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entation.xml" ContentType="application/vnd.openxmlformats-officedocument.presentationml.presentation.main+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6.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17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8.xml" ContentType="application/vnd.openxmlformats-officedocument.presentationml.slideMaster+xml"/>
  <Override PartName="/ppt/slideMasters/slideMaster27.xml" ContentType="application/vnd.openxmlformats-officedocument.presentationml.slideMaster+xml"/>
  <Override PartName="/ppt/slideMasters/slideMaster26.xml" ContentType="application/vnd.openxmlformats-officedocument.presentationml.slideMaster+xml"/>
  <Override PartName="/ppt/slideMasters/slideMaster25.xml" ContentType="application/vnd.openxmlformats-officedocument.presentationml.slideMaster+xml"/>
  <Override PartName="/ppt/slideMasters/slideMaster24.xml" ContentType="application/vnd.openxmlformats-officedocument.presentationml.slideMaster+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41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authors.xml" ContentType="application/vnd.ms-powerpoint.authors+xml"/>
  <Override PartName="/ppt/theme/theme29.xml" ContentType="application/vnd.openxmlformats-officedocument.theme+xml"/>
  <Override PartName="/ppt/theme/theme28.xml" ContentType="application/vnd.openxmlformats-officedocument.theme+xml"/>
  <Override PartName="/ppt/theme/theme27.xml" ContentType="application/vnd.openxmlformats-officedocument.theme+xml"/>
  <Override PartName="/ppt/theme/theme26.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2.xml" ContentType="application/vnd.openxmlformats-officedocument.theme+xml"/>
  <Override PartName="/ppt/theme/theme6.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ppt/tags/tag2.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0" r:id="rId2"/>
    <p:sldMasterId id="2147483676" r:id="rId3"/>
    <p:sldMasterId id="2147483679" r:id="rId4"/>
    <p:sldMasterId id="2147483693" r:id="rId5"/>
    <p:sldMasterId id="2147483706" r:id="rId6"/>
    <p:sldMasterId id="2147483750" r:id="rId7"/>
    <p:sldMasterId id="2147483763" r:id="rId8"/>
    <p:sldMasterId id="2147483766" r:id="rId9"/>
    <p:sldMasterId id="2147483771" r:id="rId10"/>
    <p:sldMasterId id="2147483793" r:id="rId11"/>
    <p:sldMasterId id="2147483815" r:id="rId12"/>
    <p:sldMasterId id="2147483837" r:id="rId13"/>
    <p:sldMasterId id="2147483870" r:id="rId14"/>
    <p:sldMasterId id="2147483880" r:id="rId15"/>
    <p:sldMasterId id="2147483890" r:id="rId16"/>
    <p:sldMasterId id="2147483903" r:id="rId17"/>
    <p:sldMasterId id="2147483917" r:id="rId18"/>
    <p:sldMasterId id="2147483935" r:id="rId19"/>
    <p:sldMasterId id="2147483951" r:id="rId20"/>
    <p:sldMasterId id="2147483994" r:id="rId21"/>
    <p:sldMasterId id="2147484027" r:id="rId22"/>
    <p:sldMasterId id="2147484045" r:id="rId23"/>
    <p:sldMasterId id="2147484059" r:id="rId24"/>
    <p:sldMasterId id="2147484075" r:id="rId25"/>
    <p:sldMasterId id="2147484088" r:id="rId26"/>
    <p:sldMasterId id="2147484101" r:id="rId27"/>
    <p:sldMasterId id="2147484302" r:id="rId28"/>
  </p:sldMasterIdLst>
  <p:notesMasterIdLst>
    <p:notesMasterId r:id="rId83"/>
  </p:notesMasterIdLst>
  <p:sldIdLst>
    <p:sldId id="259" r:id="rId29"/>
    <p:sldId id="2147483402" r:id="rId30"/>
    <p:sldId id="490" r:id="rId31"/>
    <p:sldId id="491" r:id="rId32"/>
    <p:sldId id="497" r:id="rId33"/>
    <p:sldId id="257" r:id="rId34"/>
    <p:sldId id="2134804470" r:id="rId35"/>
    <p:sldId id="2147479804" r:id="rId36"/>
    <p:sldId id="2147197233" r:id="rId37"/>
    <p:sldId id="2147483396" r:id="rId38"/>
    <p:sldId id="2147483403" r:id="rId39"/>
    <p:sldId id="302" r:id="rId40"/>
    <p:sldId id="2147483395" r:id="rId41"/>
    <p:sldId id="308" r:id="rId42"/>
    <p:sldId id="2147483404" r:id="rId43"/>
    <p:sldId id="2147470484" r:id="rId44"/>
    <p:sldId id="2147472569" r:id="rId45"/>
    <p:sldId id="2147472694" r:id="rId46"/>
    <p:sldId id="2147483397" r:id="rId47"/>
    <p:sldId id="2147480297" r:id="rId48"/>
    <p:sldId id="412" r:id="rId49"/>
    <p:sldId id="2147483398" r:id="rId50"/>
    <p:sldId id="2147472697" r:id="rId51"/>
    <p:sldId id="2147470488" r:id="rId52"/>
    <p:sldId id="2147470489" r:id="rId53"/>
    <p:sldId id="2147470490" r:id="rId54"/>
    <p:sldId id="2147483399" r:id="rId55"/>
    <p:sldId id="2147483405" r:id="rId56"/>
    <p:sldId id="2147472746" r:id="rId57"/>
    <p:sldId id="2147472674" r:id="rId58"/>
    <p:sldId id="2147472686" r:id="rId59"/>
    <p:sldId id="2147483406" r:id="rId60"/>
    <p:sldId id="2147480354" r:id="rId61"/>
    <p:sldId id="2147482319" r:id="rId62"/>
    <p:sldId id="278" r:id="rId63"/>
    <p:sldId id="280" r:id="rId64"/>
    <p:sldId id="283" r:id="rId65"/>
    <p:sldId id="288" r:id="rId66"/>
    <p:sldId id="322" r:id="rId67"/>
    <p:sldId id="318" r:id="rId68"/>
    <p:sldId id="333" r:id="rId69"/>
    <p:sldId id="323" r:id="rId70"/>
    <p:sldId id="2147483400" r:id="rId71"/>
    <p:sldId id="297" r:id="rId72"/>
    <p:sldId id="2147483407" r:id="rId73"/>
    <p:sldId id="2147483386" r:id="rId74"/>
    <p:sldId id="2147483387" r:id="rId75"/>
    <p:sldId id="505" r:id="rId76"/>
    <p:sldId id="2147483408" r:id="rId77"/>
    <p:sldId id="2147474564" r:id="rId78"/>
    <p:sldId id="2145706097" r:id="rId79"/>
    <p:sldId id="2145706099" r:id="rId80"/>
    <p:sldId id="256" r:id="rId81"/>
    <p:sldId id="2145706364"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DA9E39-AE0C-F965-B5C6-95C39AF6EEA4}" name="Alexandra Marsillo" initials="AM" userId="S::alexandra.marsillo@catalystmeded.com::c5494ee9-483c-4e27-8b6b-a23d01ba03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08"/>
    <p:restoredTop sz="96327"/>
  </p:normalViewPr>
  <p:slideViewPr>
    <p:cSldViewPr snapToGrid="0">
      <p:cViewPr varScale="1">
        <p:scale>
          <a:sx n="124" d="100"/>
          <a:sy n="124" d="100"/>
        </p:scale>
        <p:origin x="73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presProps" Target="presProps.xml"/><Relationship Id="rId89" Type="http://schemas.openxmlformats.org/officeDocument/2006/relationships/customXml" Target="../customXml/item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5" Type="http://schemas.openxmlformats.org/officeDocument/2006/relationships/slideMaster" Target="slideMasters/slideMaster5.xml"/><Relationship Id="rId90" Type="http://schemas.openxmlformats.org/officeDocument/2006/relationships/customXml" Target="../customXml/item2.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notesMaster" Target="notesMasters/notesMaster1.xml"/><Relationship Id="rId88" Type="http://schemas.microsoft.com/office/2018/10/relationships/authors" Target="authors.xml"/><Relationship Id="rId9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slide" Target="slides/slide43.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tableStyles" Target="tableStyles.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B6BD43-67F8-9F49-B3EE-E075E5131A0D}" type="datetimeFigureOut">
              <a:rPr lang="en-US" smtClean="0"/>
              <a:t>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E3D6B-44E3-3644-9782-D246C111EFD8}" type="slidenum">
              <a:rPr lang="en-US" smtClean="0"/>
              <a:t>‹#›</a:t>
            </a:fld>
            <a:endParaRPr lang="en-US"/>
          </a:p>
        </p:txBody>
      </p:sp>
    </p:spTree>
    <p:extLst>
      <p:ext uri="{BB962C8B-B14F-4D97-AF65-F5344CB8AC3E}">
        <p14:creationId xmlns:p14="http://schemas.microsoft.com/office/powerpoint/2010/main" val="229325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64341-6600-6442-86E7-B5C02B0213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798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755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606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i="1" dirty="0"/>
          </a:p>
        </p:txBody>
      </p:sp>
    </p:spTree>
    <p:extLst>
      <p:ext uri="{BB962C8B-B14F-4D97-AF65-F5344CB8AC3E}">
        <p14:creationId xmlns:p14="http://schemas.microsoft.com/office/powerpoint/2010/main" val="3865260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02182"/>
          </a:xfrm>
        </p:spPr>
        <p:txBody>
          <a:bodyPr/>
          <a:lstStyle/>
          <a:p>
            <a:r>
              <a:rPr lang="en-NZ" dirty="0">
                <a:latin typeface="+mn-lt"/>
              </a:rPr>
              <a:t>Note that endpoints colored in teal were analyzed for this updated analysis and are reported in this presentation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39</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07406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600"/>
              </a:spcAft>
              <a:buFont typeface="Arial" panose="020B0604020202020204" pitchFamily="34" charset="0"/>
              <a:buNone/>
            </a:pPr>
            <a:endParaRPr lang="en-NZ"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40</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6919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spcBef>
                <a:spcPts val="0"/>
              </a:spcBef>
              <a:spcAft>
                <a:spcPts val="600"/>
              </a:spcAft>
              <a:buClr>
                <a:srgbClr val="000000"/>
              </a:buClr>
              <a:buSzPts val="1400"/>
              <a:buFont typeface="Arial" panose="020B0604020202020204" pitchFamily="34" charset="0"/>
              <a:buChar char="•"/>
              <a:tabLst/>
              <a:defRPr/>
            </a:pPr>
            <a:endParaRPr lang="en-NZ"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9363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600"/>
              </a:spcAft>
              <a:buFont typeface="Arial" panose="020B0604020202020204" pitchFamily="34" charset="0"/>
              <a:buNone/>
            </a:pPr>
            <a:endParaRPr lang="en-NZ"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42</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7962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600"/>
              </a:spcAft>
              <a:buFont typeface="Arial" panose="020B0604020202020204" pitchFamily="34" charset="0"/>
              <a:buNone/>
            </a:pPr>
            <a:endParaRPr lang="en-NZ" dirty="0">
              <a:solidFill>
                <a:schemeClr val="tx1"/>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44</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36564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6225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latin typeface="Courier"/>
              </a:rPr>
              <a:t>BICR: Figure 14.2.1.2, </a:t>
            </a:r>
            <a:r>
              <a:rPr lang="en-GB" sz="1800" b="0" i="0" u="none" strike="noStrike" baseline="0" dirty="0">
                <a:latin typeface="CourierNew,Regular"/>
              </a:rPr>
              <a:t>Table 14.2.1.1</a:t>
            </a:r>
          </a:p>
          <a:p>
            <a:r>
              <a:rPr lang="en-GB" sz="1800" b="0" i="0" u="none" strike="noStrike" baseline="0" dirty="0">
                <a:latin typeface="Courier"/>
              </a:rPr>
              <a:t>Investigator: Figure 14.2.6.2, </a:t>
            </a:r>
            <a:r>
              <a:rPr lang="en-GB" sz="1800" b="0" i="0" u="none" strike="noStrike" baseline="0" dirty="0">
                <a:latin typeface="CourierNew,Regular"/>
              </a:rPr>
              <a:t>Table 14.2.6.1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4171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285750"/>
            <a:ext cx="4902200" cy="2757488"/>
          </a:xfrm>
        </p:spPr>
      </p:sp>
      <p:sp>
        <p:nvSpPr>
          <p:cNvPr id="3" name="Notes Placeholder 2"/>
          <p:cNvSpPr>
            <a:spLocks noGrp="1"/>
          </p:cNvSpPr>
          <p:nvPr>
            <p:ph type="body" idx="1"/>
          </p:nvPr>
        </p:nvSpPr>
        <p:spPr/>
        <p:txBody>
          <a:bodyPr/>
          <a:lstStyle/>
          <a:p>
            <a:r>
              <a:rPr lang="en-US" dirty="0"/>
              <a:t>SOLAR-1 only allowed HgA1c &lt; 6.5. Here more lenient.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8010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Neutropenia (grouped - PTs of neutropenia and neutrophil count decreased): </a:t>
            </a:r>
            <a:r>
              <a:rPr lang="en-GB" dirty="0"/>
              <a:t>ae202_pt_group_rel.pdf and ae205_pt_group_rel.pdf; </a:t>
            </a:r>
            <a:r>
              <a:rPr lang="en-US" dirty="0"/>
              <a:t>iemt_0089_1.rtf, iemt_0089_2.rtf, iemt_0089_3.rtf</a:t>
            </a:r>
            <a:endParaRPr lang="en-GB" dirty="0"/>
          </a:p>
          <a:p>
            <a:r>
              <a:rPr lang="en-GB" dirty="0"/>
              <a:t>G-CSF: cm201.pdf and cm203.pdf</a:t>
            </a:r>
            <a:endParaRPr lang="en-US" dirty="0"/>
          </a:p>
          <a:p>
            <a:r>
              <a:rPr lang="en-US" dirty="0"/>
              <a:t>Diarrhea: ae204_teae_rel.pdf, iemt_0077_1.rtf, iemt_0077_2.rtf, iemt_0077_3.rtf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381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cs typeface="Arial" panose="020B0604020202020204" pitchFamily="34" charset="0"/>
              </a:rPr>
              <a:t>Discussion questions:</a:t>
            </a:r>
          </a:p>
          <a:p>
            <a:pPr marL="0" marR="0">
              <a:lnSpc>
                <a:spcPct val="115000"/>
              </a:lnSpc>
              <a:spcBef>
                <a:spcPts val="0"/>
              </a:spcBef>
              <a:spcAft>
                <a:spcPts val="0"/>
              </a:spcAft>
            </a:pPr>
            <a:r>
              <a:rPr lang="en-US" sz="900" dirty="0">
                <a:effectLst/>
                <a:ea typeface="MS PGothic" panose="020B0600070205080204" pitchFamily="34" charset="-128"/>
                <a:cs typeface="Calibri" panose="020F0502020204030204" pitchFamily="34" charset="0"/>
              </a:rPr>
              <a:t>For the following questions, assume DESTINY-Breast06 and Dato-</a:t>
            </a:r>
            <a:r>
              <a:rPr lang="en-US" sz="900" dirty="0" err="1">
                <a:effectLst/>
                <a:ea typeface="MS PGothic" panose="020B0600070205080204" pitchFamily="34" charset="-128"/>
                <a:cs typeface="Calibri" panose="020F0502020204030204" pitchFamily="34" charset="0"/>
              </a:rPr>
              <a:t>DXd</a:t>
            </a:r>
            <a:r>
              <a:rPr lang="en-US" sz="900" dirty="0">
                <a:effectLst/>
                <a:ea typeface="MS PGothic" panose="020B0600070205080204" pitchFamily="34" charset="-128"/>
                <a:cs typeface="Calibri" panose="020F0502020204030204" pitchFamily="34" charset="0"/>
              </a:rPr>
              <a:t> are approved based on the data presented on slide 28 (an immature OS with a positive trend for both):</a:t>
            </a:r>
            <a:endParaRPr lang="en-US" sz="900" dirty="0">
              <a:effectLst/>
              <a:ea typeface="MS PGothic" panose="020B0600070205080204" pitchFamily="34" charset="-128"/>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900" dirty="0">
                <a:effectLst/>
                <a:ea typeface="MS PGothic" panose="020B0600070205080204" pitchFamily="34" charset="-128"/>
                <a:cs typeface="Calibri" panose="020F0502020204030204" pitchFamily="34" charset="0"/>
              </a:rPr>
              <a:t>In the context of positive </a:t>
            </a:r>
            <a:r>
              <a:rPr lang="en-US" sz="900" b="1" u="sng" dirty="0">
                <a:effectLst/>
                <a:ea typeface="MS PGothic" panose="020B0600070205080204" pitchFamily="34" charset="-128"/>
                <a:cs typeface="Calibri" panose="020F0502020204030204" pitchFamily="34" charset="0"/>
              </a:rPr>
              <a:t>DESTINY-Breast06</a:t>
            </a:r>
            <a:r>
              <a:rPr lang="en-US" sz="900" b="1" dirty="0">
                <a:effectLst/>
                <a:ea typeface="MS PGothic" panose="020B0600070205080204" pitchFamily="34" charset="-128"/>
                <a:cs typeface="Calibri" panose="020F0502020204030204" pitchFamily="34" charset="0"/>
              </a:rPr>
              <a:t> </a:t>
            </a:r>
            <a:r>
              <a:rPr lang="en-US" sz="900" dirty="0">
                <a:effectLst/>
                <a:ea typeface="MS PGothic" panose="020B0600070205080204" pitchFamily="34" charset="-128"/>
                <a:cs typeface="Calibri" panose="020F0502020204030204" pitchFamily="34" charset="0"/>
              </a:rPr>
              <a:t>data, would you consider </a:t>
            </a:r>
            <a:r>
              <a:rPr lang="en-US" sz="900" b="1" dirty="0">
                <a:effectLst/>
                <a:ea typeface="MS PGothic" panose="020B0600070205080204" pitchFamily="34" charset="-128"/>
                <a:cs typeface="Calibri" panose="020F0502020204030204" pitchFamily="34" charset="0"/>
              </a:rPr>
              <a:t>ENHERTU</a:t>
            </a:r>
            <a:r>
              <a:rPr lang="en-US" sz="900" dirty="0">
                <a:effectLst/>
                <a:ea typeface="MS PGothic" panose="020B0600070205080204" pitchFamily="34" charset="-128"/>
                <a:cs typeface="Calibri" panose="020F0502020204030204" pitchFamily="34" charset="0"/>
              </a:rPr>
              <a:t> in an earlier line prior to chemotherapy for patients with </a:t>
            </a:r>
            <a:r>
              <a:rPr lang="en-US" sz="900" b="1" dirty="0">
                <a:solidFill>
                  <a:srgbClr val="003865"/>
                </a:solidFill>
                <a:effectLst/>
                <a:ea typeface="MS PGothic" panose="020B0600070205080204" pitchFamily="34" charset="-128"/>
                <a:cs typeface="Calibri" panose="020F0502020204030204" pitchFamily="34" charset="0"/>
              </a:rPr>
              <a:t>HER2-low (IHC 1+, 2+/ISH-)? </a:t>
            </a:r>
            <a:r>
              <a:rPr lang="en-US" sz="900" dirty="0">
                <a:effectLst/>
                <a:ea typeface="MS PGothic" panose="020B0600070205080204" pitchFamily="34" charset="-128"/>
                <a:cs typeface="Calibri" panose="020F0502020204030204" pitchFamily="34" charset="0"/>
              </a:rPr>
              <a:t>Alternatively, which patients would still receive capecitabine?</a:t>
            </a:r>
            <a:endParaRPr lang="en-US" sz="900" dirty="0">
              <a:effectLst/>
              <a:ea typeface="MS PGothic" panose="020B0600070205080204" pitchFamily="34" charset="-128"/>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900" dirty="0">
                <a:effectLst/>
                <a:ea typeface="MS PGothic" panose="020B0600070205080204" pitchFamily="34" charset="-128"/>
                <a:cs typeface="Calibri" panose="020F0502020204030204" pitchFamily="34" charset="0"/>
              </a:rPr>
              <a:t>If DESTINY-Breast06 demonstrates a significant benefit of ENHERTU in the </a:t>
            </a:r>
            <a:r>
              <a:rPr lang="en-US" sz="900" b="1" dirty="0">
                <a:solidFill>
                  <a:srgbClr val="0070CB"/>
                </a:solidFill>
                <a:effectLst/>
                <a:ea typeface="MS PGothic" panose="020B0600070205080204" pitchFamily="34" charset="-128"/>
                <a:cs typeface="Calibri" panose="020F0502020204030204" pitchFamily="34" charset="0"/>
              </a:rPr>
              <a:t>HER2-ultralow (IHC &gt;0&lt;1+)</a:t>
            </a:r>
            <a:r>
              <a:rPr lang="en-US" sz="900" dirty="0">
                <a:solidFill>
                  <a:srgbClr val="0070CB"/>
                </a:solidFill>
                <a:effectLst/>
                <a:ea typeface="MS PGothic" panose="020B0600070205080204" pitchFamily="34" charset="-128"/>
                <a:cs typeface="Calibri" panose="020F0502020204030204" pitchFamily="34" charset="0"/>
              </a:rPr>
              <a:t> </a:t>
            </a:r>
            <a:r>
              <a:rPr lang="en-US" sz="900" dirty="0">
                <a:effectLst/>
                <a:ea typeface="MS PGothic" panose="020B0600070205080204" pitchFamily="34" charset="-128"/>
                <a:cs typeface="Calibri" panose="020F0502020204030204" pitchFamily="34" charset="0"/>
              </a:rPr>
              <a:t>population, how would you use ENHERTU in this population?</a:t>
            </a:r>
            <a:endParaRPr lang="en-US" sz="900" dirty="0">
              <a:effectLst/>
              <a:ea typeface="MS PGothic" panose="020B0600070205080204" pitchFamily="34" charset="-128"/>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900" dirty="0">
                <a:effectLst/>
                <a:ea typeface="MS PGothic" panose="020B0600070205080204" pitchFamily="34" charset="-128"/>
                <a:cs typeface="Calibri" panose="020F0502020204030204" pitchFamily="34" charset="0"/>
              </a:rPr>
              <a:t>For patients with </a:t>
            </a:r>
            <a:r>
              <a:rPr lang="en-US" sz="900" b="1" dirty="0">
                <a:solidFill>
                  <a:srgbClr val="31A3FF"/>
                </a:solidFill>
                <a:effectLst/>
                <a:ea typeface="MS PGothic" panose="020B0600070205080204" pitchFamily="34" charset="-128"/>
                <a:cs typeface="Calibri" panose="020F0502020204030204" pitchFamily="34" charset="0"/>
              </a:rPr>
              <a:t>IHC 0</a:t>
            </a:r>
            <a:r>
              <a:rPr lang="en-US" sz="900" dirty="0">
                <a:effectLst/>
                <a:ea typeface="MS PGothic" panose="020B0600070205080204" pitchFamily="34" charset="-128"/>
                <a:cs typeface="Calibri" panose="020F0502020204030204" pitchFamily="34" charset="0"/>
              </a:rPr>
              <a:t>, would you reassess patients’ HER2 status prior to making a treatment decision? Or would you consider ENHERTU for patients with IHC 0?</a:t>
            </a:r>
            <a:endParaRPr lang="en-US" sz="900" dirty="0">
              <a:effectLst/>
              <a:ea typeface="MS PGothic" panose="020B0600070205080204" pitchFamily="34" charset="-128"/>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900" dirty="0">
                <a:effectLst/>
                <a:ea typeface="MS PGothic" panose="020B0600070205080204" pitchFamily="34" charset="-128"/>
                <a:cs typeface="Calibri" panose="020F0502020204030204" pitchFamily="34" charset="0"/>
              </a:rPr>
              <a:t>Based on the observed data of </a:t>
            </a:r>
            <a:r>
              <a:rPr lang="en-US" sz="900" b="1" u="sng" dirty="0">
                <a:effectLst/>
                <a:ea typeface="MS PGothic" panose="020B0600070205080204" pitchFamily="34" charset="-128"/>
                <a:cs typeface="Calibri" panose="020F0502020204030204" pitchFamily="34" charset="0"/>
              </a:rPr>
              <a:t>TROPION-Breast01</a:t>
            </a:r>
            <a:r>
              <a:rPr lang="en-US" sz="900" dirty="0">
                <a:effectLst/>
                <a:ea typeface="MS PGothic" panose="020B0600070205080204" pitchFamily="34" charset="-128"/>
                <a:cs typeface="Calibri" panose="020F0502020204030204" pitchFamily="34" charset="0"/>
              </a:rPr>
              <a:t>, would you consider </a:t>
            </a:r>
            <a:r>
              <a:rPr lang="en-US" sz="900" b="1" dirty="0">
                <a:effectLst/>
                <a:ea typeface="MS PGothic" panose="020B0600070205080204" pitchFamily="34" charset="-128"/>
                <a:cs typeface="Calibri" panose="020F0502020204030204" pitchFamily="34" charset="0"/>
              </a:rPr>
              <a:t>Dato-</a:t>
            </a:r>
            <a:r>
              <a:rPr lang="en-US" sz="900" b="1" dirty="0" err="1">
                <a:effectLst/>
                <a:ea typeface="MS PGothic" panose="020B0600070205080204" pitchFamily="34" charset="-128"/>
                <a:cs typeface="Calibri" panose="020F0502020204030204" pitchFamily="34" charset="0"/>
              </a:rPr>
              <a:t>DXd</a:t>
            </a:r>
            <a:r>
              <a:rPr lang="en-US" sz="900" dirty="0">
                <a:effectLst/>
                <a:ea typeface="MS PGothic" panose="020B0600070205080204" pitchFamily="34" charset="-128"/>
                <a:cs typeface="Calibri" panose="020F0502020204030204" pitchFamily="34" charset="0"/>
              </a:rPr>
              <a:t> after </a:t>
            </a:r>
            <a:r>
              <a:rPr lang="en-US" sz="900" b="1" dirty="0">
                <a:effectLst/>
                <a:ea typeface="MS PGothic" panose="020B0600070205080204" pitchFamily="34" charset="-128"/>
                <a:cs typeface="Calibri" panose="020F0502020204030204" pitchFamily="34" charset="0"/>
              </a:rPr>
              <a:t>ENHERTU</a:t>
            </a:r>
            <a:r>
              <a:rPr lang="en-US" sz="900" dirty="0">
                <a:effectLst/>
                <a:ea typeface="MS PGothic" panose="020B0600070205080204" pitchFamily="34" charset="-128"/>
                <a:cs typeface="Calibri" panose="020F0502020204030204" pitchFamily="34" charset="0"/>
              </a:rPr>
              <a:t> in </a:t>
            </a:r>
            <a:r>
              <a:rPr lang="en-US" sz="900" b="1" dirty="0">
                <a:solidFill>
                  <a:srgbClr val="0070CB"/>
                </a:solidFill>
                <a:effectLst/>
                <a:ea typeface="MS PGothic" panose="020B0600070205080204" pitchFamily="34" charset="-128"/>
                <a:cs typeface="Calibri" panose="020F0502020204030204" pitchFamily="34" charset="0"/>
              </a:rPr>
              <a:t>HER2-low (IHC 1+, 2+/ISH-) </a:t>
            </a:r>
            <a:r>
              <a:rPr lang="en-US" sz="900" dirty="0">
                <a:effectLst/>
                <a:ea typeface="MS PGothic" panose="020B0600070205080204" pitchFamily="34" charset="-128"/>
                <a:cs typeface="Calibri" panose="020F0502020204030204" pitchFamily="34" charset="0"/>
              </a:rPr>
              <a:t>and</a:t>
            </a:r>
            <a:r>
              <a:rPr lang="en-US" sz="900" b="1" dirty="0">
                <a:effectLst/>
                <a:ea typeface="MS PGothic" panose="020B0600070205080204" pitchFamily="34" charset="-128"/>
                <a:cs typeface="Calibri" panose="020F0502020204030204" pitchFamily="34" charset="0"/>
              </a:rPr>
              <a:t> </a:t>
            </a:r>
            <a:r>
              <a:rPr lang="en-US" sz="900" b="1" dirty="0">
                <a:solidFill>
                  <a:srgbClr val="31A3FF"/>
                </a:solidFill>
                <a:effectLst/>
                <a:ea typeface="MS PGothic" panose="020B0600070205080204" pitchFamily="34" charset="-128"/>
                <a:cs typeface="Calibri" panose="020F0502020204030204" pitchFamily="34" charset="0"/>
              </a:rPr>
              <a:t>HER2-ultralow (IHC &gt;0&lt;1+)</a:t>
            </a:r>
            <a:r>
              <a:rPr lang="en-US" sz="900" dirty="0">
                <a:effectLst/>
                <a:ea typeface="MS PGothic" panose="020B0600070205080204" pitchFamily="34" charset="-128"/>
                <a:cs typeface="Calibri" panose="020F0502020204030204" pitchFamily="34" charset="0"/>
              </a:rPr>
              <a:t>? </a:t>
            </a:r>
            <a:endParaRPr lang="en-US" sz="900" dirty="0">
              <a:effectLst/>
              <a:ea typeface="MS PGothic" panose="020B0600070205080204" pitchFamily="34" charset="-128"/>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900" dirty="0">
                <a:effectLst/>
                <a:ea typeface="MS PGothic" panose="020B0600070205080204" pitchFamily="34" charset="-128"/>
                <a:cs typeface="Calibri" panose="020F0502020204030204" pitchFamily="34" charset="0"/>
              </a:rPr>
              <a:t>Would you consider a chemotherapy between the two ADCs?</a:t>
            </a:r>
            <a:endParaRPr lang="en-US" sz="900" dirty="0">
              <a:effectLst/>
              <a:ea typeface="MS PGothic" panose="020B0600070205080204" pitchFamily="34" charset="-128"/>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900" dirty="0">
                <a:effectLst/>
                <a:ea typeface="MS PGothic" panose="020B0600070205080204" pitchFamily="34" charset="-128"/>
                <a:cs typeface="Calibri" panose="020F0502020204030204" pitchFamily="34" charset="0"/>
              </a:rPr>
              <a:t>The OS data of TROPION-Breast01 may not be available at the time of launch for Dato-</a:t>
            </a:r>
            <a:r>
              <a:rPr lang="en-US" sz="900" dirty="0" err="1">
                <a:effectLst/>
                <a:ea typeface="MS PGothic" panose="020B0600070205080204" pitchFamily="34" charset="-128"/>
                <a:cs typeface="Calibri" panose="020F0502020204030204" pitchFamily="34" charset="0"/>
              </a:rPr>
              <a:t>DXd</a:t>
            </a:r>
            <a:r>
              <a:rPr lang="en-US" sz="900" dirty="0">
                <a:effectLst/>
                <a:ea typeface="MS PGothic" panose="020B0600070205080204" pitchFamily="34" charset="-128"/>
                <a:cs typeface="Calibri" panose="020F0502020204030204" pitchFamily="34" charset="0"/>
              </a:rPr>
              <a:t>. Would this impact your approach to implementing Dato-</a:t>
            </a:r>
            <a:r>
              <a:rPr lang="en-US" sz="900" dirty="0" err="1">
                <a:effectLst/>
                <a:ea typeface="MS PGothic" panose="020B0600070205080204" pitchFamily="34" charset="-128"/>
                <a:cs typeface="Calibri" panose="020F0502020204030204" pitchFamily="34" charset="0"/>
              </a:rPr>
              <a:t>DXd</a:t>
            </a:r>
            <a:r>
              <a:rPr lang="en-US" sz="900" dirty="0">
                <a:effectLst/>
                <a:ea typeface="MS PGothic" panose="020B0600070205080204" pitchFamily="34" charset="-128"/>
                <a:cs typeface="Calibri" panose="020F0502020204030204" pitchFamily="34" charset="0"/>
              </a:rPr>
              <a:t> in practice? </a:t>
            </a:r>
            <a:endParaRPr lang="en-US" sz="900" dirty="0">
              <a:effectLst/>
              <a:ea typeface="MS PGothic" panose="020B0600070205080204" pitchFamily="34" charset="-128"/>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900" dirty="0">
                <a:effectLst/>
                <a:ea typeface="MS PGothic" panose="020B0600070205080204" pitchFamily="34" charset="-128"/>
                <a:cs typeface="Calibri" panose="020F0502020204030204" pitchFamily="34" charset="0"/>
              </a:rPr>
              <a:t>Would you consider </a:t>
            </a:r>
            <a:r>
              <a:rPr lang="en-US" sz="900" b="1" dirty="0">
                <a:effectLst/>
                <a:ea typeface="MS PGothic" panose="020B0600070205080204" pitchFamily="34" charset="-128"/>
                <a:cs typeface="Calibri" panose="020F0502020204030204" pitchFamily="34" charset="0"/>
              </a:rPr>
              <a:t>Dato-</a:t>
            </a:r>
            <a:r>
              <a:rPr lang="en-US" sz="900" b="1" dirty="0" err="1">
                <a:effectLst/>
                <a:ea typeface="MS PGothic" panose="020B0600070205080204" pitchFamily="34" charset="-128"/>
                <a:cs typeface="Calibri" panose="020F0502020204030204" pitchFamily="34" charset="0"/>
              </a:rPr>
              <a:t>DXd</a:t>
            </a:r>
            <a:r>
              <a:rPr lang="en-US" sz="900" dirty="0">
                <a:effectLst/>
                <a:ea typeface="MS PGothic" panose="020B0600070205080204" pitchFamily="34" charset="-128"/>
                <a:cs typeface="Calibri" panose="020F0502020204030204" pitchFamily="34" charset="0"/>
              </a:rPr>
              <a:t> before or after </a:t>
            </a:r>
            <a:r>
              <a:rPr lang="en-US" sz="900" b="1" dirty="0">
                <a:effectLst/>
                <a:ea typeface="MS PGothic" panose="020B0600070205080204" pitchFamily="34" charset="-128"/>
                <a:cs typeface="Calibri" panose="020F0502020204030204" pitchFamily="34" charset="0"/>
              </a:rPr>
              <a:t>TRODELVY</a:t>
            </a:r>
            <a:r>
              <a:rPr lang="en-US" sz="900" dirty="0">
                <a:effectLst/>
                <a:ea typeface="MS PGothic" panose="020B0600070205080204" pitchFamily="34" charset="-128"/>
                <a:cs typeface="Calibri" panose="020F0502020204030204" pitchFamily="34" charset="0"/>
              </a:rPr>
              <a:t> in </a:t>
            </a:r>
            <a:r>
              <a:rPr lang="en-US" sz="900" b="1" dirty="0">
                <a:solidFill>
                  <a:srgbClr val="31A3FF"/>
                </a:solidFill>
                <a:effectLst/>
                <a:ea typeface="MS PGothic" panose="020B0600070205080204" pitchFamily="34" charset="-128"/>
                <a:cs typeface="Calibri" panose="020F0502020204030204" pitchFamily="34" charset="0"/>
              </a:rPr>
              <a:t>IHC 0</a:t>
            </a:r>
            <a:r>
              <a:rPr lang="en-US" sz="900" dirty="0">
                <a:effectLst/>
                <a:ea typeface="MS PGothic" panose="020B0600070205080204" pitchFamily="34" charset="-128"/>
                <a:cs typeface="Calibri" panose="020F0502020204030204" pitchFamily="34" charset="0"/>
              </a:rPr>
              <a:t>? Will this be the same regardless of HER2 status?</a:t>
            </a:r>
            <a:endParaRPr lang="en-US" sz="900" dirty="0">
              <a:effectLst/>
              <a:ea typeface="MS PGothic" panose="020B0600070205080204" pitchFamily="34" charset="-128"/>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900" dirty="0">
                <a:effectLst/>
                <a:ea typeface="MS PGothic" panose="020B0600070205080204" pitchFamily="34" charset="-128"/>
                <a:cs typeface="Calibri" panose="020F0502020204030204" pitchFamily="34" charset="0"/>
              </a:rPr>
              <a:t>What are your initial thoughts on payload versus target resistance? What factors will you consider when selecting an ADC?</a:t>
            </a:r>
            <a:endParaRPr lang="en-US" sz="900" dirty="0">
              <a:effectLst/>
              <a:ea typeface="MS PGothic" panose="020B0600070205080204" pitchFamily="34" charset="-128"/>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900" dirty="0">
                <a:effectLst/>
                <a:ea typeface="MS PGothic" panose="020B0600070205080204" pitchFamily="34" charset="-128"/>
                <a:cs typeface="Calibri" panose="020F0502020204030204" pitchFamily="34" charset="0"/>
              </a:rPr>
              <a:t>What factors will be the main drivers for using Dato-</a:t>
            </a:r>
            <a:r>
              <a:rPr lang="en-US" sz="900" dirty="0" err="1">
                <a:effectLst/>
                <a:ea typeface="MS PGothic" panose="020B0600070205080204" pitchFamily="34" charset="-128"/>
                <a:cs typeface="Calibri" panose="020F0502020204030204" pitchFamily="34" charset="0"/>
              </a:rPr>
              <a:t>DXd</a:t>
            </a:r>
            <a:r>
              <a:rPr lang="en-US" sz="900" dirty="0">
                <a:effectLst/>
                <a:ea typeface="MS PGothic" panose="020B0600070205080204" pitchFamily="34" charset="-128"/>
                <a:cs typeface="Calibri" panose="020F0502020204030204" pitchFamily="34" charset="0"/>
              </a:rPr>
              <a:t> first over other TROP2 ADCs in this described emerging landscape?</a:t>
            </a:r>
            <a:endParaRPr lang="en-US" sz="900" dirty="0">
              <a:effectLst/>
              <a:ea typeface="MS PGothic" panose="020B0600070205080204" pitchFamily="34" charset="-128"/>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900" dirty="0">
                <a:effectLst/>
                <a:ea typeface="MS PGothic" panose="020B0600070205080204" pitchFamily="34" charset="-128"/>
                <a:cs typeface="Calibri" panose="020F0502020204030204" pitchFamily="34" charset="0"/>
              </a:rPr>
              <a:t>What additional information would you need to drive confidence with ADC sequencing in this emerging landscape? </a:t>
            </a:r>
            <a:endParaRPr lang="en-US" sz="900" dirty="0">
              <a:effectLst/>
              <a:ea typeface="MS PGothic" panose="020B0600070205080204" pitchFamily="34" charset="-128"/>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900" dirty="0">
                <a:effectLst/>
                <a:ea typeface="MS PGothic" panose="020B0600070205080204" pitchFamily="34" charset="-128"/>
                <a:cs typeface="Calibri" panose="020F0502020204030204" pitchFamily="34" charset="0"/>
              </a:rPr>
              <a:t>What additional emerging therapies do you anticipate having an impact on the HR+/HER2- (including HER2-low) </a:t>
            </a:r>
            <a:r>
              <a:rPr lang="en-US" sz="900" dirty="0" err="1">
                <a:effectLst/>
                <a:ea typeface="MS PGothic" panose="020B0600070205080204" pitchFamily="34" charset="-128"/>
                <a:cs typeface="Calibri" panose="020F0502020204030204" pitchFamily="34" charset="0"/>
              </a:rPr>
              <a:t>mBC</a:t>
            </a:r>
            <a:r>
              <a:rPr lang="en-US" sz="900" dirty="0">
                <a:effectLst/>
                <a:ea typeface="MS PGothic" panose="020B0600070205080204" pitchFamily="34" charset="-128"/>
                <a:cs typeface="Calibri" panose="020F0502020204030204" pitchFamily="34" charset="0"/>
              </a:rPr>
              <a:t> treatment landscape?</a:t>
            </a:r>
            <a:endParaRPr lang="en-US" sz="900" dirty="0">
              <a:effectLst/>
              <a:ea typeface="MS PGothic" panose="020B0600070205080204" pitchFamily="34" charset="-128"/>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900" dirty="0">
                <a:effectLst/>
                <a:ea typeface="MS PGothic" panose="020B0600070205080204" pitchFamily="34" charset="-128"/>
                <a:cs typeface="Calibri" panose="020F0502020204030204" pitchFamily="34" charset="0"/>
              </a:rPr>
              <a:t>Do you anticipate new agents, such as oral SERDs and protein kinase B inhibitors, will add additional lines of endocrine therapy in your decision making? Or will they replace previous, less efficacious therapies? </a:t>
            </a:r>
            <a:endParaRPr lang="en-US" sz="900" dirty="0">
              <a:effectLst/>
              <a:ea typeface="MS PGothic" panose="020B0600070205080204" pitchFamily="34" charset="-128"/>
              <a:cs typeface="Times New Roman" panose="02020603050405020304" pitchFamily="18" charset="0"/>
            </a:endParaRPr>
          </a:p>
          <a:p>
            <a:pPr marL="742950" marR="0" lvl="1" indent="-285750" algn="l" defTabSz="914400" rtl="0" eaLnBrk="1" latinLnBrk="0" hangingPunct="1">
              <a:lnSpc>
                <a:spcPct val="115000"/>
              </a:lnSpc>
              <a:spcBef>
                <a:spcPts val="0"/>
              </a:spcBef>
              <a:spcAft>
                <a:spcPts val="0"/>
              </a:spcAft>
              <a:buFont typeface="Courier New" panose="02070309020205020404" pitchFamily="49" charset="0"/>
              <a:buChar char="o"/>
            </a:pPr>
            <a:r>
              <a:rPr lang="en-US" sz="900" kern="1200" dirty="0">
                <a:solidFill>
                  <a:schemeClr val="tx1"/>
                </a:solidFill>
                <a:effectLst/>
                <a:ea typeface="MS PGothic" panose="020B0600070205080204" pitchFamily="34" charset="-128"/>
                <a:cs typeface="Calibri" panose="020F0502020204030204" pitchFamily="34" charset="0"/>
              </a:rPr>
              <a:t>What are your initial thoughts on emerging TROP2 ADCs, such as SKB264?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kern="0"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463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49012-2BA9-4599-B7CF-93A416617A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747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8EADC-737C-439E-91DD-F1A9637F9C27}" type="slidenum">
              <a:rPr kumimoji="0" lang="en-US" sz="13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838317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285750"/>
            <a:ext cx="4902200" cy="2757488"/>
          </a:xfrm>
        </p:spPr>
      </p:sp>
      <p:sp>
        <p:nvSpPr>
          <p:cNvPr id="3" name="Notes Placeholder 2"/>
          <p:cNvSpPr>
            <a:spLocks noGrp="1"/>
          </p:cNvSpPr>
          <p:nvPr>
            <p:ph type="body" idx="1"/>
          </p:nvPr>
        </p:nvSpPr>
        <p:spPr>
          <a:xfrm>
            <a:off x="667068" y="3403601"/>
            <a:ext cx="5336540" cy="5731550"/>
          </a:xfrm>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8711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 name="Google Shape;4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6942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725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35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8.xml"/><Relationship Id="rId4" Type="http://schemas.openxmlformats.org/officeDocument/2006/relationships/image" Target="../media/image5.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8.xml"/><Relationship Id="rId4" Type="http://schemas.openxmlformats.org/officeDocument/2006/relationships/image" Target="../media/image5.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8.xml"/><Relationship Id="rId4" Type="http://schemas.openxmlformats.org/officeDocument/2006/relationships/image" Target="../media/image5.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9.xml"/><Relationship Id="rId5" Type="http://schemas.openxmlformats.org/officeDocument/2006/relationships/image" Target="../media/image43.jpeg"/><Relationship Id="rId4" Type="http://schemas.openxmlformats.org/officeDocument/2006/relationships/image" Target="../media/image42.png"/></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20.xml"/><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Master" Target="../slideMasters/slideMaster20.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Master" Target="../slideMasters/slideMaster20.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3.jpeg"/><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8.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9.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Master" Target="../slideMasters/slideMaster22.xml"/><Relationship Id="rId4" Type="http://schemas.openxmlformats.org/officeDocument/2006/relationships/image" Target="../media/image69.png"/></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Master" Target="../slideMasters/slideMaster22.xml"/><Relationship Id="rId4" Type="http://schemas.openxmlformats.org/officeDocument/2006/relationships/image" Target="../media/image69.pn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Master" Target="../slideMasters/slideMaster22.xml"/><Relationship Id="rId4" Type="http://schemas.openxmlformats.org/officeDocument/2006/relationships/image" Target="../media/image69.png"/></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3.xml"/><Relationship Id="rId4" Type="http://schemas.openxmlformats.org/officeDocument/2006/relationships/image" Target="../media/image5.png"/></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4.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4.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Master" Target="../slideMasters/slideMaster24.xml"/><Relationship Id="rId5" Type="http://schemas.openxmlformats.org/officeDocument/2006/relationships/image" Target="../media/image74.png"/><Relationship Id="rId4" Type="http://schemas.openxmlformats.org/officeDocument/2006/relationships/image" Target="../media/image73.png"/></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4.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4.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4.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2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Master" Target="../slideMasters/slideMaster28.xml"/><Relationship Id="rId4" Type="http://schemas.openxmlformats.org/officeDocument/2006/relationships/image" Target="../media/image80.png"/></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28.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2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28.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28.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2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81203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19EB27-15A8-C178-1438-DCCFD29EA7F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2165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558908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39188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9441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9373" y="-228515"/>
            <a:ext cx="5322627" cy="7086516"/>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4B7EAA5D-394E-4EB3-8B46-0ABC09A09C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418" y="453836"/>
            <a:ext cx="2861061" cy="544577"/>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624418" y="1984889"/>
            <a:ext cx="6104332" cy="1043619"/>
          </a:xfrm>
          <a:prstGeom prst="rect">
            <a:avLst/>
          </a:prstGeom>
        </p:spPr>
        <p:txBody>
          <a:bodyPr>
            <a:normAutofit/>
          </a:bodyPr>
          <a:lstStyle>
            <a:lvl1pPr marL="0" indent="0">
              <a:spcBef>
                <a:spcPts val="0"/>
              </a:spcBef>
              <a:buNone/>
              <a:defRPr sz="42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624418" y="3028508"/>
            <a:ext cx="6104332" cy="533843"/>
          </a:xfrm>
          <a:prstGeom prst="rect">
            <a:avLst/>
          </a:prstGeom>
        </p:spPr>
        <p:txBody>
          <a:bodyPr>
            <a:normAutofit/>
          </a:bodyPr>
          <a:lstStyle>
            <a:lvl1pPr marL="0" indent="0">
              <a:spcBef>
                <a:spcPts val="0"/>
              </a:spcBef>
              <a:buNone/>
              <a:defRPr sz="2133" b="0" i="0">
                <a:solidFill>
                  <a:srgbClr val="3D9DA0"/>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624419" y="4797990"/>
            <a:ext cx="6104331" cy="623252"/>
          </a:xfrm>
          <a:prstGeom prst="rect">
            <a:avLst/>
          </a:prstGeom>
        </p:spPr>
        <p:txBody>
          <a:bodyPr>
            <a:noAutofit/>
          </a:bodyPr>
          <a:lstStyle>
            <a:lvl1pPr marL="0" indent="0">
              <a:lnSpc>
                <a:spcPct val="100000"/>
              </a:lnSpc>
              <a:spcBef>
                <a:spcPts val="0"/>
              </a:spcBef>
              <a:buNone/>
              <a:defRPr sz="18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Name of the speaker</a:t>
            </a:r>
          </a:p>
          <a:p>
            <a:pPr lvl="0"/>
            <a:r>
              <a:rPr lang="en-GB" dirty="0"/>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624419" y="5525730"/>
            <a:ext cx="6104331" cy="623252"/>
          </a:xfrm>
          <a:prstGeom prst="rect">
            <a:avLst/>
          </a:prstGeom>
        </p:spPr>
        <p:txBody>
          <a:bodyPr>
            <a:noAutofit/>
          </a:bodyPr>
          <a:lstStyle>
            <a:lvl1pPr marL="0" indent="0">
              <a:lnSpc>
                <a:spcPct val="100000"/>
              </a:lnSpc>
              <a:spcBef>
                <a:spcPts val="0"/>
              </a:spcBef>
              <a:buNone/>
              <a:defRPr sz="1600"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City Nation, Date </a:t>
            </a:r>
            <a:endParaRPr lang="en-GB" dirty="0"/>
          </a:p>
        </p:txBody>
      </p:sp>
    </p:spTree>
    <p:extLst>
      <p:ext uri="{BB962C8B-B14F-4D97-AF65-F5344CB8AC3E}">
        <p14:creationId xmlns:p14="http://schemas.microsoft.com/office/powerpoint/2010/main" val="1137987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3_Title and Text" preserve="1" userDrawn="1">
  <p:cSld name="3_Title and Text">
    <p:spTree>
      <p:nvGrpSpPr>
        <p:cNvPr id="1" name="Shape 16"/>
        <p:cNvGrpSpPr/>
        <p:nvPr/>
      </p:nvGrpSpPr>
      <p:grpSpPr>
        <a:xfrm>
          <a:off x="0" y="0"/>
          <a:ext cx="0" cy="0"/>
          <a:chOff x="0" y="0"/>
          <a:chExt cx="0" cy="0"/>
        </a:xfrm>
      </p:grpSpPr>
      <p:sp>
        <p:nvSpPr>
          <p:cNvPr id="6" name="Rectangle 5">
            <a:extLst>
              <a:ext uri="{FF2B5EF4-FFF2-40B4-BE49-F238E27FC236}">
                <a16:creationId xmlns:a16="http://schemas.microsoft.com/office/drawing/2014/main" id="{C64B3565-E9C5-7EB4-0992-EBB52E694C7A}"/>
              </a:ext>
            </a:extLst>
          </p:cNvPr>
          <p:cNvSpPr/>
          <p:nvPr userDrawn="1"/>
        </p:nvSpPr>
        <p:spPr>
          <a:xfrm>
            <a:off x="0" y="1"/>
            <a:ext cx="2450592" cy="410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599727"/>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9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377697"/>
            <a:ext cx="11213200" cy="4625411"/>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
        <p:nvSpPr>
          <p:cNvPr id="2" name="TextBox 1">
            <a:extLst>
              <a:ext uri="{FF2B5EF4-FFF2-40B4-BE49-F238E27FC236}">
                <a16:creationId xmlns:a16="http://schemas.microsoft.com/office/drawing/2014/main" id="{96342EDB-A700-3F1A-15FE-FD54C5C263C1}"/>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DESTINY-Breast04</a:t>
            </a:r>
          </a:p>
        </p:txBody>
      </p:sp>
      <p:pic>
        <p:nvPicPr>
          <p:cNvPr id="3" name="Picture 2" descr="A picture containing plate&#10;&#10;Description automatically generated">
            <a:extLst>
              <a:ext uri="{FF2B5EF4-FFF2-40B4-BE49-F238E27FC236}">
                <a16:creationId xmlns:a16="http://schemas.microsoft.com/office/drawing/2014/main" id="{423D60A1-D2CE-93E3-96EE-3D43B6FB631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27374"/>
            <a:ext cx="856228" cy="530055"/>
          </a:xfrm>
          <a:prstGeom prst="rect">
            <a:avLst/>
          </a:prstGeom>
        </p:spPr>
      </p:pic>
      <p:cxnSp>
        <p:nvCxnSpPr>
          <p:cNvPr id="4" name="Straight Connector 3">
            <a:extLst>
              <a:ext uri="{FF2B5EF4-FFF2-40B4-BE49-F238E27FC236}">
                <a16:creationId xmlns:a16="http://schemas.microsoft.com/office/drawing/2014/main" id="{A19BE17D-FC02-1F29-C5EB-C163E5FA9669}"/>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56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3_Title and Text" userDrawn="1">
  <p:cSld name="4_Title and Text">
    <p:spTree>
      <p:nvGrpSpPr>
        <p:cNvPr id="1" name="Shape 16"/>
        <p:cNvGrpSpPr/>
        <p:nvPr/>
      </p:nvGrpSpPr>
      <p:grpSpPr>
        <a:xfrm>
          <a:off x="0" y="0"/>
          <a:ext cx="0" cy="0"/>
          <a:chOff x="0" y="0"/>
          <a:chExt cx="0" cy="0"/>
        </a:xfrm>
      </p:grpSpPr>
      <p:sp>
        <p:nvSpPr>
          <p:cNvPr id="15" name="Rectangle 14">
            <a:extLst>
              <a:ext uri="{FF2B5EF4-FFF2-40B4-BE49-F238E27FC236}">
                <a16:creationId xmlns:a16="http://schemas.microsoft.com/office/drawing/2014/main" id="{FFB75F67-CB84-18AB-2CD0-2B3E630D24C2}"/>
              </a:ext>
            </a:extLst>
          </p:cNvPr>
          <p:cNvSpPr/>
          <p:nvPr userDrawn="1"/>
        </p:nvSpPr>
        <p:spPr>
          <a:xfrm>
            <a:off x="0" y="1"/>
            <a:ext cx="2450592" cy="410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1D6DE402-3E74-499C-7D8E-1F432B65DC22}"/>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7" name="Google Shape;18;p14">
            <a:extLst>
              <a:ext uri="{FF2B5EF4-FFF2-40B4-BE49-F238E27FC236}">
                <a16:creationId xmlns:a16="http://schemas.microsoft.com/office/drawing/2014/main" id="{AD1F577C-0BE0-B52A-8469-E8C73672F214}"/>
              </a:ext>
            </a:extLst>
          </p:cNvPr>
          <p:cNvSpPr txBox="1">
            <a:spLocks noGrp="1"/>
          </p:cNvSpPr>
          <p:nvPr>
            <p:ph type="ctrTitle"/>
          </p:nvPr>
        </p:nvSpPr>
        <p:spPr>
          <a:xfrm>
            <a:off x="479999" y="599727"/>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9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8" name="Google Shape;17;p14">
            <a:extLst>
              <a:ext uri="{FF2B5EF4-FFF2-40B4-BE49-F238E27FC236}">
                <a16:creationId xmlns:a16="http://schemas.microsoft.com/office/drawing/2014/main" id="{AE9AA43F-9B73-BDBD-E53F-42D9506B829B}"/>
              </a:ext>
            </a:extLst>
          </p:cNvPr>
          <p:cNvSpPr txBox="1">
            <a:spLocks noGrp="1"/>
          </p:cNvSpPr>
          <p:nvPr>
            <p:ph type="body" idx="1"/>
          </p:nvPr>
        </p:nvSpPr>
        <p:spPr>
          <a:xfrm>
            <a:off x="500433" y="1377697"/>
            <a:ext cx="11213200" cy="4625411"/>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20" name="Google Shape;17;p14">
            <a:extLst>
              <a:ext uri="{FF2B5EF4-FFF2-40B4-BE49-F238E27FC236}">
                <a16:creationId xmlns:a16="http://schemas.microsoft.com/office/drawing/2014/main" id="{B54D67C1-D69E-64D9-D875-FF1B23BB36E2}"/>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21" name="Picture 20" descr="A picture containing text, clipart&#10;&#10;Description automatically generated">
            <a:extLst>
              <a:ext uri="{FF2B5EF4-FFF2-40B4-BE49-F238E27FC236}">
                <a16:creationId xmlns:a16="http://schemas.microsoft.com/office/drawing/2014/main" id="{9EB2B71A-F70D-81EE-3185-CAA577B744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
        <p:nvSpPr>
          <p:cNvPr id="22" name="TextBox 21">
            <a:extLst>
              <a:ext uri="{FF2B5EF4-FFF2-40B4-BE49-F238E27FC236}">
                <a16:creationId xmlns:a16="http://schemas.microsoft.com/office/drawing/2014/main" id="{9975FFF5-FF91-E0FA-52EC-358579181250}"/>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DESTINY-Breast04</a:t>
            </a:r>
          </a:p>
        </p:txBody>
      </p:sp>
      <p:pic>
        <p:nvPicPr>
          <p:cNvPr id="23" name="Picture 22" descr="A picture containing plate&#10;&#10;Description automatically generated">
            <a:extLst>
              <a:ext uri="{FF2B5EF4-FFF2-40B4-BE49-F238E27FC236}">
                <a16:creationId xmlns:a16="http://schemas.microsoft.com/office/drawing/2014/main" id="{C0FAE778-5447-C91C-EDA9-19DCB743E4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27374"/>
            <a:ext cx="856228" cy="530055"/>
          </a:xfrm>
          <a:prstGeom prst="rect">
            <a:avLst/>
          </a:prstGeom>
        </p:spPr>
      </p:pic>
      <p:cxnSp>
        <p:nvCxnSpPr>
          <p:cNvPr id="24" name="Straight Connector 23">
            <a:extLst>
              <a:ext uri="{FF2B5EF4-FFF2-40B4-BE49-F238E27FC236}">
                <a16:creationId xmlns:a16="http://schemas.microsoft.com/office/drawing/2014/main" id="{FCF6A238-0A16-BCD3-9B0F-6EADD04D132F}"/>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833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144">
          <p15:clr>
            <a:srgbClr val="FBAE40"/>
          </p15:clr>
        </p15:guide>
        <p15:guide id="5" pos="5534">
          <p15:clr>
            <a:srgbClr val="FBAE40"/>
          </p15:clr>
        </p15:guide>
        <p15:guide id="6" orient="horz" pos="10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9" name="Rectangle 8">
            <a:extLst>
              <a:ext uri="{FF2B5EF4-FFF2-40B4-BE49-F238E27FC236}">
                <a16:creationId xmlns:a16="http://schemas.microsoft.com/office/drawing/2014/main" id="{959C5CF9-3421-91FE-BED0-82C9005326AA}"/>
              </a:ext>
            </a:extLst>
          </p:cNvPr>
          <p:cNvSpPr/>
          <p:nvPr userDrawn="1"/>
        </p:nvSpPr>
        <p:spPr>
          <a:xfrm>
            <a:off x="0" y="1"/>
            <a:ext cx="2450592" cy="410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AC1E04F8-9182-B5F4-6D51-0C9C17D187E0}"/>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1" name="Google Shape;18;p14">
            <a:extLst>
              <a:ext uri="{FF2B5EF4-FFF2-40B4-BE49-F238E27FC236}">
                <a16:creationId xmlns:a16="http://schemas.microsoft.com/office/drawing/2014/main" id="{841C9A96-2070-8CB5-0750-0635903D14DE}"/>
              </a:ext>
            </a:extLst>
          </p:cNvPr>
          <p:cNvSpPr txBox="1">
            <a:spLocks noGrp="1"/>
          </p:cNvSpPr>
          <p:nvPr>
            <p:ph type="ctrTitle"/>
          </p:nvPr>
        </p:nvSpPr>
        <p:spPr>
          <a:xfrm>
            <a:off x="479999" y="599727"/>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9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2" name="Google Shape;17;p14">
            <a:extLst>
              <a:ext uri="{FF2B5EF4-FFF2-40B4-BE49-F238E27FC236}">
                <a16:creationId xmlns:a16="http://schemas.microsoft.com/office/drawing/2014/main" id="{E473E06A-7168-4130-F688-A97DA2A79542}"/>
              </a:ext>
            </a:extLst>
          </p:cNvPr>
          <p:cNvSpPr txBox="1">
            <a:spLocks noGrp="1"/>
          </p:cNvSpPr>
          <p:nvPr>
            <p:ph type="body" idx="1"/>
          </p:nvPr>
        </p:nvSpPr>
        <p:spPr>
          <a:xfrm>
            <a:off x="500433" y="1377697"/>
            <a:ext cx="11213200" cy="4625411"/>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5" name="Google Shape;17;p14">
            <a:extLst>
              <a:ext uri="{FF2B5EF4-FFF2-40B4-BE49-F238E27FC236}">
                <a16:creationId xmlns:a16="http://schemas.microsoft.com/office/drawing/2014/main" id="{E9CDB4D1-D0A7-3256-1CFF-CF0D72355A79}"/>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6" name="Picture 15" descr="A picture containing text, clipart&#10;&#10;Description automatically generated">
            <a:extLst>
              <a:ext uri="{FF2B5EF4-FFF2-40B4-BE49-F238E27FC236}">
                <a16:creationId xmlns:a16="http://schemas.microsoft.com/office/drawing/2014/main" id="{BC8E43D2-AB36-3430-AC5C-C5D606A0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
        <p:nvSpPr>
          <p:cNvPr id="17" name="TextBox 16">
            <a:extLst>
              <a:ext uri="{FF2B5EF4-FFF2-40B4-BE49-F238E27FC236}">
                <a16:creationId xmlns:a16="http://schemas.microsoft.com/office/drawing/2014/main" id="{048D9276-5D73-FE39-FBA0-DABB8A35020E}"/>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DESTINY-Breast04</a:t>
            </a:r>
          </a:p>
        </p:txBody>
      </p:sp>
      <p:pic>
        <p:nvPicPr>
          <p:cNvPr id="18" name="Picture 17" descr="A picture containing plate&#10;&#10;Description automatically generated">
            <a:extLst>
              <a:ext uri="{FF2B5EF4-FFF2-40B4-BE49-F238E27FC236}">
                <a16:creationId xmlns:a16="http://schemas.microsoft.com/office/drawing/2014/main" id="{C5677331-11C6-B7EA-2FCF-3E0E0E0E801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27374"/>
            <a:ext cx="856228" cy="530055"/>
          </a:xfrm>
          <a:prstGeom prst="rect">
            <a:avLst/>
          </a:prstGeom>
        </p:spPr>
      </p:pic>
      <p:cxnSp>
        <p:nvCxnSpPr>
          <p:cNvPr id="20" name="Straight Connector 19">
            <a:extLst>
              <a:ext uri="{FF2B5EF4-FFF2-40B4-BE49-F238E27FC236}">
                <a16:creationId xmlns:a16="http://schemas.microsoft.com/office/drawing/2014/main" id="{8D40CEF0-52C9-9E1F-0D39-6CC0910B18FA}"/>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093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144">
          <p15:clr>
            <a:srgbClr val="FBAE40"/>
          </p15:clr>
        </p15:guide>
        <p15:guide id="5" pos="5534">
          <p15:clr>
            <a:srgbClr val="FBAE40"/>
          </p15:clr>
        </p15:guide>
        <p15:guide id="6" orient="horz" pos="108">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318979" y="1743740"/>
            <a:ext cx="11213200"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341472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08">
          <p15:clr>
            <a:srgbClr val="FBAE40"/>
          </p15:clr>
        </p15:guide>
        <p15:guide id="3" orient="horz" pos="3094">
          <p15:clr>
            <a:srgbClr val="FBAE40"/>
          </p15:clr>
        </p15:guide>
        <p15:guide id="4" pos="144">
          <p15:clr>
            <a:srgbClr val="FBAE40"/>
          </p15:clr>
        </p15:guide>
        <p15:guide id="5" pos="553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569400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861934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4796536"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882472" y="2109717"/>
            <a:ext cx="1309529" cy="4748283"/>
          </a:xfrm>
          <a:prstGeom prst="rect">
            <a:avLst/>
          </a:prstGeom>
        </p:spPr>
      </p:pic>
    </p:spTree>
    <p:extLst>
      <p:ext uri="{BB962C8B-B14F-4D97-AF65-F5344CB8AC3E}">
        <p14:creationId xmlns:p14="http://schemas.microsoft.com/office/powerpoint/2010/main" val="3023475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77122F-97EF-3DB3-C3DF-9C49AC40B8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89060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882472" y="2109717"/>
            <a:ext cx="1309529" cy="4748283"/>
          </a:xfrm>
          <a:prstGeom prst="rect">
            <a:avLst/>
          </a:prstGeom>
        </p:spPr>
      </p:pic>
    </p:spTree>
    <p:extLst>
      <p:ext uri="{BB962C8B-B14F-4D97-AF65-F5344CB8AC3E}">
        <p14:creationId xmlns:p14="http://schemas.microsoft.com/office/powerpoint/2010/main" val="379234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8" name="TextBox 7">
            <a:extLst>
              <a:ext uri="{FF2B5EF4-FFF2-40B4-BE49-F238E27FC236}">
                <a16:creationId xmlns:a16="http://schemas.microsoft.com/office/drawing/2014/main" id="{2BDF980C-3220-4478-961A-D9870602C2FB}"/>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chemeClr val="bg1"/>
                </a:solidFill>
                <a:effectLst/>
                <a:latin typeface="Arial Narrow" panose="020B0606020202030204" pitchFamily="34" charset="0"/>
              </a:rPr>
              <a:t>Content of this presentation is copyright</a:t>
            </a:r>
            <a:r>
              <a:rPr lang="en-CH" sz="1200" b="0" i="0" dirty="0">
                <a:solidFill>
                  <a:schemeClr val="bg1"/>
                </a:solidFill>
                <a:effectLst/>
                <a:latin typeface="Arial Narrow" panose="020B0606020202030204" pitchFamily="34" charset="0"/>
              </a:rPr>
              <a:t> </a:t>
            </a:r>
            <a:r>
              <a:rPr lang="en-US" sz="1200" b="0" i="0" dirty="0">
                <a:solidFill>
                  <a:schemeClr val="bg1"/>
                </a:solidFill>
                <a:effectLst/>
                <a:latin typeface="Arial Narrow" panose="020B0606020202030204" pitchFamily="34" charset="0"/>
              </a:rPr>
              <a:t>and responsibility of the author. Permission is required for re-use</a:t>
            </a:r>
            <a:r>
              <a:rPr lang="en-CH" sz="1200" b="0" i="0" dirty="0">
                <a:solidFill>
                  <a:schemeClr val="bg1"/>
                </a:solidFill>
                <a:effectLst/>
                <a:latin typeface="Arial Narrow" panose="020B0606020202030204" pitchFamily="34" charset="0"/>
              </a:rPr>
              <a:t>.</a:t>
            </a:r>
            <a:endParaRPr lang="en-US" sz="1200" b="0" i="0" dirty="0">
              <a:solidFill>
                <a:schemeClr val="bg1"/>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1D91ADB7-2EC7-4936-ABC9-9B29136A1AA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chemeClr val="bg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2649580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3638031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444064"/>
            <a:ext cx="11233635" cy="77416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8367" y="1218233"/>
            <a:ext cx="11233635" cy="63959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804" y="6268229"/>
            <a:ext cx="1696689" cy="321888"/>
          </a:xfrm>
          <a:prstGeom prst="rect">
            <a:avLst/>
          </a:prstGeom>
        </p:spPr>
      </p:pic>
      <p:pic>
        <p:nvPicPr>
          <p:cNvPr id="4" name="Picture 3" descr="A picture containing building, tepee&#10;&#10;Description automatically generated">
            <a:extLst>
              <a:ext uri="{FF2B5EF4-FFF2-40B4-BE49-F238E27FC236}">
                <a16:creationId xmlns:a16="http://schemas.microsoft.com/office/drawing/2014/main" id="{D4FB3C3B-298F-4A3C-A3D6-2CEABD7D5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253674" y="905162"/>
            <a:ext cx="9938327" cy="5952839"/>
          </a:xfrm>
          <a:prstGeom prst="rect">
            <a:avLst/>
          </a:prstGeom>
        </p:spPr>
      </p:pic>
    </p:spTree>
    <p:extLst>
      <p:ext uri="{BB962C8B-B14F-4D97-AF65-F5344CB8AC3E}">
        <p14:creationId xmlns:p14="http://schemas.microsoft.com/office/powerpoint/2010/main" val="2114550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418" y="6282079"/>
            <a:ext cx="1657927" cy="315572"/>
          </a:xfrm>
          <a:prstGeom prst="rect">
            <a:avLst/>
          </a:prstGeom>
        </p:spPr>
      </p:pic>
    </p:spTree>
    <p:extLst>
      <p:ext uri="{BB962C8B-B14F-4D97-AF65-F5344CB8AC3E}">
        <p14:creationId xmlns:p14="http://schemas.microsoft.com/office/powerpoint/2010/main" val="2397845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418" y="6282079"/>
            <a:ext cx="1657927" cy="315572"/>
          </a:xfrm>
          <a:prstGeom prst="rect">
            <a:avLst/>
          </a:prstGeom>
        </p:spPr>
      </p:pic>
      <p:sp>
        <p:nvSpPr>
          <p:cNvPr id="7" name="TextBox 6">
            <a:extLst>
              <a:ext uri="{FF2B5EF4-FFF2-40B4-BE49-F238E27FC236}">
                <a16:creationId xmlns:a16="http://schemas.microsoft.com/office/drawing/2014/main" id="{77BF4F1A-021D-4AE7-9A5D-E1651C08B59C}"/>
              </a:ext>
            </a:extLst>
          </p:cNvPr>
          <p:cNvSpPr txBox="1"/>
          <p:nvPr userDrawn="1"/>
        </p:nvSpPr>
        <p:spPr>
          <a:xfrm>
            <a:off x="6062188" y="6402717"/>
            <a:ext cx="3513969" cy="369332"/>
          </a:xfrm>
          <a:prstGeom prst="rect">
            <a:avLst/>
          </a:prstGeom>
          <a:noFill/>
        </p:spPr>
        <p:txBody>
          <a:bodyPr wrap="square" lIns="0" tIns="0" rIns="12000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9A022B80-BC6D-4251-97C9-A1DA7C66860E}"/>
              </a:ext>
            </a:extLst>
          </p:cNvPr>
          <p:cNvSpPr txBox="1">
            <a:spLocks noGrp="1"/>
          </p:cNvSpPr>
          <p:nvPr>
            <p:ph type="body" idx="12" hasCustomPrompt="1"/>
          </p:nvPr>
        </p:nvSpPr>
        <p:spPr>
          <a:xfrm>
            <a:off x="2615844"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879029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2_Title Chapter" preserve="1" userDrawn="1">
  <p:cSld name="2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3" name="Picture 12" descr="A picture containing text, clipart&#10;&#10;Description automatically generated">
            <a:extLst>
              <a:ext uri="{FF2B5EF4-FFF2-40B4-BE49-F238E27FC236}">
                <a16:creationId xmlns:a16="http://schemas.microsoft.com/office/drawing/2014/main" id="{F711112A-D950-4B64-B886-C6A9A0A848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1577581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16" name="Picture 15" descr="A picture containing text, clipart&#10;&#10;Description automatically generated">
            <a:extLst>
              <a:ext uri="{FF2B5EF4-FFF2-40B4-BE49-F238E27FC236}">
                <a16:creationId xmlns:a16="http://schemas.microsoft.com/office/drawing/2014/main" id="{69604875-8D95-486C-B537-847B7DB4E3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1434221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7_Free Content" preserve="1" userDrawn="1">
  <p:cSld name="7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2398489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pic>
        <p:nvPicPr>
          <p:cNvPr id="7" name="Picture 6" descr="A picture containing dark&#10;&#10;Description automatically generated">
            <a:extLst>
              <a:ext uri="{FF2B5EF4-FFF2-40B4-BE49-F238E27FC236}">
                <a16:creationId xmlns:a16="http://schemas.microsoft.com/office/drawing/2014/main" id="{8465EC3E-49EB-462B-8A55-78FD5E2BF4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9373" y="-228515"/>
            <a:ext cx="5322627" cy="7086516"/>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D7D8FA6A-1143-4434-BFCD-26603B140F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418" y="453836"/>
            <a:ext cx="2861061" cy="544577"/>
          </a:xfrm>
          <a:prstGeom prst="rect">
            <a:avLst/>
          </a:prstGeom>
        </p:spPr>
      </p:pic>
      <p:sp>
        <p:nvSpPr>
          <p:cNvPr id="10" name="Text Placeholder 3">
            <a:extLst>
              <a:ext uri="{FF2B5EF4-FFF2-40B4-BE49-F238E27FC236}">
                <a16:creationId xmlns:a16="http://schemas.microsoft.com/office/drawing/2014/main" id="{287D68E1-6054-41A0-9F7E-38209ACC31E6}"/>
              </a:ext>
            </a:extLst>
          </p:cNvPr>
          <p:cNvSpPr>
            <a:spLocks noGrp="1"/>
          </p:cNvSpPr>
          <p:nvPr>
            <p:ph type="body" sz="half" idx="10" hasCustomPrompt="1"/>
          </p:nvPr>
        </p:nvSpPr>
        <p:spPr>
          <a:xfrm>
            <a:off x="624418" y="2060011"/>
            <a:ext cx="6104332" cy="1502340"/>
          </a:xfrm>
          <a:prstGeom prst="rect">
            <a:avLst/>
          </a:prstGeom>
        </p:spPr>
        <p:txBody>
          <a:bodyPr>
            <a:normAutofit/>
          </a:bodyPr>
          <a:lstStyle>
            <a:lvl1pPr marL="0" indent="0">
              <a:spcBef>
                <a:spcPts val="0"/>
              </a:spcBef>
              <a:buNone/>
              <a:defRPr sz="2133"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Click to add text </a:t>
            </a:r>
            <a:endParaRPr lang="en-GB" dirty="0"/>
          </a:p>
        </p:txBody>
      </p:sp>
      <p:sp>
        <p:nvSpPr>
          <p:cNvPr id="11" name="Google Shape;48;p20">
            <a:extLst>
              <a:ext uri="{FF2B5EF4-FFF2-40B4-BE49-F238E27FC236}">
                <a16:creationId xmlns:a16="http://schemas.microsoft.com/office/drawing/2014/main" id="{233D06C7-442A-4E69-9D20-2D31FDBC308C}"/>
              </a:ext>
            </a:extLst>
          </p:cNvPr>
          <p:cNvSpPr txBox="1"/>
          <p:nvPr userDrawn="1"/>
        </p:nvSpPr>
        <p:spPr>
          <a:xfrm>
            <a:off x="506462" y="4948612"/>
            <a:ext cx="4218919" cy="1600384"/>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Narrow"/>
                <a:ea typeface="Arial Narrow"/>
                <a:cs typeface="Arial Narrow"/>
                <a:sym typeface="Arial Narrow"/>
              </a:rPr>
              <a:t>European Society for Medical Oncology (ESMO)</a:t>
            </a:r>
            <a:endParaRPr sz="1600" b="0" i="0" u="none" strike="noStrike" cap="none" dirty="0">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3D9DA0"/>
                </a:solidFill>
                <a:latin typeface="Arial Narrow"/>
                <a:ea typeface="Arial Narrow"/>
                <a:cs typeface="Arial Narrow"/>
                <a:sym typeface="Arial Narrow"/>
              </a:rPr>
              <a:t>Via Ginevra 4, CH-6900 Lugano</a:t>
            </a:r>
            <a:br>
              <a:rPr lang="en-US" sz="1600" b="0" i="0" u="none" strike="noStrike" cap="none" dirty="0">
                <a:solidFill>
                  <a:srgbClr val="3D9DA0"/>
                </a:solidFill>
                <a:latin typeface="Arial Narrow"/>
                <a:ea typeface="Arial Narrow"/>
                <a:cs typeface="Arial Narrow"/>
                <a:sym typeface="Arial Narrow"/>
              </a:rPr>
            </a:br>
            <a:r>
              <a:rPr lang="en-US" sz="1600" b="0" i="0" u="none" strike="noStrike" cap="none" dirty="0">
                <a:solidFill>
                  <a:srgbClr val="3D9DA0"/>
                </a:solidFill>
                <a:latin typeface="Arial Narrow"/>
                <a:ea typeface="Arial Narrow"/>
                <a:cs typeface="Arial Narrow"/>
                <a:sym typeface="Arial Narrow"/>
              </a:rPr>
              <a:t>T. +41 (0)91 973 19 00</a:t>
            </a:r>
            <a:br>
              <a:rPr lang="en-US" sz="1600" b="0" i="0" u="none" strike="noStrike" cap="none" dirty="0">
                <a:solidFill>
                  <a:srgbClr val="3D9DA0"/>
                </a:solidFill>
                <a:latin typeface="Arial Narrow"/>
                <a:ea typeface="Arial Narrow"/>
                <a:cs typeface="Arial Narrow"/>
                <a:sym typeface="Arial Narrow"/>
              </a:rPr>
            </a:br>
            <a:r>
              <a:rPr lang="en-US" sz="1600" b="0" i="0" u="none" strike="noStrike" cap="none" dirty="0">
                <a:solidFill>
                  <a:srgbClr val="3D9DA0"/>
                </a:solidFill>
                <a:latin typeface="Arial Narrow"/>
                <a:ea typeface="Arial Narrow"/>
                <a:cs typeface="Arial Narrow"/>
                <a:sym typeface="Arial Narrow"/>
              </a:rPr>
              <a:t>esmo@esmo.org</a:t>
            </a:r>
            <a:br>
              <a:rPr lang="en-US" sz="1600" b="0" i="0" u="none" strike="noStrike" cap="none" dirty="0">
                <a:solidFill>
                  <a:srgbClr val="3D9DA0"/>
                </a:solidFill>
                <a:latin typeface="Arial Narrow"/>
                <a:ea typeface="Arial Narrow"/>
                <a:cs typeface="Arial Narrow"/>
                <a:sym typeface="Arial Narrow"/>
              </a:rPr>
            </a:br>
            <a:endParaRPr sz="1600" b="0" i="0" u="none" strike="noStrike" cap="none" dirty="0">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Narrow"/>
                <a:ea typeface="Arial Narrow"/>
                <a:cs typeface="Arial Narrow"/>
                <a:sym typeface="Arial Narrow"/>
              </a:rPr>
              <a:t>esmo.org</a:t>
            </a:r>
            <a:endParaRPr sz="1600" b="1" i="0" u="none" strike="noStrike" cap="none" dirty="0">
              <a:solidFill>
                <a:srgbClr val="3D9DA0"/>
              </a:solidFill>
              <a:latin typeface="Arial Narrow"/>
              <a:ea typeface="Arial Narrow"/>
              <a:cs typeface="Arial Narrow"/>
              <a:sym typeface="Arial Narrow"/>
            </a:endParaRPr>
          </a:p>
        </p:txBody>
      </p:sp>
    </p:spTree>
    <p:extLst>
      <p:ext uri="{BB962C8B-B14F-4D97-AF65-F5344CB8AC3E}">
        <p14:creationId xmlns:p14="http://schemas.microsoft.com/office/powerpoint/2010/main" val="1047989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77122F-97EF-3DB3-C3DF-9C49AC40B8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Box 2">
            <a:extLst>
              <a:ext uri="{FF2B5EF4-FFF2-40B4-BE49-F238E27FC236}">
                <a16:creationId xmlns:a16="http://schemas.microsoft.com/office/drawing/2014/main" id="{20A65B37-D452-2C0A-1A88-920A37C77A85}"/>
              </a:ext>
            </a:extLst>
          </p:cNvPr>
          <p:cNvSpPr txBox="1"/>
          <p:nvPr userDrawn="1"/>
        </p:nvSpPr>
        <p:spPr>
          <a:xfrm>
            <a:off x="1" y="6437178"/>
            <a:ext cx="12191999" cy="318100"/>
          </a:xfrm>
          <a:prstGeom prst="rect">
            <a:avLst/>
          </a:prstGeom>
          <a:noFill/>
        </p:spPr>
        <p:txBody>
          <a:bodyPr wrap="square">
            <a:spAutoFit/>
          </a:bodyPr>
          <a:lstStyle/>
          <a:p>
            <a:pPr algn="ctr"/>
            <a:r>
              <a:rPr lang="en-US" sz="1467" b="1" dirty="0">
                <a:solidFill>
                  <a:schemeClr val="bg1"/>
                </a:solidFill>
              </a:rPr>
              <a:t>San Antonio Breast Cancer Symposium</a:t>
            </a:r>
            <a:r>
              <a:rPr lang="en-US" sz="1467" dirty="0">
                <a:solidFill>
                  <a:schemeClr val="bg1"/>
                </a:solidFill>
              </a:rPr>
              <a:t>®  |  </a:t>
            </a:r>
            <a:r>
              <a:rPr lang="en-US" sz="1467" b="1" dirty="0">
                <a:solidFill>
                  <a:schemeClr val="bg1"/>
                </a:solidFill>
              </a:rPr>
              <a:t>@</a:t>
            </a:r>
            <a:r>
              <a:rPr lang="en-US" sz="1467" b="1" dirty="0" err="1">
                <a:solidFill>
                  <a:schemeClr val="bg1"/>
                </a:solidFill>
              </a:rPr>
              <a:t>SABCSSanAntonio</a:t>
            </a:r>
            <a:endParaRPr lang="en-US" sz="1467" b="1" dirty="0">
              <a:solidFill>
                <a:schemeClr val="bg1"/>
              </a:solidFill>
            </a:endParaRPr>
          </a:p>
        </p:txBody>
      </p:sp>
    </p:spTree>
    <p:extLst>
      <p:ext uri="{BB962C8B-B14F-4D97-AF65-F5344CB8AC3E}">
        <p14:creationId xmlns:p14="http://schemas.microsoft.com/office/powerpoint/2010/main" val="351576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hasCustomPrompt="1"/>
          </p:nvPr>
        </p:nvSpPr>
        <p:spPr/>
        <p:txBody>
          <a:bodyPr/>
          <a:lstStyle/>
          <a:p>
            <a:r>
              <a:rPr lang="en-US" dirty="0"/>
              <a:t>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325123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
        <p:nvSpPr>
          <p:cNvPr id="7" name="Text Placeholder 2">
            <a:extLst>
              <a:ext uri="{FF2B5EF4-FFF2-40B4-BE49-F238E27FC236}">
                <a16:creationId xmlns:a16="http://schemas.microsoft.com/office/drawing/2014/main" id="{2F229E5D-DAA9-4C5C-A19F-42C3FA4B4778}"/>
              </a:ext>
            </a:extLst>
          </p:cNvPr>
          <p:cNvSpPr>
            <a:spLocks noGrp="1"/>
          </p:cNvSpPr>
          <p:nvPr>
            <p:ph idx="1"/>
          </p:nvPr>
        </p:nvSpPr>
        <p:spPr>
          <a:xfrm>
            <a:off x="305554" y="1001169"/>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plate&#10;&#10;Description automatically generated">
            <a:extLst>
              <a:ext uri="{FF2B5EF4-FFF2-40B4-BE49-F238E27FC236}">
                <a16:creationId xmlns:a16="http://schemas.microsoft.com/office/drawing/2014/main" id="{FCE0B1A2-82A5-4B3C-AB95-077695EB59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265"/>
            <a:ext cx="422539" cy="261611"/>
          </a:xfrm>
          <a:prstGeom prst="rect">
            <a:avLst/>
          </a:prstGeom>
        </p:spPr>
      </p:pic>
      <p:sp>
        <p:nvSpPr>
          <p:cNvPr id="10" name="TextBox 9">
            <a:extLst>
              <a:ext uri="{FF2B5EF4-FFF2-40B4-BE49-F238E27FC236}">
                <a16:creationId xmlns:a16="http://schemas.microsoft.com/office/drawing/2014/main" id="{3B93F9C7-E095-4BEF-B680-9554BA83DBC5}"/>
              </a:ext>
            </a:extLst>
          </p:cNvPr>
          <p:cNvSpPr txBox="1"/>
          <p:nvPr userDrawn="1"/>
        </p:nvSpPr>
        <p:spPr>
          <a:xfrm>
            <a:off x="425806" y="37532"/>
            <a:ext cx="1708311" cy="523220"/>
          </a:xfrm>
          <a:prstGeom prst="rect">
            <a:avLst/>
          </a:prstGeom>
          <a:noFill/>
        </p:spPr>
        <p:txBody>
          <a:bodyPr wrap="square" rtlCol="0">
            <a:spAutoFit/>
          </a:bodyPr>
          <a:lstStyle/>
          <a:p>
            <a:r>
              <a:rPr lang="en-US" sz="1400" i="1" dirty="0">
                <a:solidFill>
                  <a:srgbClr val="000000"/>
                </a:solidFill>
              </a:rPr>
              <a:t>DESTINY-Breast04</a:t>
            </a:r>
          </a:p>
        </p:txBody>
      </p:sp>
    </p:spTree>
    <p:extLst>
      <p:ext uri="{BB962C8B-B14F-4D97-AF65-F5344CB8AC3E}">
        <p14:creationId xmlns:p14="http://schemas.microsoft.com/office/powerpoint/2010/main" val="1615119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9373" y="-228515"/>
            <a:ext cx="5322627" cy="7086516"/>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4B7EAA5D-394E-4EB3-8B46-0ABC09A09C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418" y="453836"/>
            <a:ext cx="2861061" cy="544577"/>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624418" y="1984889"/>
            <a:ext cx="6104332" cy="1043619"/>
          </a:xfrm>
          <a:prstGeom prst="rect">
            <a:avLst/>
          </a:prstGeom>
        </p:spPr>
        <p:txBody>
          <a:bodyPr>
            <a:normAutofit/>
          </a:bodyPr>
          <a:lstStyle>
            <a:lvl1pPr marL="0" indent="0">
              <a:spcBef>
                <a:spcPts val="0"/>
              </a:spcBef>
              <a:buNone/>
              <a:defRPr sz="42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624418" y="3028508"/>
            <a:ext cx="6104332" cy="533843"/>
          </a:xfrm>
          <a:prstGeom prst="rect">
            <a:avLst/>
          </a:prstGeom>
        </p:spPr>
        <p:txBody>
          <a:bodyPr>
            <a:normAutofit/>
          </a:bodyPr>
          <a:lstStyle>
            <a:lvl1pPr marL="0" indent="0">
              <a:spcBef>
                <a:spcPts val="0"/>
              </a:spcBef>
              <a:buNone/>
              <a:defRPr sz="2133" b="0" i="0">
                <a:solidFill>
                  <a:srgbClr val="3D9DA0"/>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624419" y="4797990"/>
            <a:ext cx="6104331" cy="623252"/>
          </a:xfrm>
          <a:prstGeom prst="rect">
            <a:avLst/>
          </a:prstGeom>
        </p:spPr>
        <p:txBody>
          <a:bodyPr>
            <a:noAutofit/>
          </a:bodyPr>
          <a:lstStyle>
            <a:lvl1pPr marL="0" indent="0">
              <a:lnSpc>
                <a:spcPct val="100000"/>
              </a:lnSpc>
              <a:spcBef>
                <a:spcPts val="0"/>
              </a:spcBef>
              <a:buNone/>
              <a:defRPr sz="18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Name of the speaker</a:t>
            </a:r>
          </a:p>
          <a:p>
            <a:pPr lvl="0"/>
            <a:r>
              <a:rPr lang="en-GB" dirty="0"/>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624419" y="5525730"/>
            <a:ext cx="6104331" cy="623252"/>
          </a:xfrm>
          <a:prstGeom prst="rect">
            <a:avLst/>
          </a:prstGeom>
        </p:spPr>
        <p:txBody>
          <a:bodyPr>
            <a:noAutofit/>
          </a:bodyPr>
          <a:lstStyle>
            <a:lvl1pPr marL="0" indent="0">
              <a:lnSpc>
                <a:spcPct val="100000"/>
              </a:lnSpc>
              <a:spcBef>
                <a:spcPts val="0"/>
              </a:spcBef>
              <a:buNone/>
              <a:defRPr sz="1600"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City Nation, Date </a:t>
            </a:r>
            <a:endParaRPr lang="en-GB" dirty="0"/>
          </a:p>
        </p:txBody>
      </p:sp>
    </p:spTree>
    <p:extLst>
      <p:ext uri="{BB962C8B-B14F-4D97-AF65-F5344CB8AC3E}">
        <p14:creationId xmlns:p14="http://schemas.microsoft.com/office/powerpoint/2010/main" val="2886529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3_Title and Text" preserve="1" userDrawn="1">
  <p:cSld name="3_Title and Text">
    <p:spTree>
      <p:nvGrpSpPr>
        <p:cNvPr id="1" name="Shape 16"/>
        <p:cNvGrpSpPr/>
        <p:nvPr/>
      </p:nvGrpSpPr>
      <p:grpSpPr>
        <a:xfrm>
          <a:off x="0" y="0"/>
          <a:ext cx="0" cy="0"/>
          <a:chOff x="0" y="0"/>
          <a:chExt cx="0" cy="0"/>
        </a:xfrm>
      </p:grpSpPr>
      <p:sp>
        <p:nvSpPr>
          <p:cNvPr id="6" name="Rectangle 5">
            <a:extLst>
              <a:ext uri="{FF2B5EF4-FFF2-40B4-BE49-F238E27FC236}">
                <a16:creationId xmlns:a16="http://schemas.microsoft.com/office/drawing/2014/main" id="{C64B3565-E9C5-7EB4-0992-EBB52E694C7A}"/>
              </a:ext>
            </a:extLst>
          </p:cNvPr>
          <p:cNvSpPr/>
          <p:nvPr userDrawn="1"/>
        </p:nvSpPr>
        <p:spPr>
          <a:xfrm>
            <a:off x="0" y="1"/>
            <a:ext cx="2450592" cy="410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599727"/>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9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377697"/>
            <a:ext cx="11213200" cy="4625411"/>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
        <p:nvSpPr>
          <p:cNvPr id="2" name="TextBox 1">
            <a:extLst>
              <a:ext uri="{FF2B5EF4-FFF2-40B4-BE49-F238E27FC236}">
                <a16:creationId xmlns:a16="http://schemas.microsoft.com/office/drawing/2014/main" id="{96342EDB-A700-3F1A-15FE-FD54C5C263C1}"/>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DESTINY-Breast04</a:t>
            </a:r>
          </a:p>
        </p:txBody>
      </p:sp>
      <p:pic>
        <p:nvPicPr>
          <p:cNvPr id="3" name="Picture 2" descr="A picture containing plate&#10;&#10;Description automatically generated">
            <a:extLst>
              <a:ext uri="{FF2B5EF4-FFF2-40B4-BE49-F238E27FC236}">
                <a16:creationId xmlns:a16="http://schemas.microsoft.com/office/drawing/2014/main" id="{423D60A1-D2CE-93E3-96EE-3D43B6FB631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27374"/>
            <a:ext cx="856228" cy="530055"/>
          </a:xfrm>
          <a:prstGeom prst="rect">
            <a:avLst/>
          </a:prstGeom>
        </p:spPr>
      </p:pic>
      <p:cxnSp>
        <p:nvCxnSpPr>
          <p:cNvPr id="4" name="Straight Connector 3">
            <a:extLst>
              <a:ext uri="{FF2B5EF4-FFF2-40B4-BE49-F238E27FC236}">
                <a16:creationId xmlns:a16="http://schemas.microsoft.com/office/drawing/2014/main" id="{A19BE17D-FC02-1F29-C5EB-C163E5FA9669}"/>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005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3_Title and Text" userDrawn="1">
  <p:cSld name="4_Title and Text">
    <p:spTree>
      <p:nvGrpSpPr>
        <p:cNvPr id="1" name="Shape 16"/>
        <p:cNvGrpSpPr/>
        <p:nvPr/>
      </p:nvGrpSpPr>
      <p:grpSpPr>
        <a:xfrm>
          <a:off x="0" y="0"/>
          <a:ext cx="0" cy="0"/>
          <a:chOff x="0" y="0"/>
          <a:chExt cx="0" cy="0"/>
        </a:xfrm>
      </p:grpSpPr>
      <p:sp>
        <p:nvSpPr>
          <p:cNvPr id="15" name="Rectangle 14">
            <a:extLst>
              <a:ext uri="{FF2B5EF4-FFF2-40B4-BE49-F238E27FC236}">
                <a16:creationId xmlns:a16="http://schemas.microsoft.com/office/drawing/2014/main" id="{FFB75F67-CB84-18AB-2CD0-2B3E630D24C2}"/>
              </a:ext>
            </a:extLst>
          </p:cNvPr>
          <p:cNvSpPr/>
          <p:nvPr userDrawn="1"/>
        </p:nvSpPr>
        <p:spPr>
          <a:xfrm>
            <a:off x="0" y="1"/>
            <a:ext cx="2450592" cy="410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1D6DE402-3E74-499C-7D8E-1F432B65DC22}"/>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7" name="Google Shape;18;p14">
            <a:extLst>
              <a:ext uri="{FF2B5EF4-FFF2-40B4-BE49-F238E27FC236}">
                <a16:creationId xmlns:a16="http://schemas.microsoft.com/office/drawing/2014/main" id="{AD1F577C-0BE0-B52A-8469-E8C73672F214}"/>
              </a:ext>
            </a:extLst>
          </p:cNvPr>
          <p:cNvSpPr txBox="1">
            <a:spLocks noGrp="1"/>
          </p:cNvSpPr>
          <p:nvPr>
            <p:ph type="ctrTitle"/>
          </p:nvPr>
        </p:nvSpPr>
        <p:spPr>
          <a:xfrm>
            <a:off x="479999" y="599727"/>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9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8" name="Google Shape;17;p14">
            <a:extLst>
              <a:ext uri="{FF2B5EF4-FFF2-40B4-BE49-F238E27FC236}">
                <a16:creationId xmlns:a16="http://schemas.microsoft.com/office/drawing/2014/main" id="{AE9AA43F-9B73-BDBD-E53F-42D9506B829B}"/>
              </a:ext>
            </a:extLst>
          </p:cNvPr>
          <p:cNvSpPr txBox="1">
            <a:spLocks noGrp="1"/>
          </p:cNvSpPr>
          <p:nvPr>
            <p:ph type="body" idx="1"/>
          </p:nvPr>
        </p:nvSpPr>
        <p:spPr>
          <a:xfrm>
            <a:off x="500433" y="1377697"/>
            <a:ext cx="11213200" cy="4625411"/>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20" name="Google Shape;17;p14">
            <a:extLst>
              <a:ext uri="{FF2B5EF4-FFF2-40B4-BE49-F238E27FC236}">
                <a16:creationId xmlns:a16="http://schemas.microsoft.com/office/drawing/2014/main" id="{B54D67C1-D69E-64D9-D875-FF1B23BB36E2}"/>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21" name="Picture 20" descr="A picture containing text, clipart&#10;&#10;Description automatically generated">
            <a:extLst>
              <a:ext uri="{FF2B5EF4-FFF2-40B4-BE49-F238E27FC236}">
                <a16:creationId xmlns:a16="http://schemas.microsoft.com/office/drawing/2014/main" id="{9EB2B71A-F70D-81EE-3185-CAA577B744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
        <p:nvSpPr>
          <p:cNvPr id="22" name="TextBox 21">
            <a:extLst>
              <a:ext uri="{FF2B5EF4-FFF2-40B4-BE49-F238E27FC236}">
                <a16:creationId xmlns:a16="http://schemas.microsoft.com/office/drawing/2014/main" id="{9975FFF5-FF91-E0FA-52EC-358579181250}"/>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DESTINY-Breast04</a:t>
            </a:r>
          </a:p>
        </p:txBody>
      </p:sp>
      <p:pic>
        <p:nvPicPr>
          <p:cNvPr id="23" name="Picture 22" descr="A picture containing plate&#10;&#10;Description automatically generated">
            <a:extLst>
              <a:ext uri="{FF2B5EF4-FFF2-40B4-BE49-F238E27FC236}">
                <a16:creationId xmlns:a16="http://schemas.microsoft.com/office/drawing/2014/main" id="{C0FAE778-5447-C91C-EDA9-19DCB743E4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27374"/>
            <a:ext cx="856228" cy="530055"/>
          </a:xfrm>
          <a:prstGeom prst="rect">
            <a:avLst/>
          </a:prstGeom>
        </p:spPr>
      </p:pic>
      <p:cxnSp>
        <p:nvCxnSpPr>
          <p:cNvPr id="24" name="Straight Connector 23">
            <a:extLst>
              <a:ext uri="{FF2B5EF4-FFF2-40B4-BE49-F238E27FC236}">
                <a16:creationId xmlns:a16="http://schemas.microsoft.com/office/drawing/2014/main" id="{FCF6A238-0A16-BCD3-9B0F-6EADD04D132F}"/>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035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144">
          <p15:clr>
            <a:srgbClr val="FBAE40"/>
          </p15:clr>
        </p15:guide>
        <p15:guide id="5" pos="5534">
          <p15:clr>
            <a:srgbClr val="FBAE40"/>
          </p15:clr>
        </p15:guide>
        <p15:guide id="6" orient="horz" pos="10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9" name="Rectangle 8">
            <a:extLst>
              <a:ext uri="{FF2B5EF4-FFF2-40B4-BE49-F238E27FC236}">
                <a16:creationId xmlns:a16="http://schemas.microsoft.com/office/drawing/2014/main" id="{959C5CF9-3421-91FE-BED0-82C9005326AA}"/>
              </a:ext>
            </a:extLst>
          </p:cNvPr>
          <p:cNvSpPr/>
          <p:nvPr userDrawn="1"/>
        </p:nvSpPr>
        <p:spPr>
          <a:xfrm>
            <a:off x="0" y="1"/>
            <a:ext cx="2450592" cy="410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AC1E04F8-9182-B5F4-6D51-0C9C17D187E0}"/>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1" name="Google Shape;18;p14">
            <a:extLst>
              <a:ext uri="{FF2B5EF4-FFF2-40B4-BE49-F238E27FC236}">
                <a16:creationId xmlns:a16="http://schemas.microsoft.com/office/drawing/2014/main" id="{841C9A96-2070-8CB5-0750-0635903D14DE}"/>
              </a:ext>
            </a:extLst>
          </p:cNvPr>
          <p:cNvSpPr txBox="1">
            <a:spLocks noGrp="1"/>
          </p:cNvSpPr>
          <p:nvPr>
            <p:ph type="ctrTitle"/>
          </p:nvPr>
        </p:nvSpPr>
        <p:spPr>
          <a:xfrm>
            <a:off x="479999" y="599727"/>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9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2" name="Google Shape;17;p14">
            <a:extLst>
              <a:ext uri="{FF2B5EF4-FFF2-40B4-BE49-F238E27FC236}">
                <a16:creationId xmlns:a16="http://schemas.microsoft.com/office/drawing/2014/main" id="{E473E06A-7168-4130-F688-A97DA2A79542}"/>
              </a:ext>
            </a:extLst>
          </p:cNvPr>
          <p:cNvSpPr txBox="1">
            <a:spLocks noGrp="1"/>
          </p:cNvSpPr>
          <p:nvPr>
            <p:ph type="body" idx="1"/>
          </p:nvPr>
        </p:nvSpPr>
        <p:spPr>
          <a:xfrm>
            <a:off x="500433" y="1377697"/>
            <a:ext cx="11213200" cy="4625411"/>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5" name="Google Shape;17;p14">
            <a:extLst>
              <a:ext uri="{FF2B5EF4-FFF2-40B4-BE49-F238E27FC236}">
                <a16:creationId xmlns:a16="http://schemas.microsoft.com/office/drawing/2014/main" id="{E9CDB4D1-D0A7-3256-1CFF-CF0D72355A79}"/>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6" name="Picture 15" descr="A picture containing text, clipart&#10;&#10;Description automatically generated">
            <a:extLst>
              <a:ext uri="{FF2B5EF4-FFF2-40B4-BE49-F238E27FC236}">
                <a16:creationId xmlns:a16="http://schemas.microsoft.com/office/drawing/2014/main" id="{BC8E43D2-AB36-3430-AC5C-C5D606A0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
        <p:nvSpPr>
          <p:cNvPr id="17" name="TextBox 16">
            <a:extLst>
              <a:ext uri="{FF2B5EF4-FFF2-40B4-BE49-F238E27FC236}">
                <a16:creationId xmlns:a16="http://schemas.microsoft.com/office/drawing/2014/main" id="{048D9276-5D73-FE39-FBA0-DABB8A35020E}"/>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DESTINY-Breast04</a:t>
            </a:r>
          </a:p>
        </p:txBody>
      </p:sp>
      <p:pic>
        <p:nvPicPr>
          <p:cNvPr id="18" name="Picture 17" descr="A picture containing plate&#10;&#10;Description automatically generated">
            <a:extLst>
              <a:ext uri="{FF2B5EF4-FFF2-40B4-BE49-F238E27FC236}">
                <a16:creationId xmlns:a16="http://schemas.microsoft.com/office/drawing/2014/main" id="{C5677331-11C6-B7EA-2FCF-3E0E0E0E801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27374"/>
            <a:ext cx="856228" cy="530055"/>
          </a:xfrm>
          <a:prstGeom prst="rect">
            <a:avLst/>
          </a:prstGeom>
        </p:spPr>
      </p:pic>
      <p:cxnSp>
        <p:nvCxnSpPr>
          <p:cNvPr id="20" name="Straight Connector 19">
            <a:extLst>
              <a:ext uri="{FF2B5EF4-FFF2-40B4-BE49-F238E27FC236}">
                <a16:creationId xmlns:a16="http://schemas.microsoft.com/office/drawing/2014/main" id="{8D40CEF0-52C9-9E1F-0D39-6CC0910B18FA}"/>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378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144">
          <p15:clr>
            <a:srgbClr val="FBAE40"/>
          </p15:clr>
        </p15:guide>
        <p15:guide id="5" pos="5534">
          <p15:clr>
            <a:srgbClr val="FBAE40"/>
          </p15:clr>
        </p15:guide>
        <p15:guide id="6" orient="horz" pos="10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318979" y="1743740"/>
            <a:ext cx="11213200"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1026360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08">
          <p15:clr>
            <a:srgbClr val="FBAE40"/>
          </p15:clr>
        </p15:guide>
        <p15:guide id="3" orient="horz" pos="3094">
          <p15:clr>
            <a:srgbClr val="FBAE40"/>
          </p15:clr>
        </p15:guide>
        <p15:guide id="4" pos="144">
          <p15:clr>
            <a:srgbClr val="FBAE40"/>
          </p15:clr>
        </p15:guide>
        <p15:guide id="5" pos="553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569400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154146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4796536"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882472" y="2109717"/>
            <a:ext cx="1309529" cy="4748283"/>
          </a:xfrm>
          <a:prstGeom prst="rect">
            <a:avLst/>
          </a:prstGeom>
        </p:spPr>
      </p:pic>
    </p:spTree>
    <p:extLst>
      <p:ext uri="{BB962C8B-B14F-4D97-AF65-F5344CB8AC3E}">
        <p14:creationId xmlns:p14="http://schemas.microsoft.com/office/powerpoint/2010/main" val="298992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882472" y="2109717"/>
            <a:ext cx="1309529" cy="4748283"/>
          </a:xfrm>
          <a:prstGeom prst="rect">
            <a:avLst/>
          </a:prstGeom>
        </p:spPr>
      </p:pic>
    </p:spTree>
    <p:extLst>
      <p:ext uri="{BB962C8B-B14F-4D97-AF65-F5344CB8AC3E}">
        <p14:creationId xmlns:p14="http://schemas.microsoft.com/office/powerpoint/2010/main" val="2677902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B53744-ADEB-4294-A23D-23BEEC514B72}" type="datetimeFigureOut">
              <a:rPr lang="en-US" smtClean="0"/>
              <a:pPr/>
              <a:t>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C5AEF-88A2-4FEF-8FDF-00E86014D53F}" type="slidenum">
              <a:rPr lang="en-US" smtClean="0"/>
              <a:pPr/>
              <a:t>‹#›</a:t>
            </a:fld>
            <a:endParaRPr lang="en-US"/>
          </a:p>
        </p:txBody>
      </p:sp>
    </p:spTree>
    <p:extLst>
      <p:ext uri="{BB962C8B-B14F-4D97-AF65-F5344CB8AC3E}">
        <p14:creationId xmlns:p14="http://schemas.microsoft.com/office/powerpoint/2010/main" val="2934506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8" name="TextBox 7">
            <a:extLst>
              <a:ext uri="{FF2B5EF4-FFF2-40B4-BE49-F238E27FC236}">
                <a16:creationId xmlns:a16="http://schemas.microsoft.com/office/drawing/2014/main" id="{2BDF980C-3220-4478-961A-D9870602C2FB}"/>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chemeClr val="bg1"/>
                </a:solidFill>
                <a:effectLst/>
                <a:latin typeface="Arial Narrow" panose="020B0606020202030204" pitchFamily="34" charset="0"/>
              </a:rPr>
              <a:t>Content of this presentation is copyright</a:t>
            </a:r>
            <a:r>
              <a:rPr lang="en-CH" sz="1200" b="0" i="0" dirty="0">
                <a:solidFill>
                  <a:schemeClr val="bg1"/>
                </a:solidFill>
                <a:effectLst/>
                <a:latin typeface="Arial Narrow" panose="020B0606020202030204" pitchFamily="34" charset="0"/>
              </a:rPr>
              <a:t> </a:t>
            </a:r>
            <a:r>
              <a:rPr lang="en-US" sz="1200" b="0" i="0" dirty="0">
                <a:solidFill>
                  <a:schemeClr val="bg1"/>
                </a:solidFill>
                <a:effectLst/>
                <a:latin typeface="Arial Narrow" panose="020B0606020202030204" pitchFamily="34" charset="0"/>
              </a:rPr>
              <a:t>and responsibility of the author. Permission is required for re-use</a:t>
            </a:r>
            <a:r>
              <a:rPr lang="en-CH" sz="1200" b="0" i="0" dirty="0">
                <a:solidFill>
                  <a:schemeClr val="bg1"/>
                </a:solidFill>
                <a:effectLst/>
                <a:latin typeface="Arial Narrow" panose="020B0606020202030204" pitchFamily="34" charset="0"/>
              </a:rPr>
              <a:t>.</a:t>
            </a:r>
            <a:endParaRPr lang="en-US" sz="1200" b="0" i="0" dirty="0">
              <a:solidFill>
                <a:schemeClr val="bg1"/>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1D91ADB7-2EC7-4936-ABC9-9B29136A1AA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chemeClr val="bg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3363970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306096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444064"/>
            <a:ext cx="11233635" cy="77416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8367" y="1218233"/>
            <a:ext cx="11233635" cy="63959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804" y="6268229"/>
            <a:ext cx="1696689" cy="321888"/>
          </a:xfrm>
          <a:prstGeom prst="rect">
            <a:avLst/>
          </a:prstGeom>
        </p:spPr>
      </p:pic>
      <p:pic>
        <p:nvPicPr>
          <p:cNvPr id="4" name="Picture 3" descr="A picture containing building, tepee&#10;&#10;Description automatically generated">
            <a:extLst>
              <a:ext uri="{FF2B5EF4-FFF2-40B4-BE49-F238E27FC236}">
                <a16:creationId xmlns:a16="http://schemas.microsoft.com/office/drawing/2014/main" id="{D4FB3C3B-298F-4A3C-A3D6-2CEABD7D5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253674" y="905162"/>
            <a:ext cx="9938327" cy="5952839"/>
          </a:xfrm>
          <a:prstGeom prst="rect">
            <a:avLst/>
          </a:prstGeom>
        </p:spPr>
      </p:pic>
    </p:spTree>
    <p:extLst>
      <p:ext uri="{BB962C8B-B14F-4D97-AF65-F5344CB8AC3E}">
        <p14:creationId xmlns:p14="http://schemas.microsoft.com/office/powerpoint/2010/main" val="2108660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418" y="6282079"/>
            <a:ext cx="1657927" cy="315572"/>
          </a:xfrm>
          <a:prstGeom prst="rect">
            <a:avLst/>
          </a:prstGeom>
        </p:spPr>
      </p:pic>
    </p:spTree>
    <p:extLst>
      <p:ext uri="{BB962C8B-B14F-4D97-AF65-F5344CB8AC3E}">
        <p14:creationId xmlns:p14="http://schemas.microsoft.com/office/powerpoint/2010/main" val="255294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418" y="6282079"/>
            <a:ext cx="1657927" cy="315572"/>
          </a:xfrm>
          <a:prstGeom prst="rect">
            <a:avLst/>
          </a:prstGeom>
        </p:spPr>
      </p:pic>
      <p:sp>
        <p:nvSpPr>
          <p:cNvPr id="7" name="TextBox 6">
            <a:extLst>
              <a:ext uri="{FF2B5EF4-FFF2-40B4-BE49-F238E27FC236}">
                <a16:creationId xmlns:a16="http://schemas.microsoft.com/office/drawing/2014/main" id="{77BF4F1A-021D-4AE7-9A5D-E1651C08B59C}"/>
              </a:ext>
            </a:extLst>
          </p:cNvPr>
          <p:cNvSpPr txBox="1"/>
          <p:nvPr userDrawn="1"/>
        </p:nvSpPr>
        <p:spPr>
          <a:xfrm>
            <a:off x="6062188" y="6402717"/>
            <a:ext cx="3513969" cy="369332"/>
          </a:xfrm>
          <a:prstGeom prst="rect">
            <a:avLst/>
          </a:prstGeom>
          <a:noFill/>
        </p:spPr>
        <p:txBody>
          <a:bodyPr wrap="square" lIns="0" tIns="0" rIns="12000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9A022B80-BC6D-4251-97C9-A1DA7C66860E}"/>
              </a:ext>
            </a:extLst>
          </p:cNvPr>
          <p:cNvSpPr txBox="1">
            <a:spLocks noGrp="1"/>
          </p:cNvSpPr>
          <p:nvPr>
            <p:ph type="body" idx="12" hasCustomPrompt="1"/>
          </p:nvPr>
        </p:nvSpPr>
        <p:spPr>
          <a:xfrm>
            <a:off x="2615844"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60768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2_Title Chapter" preserve="1" userDrawn="1">
  <p:cSld name="2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3" name="Picture 12" descr="A picture containing text, clipart&#10;&#10;Description automatically generated">
            <a:extLst>
              <a:ext uri="{FF2B5EF4-FFF2-40B4-BE49-F238E27FC236}">
                <a16:creationId xmlns:a16="http://schemas.microsoft.com/office/drawing/2014/main" id="{F711112A-D950-4B64-B886-C6A9A0A848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498200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16" name="Picture 15" descr="A picture containing text, clipart&#10;&#10;Description automatically generated">
            <a:extLst>
              <a:ext uri="{FF2B5EF4-FFF2-40B4-BE49-F238E27FC236}">
                <a16:creationId xmlns:a16="http://schemas.microsoft.com/office/drawing/2014/main" id="{69604875-8D95-486C-B537-847B7DB4E3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393137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7_Free Content" preserve="1" userDrawn="1">
  <p:cSld name="7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48325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pic>
        <p:nvPicPr>
          <p:cNvPr id="7" name="Picture 6" descr="A picture containing dark&#10;&#10;Description automatically generated">
            <a:extLst>
              <a:ext uri="{FF2B5EF4-FFF2-40B4-BE49-F238E27FC236}">
                <a16:creationId xmlns:a16="http://schemas.microsoft.com/office/drawing/2014/main" id="{8465EC3E-49EB-462B-8A55-78FD5E2BF4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9373" y="-228515"/>
            <a:ext cx="5322627" cy="7086516"/>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D7D8FA6A-1143-4434-BFCD-26603B140F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418" y="453836"/>
            <a:ext cx="2861061" cy="544577"/>
          </a:xfrm>
          <a:prstGeom prst="rect">
            <a:avLst/>
          </a:prstGeom>
        </p:spPr>
      </p:pic>
      <p:sp>
        <p:nvSpPr>
          <p:cNvPr id="10" name="Text Placeholder 3">
            <a:extLst>
              <a:ext uri="{FF2B5EF4-FFF2-40B4-BE49-F238E27FC236}">
                <a16:creationId xmlns:a16="http://schemas.microsoft.com/office/drawing/2014/main" id="{287D68E1-6054-41A0-9F7E-38209ACC31E6}"/>
              </a:ext>
            </a:extLst>
          </p:cNvPr>
          <p:cNvSpPr>
            <a:spLocks noGrp="1"/>
          </p:cNvSpPr>
          <p:nvPr>
            <p:ph type="body" sz="half" idx="10" hasCustomPrompt="1"/>
          </p:nvPr>
        </p:nvSpPr>
        <p:spPr>
          <a:xfrm>
            <a:off x="624418" y="2060011"/>
            <a:ext cx="6104332" cy="1502340"/>
          </a:xfrm>
          <a:prstGeom prst="rect">
            <a:avLst/>
          </a:prstGeom>
        </p:spPr>
        <p:txBody>
          <a:bodyPr>
            <a:normAutofit/>
          </a:bodyPr>
          <a:lstStyle>
            <a:lvl1pPr marL="0" indent="0">
              <a:spcBef>
                <a:spcPts val="0"/>
              </a:spcBef>
              <a:buNone/>
              <a:defRPr sz="2133"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Click to add text </a:t>
            </a:r>
            <a:endParaRPr lang="en-GB" dirty="0"/>
          </a:p>
        </p:txBody>
      </p:sp>
      <p:sp>
        <p:nvSpPr>
          <p:cNvPr id="11" name="Google Shape;48;p20">
            <a:extLst>
              <a:ext uri="{FF2B5EF4-FFF2-40B4-BE49-F238E27FC236}">
                <a16:creationId xmlns:a16="http://schemas.microsoft.com/office/drawing/2014/main" id="{233D06C7-442A-4E69-9D20-2D31FDBC308C}"/>
              </a:ext>
            </a:extLst>
          </p:cNvPr>
          <p:cNvSpPr txBox="1"/>
          <p:nvPr userDrawn="1"/>
        </p:nvSpPr>
        <p:spPr>
          <a:xfrm>
            <a:off x="506462" y="4948612"/>
            <a:ext cx="4218919" cy="1600384"/>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Narrow"/>
                <a:ea typeface="Arial Narrow"/>
                <a:cs typeface="Arial Narrow"/>
                <a:sym typeface="Arial Narrow"/>
              </a:rPr>
              <a:t>European Society for Medical Oncology (ESMO)</a:t>
            </a:r>
            <a:endParaRPr sz="1600" b="0" i="0" u="none" strike="noStrike" cap="none" dirty="0">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3D9DA0"/>
                </a:solidFill>
                <a:latin typeface="Arial Narrow"/>
                <a:ea typeface="Arial Narrow"/>
                <a:cs typeface="Arial Narrow"/>
                <a:sym typeface="Arial Narrow"/>
              </a:rPr>
              <a:t>Via Ginevra 4, CH-6900 Lugano</a:t>
            </a:r>
            <a:br>
              <a:rPr lang="en-US" sz="1600" b="0" i="0" u="none" strike="noStrike" cap="none" dirty="0">
                <a:solidFill>
                  <a:srgbClr val="3D9DA0"/>
                </a:solidFill>
                <a:latin typeface="Arial Narrow"/>
                <a:ea typeface="Arial Narrow"/>
                <a:cs typeface="Arial Narrow"/>
                <a:sym typeface="Arial Narrow"/>
              </a:rPr>
            </a:br>
            <a:r>
              <a:rPr lang="en-US" sz="1600" b="0" i="0" u="none" strike="noStrike" cap="none" dirty="0">
                <a:solidFill>
                  <a:srgbClr val="3D9DA0"/>
                </a:solidFill>
                <a:latin typeface="Arial Narrow"/>
                <a:ea typeface="Arial Narrow"/>
                <a:cs typeface="Arial Narrow"/>
                <a:sym typeface="Arial Narrow"/>
              </a:rPr>
              <a:t>T. +41 (0)91 973 19 00</a:t>
            </a:r>
            <a:br>
              <a:rPr lang="en-US" sz="1600" b="0" i="0" u="none" strike="noStrike" cap="none" dirty="0">
                <a:solidFill>
                  <a:srgbClr val="3D9DA0"/>
                </a:solidFill>
                <a:latin typeface="Arial Narrow"/>
                <a:ea typeface="Arial Narrow"/>
                <a:cs typeface="Arial Narrow"/>
                <a:sym typeface="Arial Narrow"/>
              </a:rPr>
            </a:br>
            <a:r>
              <a:rPr lang="en-US" sz="1600" b="0" i="0" u="none" strike="noStrike" cap="none" dirty="0">
                <a:solidFill>
                  <a:srgbClr val="3D9DA0"/>
                </a:solidFill>
                <a:latin typeface="Arial Narrow"/>
                <a:ea typeface="Arial Narrow"/>
                <a:cs typeface="Arial Narrow"/>
                <a:sym typeface="Arial Narrow"/>
              </a:rPr>
              <a:t>esmo@esmo.org</a:t>
            </a:r>
            <a:br>
              <a:rPr lang="en-US" sz="1600" b="0" i="0" u="none" strike="noStrike" cap="none" dirty="0">
                <a:solidFill>
                  <a:srgbClr val="3D9DA0"/>
                </a:solidFill>
                <a:latin typeface="Arial Narrow"/>
                <a:ea typeface="Arial Narrow"/>
                <a:cs typeface="Arial Narrow"/>
                <a:sym typeface="Arial Narrow"/>
              </a:rPr>
            </a:br>
            <a:endParaRPr sz="1600" b="0" i="0" u="none" strike="noStrike" cap="none" dirty="0">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Narrow"/>
                <a:ea typeface="Arial Narrow"/>
                <a:cs typeface="Arial Narrow"/>
                <a:sym typeface="Arial Narrow"/>
              </a:rPr>
              <a:t>esmo.org</a:t>
            </a:r>
            <a:endParaRPr sz="1600" b="1" i="0" u="none" strike="noStrike" cap="none" dirty="0">
              <a:solidFill>
                <a:srgbClr val="3D9DA0"/>
              </a:solidFill>
              <a:latin typeface="Arial Narrow"/>
              <a:ea typeface="Arial Narrow"/>
              <a:cs typeface="Arial Narrow"/>
              <a:sym typeface="Arial Narrow"/>
            </a:endParaRPr>
          </a:p>
        </p:txBody>
      </p:sp>
    </p:spTree>
    <p:extLst>
      <p:ext uri="{BB962C8B-B14F-4D97-AF65-F5344CB8AC3E}">
        <p14:creationId xmlns:p14="http://schemas.microsoft.com/office/powerpoint/2010/main" val="1346488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hasCustomPrompt="1"/>
          </p:nvPr>
        </p:nvSpPr>
        <p:spPr/>
        <p:txBody>
          <a:bodyPr/>
          <a:lstStyle/>
          <a:p>
            <a:r>
              <a:rPr lang="en-US" dirty="0"/>
              <a:t>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036346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144" indent="-315144">
              <a:lnSpc>
                <a:spcPct val="100000"/>
              </a:lnSpc>
              <a:buFont typeface="Arial" panose="020B0604020202020204" pitchFamily="34" charset="0"/>
              <a:buChar char="•"/>
              <a:defRPr sz="3200" baseline="0"/>
            </a:lvl1pPr>
            <a:lvl2pPr marL="920070" indent="-310911">
              <a:lnSpc>
                <a:spcPct val="100000"/>
              </a:lnSpc>
              <a:buFont typeface="Arial" panose="020B0604020202020204" pitchFamily="34" charset="0"/>
              <a:buChar char="–"/>
              <a:defRPr sz="3200"/>
            </a:lvl2pPr>
            <a:lvl3pPr marL="1529210" indent="-310911">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19016"/>
            <a:ext cx="10265664" cy="365125"/>
          </a:xfrm>
        </p:spPr>
        <p:txBody>
          <a:bodyPr lIns="45691" tIns="45691" bIns="45691"/>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1538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
        <p:nvSpPr>
          <p:cNvPr id="7" name="Text Placeholder 2">
            <a:extLst>
              <a:ext uri="{FF2B5EF4-FFF2-40B4-BE49-F238E27FC236}">
                <a16:creationId xmlns:a16="http://schemas.microsoft.com/office/drawing/2014/main" id="{2F229E5D-DAA9-4C5C-A19F-42C3FA4B4778}"/>
              </a:ext>
            </a:extLst>
          </p:cNvPr>
          <p:cNvSpPr>
            <a:spLocks noGrp="1"/>
          </p:cNvSpPr>
          <p:nvPr>
            <p:ph idx="1"/>
          </p:nvPr>
        </p:nvSpPr>
        <p:spPr>
          <a:xfrm>
            <a:off x="305554" y="1001169"/>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plate&#10;&#10;Description automatically generated">
            <a:extLst>
              <a:ext uri="{FF2B5EF4-FFF2-40B4-BE49-F238E27FC236}">
                <a16:creationId xmlns:a16="http://schemas.microsoft.com/office/drawing/2014/main" id="{FCE0B1A2-82A5-4B3C-AB95-077695EB59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265"/>
            <a:ext cx="422539" cy="261611"/>
          </a:xfrm>
          <a:prstGeom prst="rect">
            <a:avLst/>
          </a:prstGeom>
        </p:spPr>
      </p:pic>
      <p:sp>
        <p:nvSpPr>
          <p:cNvPr id="10" name="TextBox 9">
            <a:extLst>
              <a:ext uri="{FF2B5EF4-FFF2-40B4-BE49-F238E27FC236}">
                <a16:creationId xmlns:a16="http://schemas.microsoft.com/office/drawing/2014/main" id="{3B93F9C7-E095-4BEF-B680-9554BA83DBC5}"/>
              </a:ext>
            </a:extLst>
          </p:cNvPr>
          <p:cNvSpPr txBox="1"/>
          <p:nvPr userDrawn="1"/>
        </p:nvSpPr>
        <p:spPr>
          <a:xfrm>
            <a:off x="425806" y="37532"/>
            <a:ext cx="1708311" cy="523220"/>
          </a:xfrm>
          <a:prstGeom prst="rect">
            <a:avLst/>
          </a:prstGeom>
          <a:noFill/>
        </p:spPr>
        <p:txBody>
          <a:bodyPr wrap="square" rtlCol="0">
            <a:spAutoFit/>
          </a:bodyPr>
          <a:lstStyle/>
          <a:p>
            <a:r>
              <a:rPr lang="en-US" sz="1400" i="1" dirty="0">
                <a:solidFill>
                  <a:srgbClr val="000000"/>
                </a:solidFill>
              </a:rPr>
              <a:t>DESTINY-Breast04</a:t>
            </a:r>
          </a:p>
        </p:txBody>
      </p:sp>
    </p:spTree>
    <p:extLst>
      <p:ext uri="{BB962C8B-B14F-4D97-AF65-F5344CB8AC3E}">
        <p14:creationId xmlns:p14="http://schemas.microsoft.com/office/powerpoint/2010/main" val="723448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9373" y="-228515"/>
            <a:ext cx="5322627" cy="7086516"/>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4B7EAA5D-394E-4EB3-8B46-0ABC09A09C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418" y="453836"/>
            <a:ext cx="2861061" cy="544577"/>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624418" y="1984889"/>
            <a:ext cx="6104332" cy="1043619"/>
          </a:xfrm>
          <a:prstGeom prst="rect">
            <a:avLst/>
          </a:prstGeom>
        </p:spPr>
        <p:txBody>
          <a:bodyPr>
            <a:normAutofit/>
          </a:bodyPr>
          <a:lstStyle>
            <a:lvl1pPr marL="0" indent="0">
              <a:spcBef>
                <a:spcPts val="0"/>
              </a:spcBef>
              <a:buNone/>
              <a:defRPr sz="42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624418" y="3028508"/>
            <a:ext cx="6104332" cy="533843"/>
          </a:xfrm>
          <a:prstGeom prst="rect">
            <a:avLst/>
          </a:prstGeom>
        </p:spPr>
        <p:txBody>
          <a:bodyPr>
            <a:normAutofit/>
          </a:bodyPr>
          <a:lstStyle>
            <a:lvl1pPr marL="0" indent="0">
              <a:spcBef>
                <a:spcPts val="0"/>
              </a:spcBef>
              <a:buNone/>
              <a:defRPr sz="2133" b="0" i="0">
                <a:solidFill>
                  <a:srgbClr val="3D9DA0"/>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624419" y="4797990"/>
            <a:ext cx="6104331" cy="623252"/>
          </a:xfrm>
          <a:prstGeom prst="rect">
            <a:avLst/>
          </a:prstGeom>
        </p:spPr>
        <p:txBody>
          <a:bodyPr>
            <a:noAutofit/>
          </a:bodyPr>
          <a:lstStyle>
            <a:lvl1pPr marL="0" indent="0">
              <a:lnSpc>
                <a:spcPct val="100000"/>
              </a:lnSpc>
              <a:spcBef>
                <a:spcPts val="0"/>
              </a:spcBef>
              <a:buNone/>
              <a:defRPr sz="18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Name of the speaker</a:t>
            </a:r>
          </a:p>
          <a:p>
            <a:pPr lvl="0"/>
            <a:r>
              <a:rPr lang="en-GB" dirty="0"/>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624419" y="5525730"/>
            <a:ext cx="6104331" cy="623252"/>
          </a:xfrm>
          <a:prstGeom prst="rect">
            <a:avLst/>
          </a:prstGeom>
        </p:spPr>
        <p:txBody>
          <a:bodyPr>
            <a:noAutofit/>
          </a:bodyPr>
          <a:lstStyle>
            <a:lvl1pPr marL="0" indent="0">
              <a:lnSpc>
                <a:spcPct val="100000"/>
              </a:lnSpc>
              <a:spcBef>
                <a:spcPts val="0"/>
              </a:spcBef>
              <a:buNone/>
              <a:defRPr sz="1600"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City Nation, Date </a:t>
            </a:r>
            <a:endParaRPr lang="en-GB" dirty="0"/>
          </a:p>
        </p:txBody>
      </p:sp>
    </p:spTree>
    <p:extLst>
      <p:ext uri="{BB962C8B-B14F-4D97-AF65-F5344CB8AC3E}">
        <p14:creationId xmlns:p14="http://schemas.microsoft.com/office/powerpoint/2010/main" val="4240327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3_Title and Text" preserve="1" userDrawn="1">
  <p:cSld name="3_Title and Text">
    <p:spTree>
      <p:nvGrpSpPr>
        <p:cNvPr id="1" name="Shape 16"/>
        <p:cNvGrpSpPr/>
        <p:nvPr/>
      </p:nvGrpSpPr>
      <p:grpSpPr>
        <a:xfrm>
          <a:off x="0" y="0"/>
          <a:ext cx="0" cy="0"/>
          <a:chOff x="0" y="0"/>
          <a:chExt cx="0" cy="0"/>
        </a:xfrm>
      </p:grpSpPr>
      <p:sp>
        <p:nvSpPr>
          <p:cNvPr id="6" name="Rectangle 5">
            <a:extLst>
              <a:ext uri="{FF2B5EF4-FFF2-40B4-BE49-F238E27FC236}">
                <a16:creationId xmlns:a16="http://schemas.microsoft.com/office/drawing/2014/main" id="{C64B3565-E9C5-7EB4-0992-EBB52E694C7A}"/>
              </a:ext>
            </a:extLst>
          </p:cNvPr>
          <p:cNvSpPr/>
          <p:nvPr userDrawn="1"/>
        </p:nvSpPr>
        <p:spPr>
          <a:xfrm>
            <a:off x="0" y="1"/>
            <a:ext cx="2450592" cy="410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599727"/>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9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377697"/>
            <a:ext cx="11213200" cy="4625411"/>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
        <p:nvSpPr>
          <p:cNvPr id="2" name="TextBox 1">
            <a:extLst>
              <a:ext uri="{FF2B5EF4-FFF2-40B4-BE49-F238E27FC236}">
                <a16:creationId xmlns:a16="http://schemas.microsoft.com/office/drawing/2014/main" id="{96342EDB-A700-3F1A-15FE-FD54C5C263C1}"/>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DESTINY-Breast04</a:t>
            </a:r>
          </a:p>
        </p:txBody>
      </p:sp>
      <p:pic>
        <p:nvPicPr>
          <p:cNvPr id="3" name="Picture 2" descr="A picture containing plate&#10;&#10;Description automatically generated">
            <a:extLst>
              <a:ext uri="{FF2B5EF4-FFF2-40B4-BE49-F238E27FC236}">
                <a16:creationId xmlns:a16="http://schemas.microsoft.com/office/drawing/2014/main" id="{423D60A1-D2CE-93E3-96EE-3D43B6FB631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27374"/>
            <a:ext cx="856228" cy="530055"/>
          </a:xfrm>
          <a:prstGeom prst="rect">
            <a:avLst/>
          </a:prstGeom>
        </p:spPr>
      </p:pic>
      <p:cxnSp>
        <p:nvCxnSpPr>
          <p:cNvPr id="4" name="Straight Connector 3">
            <a:extLst>
              <a:ext uri="{FF2B5EF4-FFF2-40B4-BE49-F238E27FC236}">
                <a16:creationId xmlns:a16="http://schemas.microsoft.com/office/drawing/2014/main" id="{A19BE17D-FC02-1F29-C5EB-C163E5FA9669}"/>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571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_Title and Text" userDrawn="1">
  <p:cSld name="4_Title and Text">
    <p:spTree>
      <p:nvGrpSpPr>
        <p:cNvPr id="1" name="Shape 16"/>
        <p:cNvGrpSpPr/>
        <p:nvPr/>
      </p:nvGrpSpPr>
      <p:grpSpPr>
        <a:xfrm>
          <a:off x="0" y="0"/>
          <a:ext cx="0" cy="0"/>
          <a:chOff x="0" y="0"/>
          <a:chExt cx="0" cy="0"/>
        </a:xfrm>
      </p:grpSpPr>
      <p:sp>
        <p:nvSpPr>
          <p:cNvPr id="15" name="Rectangle 14">
            <a:extLst>
              <a:ext uri="{FF2B5EF4-FFF2-40B4-BE49-F238E27FC236}">
                <a16:creationId xmlns:a16="http://schemas.microsoft.com/office/drawing/2014/main" id="{FFB75F67-CB84-18AB-2CD0-2B3E630D24C2}"/>
              </a:ext>
            </a:extLst>
          </p:cNvPr>
          <p:cNvSpPr/>
          <p:nvPr userDrawn="1"/>
        </p:nvSpPr>
        <p:spPr>
          <a:xfrm>
            <a:off x="0" y="1"/>
            <a:ext cx="2450592" cy="410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1D6DE402-3E74-499C-7D8E-1F432B65DC22}"/>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7" name="Google Shape;18;p14">
            <a:extLst>
              <a:ext uri="{FF2B5EF4-FFF2-40B4-BE49-F238E27FC236}">
                <a16:creationId xmlns:a16="http://schemas.microsoft.com/office/drawing/2014/main" id="{AD1F577C-0BE0-B52A-8469-E8C73672F214}"/>
              </a:ext>
            </a:extLst>
          </p:cNvPr>
          <p:cNvSpPr txBox="1">
            <a:spLocks noGrp="1"/>
          </p:cNvSpPr>
          <p:nvPr>
            <p:ph type="ctrTitle"/>
          </p:nvPr>
        </p:nvSpPr>
        <p:spPr>
          <a:xfrm>
            <a:off x="479999" y="599727"/>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9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8" name="Google Shape;17;p14">
            <a:extLst>
              <a:ext uri="{FF2B5EF4-FFF2-40B4-BE49-F238E27FC236}">
                <a16:creationId xmlns:a16="http://schemas.microsoft.com/office/drawing/2014/main" id="{AE9AA43F-9B73-BDBD-E53F-42D9506B829B}"/>
              </a:ext>
            </a:extLst>
          </p:cNvPr>
          <p:cNvSpPr txBox="1">
            <a:spLocks noGrp="1"/>
          </p:cNvSpPr>
          <p:nvPr>
            <p:ph type="body" idx="1"/>
          </p:nvPr>
        </p:nvSpPr>
        <p:spPr>
          <a:xfrm>
            <a:off x="500433" y="1377697"/>
            <a:ext cx="11213200" cy="4625411"/>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20" name="Google Shape;17;p14">
            <a:extLst>
              <a:ext uri="{FF2B5EF4-FFF2-40B4-BE49-F238E27FC236}">
                <a16:creationId xmlns:a16="http://schemas.microsoft.com/office/drawing/2014/main" id="{B54D67C1-D69E-64D9-D875-FF1B23BB36E2}"/>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21" name="Picture 20" descr="A picture containing text, clipart&#10;&#10;Description automatically generated">
            <a:extLst>
              <a:ext uri="{FF2B5EF4-FFF2-40B4-BE49-F238E27FC236}">
                <a16:creationId xmlns:a16="http://schemas.microsoft.com/office/drawing/2014/main" id="{9EB2B71A-F70D-81EE-3185-CAA577B744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
        <p:nvSpPr>
          <p:cNvPr id="22" name="TextBox 21">
            <a:extLst>
              <a:ext uri="{FF2B5EF4-FFF2-40B4-BE49-F238E27FC236}">
                <a16:creationId xmlns:a16="http://schemas.microsoft.com/office/drawing/2014/main" id="{9975FFF5-FF91-E0FA-52EC-358579181250}"/>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DESTINY-Breast04</a:t>
            </a:r>
          </a:p>
        </p:txBody>
      </p:sp>
      <p:pic>
        <p:nvPicPr>
          <p:cNvPr id="23" name="Picture 22" descr="A picture containing plate&#10;&#10;Description automatically generated">
            <a:extLst>
              <a:ext uri="{FF2B5EF4-FFF2-40B4-BE49-F238E27FC236}">
                <a16:creationId xmlns:a16="http://schemas.microsoft.com/office/drawing/2014/main" id="{C0FAE778-5447-C91C-EDA9-19DCB743E4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27374"/>
            <a:ext cx="856228" cy="530055"/>
          </a:xfrm>
          <a:prstGeom prst="rect">
            <a:avLst/>
          </a:prstGeom>
        </p:spPr>
      </p:pic>
      <p:cxnSp>
        <p:nvCxnSpPr>
          <p:cNvPr id="24" name="Straight Connector 23">
            <a:extLst>
              <a:ext uri="{FF2B5EF4-FFF2-40B4-BE49-F238E27FC236}">
                <a16:creationId xmlns:a16="http://schemas.microsoft.com/office/drawing/2014/main" id="{FCF6A238-0A16-BCD3-9B0F-6EADD04D132F}"/>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931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144">
          <p15:clr>
            <a:srgbClr val="FBAE40"/>
          </p15:clr>
        </p15:guide>
        <p15:guide id="5" pos="5534">
          <p15:clr>
            <a:srgbClr val="FBAE40"/>
          </p15:clr>
        </p15:guide>
        <p15:guide id="6" orient="horz" pos="108">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9" name="Rectangle 8">
            <a:extLst>
              <a:ext uri="{FF2B5EF4-FFF2-40B4-BE49-F238E27FC236}">
                <a16:creationId xmlns:a16="http://schemas.microsoft.com/office/drawing/2014/main" id="{959C5CF9-3421-91FE-BED0-82C9005326AA}"/>
              </a:ext>
            </a:extLst>
          </p:cNvPr>
          <p:cNvSpPr/>
          <p:nvPr userDrawn="1"/>
        </p:nvSpPr>
        <p:spPr>
          <a:xfrm>
            <a:off x="0" y="1"/>
            <a:ext cx="2450592" cy="410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AC1E04F8-9182-B5F4-6D51-0C9C17D187E0}"/>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1" name="Google Shape;18;p14">
            <a:extLst>
              <a:ext uri="{FF2B5EF4-FFF2-40B4-BE49-F238E27FC236}">
                <a16:creationId xmlns:a16="http://schemas.microsoft.com/office/drawing/2014/main" id="{841C9A96-2070-8CB5-0750-0635903D14DE}"/>
              </a:ext>
            </a:extLst>
          </p:cNvPr>
          <p:cNvSpPr txBox="1">
            <a:spLocks noGrp="1"/>
          </p:cNvSpPr>
          <p:nvPr>
            <p:ph type="ctrTitle"/>
          </p:nvPr>
        </p:nvSpPr>
        <p:spPr>
          <a:xfrm>
            <a:off x="479999" y="599727"/>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9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2" name="Google Shape;17;p14">
            <a:extLst>
              <a:ext uri="{FF2B5EF4-FFF2-40B4-BE49-F238E27FC236}">
                <a16:creationId xmlns:a16="http://schemas.microsoft.com/office/drawing/2014/main" id="{E473E06A-7168-4130-F688-A97DA2A79542}"/>
              </a:ext>
            </a:extLst>
          </p:cNvPr>
          <p:cNvSpPr txBox="1">
            <a:spLocks noGrp="1"/>
          </p:cNvSpPr>
          <p:nvPr>
            <p:ph type="body" idx="1"/>
          </p:nvPr>
        </p:nvSpPr>
        <p:spPr>
          <a:xfrm>
            <a:off x="500433" y="1377697"/>
            <a:ext cx="11213200" cy="4625411"/>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5" name="Google Shape;17;p14">
            <a:extLst>
              <a:ext uri="{FF2B5EF4-FFF2-40B4-BE49-F238E27FC236}">
                <a16:creationId xmlns:a16="http://schemas.microsoft.com/office/drawing/2014/main" id="{E9CDB4D1-D0A7-3256-1CFF-CF0D72355A79}"/>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6" name="Picture 15" descr="A picture containing text, clipart&#10;&#10;Description automatically generated">
            <a:extLst>
              <a:ext uri="{FF2B5EF4-FFF2-40B4-BE49-F238E27FC236}">
                <a16:creationId xmlns:a16="http://schemas.microsoft.com/office/drawing/2014/main" id="{BC8E43D2-AB36-3430-AC5C-C5D606A0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
        <p:nvSpPr>
          <p:cNvPr id="17" name="TextBox 16">
            <a:extLst>
              <a:ext uri="{FF2B5EF4-FFF2-40B4-BE49-F238E27FC236}">
                <a16:creationId xmlns:a16="http://schemas.microsoft.com/office/drawing/2014/main" id="{048D9276-5D73-FE39-FBA0-DABB8A35020E}"/>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DESTINY-Breast04</a:t>
            </a:r>
          </a:p>
        </p:txBody>
      </p:sp>
      <p:pic>
        <p:nvPicPr>
          <p:cNvPr id="18" name="Picture 17" descr="A picture containing plate&#10;&#10;Description automatically generated">
            <a:extLst>
              <a:ext uri="{FF2B5EF4-FFF2-40B4-BE49-F238E27FC236}">
                <a16:creationId xmlns:a16="http://schemas.microsoft.com/office/drawing/2014/main" id="{C5677331-11C6-B7EA-2FCF-3E0E0E0E801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27374"/>
            <a:ext cx="856228" cy="530055"/>
          </a:xfrm>
          <a:prstGeom prst="rect">
            <a:avLst/>
          </a:prstGeom>
        </p:spPr>
      </p:pic>
      <p:cxnSp>
        <p:nvCxnSpPr>
          <p:cNvPr id="20" name="Straight Connector 19">
            <a:extLst>
              <a:ext uri="{FF2B5EF4-FFF2-40B4-BE49-F238E27FC236}">
                <a16:creationId xmlns:a16="http://schemas.microsoft.com/office/drawing/2014/main" id="{8D40CEF0-52C9-9E1F-0D39-6CC0910B18FA}"/>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735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144">
          <p15:clr>
            <a:srgbClr val="FBAE40"/>
          </p15:clr>
        </p15:guide>
        <p15:guide id="5" pos="5534">
          <p15:clr>
            <a:srgbClr val="FBAE40"/>
          </p15:clr>
        </p15:guide>
        <p15:guide id="6" orient="horz" pos="108">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318979" y="1743740"/>
            <a:ext cx="11213200"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214459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08">
          <p15:clr>
            <a:srgbClr val="FBAE40"/>
          </p15:clr>
        </p15:guide>
        <p15:guide id="3" orient="horz" pos="3094">
          <p15:clr>
            <a:srgbClr val="FBAE40"/>
          </p15:clr>
        </p15:guide>
        <p15:guide id="4" pos="144">
          <p15:clr>
            <a:srgbClr val="FBAE40"/>
          </p15:clr>
        </p15:guide>
        <p15:guide id="5" pos="5534">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569400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157599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4796536"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882472" y="2109717"/>
            <a:ext cx="1309529" cy="4748283"/>
          </a:xfrm>
          <a:prstGeom prst="rect">
            <a:avLst/>
          </a:prstGeom>
        </p:spPr>
      </p:pic>
    </p:spTree>
    <p:extLst>
      <p:ext uri="{BB962C8B-B14F-4D97-AF65-F5344CB8AC3E}">
        <p14:creationId xmlns:p14="http://schemas.microsoft.com/office/powerpoint/2010/main" val="99511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882472" y="2109717"/>
            <a:ext cx="1309529" cy="4748283"/>
          </a:xfrm>
          <a:prstGeom prst="rect">
            <a:avLst/>
          </a:prstGeom>
        </p:spPr>
      </p:pic>
    </p:spTree>
    <p:extLst>
      <p:ext uri="{BB962C8B-B14F-4D97-AF65-F5344CB8AC3E}">
        <p14:creationId xmlns:p14="http://schemas.microsoft.com/office/powerpoint/2010/main" val="3892283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8" name="TextBox 7">
            <a:extLst>
              <a:ext uri="{FF2B5EF4-FFF2-40B4-BE49-F238E27FC236}">
                <a16:creationId xmlns:a16="http://schemas.microsoft.com/office/drawing/2014/main" id="{2BDF980C-3220-4478-961A-D9870602C2FB}"/>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chemeClr val="bg1"/>
                </a:solidFill>
                <a:effectLst/>
                <a:latin typeface="Arial Narrow" panose="020B0606020202030204" pitchFamily="34" charset="0"/>
              </a:rPr>
              <a:t>Content of this presentation is copyright</a:t>
            </a:r>
            <a:r>
              <a:rPr lang="en-CH" sz="1200" b="0" i="0" dirty="0">
                <a:solidFill>
                  <a:schemeClr val="bg1"/>
                </a:solidFill>
                <a:effectLst/>
                <a:latin typeface="Arial Narrow" panose="020B0606020202030204" pitchFamily="34" charset="0"/>
              </a:rPr>
              <a:t> </a:t>
            </a:r>
            <a:r>
              <a:rPr lang="en-US" sz="1200" b="0" i="0" dirty="0">
                <a:solidFill>
                  <a:schemeClr val="bg1"/>
                </a:solidFill>
                <a:effectLst/>
                <a:latin typeface="Arial Narrow" panose="020B0606020202030204" pitchFamily="34" charset="0"/>
              </a:rPr>
              <a:t>and responsibility of the author. Permission is required for re-use</a:t>
            </a:r>
            <a:r>
              <a:rPr lang="en-CH" sz="1200" b="0" i="0" dirty="0">
                <a:solidFill>
                  <a:schemeClr val="bg1"/>
                </a:solidFill>
                <a:effectLst/>
                <a:latin typeface="Arial Narrow" panose="020B0606020202030204" pitchFamily="34" charset="0"/>
              </a:rPr>
              <a:t>.</a:t>
            </a:r>
            <a:endParaRPr lang="en-US" sz="1200" b="0" i="0" dirty="0">
              <a:solidFill>
                <a:schemeClr val="bg1"/>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1D91ADB7-2EC7-4936-ABC9-9B29136A1AA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chemeClr val="bg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2373904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874100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1757752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444064"/>
            <a:ext cx="11233635" cy="77416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8367" y="1218233"/>
            <a:ext cx="11233635" cy="63959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804" y="6268229"/>
            <a:ext cx="1696689" cy="321888"/>
          </a:xfrm>
          <a:prstGeom prst="rect">
            <a:avLst/>
          </a:prstGeom>
        </p:spPr>
      </p:pic>
      <p:pic>
        <p:nvPicPr>
          <p:cNvPr id="4" name="Picture 3" descr="A picture containing building, tepee&#10;&#10;Description automatically generated">
            <a:extLst>
              <a:ext uri="{FF2B5EF4-FFF2-40B4-BE49-F238E27FC236}">
                <a16:creationId xmlns:a16="http://schemas.microsoft.com/office/drawing/2014/main" id="{D4FB3C3B-298F-4A3C-A3D6-2CEABD7D5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253674" y="905162"/>
            <a:ext cx="9938327" cy="5952839"/>
          </a:xfrm>
          <a:prstGeom prst="rect">
            <a:avLst/>
          </a:prstGeom>
        </p:spPr>
      </p:pic>
    </p:spTree>
    <p:extLst>
      <p:ext uri="{BB962C8B-B14F-4D97-AF65-F5344CB8AC3E}">
        <p14:creationId xmlns:p14="http://schemas.microsoft.com/office/powerpoint/2010/main" val="503950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418" y="6282079"/>
            <a:ext cx="1657927" cy="315572"/>
          </a:xfrm>
          <a:prstGeom prst="rect">
            <a:avLst/>
          </a:prstGeom>
        </p:spPr>
      </p:pic>
    </p:spTree>
    <p:extLst>
      <p:ext uri="{BB962C8B-B14F-4D97-AF65-F5344CB8AC3E}">
        <p14:creationId xmlns:p14="http://schemas.microsoft.com/office/powerpoint/2010/main" val="2623641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418" y="6282079"/>
            <a:ext cx="1657927" cy="315572"/>
          </a:xfrm>
          <a:prstGeom prst="rect">
            <a:avLst/>
          </a:prstGeom>
        </p:spPr>
      </p:pic>
      <p:sp>
        <p:nvSpPr>
          <p:cNvPr id="7" name="TextBox 6">
            <a:extLst>
              <a:ext uri="{FF2B5EF4-FFF2-40B4-BE49-F238E27FC236}">
                <a16:creationId xmlns:a16="http://schemas.microsoft.com/office/drawing/2014/main" id="{77BF4F1A-021D-4AE7-9A5D-E1651C08B59C}"/>
              </a:ext>
            </a:extLst>
          </p:cNvPr>
          <p:cNvSpPr txBox="1"/>
          <p:nvPr userDrawn="1"/>
        </p:nvSpPr>
        <p:spPr>
          <a:xfrm>
            <a:off x="6062188" y="6402717"/>
            <a:ext cx="3513969" cy="369332"/>
          </a:xfrm>
          <a:prstGeom prst="rect">
            <a:avLst/>
          </a:prstGeom>
          <a:noFill/>
        </p:spPr>
        <p:txBody>
          <a:bodyPr wrap="square" lIns="0" tIns="0" rIns="12000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9A022B80-BC6D-4251-97C9-A1DA7C66860E}"/>
              </a:ext>
            </a:extLst>
          </p:cNvPr>
          <p:cNvSpPr txBox="1">
            <a:spLocks noGrp="1"/>
          </p:cNvSpPr>
          <p:nvPr>
            <p:ph type="body" idx="12" hasCustomPrompt="1"/>
          </p:nvPr>
        </p:nvSpPr>
        <p:spPr>
          <a:xfrm>
            <a:off x="2615844"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427539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_Title Chapter" preserve="1" userDrawn="1">
  <p:cSld name="2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3" name="Picture 12" descr="A picture containing text, clipart&#10;&#10;Description automatically generated">
            <a:extLst>
              <a:ext uri="{FF2B5EF4-FFF2-40B4-BE49-F238E27FC236}">
                <a16:creationId xmlns:a16="http://schemas.microsoft.com/office/drawing/2014/main" id="{F711112A-D950-4B64-B886-C6A9A0A848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2993162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16" name="Picture 15" descr="A picture containing text, clipart&#10;&#10;Description automatically generated">
            <a:extLst>
              <a:ext uri="{FF2B5EF4-FFF2-40B4-BE49-F238E27FC236}">
                <a16:creationId xmlns:a16="http://schemas.microsoft.com/office/drawing/2014/main" id="{69604875-8D95-486C-B537-847B7DB4E3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3176243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7_Free Content" preserve="1" userDrawn="1">
  <p:cSld name="7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3156650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pic>
        <p:nvPicPr>
          <p:cNvPr id="7" name="Picture 6" descr="A picture containing dark&#10;&#10;Description automatically generated">
            <a:extLst>
              <a:ext uri="{FF2B5EF4-FFF2-40B4-BE49-F238E27FC236}">
                <a16:creationId xmlns:a16="http://schemas.microsoft.com/office/drawing/2014/main" id="{8465EC3E-49EB-462B-8A55-78FD5E2BF4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9373" y="-228515"/>
            <a:ext cx="5322627" cy="7086516"/>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D7D8FA6A-1143-4434-BFCD-26603B140F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418" y="453836"/>
            <a:ext cx="2861061" cy="544577"/>
          </a:xfrm>
          <a:prstGeom prst="rect">
            <a:avLst/>
          </a:prstGeom>
        </p:spPr>
      </p:pic>
      <p:sp>
        <p:nvSpPr>
          <p:cNvPr id="10" name="Text Placeholder 3">
            <a:extLst>
              <a:ext uri="{FF2B5EF4-FFF2-40B4-BE49-F238E27FC236}">
                <a16:creationId xmlns:a16="http://schemas.microsoft.com/office/drawing/2014/main" id="{287D68E1-6054-41A0-9F7E-38209ACC31E6}"/>
              </a:ext>
            </a:extLst>
          </p:cNvPr>
          <p:cNvSpPr>
            <a:spLocks noGrp="1"/>
          </p:cNvSpPr>
          <p:nvPr>
            <p:ph type="body" sz="half" idx="10" hasCustomPrompt="1"/>
          </p:nvPr>
        </p:nvSpPr>
        <p:spPr>
          <a:xfrm>
            <a:off x="624418" y="2060011"/>
            <a:ext cx="6104332" cy="1502340"/>
          </a:xfrm>
          <a:prstGeom prst="rect">
            <a:avLst/>
          </a:prstGeom>
        </p:spPr>
        <p:txBody>
          <a:bodyPr>
            <a:normAutofit/>
          </a:bodyPr>
          <a:lstStyle>
            <a:lvl1pPr marL="0" indent="0">
              <a:spcBef>
                <a:spcPts val="0"/>
              </a:spcBef>
              <a:buNone/>
              <a:defRPr sz="2133"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Click to add text </a:t>
            </a:r>
            <a:endParaRPr lang="en-GB" dirty="0"/>
          </a:p>
        </p:txBody>
      </p:sp>
      <p:sp>
        <p:nvSpPr>
          <p:cNvPr id="11" name="Google Shape;48;p20">
            <a:extLst>
              <a:ext uri="{FF2B5EF4-FFF2-40B4-BE49-F238E27FC236}">
                <a16:creationId xmlns:a16="http://schemas.microsoft.com/office/drawing/2014/main" id="{233D06C7-442A-4E69-9D20-2D31FDBC308C}"/>
              </a:ext>
            </a:extLst>
          </p:cNvPr>
          <p:cNvSpPr txBox="1"/>
          <p:nvPr userDrawn="1"/>
        </p:nvSpPr>
        <p:spPr>
          <a:xfrm>
            <a:off x="506462" y="4948612"/>
            <a:ext cx="4218919" cy="1600384"/>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Narrow"/>
                <a:ea typeface="Arial Narrow"/>
                <a:cs typeface="Arial Narrow"/>
                <a:sym typeface="Arial Narrow"/>
              </a:rPr>
              <a:t>European Society for Medical Oncology (ESMO)</a:t>
            </a:r>
            <a:endParaRPr sz="1600" b="0" i="0" u="none" strike="noStrike" cap="none" dirty="0">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3D9DA0"/>
                </a:solidFill>
                <a:latin typeface="Arial Narrow"/>
                <a:ea typeface="Arial Narrow"/>
                <a:cs typeface="Arial Narrow"/>
                <a:sym typeface="Arial Narrow"/>
              </a:rPr>
              <a:t>Via Ginevra 4, CH-6900 Lugano</a:t>
            </a:r>
            <a:br>
              <a:rPr lang="en-US" sz="1600" b="0" i="0" u="none" strike="noStrike" cap="none" dirty="0">
                <a:solidFill>
                  <a:srgbClr val="3D9DA0"/>
                </a:solidFill>
                <a:latin typeface="Arial Narrow"/>
                <a:ea typeface="Arial Narrow"/>
                <a:cs typeface="Arial Narrow"/>
                <a:sym typeface="Arial Narrow"/>
              </a:rPr>
            </a:br>
            <a:r>
              <a:rPr lang="en-US" sz="1600" b="0" i="0" u="none" strike="noStrike" cap="none" dirty="0">
                <a:solidFill>
                  <a:srgbClr val="3D9DA0"/>
                </a:solidFill>
                <a:latin typeface="Arial Narrow"/>
                <a:ea typeface="Arial Narrow"/>
                <a:cs typeface="Arial Narrow"/>
                <a:sym typeface="Arial Narrow"/>
              </a:rPr>
              <a:t>T. +41 (0)91 973 19 00</a:t>
            </a:r>
            <a:br>
              <a:rPr lang="en-US" sz="1600" b="0" i="0" u="none" strike="noStrike" cap="none" dirty="0">
                <a:solidFill>
                  <a:srgbClr val="3D9DA0"/>
                </a:solidFill>
                <a:latin typeface="Arial Narrow"/>
                <a:ea typeface="Arial Narrow"/>
                <a:cs typeface="Arial Narrow"/>
                <a:sym typeface="Arial Narrow"/>
              </a:rPr>
            </a:br>
            <a:r>
              <a:rPr lang="en-US" sz="1600" b="0" i="0" u="none" strike="noStrike" cap="none" dirty="0">
                <a:solidFill>
                  <a:srgbClr val="3D9DA0"/>
                </a:solidFill>
                <a:latin typeface="Arial Narrow"/>
                <a:ea typeface="Arial Narrow"/>
                <a:cs typeface="Arial Narrow"/>
                <a:sym typeface="Arial Narrow"/>
              </a:rPr>
              <a:t>esmo@esmo.org</a:t>
            </a:r>
            <a:br>
              <a:rPr lang="en-US" sz="1600" b="0" i="0" u="none" strike="noStrike" cap="none" dirty="0">
                <a:solidFill>
                  <a:srgbClr val="3D9DA0"/>
                </a:solidFill>
                <a:latin typeface="Arial Narrow"/>
                <a:ea typeface="Arial Narrow"/>
                <a:cs typeface="Arial Narrow"/>
                <a:sym typeface="Arial Narrow"/>
              </a:rPr>
            </a:br>
            <a:endParaRPr sz="1600" b="0" i="0" u="none" strike="noStrike" cap="none" dirty="0">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Narrow"/>
                <a:ea typeface="Arial Narrow"/>
                <a:cs typeface="Arial Narrow"/>
                <a:sym typeface="Arial Narrow"/>
              </a:rPr>
              <a:t>esmo.org</a:t>
            </a:r>
            <a:endParaRPr sz="1600" b="1" i="0" u="none" strike="noStrike" cap="none" dirty="0">
              <a:solidFill>
                <a:srgbClr val="3D9DA0"/>
              </a:solidFill>
              <a:latin typeface="Arial Narrow"/>
              <a:ea typeface="Arial Narrow"/>
              <a:cs typeface="Arial Narrow"/>
              <a:sym typeface="Arial Narrow"/>
            </a:endParaRPr>
          </a:p>
        </p:txBody>
      </p:sp>
    </p:spTree>
    <p:extLst>
      <p:ext uri="{BB962C8B-B14F-4D97-AF65-F5344CB8AC3E}">
        <p14:creationId xmlns:p14="http://schemas.microsoft.com/office/powerpoint/2010/main" val="3980189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hasCustomPrompt="1"/>
          </p:nvPr>
        </p:nvSpPr>
        <p:spPr/>
        <p:txBody>
          <a:bodyPr/>
          <a:lstStyle/>
          <a:p>
            <a:r>
              <a:rPr lang="en-US" dirty="0"/>
              <a:t>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394711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
        <p:nvSpPr>
          <p:cNvPr id="7" name="Text Placeholder 2">
            <a:extLst>
              <a:ext uri="{FF2B5EF4-FFF2-40B4-BE49-F238E27FC236}">
                <a16:creationId xmlns:a16="http://schemas.microsoft.com/office/drawing/2014/main" id="{2F229E5D-DAA9-4C5C-A19F-42C3FA4B4778}"/>
              </a:ext>
            </a:extLst>
          </p:cNvPr>
          <p:cNvSpPr>
            <a:spLocks noGrp="1"/>
          </p:cNvSpPr>
          <p:nvPr>
            <p:ph idx="1"/>
          </p:nvPr>
        </p:nvSpPr>
        <p:spPr>
          <a:xfrm>
            <a:off x="305554" y="1001169"/>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plate&#10;&#10;Description automatically generated">
            <a:extLst>
              <a:ext uri="{FF2B5EF4-FFF2-40B4-BE49-F238E27FC236}">
                <a16:creationId xmlns:a16="http://schemas.microsoft.com/office/drawing/2014/main" id="{FCE0B1A2-82A5-4B3C-AB95-077695EB59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265"/>
            <a:ext cx="422539" cy="261611"/>
          </a:xfrm>
          <a:prstGeom prst="rect">
            <a:avLst/>
          </a:prstGeom>
        </p:spPr>
      </p:pic>
      <p:sp>
        <p:nvSpPr>
          <p:cNvPr id="10" name="TextBox 9">
            <a:extLst>
              <a:ext uri="{FF2B5EF4-FFF2-40B4-BE49-F238E27FC236}">
                <a16:creationId xmlns:a16="http://schemas.microsoft.com/office/drawing/2014/main" id="{3B93F9C7-E095-4BEF-B680-9554BA83DBC5}"/>
              </a:ext>
            </a:extLst>
          </p:cNvPr>
          <p:cNvSpPr txBox="1"/>
          <p:nvPr userDrawn="1"/>
        </p:nvSpPr>
        <p:spPr>
          <a:xfrm>
            <a:off x="425806" y="37532"/>
            <a:ext cx="1708311" cy="523220"/>
          </a:xfrm>
          <a:prstGeom prst="rect">
            <a:avLst/>
          </a:prstGeom>
          <a:noFill/>
        </p:spPr>
        <p:txBody>
          <a:bodyPr wrap="square" rtlCol="0">
            <a:spAutoFit/>
          </a:bodyPr>
          <a:lstStyle/>
          <a:p>
            <a:r>
              <a:rPr lang="en-US" sz="1400" i="1" dirty="0">
                <a:solidFill>
                  <a:srgbClr val="000000"/>
                </a:solidFill>
              </a:rPr>
              <a:t>DESTINY-Breast04</a:t>
            </a:r>
          </a:p>
        </p:txBody>
      </p:sp>
    </p:spTree>
    <p:extLst>
      <p:ext uri="{BB962C8B-B14F-4D97-AF65-F5344CB8AC3E}">
        <p14:creationId xmlns:p14="http://schemas.microsoft.com/office/powerpoint/2010/main" val="735047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 name="Google Shape;14;p3"/>
          <p:cNvSpPr txBox="1">
            <a:spLocks noGrp="1"/>
          </p:cNvSpPr>
          <p:nvPr>
            <p:ph type="body" idx="1"/>
          </p:nvPr>
        </p:nvSpPr>
        <p:spPr>
          <a:xfrm>
            <a:off x="508000" y="1454311"/>
            <a:ext cx="10972800" cy="4525963"/>
          </a:xfrm>
          <a:prstGeom prst="rect">
            <a:avLst/>
          </a:prstGeom>
          <a:noFill/>
          <a:ln>
            <a:noFill/>
          </a:ln>
        </p:spPr>
        <p:txBody>
          <a:bodyPr spcFirstLastPara="1" wrap="square" lIns="91425" tIns="45700" rIns="91425" bIns="45700" anchor="t" anchorCtr="0">
            <a:noAutofit/>
          </a:bodyPr>
          <a:lstStyle>
            <a:lvl1pPr marL="609585" marR="0" lvl="0" indent="-491054" algn="l" rtl="0">
              <a:lnSpc>
                <a:spcPct val="100000"/>
              </a:lnSpc>
              <a:spcBef>
                <a:spcPts val="1200"/>
              </a:spcBef>
              <a:spcAft>
                <a:spcPts val="0"/>
              </a:spcAft>
              <a:buClr>
                <a:srgbClr val="4DAF46"/>
              </a:buClr>
              <a:buSzPts val="2200"/>
              <a:buFont typeface="Noto Sans Symbols"/>
              <a:buChar char="▪"/>
              <a:defRPr sz="2933" b="0" i="0" u="none" strike="noStrike" cap="none">
                <a:solidFill>
                  <a:schemeClr val="dk1"/>
                </a:solidFill>
                <a:latin typeface="Arial"/>
                <a:ea typeface="Arial"/>
                <a:cs typeface="Arial"/>
                <a:sym typeface="Arial"/>
              </a:defRPr>
            </a:lvl1pPr>
            <a:lvl2pPr marL="1219170" marR="0" lvl="1" indent="-474121" algn="l" rtl="0">
              <a:lnSpc>
                <a:spcPct val="100000"/>
              </a:lnSpc>
              <a:spcBef>
                <a:spcPts val="1200"/>
              </a:spcBef>
              <a:spcAft>
                <a:spcPts val="0"/>
              </a:spcAft>
              <a:buClr>
                <a:srgbClr val="4DAF46"/>
              </a:buClr>
              <a:buSzPts val="2000"/>
              <a:buFont typeface="Arial"/>
              <a:buChar char="•"/>
              <a:defRPr sz="2667" b="0" i="0" u="none" strike="noStrike" cap="none">
                <a:solidFill>
                  <a:schemeClr val="dk1"/>
                </a:solidFill>
                <a:latin typeface="Arial"/>
                <a:ea typeface="Arial"/>
                <a:cs typeface="Arial"/>
                <a:sym typeface="Arial"/>
              </a:defRPr>
            </a:lvl2pPr>
            <a:lvl3pPr marL="1828754" marR="0" lvl="2" indent="-457189" algn="l" rtl="0">
              <a:lnSpc>
                <a:spcPct val="100000"/>
              </a:lnSpc>
              <a:spcBef>
                <a:spcPts val="1200"/>
              </a:spcBef>
              <a:spcAft>
                <a:spcPts val="0"/>
              </a:spcAft>
              <a:buClr>
                <a:srgbClr val="4DAF46"/>
              </a:buClr>
              <a:buSzPts val="1800"/>
              <a:buFont typeface="Noto Sans Symbols"/>
              <a:buChar char="❑"/>
              <a:defRPr sz="2400" b="0" i="0" u="none" strike="noStrike" cap="none">
                <a:solidFill>
                  <a:schemeClr val="dk1"/>
                </a:solidFill>
                <a:latin typeface="Arial"/>
                <a:ea typeface="Arial"/>
                <a:cs typeface="Arial"/>
                <a:sym typeface="Arial"/>
              </a:defRPr>
            </a:lvl3pPr>
            <a:lvl4pPr marL="2438339" marR="0" lvl="3" indent="-440256" algn="l" rtl="0">
              <a:lnSpc>
                <a:spcPct val="100000"/>
              </a:lnSpc>
              <a:spcBef>
                <a:spcPts val="1200"/>
              </a:spcBef>
              <a:spcAft>
                <a:spcPts val="0"/>
              </a:spcAft>
              <a:buClr>
                <a:srgbClr val="4DAF46"/>
              </a:buClr>
              <a:buSzPts val="1600"/>
              <a:buFont typeface="Courier New"/>
              <a:buChar char="o"/>
              <a:defRPr sz="2133" b="0" i="0" u="none" strike="noStrike" cap="none">
                <a:solidFill>
                  <a:schemeClr val="dk1"/>
                </a:solidFill>
                <a:latin typeface="Arial"/>
                <a:ea typeface="Arial"/>
                <a:cs typeface="Arial"/>
                <a:sym typeface="Arial"/>
              </a:defRPr>
            </a:lvl4pPr>
            <a:lvl5pPr marL="3047924" marR="0" lvl="4" indent="-423323" algn="l" rtl="0">
              <a:lnSpc>
                <a:spcPct val="100000"/>
              </a:lnSpc>
              <a:spcBef>
                <a:spcPts val="1200"/>
              </a:spcBef>
              <a:spcAft>
                <a:spcPts val="0"/>
              </a:spcAft>
              <a:buClr>
                <a:srgbClr val="4DAF46"/>
              </a:buClr>
              <a:buSzPts val="1400"/>
              <a:buFont typeface="Merriweather Sans"/>
              <a:buChar char="-"/>
              <a:defRPr sz="18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5" name="Google Shape;15;p3"/>
          <p:cNvSpPr txBox="1">
            <a:spLocks noGrp="1"/>
          </p:cNvSpPr>
          <p:nvPr>
            <p:ph type="title"/>
          </p:nvPr>
        </p:nvSpPr>
        <p:spPr>
          <a:xfrm>
            <a:off x="508000" y="55312"/>
            <a:ext cx="7737296" cy="94964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600"/>
              <a:buFont typeface="Arial"/>
              <a:buNone/>
              <a:defRPr sz="3467" b="0" i="0" u="none" strike="noStrike" cap="none">
                <a:solidFill>
                  <a:schemeClr val="dk1"/>
                </a:solidFill>
                <a:latin typeface="Arial"/>
                <a:ea typeface="Arial"/>
                <a:cs typeface="Arial"/>
                <a:sym typeface="Arial"/>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sp>
        <p:nvSpPr>
          <p:cNvPr id="2" name="TextBox 1">
            <a:extLst>
              <a:ext uri="{FF2B5EF4-FFF2-40B4-BE49-F238E27FC236}">
                <a16:creationId xmlns:a16="http://schemas.microsoft.com/office/drawing/2014/main" id="{95738127-B396-F75F-C578-08FEC7878029}"/>
              </a:ext>
            </a:extLst>
          </p:cNvPr>
          <p:cNvSpPr txBox="1"/>
          <p:nvPr userDrawn="1"/>
        </p:nvSpPr>
        <p:spPr>
          <a:xfrm>
            <a:off x="11731302" y="-12700"/>
            <a:ext cx="394660" cy="297454"/>
          </a:xfrm>
          <a:prstGeom prst="rect">
            <a:avLst/>
          </a:prstGeom>
          <a:noFill/>
        </p:spPr>
        <p:txBody>
          <a:bodyPr wrap="none" rtlCol="0">
            <a:spAutoFit/>
          </a:bodyPr>
          <a:lstStyle/>
          <a:p>
            <a:fld id="{044B10AF-DFD0-4F25-B2C7-3F3C31372120}" type="slidenum">
              <a:rPr lang="en-US" sz="1333" smtClean="0"/>
              <a:t>‹#›</a:t>
            </a:fld>
            <a:endParaRPr lang="en-US" sz="1333" dirty="0"/>
          </a:p>
        </p:txBody>
      </p:sp>
    </p:spTree>
    <p:extLst>
      <p:ext uri="{BB962C8B-B14F-4D97-AF65-F5344CB8AC3E}">
        <p14:creationId xmlns:p14="http://schemas.microsoft.com/office/powerpoint/2010/main" val="1044145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9373" y="-228515"/>
            <a:ext cx="5322627" cy="7086516"/>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4B7EAA5D-394E-4EB3-8B46-0ABC09A09C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418" y="453836"/>
            <a:ext cx="2861061" cy="544577"/>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624418" y="1984889"/>
            <a:ext cx="6104332" cy="1043619"/>
          </a:xfrm>
          <a:prstGeom prst="rect">
            <a:avLst/>
          </a:prstGeom>
        </p:spPr>
        <p:txBody>
          <a:bodyPr>
            <a:normAutofit/>
          </a:bodyPr>
          <a:lstStyle>
            <a:lvl1pPr marL="0" indent="0">
              <a:spcBef>
                <a:spcPts val="0"/>
              </a:spcBef>
              <a:buNone/>
              <a:defRPr sz="42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624418" y="3028508"/>
            <a:ext cx="6104332" cy="533843"/>
          </a:xfrm>
          <a:prstGeom prst="rect">
            <a:avLst/>
          </a:prstGeom>
        </p:spPr>
        <p:txBody>
          <a:bodyPr>
            <a:normAutofit/>
          </a:bodyPr>
          <a:lstStyle>
            <a:lvl1pPr marL="0" indent="0">
              <a:spcBef>
                <a:spcPts val="0"/>
              </a:spcBef>
              <a:buNone/>
              <a:defRPr sz="2133" b="0" i="0">
                <a:solidFill>
                  <a:srgbClr val="3D9DA0"/>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624419" y="4797990"/>
            <a:ext cx="6104331" cy="623252"/>
          </a:xfrm>
          <a:prstGeom prst="rect">
            <a:avLst/>
          </a:prstGeom>
        </p:spPr>
        <p:txBody>
          <a:bodyPr>
            <a:noAutofit/>
          </a:bodyPr>
          <a:lstStyle>
            <a:lvl1pPr marL="0" indent="0">
              <a:lnSpc>
                <a:spcPct val="100000"/>
              </a:lnSpc>
              <a:spcBef>
                <a:spcPts val="0"/>
              </a:spcBef>
              <a:buNone/>
              <a:defRPr sz="18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Name of the speaker</a:t>
            </a:r>
          </a:p>
          <a:p>
            <a:pPr lvl="0"/>
            <a:r>
              <a:rPr lang="en-GB" dirty="0"/>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624419" y="5525730"/>
            <a:ext cx="6104331" cy="623252"/>
          </a:xfrm>
          <a:prstGeom prst="rect">
            <a:avLst/>
          </a:prstGeom>
        </p:spPr>
        <p:txBody>
          <a:bodyPr>
            <a:noAutofit/>
          </a:bodyPr>
          <a:lstStyle>
            <a:lvl1pPr marL="0" indent="0">
              <a:lnSpc>
                <a:spcPct val="100000"/>
              </a:lnSpc>
              <a:spcBef>
                <a:spcPts val="0"/>
              </a:spcBef>
              <a:buNone/>
              <a:defRPr sz="1600"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City Nation, Date </a:t>
            </a:r>
            <a:endParaRPr lang="en-GB" dirty="0"/>
          </a:p>
        </p:txBody>
      </p:sp>
    </p:spTree>
    <p:extLst>
      <p:ext uri="{BB962C8B-B14F-4D97-AF65-F5344CB8AC3E}">
        <p14:creationId xmlns:p14="http://schemas.microsoft.com/office/powerpoint/2010/main" val="4217120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3_Title and Text" preserve="1" userDrawn="1">
  <p:cSld name="3_Title and Text">
    <p:spTree>
      <p:nvGrpSpPr>
        <p:cNvPr id="1" name="Shape 16"/>
        <p:cNvGrpSpPr/>
        <p:nvPr/>
      </p:nvGrpSpPr>
      <p:grpSpPr>
        <a:xfrm>
          <a:off x="0" y="0"/>
          <a:ext cx="0" cy="0"/>
          <a:chOff x="0" y="0"/>
          <a:chExt cx="0" cy="0"/>
        </a:xfrm>
      </p:grpSpPr>
      <p:sp>
        <p:nvSpPr>
          <p:cNvPr id="6" name="Rectangle 5">
            <a:extLst>
              <a:ext uri="{FF2B5EF4-FFF2-40B4-BE49-F238E27FC236}">
                <a16:creationId xmlns:a16="http://schemas.microsoft.com/office/drawing/2014/main" id="{C64B3565-E9C5-7EB4-0992-EBB52E694C7A}"/>
              </a:ext>
            </a:extLst>
          </p:cNvPr>
          <p:cNvSpPr/>
          <p:nvPr userDrawn="1"/>
        </p:nvSpPr>
        <p:spPr>
          <a:xfrm>
            <a:off x="0" y="1"/>
            <a:ext cx="2450592" cy="410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599727"/>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9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377697"/>
            <a:ext cx="11213200" cy="4625411"/>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
        <p:nvSpPr>
          <p:cNvPr id="2" name="TextBox 1">
            <a:extLst>
              <a:ext uri="{FF2B5EF4-FFF2-40B4-BE49-F238E27FC236}">
                <a16:creationId xmlns:a16="http://schemas.microsoft.com/office/drawing/2014/main" id="{96342EDB-A700-3F1A-15FE-FD54C5C263C1}"/>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DESTINY-Breast04</a:t>
            </a:r>
          </a:p>
        </p:txBody>
      </p:sp>
      <p:pic>
        <p:nvPicPr>
          <p:cNvPr id="3" name="Picture 2" descr="A picture containing plate&#10;&#10;Description automatically generated">
            <a:extLst>
              <a:ext uri="{FF2B5EF4-FFF2-40B4-BE49-F238E27FC236}">
                <a16:creationId xmlns:a16="http://schemas.microsoft.com/office/drawing/2014/main" id="{423D60A1-D2CE-93E3-96EE-3D43B6FB631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27374"/>
            <a:ext cx="856228" cy="530055"/>
          </a:xfrm>
          <a:prstGeom prst="rect">
            <a:avLst/>
          </a:prstGeom>
        </p:spPr>
      </p:pic>
      <p:cxnSp>
        <p:nvCxnSpPr>
          <p:cNvPr id="4" name="Straight Connector 3">
            <a:extLst>
              <a:ext uri="{FF2B5EF4-FFF2-40B4-BE49-F238E27FC236}">
                <a16:creationId xmlns:a16="http://schemas.microsoft.com/office/drawing/2014/main" id="{A19BE17D-FC02-1F29-C5EB-C163E5FA9669}"/>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248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3_Title and Text" userDrawn="1">
  <p:cSld name="4_Title and Text">
    <p:spTree>
      <p:nvGrpSpPr>
        <p:cNvPr id="1" name="Shape 16"/>
        <p:cNvGrpSpPr/>
        <p:nvPr/>
      </p:nvGrpSpPr>
      <p:grpSpPr>
        <a:xfrm>
          <a:off x="0" y="0"/>
          <a:ext cx="0" cy="0"/>
          <a:chOff x="0" y="0"/>
          <a:chExt cx="0" cy="0"/>
        </a:xfrm>
      </p:grpSpPr>
      <p:sp>
        <p:nvSpPr>
          <p:cNvPr id="15" name="Rectangle 14">
            <a:extLst>
              <a:ext uri="{FF2B5EF4-FFF2-40B4-BE49-F238E27FC236}">
                <a16:creationId xmlns:a16="http://schemas.microsoft.com/office/drawing/2014/main" id="{FFB75F67-CB84-18AB-2CD0-2B3E630D24C2}"/>
              </a:ext>
            </a:extLst>
          </p:cNvPr>
          <p:cNvSpPr/>
          <p:nvPr userDrawn="1"/>
        </p:nvSpPr>
        <p:spPr>
          <a:xfrm>
            <a:off x="0" y="1"/>
            <a:ext cx="2450592" cy="410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1D6DE402-3E74-499C-7D8E-1F432B65DC22}"/>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7" name="Google Shape;18;p14">
            <a:extLst>
              <a:ext uri="{FF2B5EF4-FFF2-40B4-BE49-F238E27FC236}">
                <a16:creationId xmlns:a16="http://schemas.microsoft.com/office/drawing/2014/main" id="{AD1F577C-0BE0-B52A-8469-E8C73672F214}"/>
              </a:ext>
            </a:extLst>
          </p:cNvPr>
          <p:cNvSpPr txBox="1">
            <a:spLocks noGrp="1"/>
          </p:cNvSpPr>
          <p:nvPr>
            <p:ph type="ctrTitle"/>
          </p:nvPr>
        </p:nvSpPr>
        <p:spPr>
          <a:xfrm>
            <a:off x="479999" y="599727"/>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9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8" name="Google Shape;17;p14">
            <a:extLst>
              <a:ext uri="{FF2B5EF4-FFF2-40B4-BE49-F238E27FC236}">
                <a16:creationId xmlns:a16="http://schemas.microsoft.com/office/drawing/2014/main" id="{AE9AA43F-9B73-BDBD-E53F-42D9506B829B}"/>
              </a:ext>
            </a:extLst>
          </p:cNvPr>
          <p:cNvSpPr txBox="1">
            <a:spLocks noGrp="1"/>
          </p:cNvSpPr>
          <p:nvPr>
            <p:ph type="body" idx="1"/>
          </p:nvPr>
        </p:nvSpPr>
        <p:spPr>
          <a:xfrm>
            <a:off x="500433" y="1377697"/>
            <a:ext cx="11213200" cy="4625411"/>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20" name="Google Shape;17;p14">
            <a:extLst>
              <a:ext uri="{FF2B5EF4-FFF2-40B4-BE49-F238E27FC236}">
                <a16:creationId xmlns:a16="http://schemas.microsoft.com/office/drawing/2014/main" id="{B54D67C1-D69E-64D9-D875-FF1B23BB36E2}"/>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21" name="Picture 20" descr="A picture containing text, clipart&#10;&#10;Description automatically generated">
            <a:extLst>
              <a:ext uri="{FF2B5EF4-FFF2-40B4-BE49-F238E27FC236}">
                <a16:creationId xmlns:a16="http://schemas.microsoft.com/office/drawing/2014/main" id="{9EB2B71A-F70D-81EE-3185-CAA577B744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
        <p:nvSpPr>
          <p:cNvPr id="22" name="TextBox 21">
            <a:extLst>
              <a:ext uri="{FF2B5EF4-FFF2-40B4-BE49-F238E27FC236}">
                <a16:creationId xmlns:a16="http://schemas.microsoft.com/office/drawing/2014/main" id="{9975FFF5-FF91-E0FA-52EC-358579181250}"/>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DESTINY-Breast04</a:t>
            </a:r>
          </a:p>
        </p:txBody>
      </p:sp>
      <p:pic>
        <p:nvPicPr>
          <p:cNvPr id="23" name="Picture 22" descr="A picture containing plate&#10;&#10;Description automatically generated">
            <a:extLst>
              <a:ext uri="{FF2B5EF4-FFF2-40B4-BE49-F238E27FC236}">
                <a16:creationId xmlns:a16="http://schemas.microsoft.com/office/drawing/2014/main" id="{C0FAE778-5447-C91C-EDA9-19DCB743E4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27374"/>
            <a:ext cx="856228" cy="530055"/>
          </a:xfrm>
          <a:prstGeom prst="rect">
            <a:avLst/>
          </a:prstGeom>
        </p:spPr>
      </p:pic>
      <p:cxnSp>
        <p:nvCxnSpPr>
          <p:cNvPr id="24" name="Straight Connector 23">
            <a:extLst>
              <a:ext uri="{FF2B5EF4-FFF2-40B4-BE49-F238E27FC236}">
                <a16:creationId xmlns:a16="http://schemas.microsoft.com/office/drawing/2014/main" id="{FCF6A238-0A16-BCD3-9B0F-6EADD04D132F}"/>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735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144">
          <p15:clr>
            <a:srgbClr val="FBAE40"/>
          </p15:clr>
        </p15:guide>
        <p15:guide id="5" pos="5534">
          <p15:clr>
            <a:srgbClr val="FBAE40"/>
          </p15:clr>
        </p15:guide>
        <p15:guide id="6" orient="horz" pos="108">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9" name="Rectangle 8">
            <a:extLst>
              <a:ext uri="{FF2B5EF4-FFF2-40B4-BE49-F238E27FC236}">
                <a16:creationId xmlns:a16="http://schemas.microsoft.com/office/drawing/2014/main" id="{959C5CF9-3421-91FE-BED0-82C9005326AA}"/>
              </a:ext>
            </a:extLst>
          </p:cNvPr>
          <p:cNvSpPr/>
          <p:nvPr userDrawn="1"/>
        </p:nvSpPr>
        <p:spPr>
          <a:xfrm>
            <a:off x="0" y="1"/>
            <a:ext cx="2450592" cy="410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AC1E04F8-9182-B5F4-6D51-0C9C17D187E0}"/>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1" name="Google Shape;18;p14">
            <a:extLst>
              <a:ext uri="{FF2B5EF4-FFF2-40B4-BE49-F238E27FC236}">
                <a16:creationId xmlns:a16="http://schemas.microsoft.com/office/drawing/2014/main" id="{841C9A96-2070-8CB5-0750-0635903D14DE}"/>
              </a:ext>
            </a:extLst>
          </p:cNvPr>
          <p:cNvSpPr txBox="1">
            <a:spLocks noGrp="1"/>
          </p:cNvSpPr>
          <p:nvPr>
            <p:ph type="ctrTitle"/>
          </p:nvPr>
        </p:nvSpPr>
        <p:spPr>
          <a:xfrm>
            <a:off x="479999" y="599727"/>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9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2" name="Google Shape;17;p14">
            <a:extLst>
              <a:ext uri="{FF2B5EF4-FFF2-40B4-BE49-F238E27FC236}">
                <a16:creationId xmlns:a16="http://schemas.microsoft.com/office/drawing/2014/main" id="{E473E06A-7168-4130-F688-A97DA2A79542}"/>
              </a:ext>
            </a:extLst>
          </p:cNvPr>
          <p:cNvSpPr txBox="1">
            <a:spLocks noGrp="1"/>
          </p:cNvSpPr>
          <p:nvPr>
            <p:ph type="body" idx="1"/>
          </p:nvPr>
        </p:nvSpPr>
        <p:spPr>
          <a:xfrm>
            <a:off x="500433" y="1377697"/>
            <a:ext cx="11213200" cy="4625411"/>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5" name="Google Shape;17;p14">
            <a:extLst>
              <a:ext uri="{FF2B5EF4-FFF2-40B4-BE49-F238E27FC236}">
                <a16:creationId xmlns:a16="http://schemas.microsoft.com/office/drawing/2014/main" id="{E9CDB4D1-D0A7-3256-1CFF-CF0D72355A79}"/>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6" name="Picture 15" descr="A picture containing text, clipart&#10;&#10;Description automatically generated">
            <a:extLst>
              <a:ext uri="{FF2B5EF4-FFF2-40B4-BE49-F238E27FC236}">
                <a16:creationId xmlns:a16="http://schemas.microsoft.com/office/drawing/2014/main" id="{BC8E43D2-AB36-3430-AC5C-C5D606A0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
        <p:nvSpPr>
          <p:cNvPr id="17" name="TextBox 16">
            <a:extLst>
              <a:ext uri="{FF2B5EF4-FFF2-40B4-BE49-F238E27FC236}">
                <a16:creationId xmlns:a16="http://schemas.microsoft.com/office/drawing/2014/main" id="{048D9276-5D73-FE39-FBA0-DABB8A35020E}"/>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DESTINY-Breast04</a:t>
            </a:r>
          </a:p>
        </p:txBody>
      </p:sp>
      <p:pic>
        <p:nvPicPr>
          <p:cNvPr id="18" name="Picture 17" descr="A picture containing plate&#10;&#10;Description automatically generated">
            <a:extLst>
              <a:ext uri="{FF2B5EF4-FFF2-40B4-BE49-F238E27FC236}">
                <a16:creationId xmlns:a16="http://schemas.microsoft.com/office/drawing/2014/main" id="{C5677331-11C6-B7EA-2FCF-3E0E0E0E801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27374"/>
            <a:ext cx="856228" cy="530055"/>
          </a:xfrm>
          <a:prstGeom prst="rect">
            <a:avLst/>
          </a:prstGeom>
        </p:spPr>
      </p:pic>
      <p:cxnSp>
        <p:nvCxnSpPr>
          <p:cNvPr id="20" name="Straight Connector 19">
            <a:extLst>
              <a:ext uri="{FF2B5EF4-FFF2-40B4-BE49-F238E27FC236}">
                <a16:creationId xmlns:a16="http://schemas.microsoft.com/office/drawing/2014/main" id="{8D40CEF0-52C9-9E1F-0D39-6CC0910B18FA}"/>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5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144">
          <p15:clr>
            <a:srgbClr val="FBAE40"/>
          </p15:clr>
        </p15:guide>
        <p15:guide id="5" pos="5534">
          <p15:clr>
            <a:srgbClr val="FBAE40"/>
          </p15:clr>
        </p15:guide>
        <p15:guide id="6" orient="horz" pos="108">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318979" y="1743740"/>
            <a:ext cx="11213200"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2941327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08">
          <p15:clr>
            <a:srgbClr val="FBAE40"/>
          </p15:clr>
        </p15:guide>
        <p15:guide id="3" orient="horz" pos="3094">
          <p15:clr>
            <a:srgbClr val="FBAE40"/>
          </p15:clr>
        </p15:guide>
        <p15:guide id="4" pos="144">
          <p15:clr>
            <a:srgbClr val="FBAE40"/>
          </p15:clr>
        </p15:guide>
        <p15:guide id="5" pos="5534">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569400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421329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4796536"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882472" y="2109717"/>
            <a:ext cx="1309529" cy="4748283"/>
          </a:xfrm>
          <a:prstGeom prst="rect">
            <a:avLst/>
          </a:prstGeom>
        </p:spPr>
      </p:pic>
    </p:spTree>
    <p:extLst>
      <p:ext uri="{BB962C8B-B14F-4D97-AF65-F5344CB8AC3E}">
        <p14:creationId xmlns:p14="http://schemas.microsoft.com/office/powerpoint/2010/main" val="1034619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882472" y="2109717"/>
            <a:ext cx="1309529" cy="4748283"/>
          </a:xfrm>
          <a:prstGeom prst="rect">
            <a:avLst/>
          </a:prstGeom>
        </p:spPr>
      </p:pic>
    </p:spTree>
    <p:extLst>
      <p:ext uri="{BB962C8B-B14F-4D97-AF65-F5344CB8AC3E}">
        <p14:creationId xmlns:p14="http://schemas.microsoft.com/office/powerpoint/2010/main" val="323627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8" name="TextBox 7">
            <a:extLst>
              <a:ext uri="{FF2B5EF4-FFF2-40B4-BE49-F238E27FC236}">
                <a16:creationId xmlns:a16="http://schemas.microsoft.com/office/drawing/2014/main" id="{2BDF980C-3220-4478-961A-D9870602C2FB}"/>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chemeClr val="bg1"/>
                </a:solidFill>
                <a:effectLst/>
                <a:latin typeface="Arial Narrow" panose="020B0606020202030204" pitchFamily="34" charset="0"/>
              </a:rPr>
              <a:t>Content of this presentation is copyright</a:t>
            </a:r>
            <a:r>
              <a:rPr lang="en-CH" sz="1200" b="0" i="0" dirty="0">
                <a:solidFill>
                  <a:schemeClr val="bg1"/>
                </a:solidFill>
                <a:effectLst/>
                <a:latin typeface="Arial Narrow" panose="020B0606020202030204" pitchFamily="34" charset="0"/>
              </a:rPr>
              <a:t> </a:t>
            </a:r>
            <a:r>
              <a:rPr lang="en-US" sz="1200" b="0" i="0" dirty="0">
                <a:solidFill>
                  <a:schemeClr val="bg1"/>
                </a:solidFill>
                <a:effectLst/>
                <a:latin typeface="Arial Narrow" panose="020B0606020202030204" pitchFamily="34" charset="0"/>
              </a:rPr>
              <a:t>and responsibility of the author. Permission is required for re-use</a:t>
            </a:r>
            <a:r>
              <a:rPr lang="en-CH" sz="1200" b="0" i="0" dirty="0">
                <a:solidFill>
                  <a:schemeClr val="bg1"/>
                </a:solidFill>
                <a:effectLst/>
                <a:latin typeface="Arial Narrow" panose="020B0606020202030204" pitchFamily="34" charset="0"/>
              </a:rPr>
              <a:t>.</a:t>
            </a:r>
            <a:endParaRPr lang="en-US" sz="1200" b="0" i="0" dirty="0">
              <a:solidFill>
                <a:schemeClr val="bg1"/>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1D91ADB7-2EC7-4936-ABC9-9B29136A1AA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chemeClr val="bg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3020781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2151757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8003F-0DC0-4FAC-9FE4-6284F30CB4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E5FBEB-7974-48BA-B42E-6CC0413AF4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016EF3-0E31-4BC9-9931-3E21A6BBD37B}"/>
              </a:ext>
            </a:extLst>
          </p:cNvPr>
          <p:cNvSpPr>
            <a:spLocks noGrp="1"/>
          </p:cNvSpPr>
          <p:nvPr>
            <p:ph type="dt" sz="half" idx="10"/>
          </p:nvPr>
        </p:nvSpPr>
        <p:spPr/>
        <p:txBody>
          <a:bodyPr/>
          <a:lstStyle/>
          <a:p>
            <a:fld id="{0C48E705-796D-45E4-9DA1-E64773B5388B}" type="datetimeFigureOut">
              <a:rPr lang="en-US" smtClean="0"/>
              <a:t>1/9/24</a:t>
            </a:fld>
            <a:endParaRPr lang="en-US"/>
          </a:p>
        </p:txBody>
      </p:sp>
      <p:sp>
        <p:nvSpPr>
          <p:cNvPr id="5" name="Footer Placeholder 4">
            <a:extLst>
              <a:ext uri="{FF2B5EF4-FFF2-40B4-BE49-F238E27FC236}">
                <a16:creationId xmlns:a16="http://schemas.microsoft.com/office/drawing/2014/main" id="{B34AB527-E0CB-44FE-91FC-A56D998AA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FADED-5EB9-480B-9AF1-9C3E91337617}"/>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3729960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444064"/>
            <a:ext cx="11233635" cy="77416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8367" y="1218233"/>
            <a:ext cx="11233635" cy="63959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804" y="6268229"/>
            <a:ext cx="1696689" cy="321888"/>
          </a:xfrm>
          <a:prstGeom prst="rect">
            <a:avLst/>
          </a:prstGeom>
        </p:spPr>
      </p:pic>
      <p:pic>
        <p:nvPicPr>
          <p:cNvPr id="4" name="Picture 3" descr="A picture containing building, tepee&#10;&#10;Description automatically generated">
            <a:extLst>
              <a:ext uri="{FF2B5EF4-FFF2-40B4-BE49-F238E27FC236}">
                <a16:creationId xmlns:a16="http://schemas.microsoft.com/office/drawing/2014/main" id="{D4FB3C3B-298F-4A3C-A3D6-2CEABD7D5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253674" y="905162"/>
            <a:ext cx="9938327" cy="5952839"/>
          </a:xfrm>
          <a:prstGeom prst="rect">
            <a:avLst/>
          </a:prstGeom>
        </p:spPr>
      </p:pic>
    </p:spTree>
    <p:extLst>
      <p:ext uri="{BB962C8B-B14F-4D97-AF65-F5344CB8AC3E}">
        <p14:creationId xmlns:p14="http://schemas.microsoft.com/office/powerpoint/2010/main" val="3382111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418" y="6282079"/>
            <a:ext cx="1657927" cy="315572"/>
          </a:xfrm>
          <a:prstGeom prst="rect">
            <a:avLst/>
          </a:prstGeom>
        </p:spPr>
      </p:pic>
    </p:spTree>
    <p:extLst>
      <p:ext uri="{BB962C8B-B14F-4D97-AF65-F5344CB8AC3E}">
        <p14:creationId xmlns:p14="http://schemas.microsoft.com/office/powerpoint/2010/main" val="2761606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418" y="6282079"/>
            <a:ext cx="1657927" cy="315572"/>
          </a:xfrm>
          <a:prstGeom prst="rect">
            <a:avLst/>
          </a:prstGeom>
        </p:spPr>
      </p:pic>
      <p:sp>
        <p:nvSpPr>
          <p:cNvPr id="7" name="TextBox 6">
            <a:extLst>
              <a:ext uri="{FF2B5EF4-FFF2-40B4-BE49-F238E27FC236}">
                <a16:creationId xmlns:a16="http://schemas.microsoft.com/office/drawing/2014/main" id="{77BF4F1A-021D-4AE7-9A5D-E1651C08B59C}"/>
              </a:ext>
            </a:extLst>
          </p:cNvPr>
          <p:cNvSpPr txBox="1"/>
          <p:nvPr userDrawn="1"/>
        </p:nvSpPr>
        <p:spPr>
          <a:xfrm>
            <a:off x="6062188" y="6402717"/>
            <a:ext cx="3513969" cy="369332"/>
          </a:xfrm>
          <a:prstGeom prst="rect">
            <a:avLst/>
          </a:prstGeom>
          <a:noFill/>
        </p:spPr>
        <p:txBody>
          <a:bodyPr wrap="square" lIns="0" tIns="0" rIns="12000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9A022B80-BC6D-4251-97C9-A1DA7C66860E}"/>
              </a:ext>
            </a:extLst>
          </p:cNvPr>
          <p:cNvSpPr txBox="1">
            <a:spLocks noGrp="1"/>
          </p:cNvSpPr>
          <p:nvPr>
            <p:ph type="body" idx="12" hasCustomPrompt="1"/>
          </p:nvPr>
        </p:nvSpPr>
        <p:spPr>
          <a:xfrm>
            <a:off x="2615844"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799341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2_Title Chapter" preserve="1" userDrawn="1">
  <p:cSld name="2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3" name="Picture 12" descr="A picture containing text, clipart&#10;&#10;Description automatically generated">
            <a:extLst>
              <a:ext uri="{FF2B5EF4-FFF2-40B4-BE49-F238E27FC236}">
                <a16:creationId xmlns:a16="http://schemas.microsoft.com/office/drawing/2014/main" id="{F711112A-D950-4B64-B886-C6A9A0A848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2345918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16" name="Picture 15" descr="A picture containing text, clipart&#10;&#10;Description automatically generated">
            <a:extLst>
              <a:ext uri="{FF2B5EF4-FFF2-40B4-BE49-F238E27FC236}">
                <a16:creationId xmlns:a16="http://schemas.microsoft.com/office/drawing/2014/main" id="{69604875-8D95-486C-B537-847B7DB4E3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3900156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7_Free Content" preserve="1" userDrawn="1">
  <p:cSld name="7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1950182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pic>
        <p:nvPicPr>
          <p:cNvPr id="7" name="Picture 6" descr="A picture containing dark&#10;&#10;Description automatically generated">
            <a:extLst>
              <a:ext uri="{FF2B5EF4-FFF2-40B4-BE49-F238E27FC236}">
                <a16:creationId xmlns:a16="http://schemas.microsoft.com/office/drawing/2014/main" id="{8465EC3E-49EB-462B-8A55-78FD5E2BF4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9373" y="-228515"/>
            <a:ext cx="5322627" cy="7086516"/>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D7D8FA6A-1143-4434-BFCD-26603B140F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418" y="453836"/>
            <a:ext cx="2861061" cy="544577"/>
          </a:xfrm>
          <a:prstGeom prst="rect">
            <a:avLst/>
          </a:prstGeom>
        </p:spPr>
      </p:pic>
      <p:sp>
        <p:nvSpPr>
          <p:cNvPr id="10" name="Text Placeholder 3">
            <a:extLst>
              <a:ext uri="{FF2B5EF4-FFF2-40B4-BE49-F238E27FC236}">
                <a16:creationId xmlns:a16="http://schemas.microsoft.com/office/drawing/2014/main" id="{287D68E1-6054-41A0-9F7E-38209ACC31E6}"/>
              </a:ext>
            </a:extLst>
          </p:cNvPr>
          <p:cNvSpPr>
            <a:spLocks noGrp="1"/>
          </p:cNvSpPr>
          <p:nvPr>
            <p:ph type="body" sz="half" idx="10" hasCustomPrompt="1"/>
          </p:nvPr>
        </p:nvSpPr>
        <p:spPr>
          <a:xfrm>
            <a:off x="624418" y="2060011"/>
            <a:ext cx="6104332" cy="1502340"/>
          </a:xfrm>
          <a:prstGeom prst="rect">
            <a:avLst/>
          </a:prstGeom>
        </p:spPr>
        <p:txBody>
          <a:bodyPr>
            <a:normAutofit/>
          </a:bodyPr>
          <a:lstStyle>
            <a:lvl1pPr marL="0" indent="0">
              <a:spcBef>
                <a:spcPts val="0"/>
              </a:spcBef>
              <a:buNone/>
              <a:defRPr sz="2133"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Click to add text </a:t>
            </a:r>
            <a:endParaRPr lang="en-GB" dirty="0"/>
          </a:p>
        </p:txBody>
      </p:sp>
      <p:sp>
        <p:nvSpPr>
          <p:cNvPr id="11" name="Google Shape;48;p20">
            <a:extLst>
              <a:ext uri="{FF2B5EF4-FFF2-40B4-BE49-F238E27FC236}">
                <a16:creationId xmlns:a16="http://schemas.microsoft.com/office/drawing/2014/main" id="{233D06C7-442A-4E69-9D20-2D31FDBC308C}"/>
              </a:ext>
            </a:extLst>
          </p:cNvPr>
          <p:cNvSpPr txBox="1"/>
          <p:nvPr userDrawn="1"/>
        </p:nvSpPr>
        <p:spPr>
          <a:xfrm>
            <a:off x="506462" y="4948612"/>
            <a:ext cx="4218919" cy="1600384"/>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Narrow"/>
                <a:ea typeface="Arial Narrow"/>
                <a:cs typeface="Arial Narrow"/>
                <a:sym typeface="Arial Narrow"/>
              </a:rPr>
              <a:t>European Society for Medical Oncology (ESMO)</a:t>
            </a:r>
            <a:endParaRPr sz="1600" b="0" i="0" u="none" strike="noStrike" cap="none" dirty="0">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3D9DA0"/>
                </a:solidFill>
                <a:latin typeface="Arial Narrow"/>
                <a:ea typeface="Arial Narrow"/>
                <a:cs typeface="Arial Narrow"/>
                <a:sym typeface="Arial Narrow"/>
              </a:rPr>
              <a:t>Via Ginevra 4, CH-6900 Lugano</a:t>
            </a:r>
            <a:br>
              <a:rPr lang="en-US" sz="1600" b="0" i="0" u="none" strike="noStrike" cap="none" dirty="0">
                <a:solidFill>
                  <a:srgbClr val="3D9DA0"/>
                </a:solidFill>
                <a:latin typeface="Arial Narrow"/>
                <a:ea typeface="Arial Narrow"/>
                <a:cs typeface="Arial Narrow"/>
                <a:sym typeface="Arial Narrow"/>
              </a:rPr>
            </a:br>
            <a:r>
              <a:rPr lang="en-US" sz="1600" b="0" i="0" u="none" strike="noStrike" cap="none" dirty="0">
                <a:solidFill>
                  <a:srgbClr val="3D9DA0"/>
                </a:solidFill>
                <a:latin typeface="Arial Narrow"/>
                <a:ea typeface="Arial Narrow"/>
                <a:cs typeface="Arial Narrow"/>
                <a:sym typeface="Arial Narrow"/>
              </a:rPr>
              <a:t>T. +41 (0)91 973 19 00</a:t>
            </a:r>
            <a:br>
              <a:rPr lang="en-US" sz="1600" b="0" i="0" u="none" strike="noStrike" cap="none" dirty="0">
                <a:solidFill>
                  <a:srgbClr val="3D9DA0"/>
                </a:solidFill>
                <a:latin typeface="Arial Narrow"/>
                <a:ea typeface="Arial Narrow"/>
                <a:cs typeface="Arial Narrow"/>
                <a:sym typeface="Arial Narrow"/>
              </a:rPr>
            </a:br>
            <a:r>
              <a:rPr lang="en-US" sz="1600" b="0" i="0" u="none" strike="noStrike" cap="none" dirty="0">
                <a:solidFill>
                  <a:srgbClr val="3D9DA0"/>
                </a:solidFill>
                <a:latin typeface="Arial Narrow"/>
                <a:ea typeface="Arial Narrow"/>
                <a:cs typeface="Arial Narrow"/>
                <a:sym typeface="Arial Narrow"/>
              </a:rPr>
              <a:t>esmo@esmo.org</a:t>
            </a:r>
            <a:br>
              <a:rPr lang="en-US" sz="1600" b="0" i="0" u="none" strike="noStrike" cap="none" dirty="0">
                <a:solidFill>
                  <a:srgbClr val="3D9DA0"/>
                </a:solidFill>
                <a:latin typeface="Arial Narrow"/>
                <a:ea typeface="Arial Narrow"/>
                <a:cs typeface="Arial Narrow"/>
                <a:sym typeface="Arial Narrow"/>
              </a:rPr>
            </a:br>
            <a:endParaRPr sz="1600" b="0" i="0" u="none" strike="noStrike" cap="none" dirty="0">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Narrow"/>
                <a:ea typeface="Arial Narrow"/>
                <a:cs typeface="Arial Narrow"/>
                <a:sym typeface="Arial Narrow"/>
              </a:rPr>
              <a:t>esmo.org</a:t>
            </a:r>
            <a:endParaRPr sz="1600" b="1" i="0" u="none" strike="noStrike" cap="none" dirty="0">
              <a:solidFill>
                <a:srgbClr val="3D9DA0"/>
              </a:solidFill>
              <a:latin typeface="Arial Narrow"/>
              <a:ea typeface="Arial Narrow"/>
              <a:cs typeface="Arial Narrow"/>
              <a:sym typeface="Arial Narrow"/>
            </a:endParaRPr>
          </a:p>
        </p:txBody>
      </p:sp>
    </p:spTree>
    <p:extLst>
      <p:ext uri="{BB962C8B-B14F-4D97-AF65-F5344CB8AC3E}">
        <p14:creationId xmlns:p14="http://schemas.microsoft.com/office/powerpoint/2010/main" val="1613957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hasCustomPrompt="1"/>
          </p:nvPr>
        </p:nvSpPr>
        <p:spPr/>
        <p:txBody>
          <a:bodyPr/>
          <a:lstStyle/>
          <a:p>
            <a:r>
              <a:rPr lang="en-US" dirty="0"/>
              <a:t>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734859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
        <p:nvSpPr>
          <p:cNvPr id="7" name="Text Placeholder 2">
            <a:extLst>
              <a:ext uri="{FF2B5EF4-FFF2-40B4-BE49-F238E27FC236}">
                <a16:creationId xmlns:a16="http://schemas.microsoft.com/office/drawing/2014/main" id="{2F229E5D-DAA9-4C5C-A19F-42C3FA4B4778}"/>
              </a:ext>
            </a:extLst>
          </p:cNvPr>
          <p:cNvSpPr>
            <a:spLocks noGrp="1"/>
          </p:cNvSpPr>
          <p:nvPr>
            <p:ph idx="1"/>
          </p:nvPr>
        </p:nvSpPr>
        <p:spPr>
          <a:xfrm>
            <a:off x="305554" y="1001169"/>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plate&#10;&#10;Description automatically generated">
            <a:extLst>
              <a:ext uri="{FF2B5EF4-FFF2-40B4-BE49-F238E27FC236}">
                <a16:creationId xmlns:a16="http://schemas.microsoft.com/office/drawing/2014/main" id="{FCE0B1A2-82A5-4B3C-AB95-077695EB59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265"/>
            <a:ext cx="422539" cy="261611"/>
          </a:xfrm>
          <a:prstGeom prst="rect">
            <a:avLst/>
          </a:prstGeom>
        </p:spPr>
      </p:pic>
      <p:sp>
        <p:nvSpPr>
          <p:cNvPr id="10" name="TextBox 9">
            <a:extLst>
              <a:ext uri="{FF2B5EF4-FFF2-40B4-BE49-F238E27FC236}">
                <a16:creationId xmlns:a16="http://schemas.microsoft.com/office/drawing/2014/main" id="{3B93F9C7-E095-4BEF-B680-9554BA83DBC5}"/>
              </a:ext>
            </a:extLst>
          </p:cNvPr>
          <p:cNvSpPr txBox="1"/>
          <p:nvPr userDrawn="1"/>
        </p:nvSpPr>
        <p:spPr>
          <a:xfrm>
            <a:off x="425806" y="37532"/>
            <a:ext cx="1708311" cy="523220"/>
          </a:xfrm>
          <a:prstGeom prst="rect">
            <a:avLst/>
          </a:prstGeom>
          <a:noFill/>
        </p:spPr>
        <p:txBody>
          <a:bodyPr wrap="square" rtlCol="0">
            <a:spAutoFit/>
          </a:bodyPr>
          <a:lstStyle/>
          <a:p>
            <a:r>
              <a:rPr lang="en-US" sz="1400" i="1" dirty="0">
                <a:solidFill>
                  <a:srgbClr val="000000"/>
                </a:solidFill>
              </a:rPr>
              <a:t>DESTINY-Breast04</a:t>
            </a:r>
          </a:p>
        </p:txBody>
      </p:sp>
    </p:spTree>
    <p:extLst>
      <p:ext uri="{BB962C8B-B14F-4D97-AF65-F5344CB8AC3E}">
        <p14:creationId xmlns:p14="http://schemas.microsoft.com/office/powerpoint/2010/main" val="1252092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42559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A469-7D15-4077-9C53-5AD2D6C66E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2E805D-11A2-4231-8736-908A24D079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78F6C-69CE-4DE8-91FF-51B42C98D866}"/>
              </a:ext>
            </a:extLst>
          </p:cNvPr>
          <p:cNvSpPr>
            <a:spLocks noGrp="1"/>
          </p:cNvSpPr>
          <p:nvPr>
            <p:ph type="dt" sz="half" idx="10"/>
          </p:nvPr>
        </p:nvSpPr>
        <p:spPr/>
        <p:txBody>
          <a:bodyPr/>
          <a:lstStyle/>
          <a:p>
            <a:fld id="{0C48E705-796D-45E4-9DA1-E64773B5388B}" type="datetimeFigureOut">
              <a:rPr lang="en-US" smtClean="0"/>
              <a:t>1/9/24</a:t>
            </a:fld>
            <a:endParaRPr lang="en-US"/>
          </a:p>
        </p:txBody>
      </p:sp>
      <p:sp>
        <p:nvSpPr>
          <p:cNvPr id="5" name="Footer Placeholder 4">
            <a:extLst>
              <a:ext uri="{FF2B5EF4-FFF2-40B4-BE49-F238E27FC236}">
                <a16:creationId xmlns:a16="http://schemas.microsoft.com/office/drawing/2014/main" id="{A6636FFC-F766-4B6C-B7B8-B87575A0D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7E07F-C750-4FC4-9ED1-DC0396E81AEE}"/>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2448128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4926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2998857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2316119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713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41028" y="169991"/>
            <a:ext cx="9093600" cy="1314321"/>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4696"/>
            <a:ext cx="10790872"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027698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178">
          <p15:clr>
            <a:srgbClr val="FBAE40"/>
          </p15:clr>
        </p15:guide>
        <p15:guide id="2" orient="horz" pos="2160">
          <p15:clr>
            <a:srgbClr val="FBAE40"/>
          </p15:clr>
        </p15:guide>
        <p15:guide id="3"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200250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96845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CFDF-3A26-45A2-A174-463431200144}"/>
              </a:ext>
            </a:extLst>
          </p:cNvPr>
          <p:cNvSpPr>
            <a:spLocks noGrp="1"/>
          </p:cNvSpPr>
          <p:nvPr>
            <p:ph type="title"/>
          </p:nvPr>
        </p:nvSpPr>
        <p:spPr/>
        <p:txBody>
          <a:bodyPr vert="horz" lIns="0" tIns="45720" rIns="91440" bIns="45720" rtlCol="0" anchor="ctr">
            <a:normAutofit/>
          </a:bodyPr>
          <a:lstStyle>
            <a:lvl1pPr>
              <a:defRPr lang="en-GB" dirty="0"/>
            </a:lvl1pPr>
          </a:lstStyle>
          <a:p>
            <a:pPr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CD0CD31D-977E-4649-A3E6-1BFCD184CF4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7EA16FC-CBDC-42A9-A2A5-97A2B558D651}"/>
              </a:ext>
            </a:extLst>
          </p:cNvPr>
          <p:cNvSpPr>
            <a:spLocks noGrp="1"/>
          </p:cNvSpPr>
          <p:nvPr>
            <p:ph type="dt" sz="half" idx="10"/>
          </p:nvPr>
        </p:nvSpPr>
        <p:spPr/>
        <p:txBody>
          <a:bodyPr/>
          <a:lstStyle/>
          <a:p>
            <a:fld id="{6FFE7DF8-0117-4213-9F03-2ECCD3FDD4C8}" type="datetimeFigureOut">
              <a:rPr lang="en-GB" smtClean="0"/>
              <a:t>09/01/2024</a:t>
            </a:fld>
            <a:endParaRPr lang="en-GB" dirty="0"/>
          </a:p>
        </p:txBody>
      </p:sp>
      <p:sp>
        <p:nvSpPr>
          <p:cNvPr id="5" name="Footer Placeholder 4">
            <a:extLst>
              <a:ext uri="{FF2B5EF4-FFF2-40B4-BE49-F238E27FC236}">
                <a16:creationId xmlns:a16="http://schemas.microsoft.com/office/drawing/2014/main" id="{8D3D14E4-4B52-4E9A-AD11-919B9B06642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1D83703-26CE-4963-AF97-864A058C26B9}"/>
              </a:ext>
            </a:extLst>
          </p:cNvPr>
          <p:cNvSpPr>
            <a:spLocks noGrp="1"/>
          </p:cNvSpPr>
          <p:nvPr>
            <p:ph type="sldNum" sz="quarter" idx="12"/>
          </p:nvPr>
        </p:nvSpPr>
        <p:spPr/>
        <p:txBody>
          <a:bodyPr/>
          <a:lstStyle/>
          <a:p>
            <a:fld id="{5C47F532-BF6D-44C6-9166-D02A2FA56EED}" type="slidenum">
              <a:rPr lang="en-GB" smtClean="0"/>
              <a:t>‹#›</a:t>
            </a:fld>
            <a:endParaRPr lang="en-GB" dirty="0"/>
          </a:p>
        </p:txBody>
      </p:sp>
    </p:spTree>
    <p:extLst>
      <p:ext uri="{BB962C8B-B14F-4D97-AF65-F5344CB8AC3E}">
        <p14:creationId xmlns:p14="http://schemas.microsoft.com/office/powerpoint/2010/main" val="69870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409750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4243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6E7DF-1CDF-4705-A385-127F851D9C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ABEEA9-25DA-438F-9AC5-AF407245F5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69C3826-858B-4376-B660-4C8FBA5C3840}"/>
              </a:ext>
            </a:extLst>
          </p:cNvPr>
          <p:cNvSpPr>
            <a:spLocks noGrp="1"/>
          </p:cNvSpPr>
          <p:nvPr>
            <p:ph type="dt" sz="half" idx="10"/>
          </p:nvPr>
        </p:nvSpPr>
        <p:spPr/>
        <p:txBody>
          <a:bodyPr/>
          <a:lstStyle/>
          <a:p>
            <a:fld id="{0C48E705-796D-45E4-9DA1-E64773B5388B}" type="datetimeFigureOut">
              <a:rPr lang="en-US" smtClean="0"/>
              <a:t>1/9/24</a:t>
            </a:fld>
            <a:endParaRPr lang="en-US"/>
          </a:p>
        </p:txBody>
      </p:sp>
      <p:sp>
        <p:nvSpPr>
          <p:cNvPr id="5" name="Footer Placeholder 4">
            <a:extLst>
              <a:ext uri="{FF2B5EF4-FFF2-40B4-BE49-F238E27FC236}">
                <a16:creationId xmlns:a16="http://schemas.microsoft.com/office/drawing/2014/main" id="{90D11F6D-9AB6-4F6A-A6D8-C5FA0CE51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D75E4-096A-4D49-88B1-950F026084B7}"/>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3615472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2410858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1713263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58980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41496"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41496"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41496" y="6394696"/>
            <a:ext cx="10790872"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119925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178">
          <p15:clr>
            <a:srgbClr val="FBAE40"/>
          </p15:clr>
        </p15:guide>
        <p15:guide id="2" orient="horz" pos="2160">
          <p15:clr>
            <a:srgbClr val="FBAE40"/>
          </p15:clr>
        </p15:guide>
        <p15:guide id="3"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422981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519998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CFDF-3A26-45A2-A174-463431200144}"/>
              </a:ext>
            </a:extLst>
          </p:cNvPr>
          <p:cNvSpPr>
            <a:spLocks noGrp="1"/>
          </p:cNvSpPr>
          <p:nvPr>
            <p:ph type="title"/>
          </p:nvPr>
        </p:nvSpPr>
        <p:spPr/>
        <p:txBody>
          <a:bodyPr vert="horz" lIns="0" tIns="45720" rIns="91440" bIns="45720" rtlCol="0" anchor="ctr">
            <a:normAutofit/>
          </a:bodyPr>
          <a:lstStyle>
            <a:lvl1pPr>
              <a:defRPr lang="en-GB" dirty="0"/>
            </a:lvl1pPr>
          </a:lstStyle>
          <a:p>
            <a:pPr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CD0CD31D-977E-4649-A3E6-1BFCD184CF4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7EA16FC-CBDC-42A9-A2A5-97A2B558D651}"/>
              </a:ext>
            </a:extLst>
          </p:cNvPr>
          <p:cNvSpPr>
            <a:spLocks noGrp="1"/>
          </p:cNvSpPr>
          <p:nvPr>
            <p:ph type="dt" sz="half" idx="10"/>
          </p:nvPr>
        </p:nvSpPr>
        <p:spPr/>
        <p:txBody>
          <a:bodyPr/>
          <a:lstStyle/>
          <a:p>
            <a:fld id="{6FFE7DF8-0117-4213-9F03-2ECCD3FDD4C8}" type="datetimeFigureOut">
              <a:rPr lang="en-GB" smtClean="0"/>
              <a:t>09/01/2024</a:t>
            </a:fld>
            <a:endParaRPr lang="en-GB" dirty="0"/>
          </a:p>
        </p:txBody>
      </p:sp>
      <p:sp>
        <p:nvSpPr>
          <p:cNvPr id="5" name="Footer Placeholder 4">
            <a:extLst>
              <a:ext uri="{FF2B5EF4-FFF2-40B4-BE49-F238E27FC236}">
                <a16:creationId xmlns:a16="http://schemas.microsoft.com/office/drawing/2014/main" id="{8D3D14E4-4B52-4E9A-AD11-919B9B06642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1D83703-26CE-4963-AF97-864A058C26B9}"/>
              </a:ext>
            </a:extLst>
          </p:cNvPr>
          <p:cNvSpPr>
            <a:spLocks noGrp="1"/>
          </p:cNvSpPr>
          <p:nvPr>
            <p:ph type="sldNum" sz="quarter" idx="12"/>
          </p:nvPr>
        </p:nvSpPr>
        <p:spPr/>
        <p:txBody>
          <a:bodyPr/>
          <a:lstStyle/>
          <a:p>
            <a:fld id="{5C47F532-BF6D-44C6-9166-D02A2FA56EED}" type="slidenum">
              <a:rPr lang="en-GB" smtClean="0"/>
              <a:t>‹#›</a:t>
            </a:fld>
            <a:endParaRPr lang="en-GB" dirty="0"/>
          </a:p>
        </p:txBody>
      </p:sp>
    </p:spTree>
    <p:extLst>
      <p:ext uri="{BB962C8B-B14F-4D97-AF65-F5344CB8AC3E}">
        <p14:creationId xmlns:p14="http://schemas.microsoft.com/office/powerpoint/2010/main" val="224556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52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32294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5" name="PlaceHolder 2"/>
          <p:cNvSpPr>
            <a:spLocks noGrp="1"/>
          </p:cNvSpPr>
          <p:nvPr>
            <p:ph type="body"/>
          </p:nvPr>
        </p:nvSpPr>
        <p:spPr>
          <a:xfrm>
            <a:off x="609600" y="1604520"/>
            <a:ext cx="1097232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823527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525170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04BB8-C330-4476-9E04-151AE0F96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25EC4E-310D-4BB3-AAFA-F2A5F93398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613E6E-B859-4C05-8B3C-CAE77D73CF6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498501-F18A-46BF-BC12-370A0494C8D3}"/>
              </a:ext>
            </a:extLst>
          </p:cNvPr>
          <p:cNvSpPr>
            <a:spLocks noGrp="1"/>
          </p:cNvSpPr>
          <p:nvPr>
            <p:ph type="dt" sz="half" idx="10"/>
          </p:nvPr>
        </p:nvSpPr>
        <p:spPr/>
        <p:txBody>
          <a:bodyPr/>
          <a:lstStyle/>
          <a:p>
            <a:fld id="{0C48E705-796D-45E4-9DA1-E64773B5388B}" type="datetimeFigureOut">
              <a:rPr lang="en-US" smtClean="0"/>
              <a:t>1/9/24</a:t>
            </a:fld>
            <a:endParaRPr lang="en-US"/>
          </a:p>
        </p:txBody>
      </p:sp>
      <p:sp>
        <p:nvSpPr>
          <p:cNvPr id="6" name="Footer Placeholder 5">
            <a:extLst>
              <a:ext uri="{FF2B5EF4-FFF2-40B4-BE49-F238E27FC236}">
                <a16:creationId xmlns:a16="http://schemas.microsoft.com/office/drawing/2014/main" id="{17088E4D-9B29-4AED-9FF8-9D2823DDEA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8A436-0004-4799-BED4-4BCEEFD35D80}"/>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2784235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7"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en-US" sz="3200" b="0" strike="noStrike" spc="-1">
              <a:latin typeface="Arial"/>
            </a:endParaRPr>
          </a:p>
        </p:txBody>
      </p:sp>
      <p:sp>
        <p:nvSpPr>
          <p:cNvPr id="8"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89537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Tree>
    <p:extLst>
      <p:ext uri="{BB962C8B-B14F-4D97-AF65-F5344CB8AC3E}">
        <p14:creationId xmlns:p14="http://schemas.microsoft.com/office/powerpoint/2010/main" val="1028329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600" y="273600"/>
            <a:ext cx="10972320" cy="530784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883771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12"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US" sz="3200" b="0" strike="noStrike" spc="-1">
              <a:latin typeface="Arial"/>
            </a:endParaRPr>
          </a:p>
        </p:txBody>
      </p:sp>
      <p:sp>
        <p:nvSpPr>
          <p:cNvPr id="13"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en-US" sz="3200" b="0" strike="noStrike" spc="-1">
              <a:latin typeface="Arial"/>
            </a:endParaRPr>
          </a:p>
        </p:txBody>
      </p:sp>
      <p:sp>
        <p:nvSpPr>
          <p:cNvPr id="14"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956507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16"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6232320" y="3682080"/>
            <a:ext cx="53544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205272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20"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609600" y="3682080"/>
            <a:ext cx="1097232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458355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24" name="PlaceHolder 2"/>
          <p:cNvSpPr>
            <a:spLocks noGrp="1"/>
          </p:cNvSpPr>
          <p:nvPr>
            <p:ph type="body"/>
          </p:nvPr>
        </p:nvSpPr>
        <p:spPr>
          <a:xfrm>
            <a:off x="609600" y="1604520"/>
            <a:ext cx="10972320" cy="189684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609600" y="3682080"/>
            <a:ext cx="1097232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09475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27"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en-US" sz="3200" b="0" strike="noStrike" spc="-1">
              <a:latin typeface="Arial"/>
            </a:endParaRPr>
          </a:p>
        </p:txBody>
      </p:sp>
      <p:sp>
        <p:nvSpPr>
          <p:cNvPr id="30" name="PlaceHolder 5"/>
          <p:cNvSpPr>
            <a:spLocks noGrp="1"/>
          </p:cNvSpPr>
          <p:nvPr>
            <p:ph type="body"/>
          </p:nvPr>
        </p:nvSpPr>
        <p:spPr>
          <a:xfrm>
            <a:off x="6232320" y="3682080"/>
            <a:ext cx="53544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677123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2" name="PlaceHolder 2"/>
          <p:cNvSpPr>
            <a:spLocks noGrp="1"/>
          </p:cNvSpPr>
          <p:nvPr>
            <p:ph type="body"/>
          </p:nvPr>
        </p:nvSpPr>
        <p:spPr>
          <a:xfrm>
            <a:off x="609600" y="1604520"/>
            <a:ext cx="3532800" cy="1896840"/>
          </a:xfrm>
          <a:prstGeom prst="rect">
            <a:avLst/>
          </a:prstGeom>
        </p:spPr>
        <p:txBody>
          <a:bodyPr lIns="0" tIns="0" rIns="0" bIns="0">
            <a:normAutofit/>
          </a:bodyPr>
          <a:lstStyle/>
          <a:p>
            <a:endParaRPr lang="en-US" sz="3200" b="0" strike="noStrike" spc="-1">
              <a:latin typeface="Arial"/>
            </a:endParaRPr>
          </a:p>
        </p:txBody>
      </p:sp>
      <p:sp>
        <p:nvSpPr>
          <p:cNvPr id="33" name="PlaceHolder 3"/>
          <p:cNvSpPr>
            <a:spLocks noGrp="1"/>
          </p:cNvSpPr>
          <p:nvPr>
            <p:ph type="body"/>
          </p:nvPr>
        </p:nvSpPr>
        <p:spPr>
          <a:xfrm>
            <a:off x="4319520" y="1604520"/>
            <a:ext cx="3532800" cy="1896840"/>
          </a:xfrm>
          <a:prstGeom prst="rect">
            <a:avLst/>
          </a:prstGeom>
        </p:spPr>
        <p:txBody>
          <a:bodyPr lIns="0" tIns="0" rIns="0" bIns="0">
            <a:normAutofit/>
          </a:bodyPr>
          <a:lstStyle/>
          <a:p>
            <a:endParaRPr lang="en-US" sz="3200" b="0" strike="noStrike" spc="-1">
              <a:latin typeface="Arial"/>
            </a:endParaRPr>
          </a:p>
        </p:txBody>
      </p:sp>
      <p:sp>
        <p:nvSpPr>
          <p:cNvPr id="34" name="PlaceHolder 4"/>
          <p:cNvSpPr>
            <a:spLocks noGrp="1"/>
          </p:cNvSpPr>
          <p:nvPr>
            <p:ph type="body"/>
          </p:nvPr>
        </p:nvSpPr>
        <p:spPr>
          <a:xfrm>
            <a:off x="8029440" y="1604520"/>
            <a:ext cx="3532800" cy="1896840"/>
          </a:xfrm>
          <a:prstGeom prst="rect">
            <a:avLst/>
          </a:prstGeom>
        </p:spPr>
        <p:txBody>
          <a:bodyPr lIns="0" tIns="0" rIns="0" bIns="0">
            <a:normAutofit/>
          </a:bodyPr>
          <a:lstStyle/>
          <a:p>
            <a:endParaRPr lang="en-US" sz="3200" b="0" strike="noStrike" spc="-1">
              <a:latin typeface="Arial"/>
            </a:endParaRPr>
          </a:p>
        </p:txBody>
      </p:sp>
      <p:sp>
        <p:nvSpPr>
          <p:cNvPr id="35" name="PlaceHolder 5"/>
          <p:cNvSpPr>
            <a:spLocks noGrp="1"/>
          </p:cNvSpPr>
          <p:nvPr>
            <p:ph type="body"/>
          </p:nvPr>
        </p:nvSpPr>
        <p:spPr>
          <a:xfrm>
            <a:off x="609600" y="3682080"/>
            <a:ext cx="3532800" cy="1896840"/>
          </a:xfrm>
          <a:prstGeom prst="rect">
            <a:avLst/>
          </a:prstGeom>
        </p:spPr>
        <p:txBody>
          <a:bodyPr lIns="0" tIns="0" rIns="0" bIns="0">
            <a:normAutofit/>
          </a:bodyPr>
          <a:lstStyle/>
          <a:p>
            <a:endParaRPr lang="en-US" sz="3200" b="0" strike="noStrike" spc="-1">
              <a:latin typeface="Arial"/>
            </a:endParaRPr>
          </a:p>
        </p:txBody>
      </p:sp>
      <p:sp>
        <p:nvSpPr>
          <p:cNvPr id="36" name="PlaceHolder 6"/>
          <p:cNvSpPr>
            <a:spLocks noGrp="1"/>
          </p:cNvSpPr>
          <p:nvPr>
            <p:ph type="body"/>
          </p:nvPr>
        </p:nvSpPr>
        <p:spPr>
          <a:xfrm>
            <a:off x="4319520" y="3682080"/>
            <a:ext cx="3532800" cy="1896840"/>
          </a:xfrm>
          <a:prstGeom prst="rect">
            <a:avLst/>
          </a:prstGeom>
        </p:spPr>
        <p:txBody>
          <a:bodyPr lIns="0" tIns="0" rIns="0" bIns="0">
            <a:normAutofit/>
          </a:bodyPr>
          <a:lstStyle/>
          <a:p>
            <a:endParaRPr lang="en-US" sz="3200" b="0" strike="noStrike" spc="-1">
              <a:latin typeface="Arial"/>
            </a:endParaRPr>
          </a:p>
        </p:txBody>
      </p:sp>
      <p:sp>
        <p:nvSpPr>
          <p:cNvPr id="37" name="PlaceHolder 7"/>
          <p:cNvSpPr>
            <a:spLocks noGrp="1"/>
          </p:cNvSpPr>
          <p:nvPr>
            <p:ph type="body"/>
          </p:nvPr>
        </p:nvSpPr>
        <p:spPr>
          <a:xfrm>
            <a:off x="8029440" y="3682080"/>
            <a:ext cx="3532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649948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7D24CF-04BE-B327-3361-E1200572DFA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095149" y="3657153"/>
            <a:ext cx="6096851" cy="3200847"/>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2C404A3-49E3-6AE3-6316-79D1DE70A5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3345" y="239713"/>
            <a:ext cx="2020824" cy="699807"/>
          </a:xfrm>
          <a:prstGeom prst="rect">
            <a:avLst/>
          </a:prstGeom>
        </p:spPr>
      </p:pic>
    </p:spTree>
    <p:extLst>
      <p:ext uri="{BB962C8B-B14F-4D97-AF65-F5344CB8AC3E}">
        <p14:creationId xmlns:p14="http://schemas.microsoft.com/office/powerpoint/2010/main" val="3543547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C13F8-4624-472F-AE71-8D8D367BAD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9CCD7F-17E9-4BC5-BF2B-8E2DC7ACC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C0EF82-A511-474B-B2C1-E2662185AA3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7C54D2-1798-499F-846C-553DC26E6B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BC5A40-5B68-4F30-9DE4-1FBA6397A0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8F768F-4A42-40C9-81A5-51A9E31E5E4A}"/>
              </a:ext>
            </a:extLst>
          </p:cNvPr>
          <p:cNvSpPr>
            <a:spLocks noGrp="1"/>
          </p:cNvSpPr>
          <p:nvPr>
            <p:ph type="dt" sz="half" idx="10"/>
          </p:nvPr>
        </p:nvSpPr>
        <p:spPr/>
        <p:txBody>
          <a:bodyPr/>
          <a:lstStyle/>
          <a:p>
            <a:fld id="{0C48E705-796D-45E4-9DA1-E64773B5388B}" type="datetimeFigureOut">
              <a:rPr lang="en-US" smtClean="0"/>
              <a:t>1/9/24</a:t>
            </a:fld>
            <a:endParaRPr lang="en-US"/>
          </a:p>
        </p:txBody>
      </p:sp>
      <p:sp>
        <p:nvSpPr>
          <p:cNvPr id="8" name="Footer Placeholder 7">
            <a:extLst>
              <a:ext uri="{FF2B5EF4-FFF2-40B4-BE49-F238E27FC236}">
                <a16:creationId xmlns:a16="http://schemas.microsoft.com/office/drawing/2014/main" id="{DE6696D8-C605-4864-ADED-D7BFC77AC3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0C07BD-04B5-4377-954B-B3E45086BB86}"/>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3182917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0177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9790703F-E851-1D5A-99B7-43DBD5482698}"/>
              </a:ext>
            </a:extLst>
          </p:cNvPr>
          <p:cNvGrpSpPr/>
          <p:nvPr userDrawn="1"/>
        </p:nvGrpSpPr>
        <p:grpSpPr>
          <a:xfrm>
            <a:off x="9392911" y="6212702"/>
            <a:ext cx="2488502" cy="450134"/>
            <a:chOff x="9392911" y="6212702"/>
            <a:chExt cx="2488502" cy="450134"/>
          </a:xfrm>
        </p:grpSpPr>
        <p:pic>
          <p:nvPicPr>
            <p:cNvPr id="5" name="Picture 4" descr="Icon&#10;&#10;Description automatically generated">
              <a:extLst>
                <a:ext uri="{FF2B5EF4-FFF2-40B4-BE49-F238E27FC236}">
                  <a16:creationId xmlns:a16="http://schemas.microsoft.com/office/drawing/2014/main" id="{C714CC1E-7921-3200-C137-F7ADAA9532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6" name="Rectangle 8">
              <a:extLst>
                <a:ext uri="{FF2B5EF4-FFF2-40B4-BE49-F238E27FC236}">
                  <a16:creationId xmlns:a16="http://schemas.microsoft.com/office/drawing/2014/main" id="{79882158-D8CB-A63B-35E5-FF6D03999CD4}"/>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866760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A10CE991-EF19-4C89-B2F1-8D342C7298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34666" y="5556666"/>
            <a:ext cx="3154680" cy="1092459"/>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222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0377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4B831F98-D110-9641-0056-3FFA4445A199}"/>
              </a:ext>
            </a:extLst>
          </p:cNvPr>
          <p:cNvGrpSpPr/>
          <p:nvPr userDrawn="1"/>
        </p:nvGrpSpPr>
        <p:grpSpPr>
          <a:xfrm>
            <a:off x="9392911" y="6212702"/>
            <a:ext cx="2488502" cy="450134"/>
            <a:chOff x="9392911" y="6212702"/>
            <a:chExt cx="2488502" cy="450134"/>
          </a:xfrm>
        </p:grpSpPr>
        <p:pic>
          <p:nvPicPr>
            <p:cNvPr id="6" name="Picture 5" descr="Icon&#10;&#10;Description automatically generated">
              <a:extLst>
                <a:ext uri="{FF2B5EF4-FFF2-40B4-BE49-F238E27FC236}">
                  <a16:creationId xmlns:a16="http://schemas.microsoft.com/office/drawing/2014/main" id="{2C5D1AC3-8115-5D46-33CE-6C6B521292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F667ED7-9C0E-2D48-F6BB-0BF8DBEF1D59}"/>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4179906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854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A188367A-EE46-1DDA-2AFE-9C628EB72449}"/>
              </a:ext>
            </a:extLst>
          </p:cNvPr>
          <p:cNvGrpSpPr/>
          <p:nvPr userDrawn="1"/>
        </p:nvGrpSpPr>
        <p:grpSpPr>
          <a:xfrm>
            <a:off x="9392911" y="6212702"/>
            <a:ext cx="2488502" cy="450134"/>
            <a:chOff x="9392911" y="6212702"/>
            <a:chExt cx="2488502" cy="450134"/>
          </a:xfrm>
        </p:grpSpPr>
        <p:pic>
          <p:nvPicPr>
            <p:cNvPr id="6" name="Picture 5" descr="Icon&#10;&#10;Description automatically generated">
              <a:extLst>
                <a:ext uri="{FF2B5EF4-FFF2-40B4-BE49-F238E27FC236}">
                  <a16:creationId xmlns:a16="http://schemas.microsoft.com/office/drawing/2014/main" id="{35BBB51B-0D41-5485-99A1-BEEAE26079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3F85628-F902-1363-8D50-72542C0A0300}"/>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68785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750766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grpSp>
        <p:nvGrpSpPr>
          <p:cNvPr id="3" name="Group 2">
            <a:extLst>
              <a:ext uri="{FF2B5EF4-FFF2-40B4-BE49-F238E27FC236}">
                <a16:creationId xmlns:a16="http://schemas.microsoft.com/office/drawing/2014/main" id="{88B87460-1489-A7E6-C388-913BBD640CAB}"/>
              </a:ext>
            </a:extLst>
          </p:cNvPr>
          <p:cNvGrpSpPr/>
          <p:nvPr userDrawn="1"/>
        </p:nvGrpSpPr>
        <p:grpSpPr>
          <a:xfrm>
            <a:off x="9392911" y="6212702"/>
            <a:ext cx="2488502" cy="450134"/>
            <a:chOff x="9392911" y="6212702"/>
            <a:chExt cx="2488502" cy="450134"/>
          </a:xfrm>
        </p:grpSpPr>
        <p:pic>
          <p:nvPicPr>
            <p:cNvPr id="4" name="Picture 3" descr="Icon&#10;&#10;Description automatically generated">
              <a:extLst>
                <a:ext uri="{FF2B5EF4-FFF2-40B4-BE49-F238E27FC236}">
                  <a16:creationId xmlns:a16="http://schemas.microsoft.com/office/drawing/2014/main" id="{73676601-6D49-45FB-EFC9-9A6CC1B205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5" name="Rectangle 8">
              <a:extLst>
                <a:ext uri="{FF2B5EF4-FFF2-40B4-BE49-F238E27FC236}">
                  <a16:creationId xmlns:a16="http://schemas.microsoft.com/office/drawing/2014/main" id="{0DEFDF9E-3F9A-D373-496E-25B367379078}"/>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10345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812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6EE40-EB8F-489A-8098-3BCD9122FA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5D8FDA-B6AB-42DE-AA9E-32A8284D2C47}"/>
              </a:ext>
            </a:extLst>
          </p:cNvPr>
          <p:cNvSpPr>
            <a:spLocks noGrp="1"/>
          </p:cNvSpPr>
          <p:nvPr>
            <p:ph type="dt" sz="half" idx="10"/>
          </p:nvPr>
        </p:nvSpPr>
        <p:spPr/>
        <p:txBody>
          <a:bodyPr/>
          <a:lstStyle/>
          <a:p>
            <a:fld id="{0C48E705-796D-45E4-9DA1-E64773B5388B}" type="datetimeFigureOut">
              <a:rPr lang="en-US" smtClean="0"/>
              <a:t>1/9/24</a:t>
            </a:fld>
            <a:endParaRPr lang="en-US"/>
          </a:p>
        </p:txBody>
      </p:sp>
      <p:sp>
        <p:nvSpPr>
          <p:cNvPr id="4" name="Footer Placeholder 3">
            <a:extLst>
              <a:ext uri="{FF2B5EF4-FFF2-40B4-BE49-F238E27FC236}">
                <a16:creationId xmlns:a16="http://schemas.microsoft.com/office/drawing/2014/main" id="{28046128-43C8-4C7B-B1D3-979D4ECE5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991091-528E-4976-B1E6-9C155E410F8B}"/>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2939149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19873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848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256A9E-3500-EA4B-8C16-9D04FE19EF76}"/>
              </a:ext>
            </a:extLst>
          </p:cNvPr>
          <p:cNvSpPr/>
          <p:nvPr/>
        </p:nvSpPr>
        <p:spPr>
          <a:xfrm>
            <a:off x="-1" y="5266944"/>
            <a:ext cx="12192001" cy="159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a:p>
        </p:txBody>
      </p:sp>
      <p:pic>
        <p:nvPicPr>
          <p:cNvPr id="15" name="Picture 14">
            <a:extLst>
              <a:ext uri="{FF2B5EF4-FFF2-40B4-BE49-F238E27FC236}">
                <a16:creationId xmlns:a16="http://schemas.microsoft.com/office/drawing/2014/main" id="{8E23748B-02E2-2D44-802A-FEE3E2598D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85216"/>
            <a:ext cx="12191999" cy="5143500"/>
          </a:xfrm>
          <a:prstGeom prst="rect">
            <a:avLst/>
          </a:prstGeom>
        </p:spPr>
      </p:pic>
      <p:pic>
        <p:nvPicPr>
          <p:cNvPr id="16" name="Picture 15">
            <a:extLst>
              <a:ext uri="{FF2B5EF4-FFF2-40B4-BE49-F238E27FC236}">
                <a16:creationId xmlns:a16="http://schemas.microsoft.com/office/drawing/2014/main" id="{5D8BE109-130F-8F44-BDF9-A6B0787CBF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7439"/>
            <a:ext cx="12192000" cy="1088908"/>
          </a:xfrm>
          <a:prstGeom prst="rect">
            <a:avLst/>
          </a:prstGeom>
        </p:spPr>
      </p:pic>
      <p:sp>
        <p:nvSpPr>
          <p:cNvPr id="17" name="Rectangle 16">
            <a:extLst>
              <a:ext uri="{FF2B5EF4-FFF2-40B4-BE49-F238E27FC236}">
                <a16:creationId xmlns:a16="http://schemas.microsoft.com/office/drawing/2014/main" id="{E821AFC3-99BB-DE45-8DC8-1260D987C996}"/>
              </a:ext>
            </a:extLst>
          </p:cNvPr>
          <p:cNvSpPr/>
          <p:nvPr/>
        </p:nvSpPr>
        <p:spPr>
          <a:xfrm>
            <a:off x="0" y="976491"/>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dirty="0">
              <a:solidFill>
                <a:srgbClr val="63666A"/>
              </a:solidFill>
            </a:endParaRPr>
          </a:p>
        </p:txBody>
      </p:sp>
      <p:pic>
        <p:nvPicPr>
          <p:cNvPr id="18" name="Picture 17">
            <a:extLst>
              <a:ext uri="{FF2B5EF4-FFF2-40B4-BE49-F238E27FC236}">
                <a16:creationId xmlns:a16="http://schemas.microsoft.com/office/drawing/2014/main" id="{32726957-4EC1-8A46-B94B-D8CFB970B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7433" y="1104335"/>
            <a:ext cx="3118524" cy="572030"/>
          </a:xfrm>
          <a:prstGeom prst="rect">
            <a:avLst/>
          </a:prstGeom>
        </p:spPr>
      </p:pic>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713509" y="4456646"/>
            <a:ext cx="10820401" cy="1451877"/>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720435" y="5954327"/>
            <a:ext cx="10820400" cy="499147"/>
          </a:xfrm>
          <a:prstGeom prst="rect">
            <a:avLst/>
          </a:prstGeom>
        </p:spPr>
        <p:txBody>
          <a:bodyPr anchor="t">
            <a:normAutofit/>
          </a:bodyPr>
          <a:lstStyle>
            <a:lvl1pPr marL="0" indent="0" algn="l">
              <a:buNone/>
              <a:defRPr sz="1500" b="0">
                <a:solidFill>
                  <a:srgbClr val="FFA3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Title Arial Bold Uppercase</a:t>
            </a:r>
          </a:p>
        </p:txBody>
      </p:sp>
    </p:spTree>
    <p:extLst>
      <p:ext uri="{BB962C8B-B14F-4D97-AF65-F5344CB8AC3E}">
        <p14:creationId xmlns:p14="http://schemas.microsoft.com/office/powerpoint/2010/main" val="627163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397691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10605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756095"/>
            <a:ext cx="10820400" cy="4077778"/>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528690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Ad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859537"/>
            <a:ext cx="10820400" cy="5101844"/>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151401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Paragraph + 2 Column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1495568"/>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9" y="3425566"/>
            <a:ext cx="5280025" cy="2472315"/>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033EA86E-006A-7B43-84FC-FD4176465C5E}"/>
              </a:ext>
            </a:extLst>
          </p:cNvPr>
          <p:cNvSpPr>
            <a:spLocks noGrp="1"/>
          </p:cNvSpPr>
          <p:nvPr>
            <p:ph type="body" sz="quarter" idx="12" hasCustomPrompt="1"/>
          </p:nvPr>
        </p:nvSpPr>
        <p:spPr>
          <a:xfrm>
            <a:off x="6199188" y="3425566"/>
            <a:ext cx="5334000" cy="2472315"/>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1010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Subhead + Righ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5"/>
            <a:ext cx="10820400" cy="477259"/>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7127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6691313" y="2448243"/>
            <a:ext cx="4841875" cy="3262312"/>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3489215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3 column +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9"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9"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11F03BB4-41CC-E849-9B55-3687F7E74FB2}"/>
              </a:ext>
            </a:extLst>
          </p:cNvPr>
          <p:cNvSpPr>
            <a:spLocks noGrp="1"/>
          </p:cNvSpPr>
          <p:nvPr>
            <p:ph type="body" sz="quarter" idx="12"/>
          </p:nvPr>
        </p:nvSpPr>
        <p:spPr>
          <a:xfrm>
            <a:off x="4515861"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14" name="Text Placeholder 5">
            <a:extLst>
              <a:ext uri="{FF2B5EF4-FFF2-40B4-BE49-F238E27FC236}">
                <a16:creationId xmlns:a16="http://schemas.microsoft.com/office/drawing/2014/main" id="{4E0B8D83-42B6-614A-BF5E-568D4CCB81C5}"/>
              </a:ext>
            </a:extLst>
          </p:cNvPr>
          <p:cNvSpPr>
            <a:spLocks noGrp="1"/>
          </p:cNvSpPr>
          <p:nvPr>
            <p:ph type="body" sz="quarter" idx="13" hasCustomPrompt="1"/>
          </p:nvPr>
        </p:nvSpPr>
        <p:spPr>
          <a:xfrm>
            <a:off x="4515861"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D87D397B-C93F-7E45-B774-40EAFDD10394}"/>
              </a:ext>
            </a:extLst>
          </p:cNvPr>
          <p:cNvSpPr>
            <a:spLocks noGrp="1"/>
          </p:cNvSpPr>
          <p:nvPr>
            <p:ph type="body" sz="quarter" idx="14"/>
          </p:nvPr>
        </p:nvSpPr>
        <p:spPr>
          <a:xfrm>
            <a:off x="8318935"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16" name="Text Placeholder 5">
            <a:extLst>
              <a:ext uri="{FF2B5EF4-FFF2-40B4-BE49-F238E27FC236}">
                <a16:creationId xmlns:a16="http://schemas.microsoft.com/office/drawing/2014/main" id="{EC34C2E0-58DE-7A43-AA08-BFAF28E816BD}"/>
              </a:ext>
            </a:extLst>
          </p:cNvPr>
          <p:cNvSpPr>
            <a:spLocks noGrp="1"/>
          </p:cNvSpPr>
          <p:nvPr>
            <p:ph type="body" sz="quarter" idx="15" hasCustomPrompt="1"/>
          </p:nvPr>
        </p:nvSpPr>
        <p:spPr>
          <a:xfrm>
            <a:off x="8318935"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2114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Subhead + Lef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5741989" y="1783804"/>
            <a:ext cx="5791921" cy="502197"/>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57419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713507" y="1783803"/>
            <a:ext cx="4786460" cy="3553546"/>
          </a:xfrm>
          <a:prstGeom prst="rect">
            <a:avLst/>
          </a:prstGeom>
        </p:spPr>
        <p:txBody>
          <a:bodyPr>
            <a:normAutofit/>
          </a:bodyPr>
          <a:lstStyle/>
          <a:p>
            <a:r>
              <a:rPr lang="en-US"/>
              <a:t>Click icon to add picture</a:t>
            </a:r>
            <a:endParaRPr lang="en-US" dirty="0"/>
          </a:p>
        </p:txBody>
      </p:sp>
    </p:spTree>
    <p:extLst>
      <p:ext uri="{BB962C8B-B14F-4D97-AF65-F5344CB8AC3E}">
        <p14:creationId xmlns:p14="http://schemas.microsoft.com/office/powerpoint/2010/main" val="2812609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D82CF-244B-4685-A489-B2325E972DD3}"/>
              </a:ext>
            </a:extLst>
          </p:cNvPr>
          <p:cNvSpPr>
            <a:spLocks noGrp="1"/>
          </p:cNvSpPr>
          <p:nvPr>
            <p:ph type="dt" sz="half" idx="10"/>
          </p:nvPr>
        </p:nvSpPr>
        <p:spPr/>
        <p:txBody>
          <a:bodyPr/>
          <a:lstStyle/>
          <a:p>
            <a:fld id="{0C48E705-796D-45E4-9DA1-E64773B5388B}" type="datetimeFigureOut">
              <a:rPr lang="en-US" smtClean="0"/>
              <a:t>1/9/24</a:t>
            </a:fld>
            <a:endParaRPr lang="en-US"/>
          </a:p>
        </p:txBody>
      </p:sp>
      <p:sp>
        <p:nvSpPr>
          <p:cNvPr id="3" name="Footer Placeholder 2">
            <a:extLst>
              <a:ext uri="{FF2B5EF4-FFF2-40B4-BE49-F238E27FC236}">
                <a16:creationId xmlns:a16="http://schemas.microsoft.com/office/drawing/2014/main" id="{266D41BC-5BEA-4799-BD07-D9ED98F423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D31B77-447A-442B-BA64-9977B5B9D340}"/>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3157141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Arrow Graphi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243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99703"/>
            <a:ext cx="10820400" cy="162929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grpSp>
        <p:nvGrpSpPr>
          <p:cNvPr id="3" name="Group 2">
            <a:extLst>
              <a:ext uri="{FF2B5EF4-FFF2-40B4-BE49-F238E27FC236}">
                <a16:creationId xmlns:a16="http://schemas.microsoft.com/office/drawing/2014/main" id="{9E05FC27-17DE-5341-9B82-5BC8E358862D}"/>
              </a:ext>
            </a:extLst>
          </p:cNvPr>
          <p:cNvGrpSpPr/>
          <p:nvPr/>
        </p:nvGrpSpPr>
        <p:grpSpPr>
          <a:xfrm>
            <a:off x="689929" y="3762292"/>
            <a:ext cx="10843259" cy="1791495"/>
            <a:chOff x="435178" y="2479802"/>
            <a:chExt cx="11600741" cy="2466390"/>
          </a:xfrm>
        </p:grpSpPr>
        <p:grpSp>
          <p:nvGrpSpPr>
            <p:cNvPr id="2" name="Group 1">
              <a:extLst>
                <a:ext uri="{FF2B5EF4-FFF2-40B4-BE49-F238E27FC236}">
                  <a16:creationId xmlns:a16="http://schemas.microsoft.com/office/drawing/2014/main" id="{12ED8254-7417-744A-901A-09C5D307E38F}"/>
                </a:ext>
              </a:extLst>
            </p:cNvPr>
            <p:cNvGrpSpPr/>
            <p:nvPr/>
          </p:nvGrpSpPr>
          <p:grpSpPr>
            <a:xfrm>
              <a:off x="435178" y="2479802"/>
              <a:ext cx="10483600" cy="2457957"/>
              <a:chOff x="435178" y="2479803"/>
              <a:chExt cx="7003884" cy="1642112"/>
            </a:xfrm>
          </p:grpSpPr>
          <p:sp>
            <p:nvSpPr>
              <p:cNvPr id="8" name="Rectangle 7">
                <a:extLst>
                  <a:ext uri="{FF2B5EF4-FFF2-40B4-BE49-F238E27FC236}">
                    <a16:creationId xmlns:a16="http://schemas.microsoft.com/office/drawing/2014/main" id="{21939AEF-633E-4046-A275-FA291A7C14BB}"/>
                  </a:ext>
                </a:extLst>
              </p:cNvPr>
              <p:cNvSpPr/>
              <p:nvPr/>
            </p:nvSpPr>
            <p:spPr>
              <a:xfrm>
                <a:off x="5623319" y="2481373"/>
                <a:ext cx="1815743" cy="1640541"/>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0" name="Rectangle 9">
                <a:extLst>
                  <a:ext uri="{FF2B5EF4-FFF2-40B4-BE49-F238E27FC236}">
                    <a16:creationId xmlns:a16="http://schemas.microsoft.com/office/drawing/2014/main" id="{877CCE8B-EF49-DC4E-A6E5-AFD5248B88BF}"/>
                  </a:ext>
                </a:extLst>
              </p:cNvPr>
              <p:cNvSpPr/>
              <p:nvPr/>
            </p:nvSpPr>
            <p:spPr>
              <a:xfrm>
                <a:off x="3923673" y="2481373"/>
                <a:ext cx="1815743" cy="1640541"/>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1" name="Triangle 10">
                <a:extLst>
                  <a:ext uri="{FF2B5EF4-FFF2-40B4-BE49-F238E27FC236}">
                    <a16:creationId xmlns:a16="http://schemas.microsoft.com/office/drawing/2014/main" id="{15FE7054-20A9-154F-A106-AA821961B158}"/>
                  </a:ext>
                </a:extLst>
              </p:cNvPr>
              <p:cNvSpPr/>
              <p:nvPr/>
            </p:nvSpPr>
            <p:spPr>
              <a:xfrm rot="5400000">
                <a:off x="5292095" y="2927124"/>
                <a:ext cx="1642112" cy="747470"/>
              </a:xfrm>
              <a:prstGeom prst="triangle">
                <a:avLst>
                  <a:gd name="adj" fmla="val 51638"/>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2" name="Rectangle 11">
                <a:extLst>
                  <a:ext uri="{FF2B5EF4-FFF2-40B4-BE49-F238E27FC236}">
                    <a16:creationId xmlns:a16="http://schemas.microsoft.com/office/drawing/2014/main" id="{7A407B0A-EC50-AC4C-99BF-5BFEF1A9FEE7}"/>
                  </a:ext>
                </a:extLst>
              </p:cNvPr>
              <p:cNvSpPr/>
              <p:nvPr/>
            </p:nvSpPr>
            <p:spPr>
              <a:xfrm>
                <a:off x="2215849" y="2481373"/>
                <a:ext cx="1815743" cy="1640541"/>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3" name="Triangle 12">
                <a:extLst>
                  <a:ext uri="{FF2B5EF4-FFF2-40B4-BE49-F238E27FC236}">
                    <a16:creationId xmlns:a16="http://schemas.microsoft.com/office/drawing/2014/main" id="{9318B7BA-B216-614B-8D1A-819F9058314A}"/>
                  </a:ext>
                </a:extLst>
              </p:cNvPr>
              <p:cNvSpPr/>
              <p:nvPr/>
            </p:nvSpPr>
            <p:spPr>
              <a:xfrm rot="5400000">
                <a:off x="3584271" y="2927124"/>
                <a:ext cx="1642112" cy="747470"/>
              </a:xfrm>
              <a:prstGeom prst="triangle">
                <a:avLst>
                  <a:gd name="adj" fmla="val 51638"/>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4" name="Rectangle 13">
                <a:extLst>
                  <a:ext uri="{FF2B5EF4-FFF2-40B4-BE49-F238E27FC236}">
                    <a16:creationId xmlns:a16="http://schemas.microsoft.com/office/drawing/2014/main" id="{D04729D5-84B8-9C4D-95A3-423F56EAA772}"/>
                  </a:ext>
                </a:extLst>
              </p:cNvPr>
              <p:cNvSpPr/>
              <p:nvPr/>
            </p:nvSpPr>
            <p:spPr>
              <a:xfrm>
                <a:off x="435178" y="2481373"/>
                <a:ext cx="1815743" cy="1640541"/>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5" name="Triangle 14">
                <a:extLst>
                  <a:ext uri="{FF2B5EF4-FFF2-40B4-BE49-F238E27FC236}">
                    <a16:creationId xmlns:a16="http://schemas.microsoft.com/office/drawing/2014/main" id="{98CF6FB9-7F78-C240-A2C0-935EEFA1EB38}"/>
                  </a:ext>
                </a:extLst>
              </p:cNvPr>
              <p:cNvSpPr/>
              <p:nvPr/>
            </p:nvSpPr>
            <p:spPr>
              <a:xfrm rot="5400000">
                <a:off x="1803600" y="2927124"/>
                <a:ext cx="1642112" cy="747470"/>
              </a:xfrm>
              <a:prstGeom prst="triangle">
                <a:avLst>
                  <a:gd name="adj" fmla="val 51638"/>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6" name="object 2">
                <a:extLst>
                  <a:ext uri="{FF2B5EF4-FFF2-40B4-BE49-F238E27FC236}">
                    <a16:creationId xmlns:a16="http://schemas.microsoft.com/office/drawing/2014/main" id="{76F91A32-5014-8F49-BB67-4C34C7438A93}"/>
                  </a:ext>
                </a:extLst>
              </p:cNvPr>
              <p:cNvSpPr txBox="1"/>
              <p:nvPr/>
            </p:nvSpPr>
            <p:spPr>
              <a:xfrm>
                <a:off x="2754186"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1800" dirty="0">
                    <a:ln>
                      <a:solidFill>
                        <a:schemeClr val="bg1"/>
                      </a:solidFill>
                    </a:ln>
                    <a:solidFill>
                      <a:schemeClr val="bg1"/>
                    </a:solidFill>
                    <a:cs typeface="Trebuchet MS Regular" charset="0"/>
                  </a:rPr>
                  <a:t>1</a:t>
                </a:r>
              </a:p>
            </p:txBody>
          </p:sp>
          <p:sp>
            <p:nvSpPr>
              <p:cNvPr id="17" name="object 2">
                <a:extLst>
                  <a:ext uri="{FF2B5EF4-FFF2-40B4-BE49-F238E27FC236}">
                    <a16:creationId xmlns:a16="http://schemas.microsoft.com/office/drawing/2014/main" id="{1ACC8DE2-EDAC-DF4A-9F52-E473E06373BB}"/>
                  </a:ext>
                </a:extLst>
              </p:cNvPr>
              <p:cNvSpPr txBox="1"/>
              <p:nvPr/>
            </p:nvSpPr>
            <p:spPr>
              <a:xfrm>
                <a:off x="4495385"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2</a:t>
                </a:r>
                <a:endParaRPr sz="1800" dirty="0">
                  <a:ln>
                    <a:solidFill>
                      <a:schemeClr val="bg1"/>
                    </a:solidFill>
                  </a:ln>
                  <a:solidFill>
                    <a:schemeClr val="bg1"/>
                  </a:solidFill>
                  <a:cs typeface="Trebuchet MS Regular" charset="0"/>
                </a:endParaRPr>
              </a:p>
            </p:txBody>
          </p:sp>
          <p:sp>
            <p:nvSpPr>
              <p:cNvPr id="18" name="object 2">
                <a:extLst>
                  <a:ext uri="{FF2B5EF4-FFF2-40B4-BE49-F238E27FC236}">
                    <a16:creationId xmlns:a16="http://schemas.microsoft.com/office/drawing/2014/main" id="{B1CD7CDA-9EA8-4B43-9792-45DF90C5A629}"/>
                  </a:ext>
                </a:extLst>
              </p:cNvPr>
              <p:cNvSpPr txBox="1"/>
              <p:nvPr/>
            </p:nvSpPr>
            <p:spPr>
              <a:xfrm>
                <a:off x="6146830"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3</a:t>
                </a:r>
                <a:endParaRPr sz="1800" dirty="0">
                  <a:ln>
                    <a:solidFill>
                      <a:schemeClr val="bg1"/>
                    </a:solidFill>
                  </a:ln>
                  <a:solidFill>
                    <a:schemeClr val="bg1"/>
                  </a:solidFill>
                  <a:cs typeface="Trebuchet MS Regular" charset="0"/>
                </a:endParaRPr>
              </a:p>
            </p:txBody>
          </p:sp>
        </p:grpSp>
        <p:sp>
          <p:nvSpPr>
            <p:cNvPr id="22" name="Triangle 21">
              <a:extLst>
                <a:ext uri="{FF2B5EF4-FFF2-40B4-BE49-F238E27FC236}">
                  <a16:creationId xmlns:a16="http://schemas.microsoft.com/office/drawing/2014/main" id="{3FE8F448-1A63-5E4E-B095-FBF5C7D0129F}"/>
                </a:ext>
              </a:extLst>
            </p:cNvPr>
            <p:cNvSpPr/>
            <p:nvPr/>
          </p:nvSpPr>
          <p:spPr>
            <a:xfrm rot="5400000">
              <a:off x="10247525" y="3157799"/>
              <a:ext cx="2457955" cy="1118832"/>
            </a:xfrm>
            <a:prstGeom prst="triangle">
              <a:avLst>
                <a:gd name="adj" fmla="val 51638"/>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sp>
        <p:nvSpPr>
          <p:cNvPr id="23" name="Text Placeholder 3">
            <a:extLst>
              <a:ext uri="{FF2B5EF4-FFF2-40B4-BE49-F238E27FC236}">
                <a16:creationId xmlns:a16="http://schemas.microsoft.com/office/drawing/2014/main" id="{51DC2F39-3958-DE4B-9287-6C6A2D786D7A}"/>
              </a:ext>
            </a:extLst>
          </p:cNvPr>
          <p:cNvSpPr>
            <a:spLocks noGrp="1"/>
          </p:cNvSpPr>
          <p:nvPr>
            <p:ph type="body" sz="quarter" idx="11"/>
          </p:nvPr>
        </p:nvSpPr>
        <p:spPr>
          <a:xfrm>
            <a:off x="912169" y="4018231"/>
            <a:ext cx="2340263"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C0861EE-4123-8047-B670-BBBAA34E3EB1}"/>
              </a:ext>
            </a:extLst>
          </p:cNvPr>
          <p:cNvSpPr>
            <a:spLocks noGrp="1"/>
          </p:cNvSpPr>
          <p:nvPr>
            <p:ph type="body" sz="quarter" idx="12"/>
          </p:nvPr>
        </p:nvSpPr>
        <p:spPr>
          <a:xfrm>
            <a:off x="4522877"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5" name="Text Placeholder 3">
            <a:extLst>
              <a:ext uri="{FF2B5EF4-FFF2-40B4-BE49-F238E27FC236}">
                <a16:creationId xmlns:a16="http://schemas.microsoft.com/office/drawing/2014/main" id="{EE95DA5E-0A86-BF4F-B4B6-5087C97589C9}"/>
              </a:ext>
            </a:extLst>
          </p:cNvPr>
          <p:cNvSpPr>
            <a:spLocks noGrp="1"/>
          </p:cNvSpPr>
          <p:nvPr>
            <p:ph type="body" sz="quarter" idx="13"/>
          </p:nvPr>
        </p:nvSpPr>
        <p:spPr>
          <a:xfrm>
            <a:off x="7008170"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6" name="Text Placeholder 3">
            <a:extLst>
              <a:ext uri="{FF2B5EF4-FFF2-40B4-BE49-F238E27FC236}">
                <a16:creationId xmlns:a16="http://schemas.microsoft.com/office/drawing/2014/main" id="{3819518D-0263-F143-990A-1270183732D0}"/>
              </a:ext>
            </a:extLst>
          </p:cNvPr>
          <p:cNvSpPr>
            <a:spLocks noGrp="1"/>
          </p:cNvSpPr>
          <p:nvPr>
            <p:ph type="body" sz="quarter" idx="14"/>
          </p:nvPr>
        </p:nvSpPr>
        <p:spPr>
          <a:xfrm>
            <a:off x="9305893"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67073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5 column graphic">
    <p:spTree>
      <p:nvGrpSpPr>
        <p:cNvPr id="1" name=""/>
        <p:cNvGrpSpPr/>
        <p:nvPr/>
      </p:nvGrpSpPr>
      <p:grpSpPr>
        <a:xfrm>
          <a:off x="0" y="0"/>
          <a:ext cx="0" cy="0"/>
          <a:chOff x="0" y="0"/>
          <a:chExt cx="0" cy="0"/>
        </a:xfrm>
      </p:grpSpPr>
      <p:sp>
        <p:nvSpPr>
          <p:cNvPr id="5" name="object 14">
            <a:extLst>
              <a:ext uri="{FF2B5EF4-FFF2-40B4-BE49-F238E27FC236}">
                <a16:creationId xmlns:a16="http://schemas.microsoft.com/office/drawing/2014/main" id="{42A7C324-6C24-3E45-B7B1-6E640B9B5F11}"/>
              </a:ext>
            </a:extLst>
          </p:cNvPr>
          <p:cNvSpPr/>
          <p:nvPr/>
        </p:nvSpPr>
        <p:spPr>
          <a:xfrm>
            <a:off x="713512"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8" name="object 2">
            <a:extLst>
              <a:ext uri="{FF2B5EF4-FFF2-40B4-BE49-F238E27FC236}">
                <a16:creationId xmlns:a16="http://schemas.microsoft.com/office/drawing/2014/main" id="{CE0CC45F-0180-CF44-8ABE-BD585398292D}"/>
              </a:ext>
            </a:extLst>
          </p:cNvPr>
          <p:cNvSpPr txBox="1"/>
          <p:nvPr/>
        </p:nvSpPr>
        <p:spPr>
          <a:xfrm>
            <a:off x="1278699"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2400" dirty="0">
                <a:ln>
                  <a:solidFill>
                    <a:schemeClr val="bg1"/>
                  </a:solidFill>
                </a:ln>
                <a:solidFill>
                  <a:schemeClr val="bg1"/>
                </a:solidFill>
                <a:cs typeface="Trebuchet MS Regular" charset="0"/>
              </a:rPr>
              <a:t>1</a:t>
            </a: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840715"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9" y="48315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2" name="object 14">
            <a:extLst>
              <a:ext uri="{FF2B5EF4-FFF2-40B4-BE49-F238E27FC236}">
                <a16:creationId xmlns:a16="http://schemas.microsoft.com/office/drawing/2014/main" id="{56EAC386-F71E-394D-9875-9F6F1BA21184}"/>
              </a:ext>
            </a:extLst>
          </p:cNvPr>
          <p:cNvSpPr/>
          <p:nvPr/>
        </p:nvSpPr>
        <p:spPr>
          <a:xfrm>
            <a:off x="2917451"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FFA300"/>
          </a:solidFill>
          <a:ln w="28956">
            <a:noFill/>
          </a:ln>
        </p:spPr>
        <p:txBody>
          <a:bodyPr wrap="square" lIns="0" tIns="342900" rIns="0" bIns="0" rtlCol="0" anchor="t" anchorCtr="1">
            <a:normAutofit/>
          </a:bodyPr>
          <a:lstStyle/>
          <a:p>
            <a:pPr algn="ctr"/>
            <a:endParaRPr lang="en-US" sz="1050" dirty="0">
              <a:solidFill>
                <a:schemeClr val="accent2"/>
              </a:solidFill>
              <a:cs typeface="Trebuchet MS Regular" charset="0"/>
            </a:endParaRPr>
          </a:p>
        </p:txBody>
      </p:sp>
      <p:sp>
        <p:nvSpPr>
          <p:cNvPr id="33" name="object 2">
            <a:extLst>
              <a:ext uri="{FF2B5EF4-FFF2-40B4-BE49-F238E27FC236}">
                <a16:creationId xmlns:a16="http://schemas.microsoft.com/office/drawing/2014/main" id="{17A80D39-CFFD-D84E-A306-84303C4C5E74}"/>
              </a:ext>
            </a:extLst>
          </p:cNvPr>
          <p:cNvSpPr txBox="1"/>
          <p:nvPr/>
        </p:nvSpPr>
        <p:spPr>
          <a:xfrm>
            <a:off x="3482639"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34" name="Text Placeholder 3">
            <a:extLst>
              <a:ext uri="{FF2B5EF4-FFF2-40B4-BE49-F238E27FC236}">
                <a16:creationId xmlns:a16="http://schemas.microsoft.com/office/drawing/2014/main" id="{44F683E5-84E2-DE4C-A613-7AB461764426}"/>
              </a:ext>
            </a:extLst>
          </p:cNvPr>
          <p:cNvSpPr>
            <a:spLocks noGrp="1"/>
          </p:cNvSpPr>
          <p:nvPr>
            <p:ph type="body" sz="quarter" idx="19"/>
          </p:nvPr>
        </p:nvSpPr>
        <p:spPr>
          <a:xfrm>
            <a:off x="3044654"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5" name="object 14">
            <a:extLst>
              <a:ext uri="{FF2B5EF4-FFF2-40B4-BE49-F238E27FC236}">
                <a16:creationId xmlns:a16="http://schemas.microsoft.com/office/drawing/2014/main" id="{AFE97A2C-41A9-D845-9557-439DC5057CFF}"/>
              </a:ext>
            </a:extLst>
          </p:cNvPr>
          <p:cNvSpPr/>
          <p:nvPr/>
        </p:nvSpPr>
        <p:spPr>
          <a:xfrm>
            <a:off x="5097943"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3"/>
          </a:solidFill>
          <a:ln w="28956">
            <a:noFill/>
          </a:ln>
        </p:spPr>
        <p:txBody>
          <a:bodyPr wrap="square" lIns="0" tIns="342900" rIns="0" bIns="0" rtlCol="0" anchor="t" anchorCtr="1">
            <a:normAutofit/>
          </a:bodyPr>
          <a:lstStyle/>
          <a:p>
            <a:pPr algn="ctr"/>
            <a:endParaRPr lang="en-US" sz="1050" dirty="0">
              <a:solidFill>
                <a:schemeClr val="accent1"/>
              </a:solidFill>
              <a:cs typeface="Trebuchet MS Regular" charset="0"/>
            </a:endParaRPr>
          </a:p>
        </p:txBody>
      </p:sp>
      <p:sp>
        <p:nvSpPr>
          <p:cNvPr id="36" name="object 2">
            <a:extLst>
              <a:ext uri="{FF2B5EF4-FFF2-40B4-BE49-F238E27FC236}">
                <a16:creationId xmlns:a16="http://schemas.microsoft.com/office/drawing/2014/main" id="{E1F85520-2CD3-394D-B726-4816DE4CA42A}"/>
              </a:ext>
            </a:extLst>
          </p:cNvPr>
          <p:cNvSpPr txBox="1"/>
          <p:nvPr/>
        </p:nvSpPr>
        <p:spPr>
          <a:xfrm>
            <a:off x="5663131"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sp>
        <p:nvSpPr>
          <p:cNvPr id="37" name="Text Placeholder 3">
            <a:extLst>
              <a:ext uri="{FF2B5EF4-FFF2-40B4-BE49-F238E27FC236}">
                <a16:creationId xmlns:a16="http://schemas.microsoft.com/office/drawing/2014/main" id="{E8656522-BC99-5844-8738-27ECE29A301B}"/>
              </a:ext>
            </a:extLst>
          </p:cNvPr>
          <p:cNvSpPr>
            <a:spLocks noGrp="1"/>
          </p:cNvSpPr>
          <p:nvPr>
            <p:ph type="body" sz="quarter" idx="20"/>
          </p:nvPr>
        </p:nvSpPr>
        <p:spPr>
          <a:xfrm>
            <a:off x="5225146"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8" name="object 14">
            <a:extLst>
              <a:ext uri="{FF2B5EF4-FFF2-40B4-BE49-F238E27FC236}">
                <a16:creationId xmlns:a16="http://schemas.microsoft.com/office/drawing/2014/main" id="{AE39ABA2-F7E4-5442-8811-EC9D323489DC}"/>
              </a:ext>
            </a:extLst>
          </p:cNvPr>
          <p:cNvSpPr/>
          <p:nvPr/>
        </p:nvSpPr>
        <p:spPr>
          <a:xfrm>
            <a:off x="7278435"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4"/>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39" name="object 2">
            <a:extLst>
              <a:ext uri="{FF2B5EF4-FFF2-40B4-BE49-F238E27FC236}">
                <a16:creationId xmlns:a16="http://schemas.microsoft.com/office/drawing/2014/main" id="{C0231480-94C0-2745-8E91-DD05831DE6FD}"/>
              </a:ext>
            </a:extLst>
          </p:cNvPr>
          <p:cNvSpPr txBox="1"/>
          <p:nvPr/>
        </p:nvSpPr>
        <p:spPr>
          <a:xfrm>
            <a:off x="7843623"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4</a:t>
            </a:r>
            <a:endParaRPr sz="2400" dirty="0">
              <a:ln>
                <a:solidFill>
                  <a:schemeClr val="bg1"/>
                </a:solidFill>
              </a:ln>
              <a:solidFill>
                <a:schemeClr val="bg1"/>
              </a:solidFill>
              <a:cs typeface="Trebuchet MS Regular" charset="0"/>
            </a:endParaRPr>
          </a:p>
        </p:txBody>
      </p:sp>
      <p:sp>
        <p:nvSpPr>
          <p:cNvPr id="40" name="Text Placeholder 3">
            <a:extLst>
              <a:ext uri="{FF2B5EF4-FFF2-40B4-BE49-F238E27FC236}">
                <a16:creationId xmlns:a16="http://schemas.microsoft.com/office/drawing/2014/main" id="{C9DDC0D2-6C77-EA4C-AE0D-4B79690EADA0}"/>
              </a:ext>
            </a:extLst>
          </p:cNvPr>
          <p:cNvSpPr>
            <a:spLocks noGrp="1"/>
          </p:cNvSpPr>
          <p:nvPr>
            <p:ph type="body" sz="quarter" idx="21"/>
          </p:nvPr>
        </p:nvSpPr>
        <p:spPr>
          <a:xfrm>
            <a:off x="7405638"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41" name="object 14">
            <a:extLst>
              <a:ext uri="{FF2B5EF4-FFF2-40B4-BE49-F238E27FC236}">
                <a16:creationId xmlns:a16="http://schemas.microsoft.com/office/drawing/2014/main" id="{7D5CB86A-3E99-5A4E-9C2B-48E11E1DDF2A}"/>
              </a:ext>
            </a:extLst>
          </p:cNvPr>
          <p:cNvSpPr/>
          <p:nvPr/>
        </p:nvSpPr>
        <p:spPr>
          <a:xfrm>
            <a:off x="9458928"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tx1">
              <a:lumMod val="75000"/>
              <a:lumOff val="25000"/>
            </a:schemeClr>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42" name="object 2">
            <a:extLst>
              <a:ext uri="{FF2B5EF4-FFF2-40B4-BE49-F238E27FC236}">
                <a16:creationId xmlns:a16="http://schemas.microsoft.com/office/drawing/2014/main" id="{DCCC36C8-C2E3-AD4E-9FCA-BDEE1647B946}"/>
              </a:ext>
            </a:extLst>
          </p:cNvPr>
          <p:cNvSpPr txBox="1"/>
          <p:nvPr/>
        </p:nvSpPr>
        <p:spPr>
          <a:xfrm>
            <a:off x="10024115"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5</a:t>
            </a:r>
            <a:endParaRPr sz="2400" dirty="0">
              <a:ln>
                <a:solidFill>
                  <a:schemeClr val="bg1"/>
                </a:solidFill>
              </a:ln>
              <a:solidFill>
                <a:schemeClr val="bg1"/>
              </a:solidFill>
              <a:cs typeface="Trebuchet MS Regular" charset="0"/>
            </a:endParaRPr>
          </a:p>
        </p:txBody>
      </p:sp>
      <p:sp>
        <p:nvSpPr>
          <p:cNvPr id="43" name="Text Placeholder 3">
            <a:extLst>
              <a:ext uri="{FF2B5EF4-FFF2-40B4-BE49-F238E27FC236}">
                <a16:creationId xmlns:a16="http://schemas.microsoft.com/office/drawing/2014/main" id="{04FF2AB9-A8CE-D042-BBA0-EC5DADFE1E39}"/>
              </a:ext>
            </a:extLst>
          </p:cNvPr>
          <p:cNvSpPr>
            <a:spLocks noGrp="1"/>
          </p:cNvSpPr>
          <p:nvPr>
            <p:ph type="body" sz="quarter" idx="22"/>
          </p:nvPr>
        </p:nvSpPr>
        <p:spPr>
          <a:xfrm>
            <a:off x="9586131"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 name="Text Placeholder 2">
            <a:extLst>
              <a:ext uri="{FF2B5EF4-FFF2-40B4-BE49-F238E27FC236}">
                <a16:creationId xmlns:a16="http://schemas.microsoft.com/office/drawing/2014/main" id="{E4D993C8-2168-224B-B11B-CBB6658DB1C2}"/>
              </a:ext>
            </a:extLst>
          </p:cNvPr>
          <p:cNvSpPr>
            <a:spLocks noGrp="1"/>
          </p:cNvSpPr>
          <p:nvPr>
            <p:ph type="body" sz="quarter" idx="23" hasCustomPrompt="1"/>
          </p:nvPr>
        </p:nvSpPr>
        <p:spPr>
          <a:xfrm>
            <a:off x="7127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5" name="Text Placeholder 2">
            <a:extLst>
              <a:ext uri="{FF2B5EF4-FFF2-40B4-BE49-F238E27FC236}">
                <a16:creationId xmlns:a16="http://schemas.microsoft.com/office/drawing/2014/main" id="{E9E156A9-63B9-0D4D-A1F8-80EFCA1B2A89}"/>
              </a:ext>
            </a:extLst>
          </p:cNvPr>
          <p:cNvSpPr>
            <a:spLocks noGrp="1"/>
          </p:cNvSpPr>
          <p:nvPr>
            <p:ph type="body" sz="quarter" idx="24" hasCustomPrompt="1"/>
          </p:nvPr>
        </p:nvSpPr>
        <p:spPr>
          <a:xfrm>
            <a:off x="29225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6" name="Text Placeholder 2">
            <a:extLst>
              <a:ext uri="{FF2B5EF4-FFF2-40B4-BE49-F238E27FC236}">
                <a16:creationId xmlns:a16="http://schemas.microsoft.com/office/drawing/2014/main" id="{9273885B-6CDF-A64C-9F9F-94B44588A386}"/>
              </a:ext>
            </a:extLst>
          </p:cNvPr>
          <p:cNvSpPr>
            <a:spLocks noGrp="1"/>
          </p:cNvSpPr>
          <p:nvPr>
            <p:ph type="body" sz="quarter" idx="25" hasCustomPrompt="1"/>
          </p:nvPr>
        </p:nvSpPr>
        <p:spPr>
          <a:xfrm>
            <a:off x="50815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7" name="Text Placeholder 2">
            <a:extLst>
              <a:ext uri="{FF2B5EF4-FFF2-40B4-BE49-F238E27FC236}">
                <a16:creationId xmlns:a16="http://schemas.microsoft.com/office/drawing/2014/main" id="{6769DFBE-A0FB-1247-B7FD-0030539C0E7C}"/>
              </a:ext>
            </a:extLst>
          </p:cNvPr>
          <p:cNvSpPr>
            <a:spLocks noGrp="1"/>
          </p:cNvSpPr>
          <p:nvPr>
            <p:ph type="body" sz="quarter" idx="26" hasCustomPrompt="1"/>
          </p:nvPr>
        </p:nvSpPr>
        <p:spPr>
          <a:xfrm>
            <a:off x="72786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8" name="Text Placeholder 2">
            <a:extLst>
              <a:ext uri="{FF2B5EF4-FFF2-40B4-BE49-F238E27FC236}">
                <a16:creationId xmlns:a16="http://schemas.microsoft.com/office/drawing/2014/main" id="{82D014FC-7138-6D42-B67F-0BD3BAEAD8DF}"/>
              </a:ext>
            </a:extLst>
          </p:cNvPr>
          <p:cNvSpPr>
            <a:spLocks noGrp="1"/>
          </p:cNvSpPr>
          <p:nvPr>
            <p:ph type="body" sz="quarter" idx="27" hasCustomPrompt="1"/>
          </p:nvPr>
        </p:nvSpPr>
        <p:spPr>
          <a:xfrm>
            <a:off x="94503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Tree>
    <p:extLst>
      <p:ext uri="{BB962C8B-B14F-4D97-AF65-F5344CB8AC3E}">
        <p14:creationId xmlns:p14="http://schemas.microsoft.com/office/powerpoint/2010/main" val="912218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imeline graphic">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9" y="48315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grpSp>
        <p:nvGrpSpPr>
          <p:cNvPr id="2" name="Group 1">
            <a:extLst>
              <a:ext uri="{FF2B5EF4-FFF2-40B4-BE49-F238E27FC236}">
                <a16:creationId xmlns:a16="http://schemas.microsoft.com/office/drawing/2014/main" id="{42689156-0CAF-CE40-AB00-388566D9D261}"/>
              </a:ext>
            </a:extLst>
          </p:cNvPr>
          <p:cNvGrpSpPr/>
          <p:nvPr/>
        </p:nvGrpSpPr>
        <p:grpSpPr>
          <a:xfrm>
            <a:off x="0" y="2942708"/>
            <a:ext cx="12200747" cy="2081569"/>
            <a:chOff x="-73152" y="1883661"/>
            <a:chExt cx="9304020" cy="1975107"/>
          </a:xfrm>
        </p:grpSpPr>
        <p:sp>
          <p:nvSpPr>
            <p:cNvPr id="23" name="Rectangle 22">
              <a:extLst>
                <a:ext uri="{FF2B5EF4-FFF2-40B4-BE49-F238E27FC236}">
                  <a16:creationId xmlns:a16="http://schemas.microsoft.com/office/drawing/2014/main" id="{776CC197-4915-4C47-B8D5-6E22638C80C0}"/>
                </a:ext>
              </a:extLst>
            </p:cNvPr>
            <p:cNvSpPr/>
            <p:nvPr/>
          </p:nvSpPr>
          <p:spPr>
            <a:xfrm>
              <a:off x="-73152" y="2651760"/>
              <a:ext cx="1865376" cy="438912"/>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5" name="Rectangle 24">
              <a:extLst>
                <a:ext uri="{FF2B5EF4-FFF2-40B4-BE49-F238E27FC236}">
                  <a16:creationId xmlns:a16="http://schemas.microsoft.com/office/drawing/2014/main" id="{77A78F78-E166-DB4C-BAC1-D0965F345FE1}"/>
                </a:ext>
              </a:extLst>
            </p:cNvPr>
            <p:cNvSpPr/>
            <p:nvPr/>
          </p:nvSpPr>
          <p:spPr>
            <a:xfrm>
              <a:off x="1787652" y="2651760"/>
              <a:ext cx="1865376" cy="438912"/>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6" name="Rectangle 25">
              <a:extLst>
                <a:ext uri="{FF2B5EF4-FFF2-40B4-BE49-F238E27FC236}">
                  <a16:creationId xmlns:a16="http://schemas.microsoft.com/office/drawing/2014/main" id="{AE6653D9-1DCF-7C42-9CF2-B7A90E6F7E5A}"/>
                </a:ext>
              </a:extLst>
            </p:cNvPr>
            <p:cNvSpPr/>
            <p:nvPr/>
          </p:nvSpPr>
          <p:spPr>
            <a:xfrm>
              <a:off x="3648456" y="2651760"/>
              <a:ext cx="1865376" cy="438912"/>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7" name="Rectangle 26">
              <a:extLst>
                <a:ext uri="{FF2B5EF4-FFF2-40B4-BE49-F238E27FC236}">
                  <a16:creationId xmlns:a16="http://schemas.microsoft.com/office/drawing/2014/main" id="{DA3C1EA2-6262-4B4D-BFDB-372864B53E57}"/>
                </a:ext>
              </a:extLst>
            </p:cNvPr>
            <p:cNvSpPr/>
            <p:nvPr/>
          </p:nvSpPr>
          <p:spPr>
            <a:xfrm>
              <a:off x="5509260" y="2651760"/>
              <a:ext cx="1865376" cy="438912"/>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8" name="Rectangle 27">
              <a:extLst>
                <a:ext uri="{FF2B5EF4-FFF2-40B4-BE49-F238E27FC236}">
                  <a16:creationId xmlns:a16="http://schemas.microsoft.com/office/drawing/2014/main" id="{614DC858-5BFD-0A46-ACB2-39AA1F3D801B}"/>
                </a:ext>
              </a:extLst>
            </p:cNvPr>
            <p:cNvSpPr/>
            <p:nvPr/>
          </p:nvSpPr>
          <p:spPr>
            <a:xfrm>
              <a:off x="7365492" y="2651760"/>
              <a:ext cx="1865376" cy="43891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9" name="Triangle 28">
              <a:extLst>
                <a:ext uri="{FF2B5EF4-FFF2-40B4-BE49-F238E27FC236}">
                  <a16:creationId xmlns:a16="http://schemas.microsoft.com/office/drawing/2014/main" id="{71F4E3CC-21AD-F945-8372-A18256CF23C7}"/>
                </a:ext>
              </a:extLst>
            </p:cNvPr>
            <p:cNvSpPr/>
            <p:nvPr/>
          </p:nvSpPr>
          <p:spPr>
            <a:xfrm>
              <a:off x="587502" y="2267712"/>
              <a:ext cx="539496" cy="384048"/>
            </a:xfrm>
            <a:prstGeom prst="triangl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30" name="Triangle 29">
              <a:extLst>
                <a:ext uri="{FF2B5EF4-FFF2-40B4-BE49-F238E27FC236}">
                  <a16:creationId xmlns:a16="http://schemas.microsoft.com/office/drawing/2014/main" id="{C4A0F0EF-A058-A946-84D5-5634C06D5572}"/>
                </a:ext>
              </a:extLst>
            </p:cNvPr>
            <p:cNvSpPr/>
            <p:nvPr/>
          </p:nvSpPr>
          <p:spPr>
            <a:xfrm>
              <a:off x="4318254" y="2267712"/>
              <a:ext cx="539496" cy="384048"/>
            </a:xfrm>
            <a:prstGeom prst="triangle">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31" name="Triangle 30">
              <a:extLst>
                <a:ext uri="{FF2B5EF4-FFF2-40B4-BE49-F238E27FC236}">
                  <a16:creationId xmlns:a16="http://schemas.microsoft.com/office/drawing/2014/main" id="{09A00FEA-B455-6246-AE45-F93A7AABE231}"/>
                </a:ext>
              </a:extLst>
            </p:cNvPr>
            <p:cNvSpPr/>
            <p:nvPr/>
          </p:nvSpPr>
          <p:spPr>
            <a:xfrm>
              <a:off x="8026146" y="2267712"/>
              <a:ext cx="539496" cy="384048"/>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44" name="Triangle 43">
              <a:extLst>
                <a:ext uri="{FF2B5EF4-FFF2-40B4-BE49-F238E27FC236}">
                  <a16:creationId xmlns:a16="http://schemas.microsoft.com/office/drawing/2014/main" id="{D708C2CE-884E-044C-932B-64794D7F7EFA}"/>
                </a:ext>
              </a:extLst>
            </p:cNvPr>
            <p:cNvSpPr/>
            <p:nvPr/>
          </p:nvSpPr>
          <p:spPr>
            <a:xfrm rot="10800000">
              <a:off x="2450592" y="3090672"/>
              <a:ext cx="539496" cy="384048"/>
            </a:xfrm>
            <a:prstGeom prst="triangle">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49" name="Triangle 48">
              <a:extLst>
                <a:ext uri="{FF2B5EF4-FFF2-40B4-BE49-F238E27FC236}">
                  <a16:creationId xmlns:a16="http://schemas.microsoft.com/office/drawing/2014/main" id="{AA98A588-D7EC-E34B-ABBC-C812789AF089}"/>
                </a:ext>
              </a:extLst>
            </p:cNvPr>
            <p:cNvSpPr/>
            <p:nvPr/>
          </p:nvSpPr>
          <p:spPr>
            <a:xfrm rot="10800000">
              <a:off x="6165342" y="3090672"/>
              <a:ext cx="539496" cy="384048"/>
            </a:xfrm>
            <a:prstGeom prst="triangle">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50" name="object 2">
              <a:extLst>
                <a:ext uri="{FF2B5EF4-FFF2-40B4-BE49-F238E27FC236}">
                  <a16:creationId xmlns:a16="http://schemas.microsoft.com/office/drawing/2014/main" id="{DDD0F621-D12F-B640-BDDB-0341446D0614}"/>
                </a:ext>
              </a:extLst>
            </p:cNvPr>
            <p:cNvSpPr txBox="1"/>
            <p:nvPr/>
          </p:nvSpPr>
          <p:spPr>
            <a:xfrm>
              <a:off x="659345" y="3474720"/>
              <a:ext cx="395810" cy="384048"/>
            </a:xfrm>
            <a:prstGeom prst="ellipse">
              <a:avLst/>
            </a:prstGeom>
            <a:solidFill>
              <a:srgbClr val="41B6E6"/>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1800" dirty="0">
                  <a:ln>
                    <a:solidFill>
                      <a:schemeClr val="bg1"/>
                    </a:solidFill>
                  </a:ln>
                  <a:solidFill>
                    <a:schemeClr val="bg1"/>
                  </a:solidFill>
                  <a:cs typeface="Trebuchet MS Regular" charset="0"/>
                </a:rPr>
                <a:t>1</a:t>
              </a:r>
            </a:p>
          </p:txBody>
        </p:sp>
        <p:sp>
          <p:nvSpPr>
            <p:cNvPr id="51" name="object 2">
              <a:extLst>
                <a:ext uri="{FF2B5EF4-FFF2-40B4-BE49-F238E27FC236}">
                  <a16:creationId xmlns:a16="http://schemas.microsoft.com/office/drawing/2014/main" id="{EFC8C0AC-BF31-8F4C-BEBB-476B23D7965B}"/>
                </a:ext>
              </a:extLst>
            </p:cNvPr>
            <p:cNvSpPr txBox="1"/>
            <p:nvPr/>
          </p:nvSpPr>
          <p:spPr>
            <a:xfrm>
              <a:off x="2522434" y="1883662"/>
              <a:ext cx="395810" cy="384048"/>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2</a:t>
              </a:r>
              <a:endParaRPr sz="1800" dirty="0">
                <a:ln>
                  <a:solidFill>
                    <a:schemeClr val="bg1"/>
                  </a:solidFill>
                </a:ln>
                <a:solidFill>
                  <a:schemeClr val="bg1"/>
                </a:solidFill>
                <a:cs typeface="Trebuchet MS Regular" charset="0"/>
              </a:endParaRPr>
            </a:p>
          </p:txBody>
        </p:sp>
        <p:sp>
          <p:nvSpPr>
            <p:cNvPr id="52" name="object 2">
              <a:extLst>
                <a:ext uri="{FF2B5EF4-FFF2-40B4-BE49-F238E27FC236}">
                  <a16:creationId xmlns:a16="http://schemas.microsoft.com/office/drawing/2014/main" id="{454AF190-49E4-E448-8AF0-2BCBD1BD8AC3}"/>
                </a:ext>
              </a:extLst>
            </p:cNvPr>
            <p:cNvSpPr txBox="1"/>
            <p:nvPr/>
          </p:nvSpPr>
          <p:spPr>
            <a:xfrm>
              <a:off x="6208681" y="1883661"/>
              <a:ext cx="395810" cy="384050"/>
            </a:xfrm>
            <a:prstGeom prst="ellipse">
              <a:avLst/>
            </a:prstGeom>
            <a:solidFill>
              <a:srgbClr val="FFA300"/>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4</a:t>
              </a:r>
              <a:endParaRPr sz="1800" dirty="0">
                <a:ln>
                  <a:solidFill>
                    <a:schemeClr val="bg1"/>
                  </a:solidFill>
                </a:ln>
                <a:solidFill>
                  <a:schemeClr val="bg1"/>
                </a:solidFill>
                <a:cs typeface="Trebuchet MS Regular" charset="0"/>
              </a:endParaRPr>
            </a:p>
          </p:txBody>
        </p:sp>
        <p:sp>
          <p:nvSpPr>
            <p:cNvPr id="53" name="object 2">
              <a:extLst>
                <a:ext uri="{FF2B5EF4-FFF2-40B4-BE49-F238E27FC236}">
                  <a16:creationId xmlns:a16="http://schemas.microsoft.com/office/drawing/2014/main" id="{C8F78263-DA86-F543-A5B8-6D0F3DD0CEF0}"/>
                </a:ext>
              </a:extLst>
            </p:cNvPr>
            <p:cNvSpPr txBox="1"/>
            <p:nvPr/>
          </p:nvSpPr>
          <p:spPr>
            <a:xfrm>
              <a:off x="4372620" y="3474720"/>
              <a:ext cx="395810" cy="384048"/>
            </a:xfrm>
            <a:prstGeom prst="ellipse">
              <a:avLst/>
            </a:prstGeom>
            <a:solidFill>
              <a:srgbClr val="00629B"/>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3</a:t>
              </a:r>
              <a:endParaRPr sz="1800" dirty="0">
                <a:ln>
                  <a:solidFill>
                    <a:schemeClr val="bg1"/>
                  </a:solidFill>
                </a:ln>
                <a:solidFill>
                  <a:schemeClr val="bg1"/>
                </a:solidFill>
                <a:cs typeface="Trebuchet MS Regular" charset="0"/>
              </a:endParaRPr>
            </a:p>
          </p:txBody>
        </p:sp>
        <p:sp>
          <p:nvSpPr>
            <p:cNvPr id="54" name="object 2">
              <a:extLst>
                <a:ext uri="{FF2B5EF4-FFF2-40B4-BE49-F238E27FC236}">
                  <a16:creationId xmlns:a16="http://schemas.microsoft.com/office/drawing/2014/main" id="{17651799-EBB4-DE4B-84C0-AF2BAC4C7ADA}"/>
                </a:ext>
              </a:extLst>
            </p:cNvPr>
            <p:cNvSpPr txBox="1"/>
            <p:nvPr/>
          </p:nvSpPr>
          <p:spPr>
            <a:xfrm>
              <a:off x="8101750" y="3474720"/>
              <a:ext cx="395810" cy="384048"/>
            </a:xfrm>
            <a:prstGeom prst="ellipse">
              <a:avLst/>
            </a:prstGeom>
            <a:solidFill>
              <a:schemeClr val="bg2">
                <a:lumMod val="50000"/>
              </a:schemeClr>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5</a:t>
              </a:r>
              <a:endParaRPr sz="1800" dirty="0">
                <a:ln>
                  <a:solidFill>
                    <a:schemeClr val="bg1"/>
                  </a:solidFill>
                </a:ln>
                <a:solidFill>
                  <a:schemeClr val="bg1"/>
                </a:solidFill>
                <a:cs typeface="Trebuchet MS Regular" charset="0"/>
              </a:endParaRPr>
            </a:p>
          </p:txBody>
        </p:sp>
      </p:grpSp>
      <p:sp>
        <p:nvSpPr>
          <p:cNvPr id="55" name="Text Placeholder 3">
            <a:extLst>
              <a:ext uri="{FF2B5EF4-FFF2-40B4-BE49-F238E27FC236}">
                <a16:creationId xmlns:a16="http://schemas.microsoft.com/office/drawing/2014/main" id="{B136F2D4-8120-6745-AF56-12B694637DEA}"/>
              </a:ext>
            </a:extLst>
          </p:cNvPr>
          <p:cNvSpPr>
            <a:spLocks noGrp="1"/>
          </p:cNvSpPr>
          <p:nvPr>
            <p:ph type="body" sz="quarter" idx="10"/>
          </p:nvPr>
        </p:nvSpPr>
        <p:spPr>
          <a:xfrm>
            <a:off x="27432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6" name="Text Placeholder 3">
            <a:extLst>
              <a:ext uri="{FF2B5EF4-FFF2-40B4-BE49-F238E27FC236}">
                <a16:creationId xmlns:a16="http://schemas.microsoft.com/office/drawing/2014/main" id="{27D5652B-F0D1-6A47-99A7-4A492E2FAB4E}"/>
              </a:ext>
            </a:extLst>
          </p:cNvPr>
          <p:cNvSpPr>
            <a:spLocks noGrp="1"/>
          </p:cNvSpPr>
          <p:nvPr>
            <p:ph type="body" sz="quarter" idx="11"/>
          </p:nvPr>
        </p:nvSpPr>
        <p:spPr>
          <a:xfrm>
            <a:off x="512064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7" name="Text Placeholder 3">
            <a:extLst>
              <a:ext uri="{FF2B5EF4-FFF2-40B4-BE49-F238E27FC236}">
                <a16:creationId xmlns:a16="http://schemas.microsoft.com/office/drawing/2014/main" id="{3FDEED65-2DAD-8747-8ED2-50CB6D9D368B}"/>
              </a:ext>
            </a:extLst>
          </p:cNvPr>
          <p:cNvSpPr>
            <a:spLocks noGrp="1"/>
          </p:cNvSpPr>
          <p:nvPr>
            <p:ph type="body" sz="quarter" idx="12"/>
          </p:nvPr>
        </p:nvSpPr>
        <p:spPr>
          <a:xfrm>
            <a:off x="996696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8" name="Text Placeholder 3">
            <a:extLst>
              <a:ext uri="{FF2B5EF4-FFF2-40B4-BE49-F238E27FC236}">
                <a16:creationId xmlns:a16="http://schemas.microsoft.com/office/drawing/2014/main" id="{B5017829-45C4-074F-AE45-6F65C3D9CED0}"/>
              </a:ext>
            </a:extLst>
          </p:cNvPr>
          <p:cNvSpPr>
            <a:spLocks noGrp="1"/>
          </p:cNvSpPr>
          <p:nvPr>
            <p:ph type="body" sz="quarter" idx="13"/>
          </p:nvPr>
        </p:nvSpPr>
        <p:spPr>
          <a:xfrm>
            <a:off x="2688337" y="4705005"/>
            <a:ext cx="1993392" cy="1330035"/>
          </a:xfrm>
          <a:prstGeom prst="rect">
            <a:avLst/>
          </a:prstGeom>
        </p:spPr>
        <p:txBody>
          <a:bodyPr anchor="t">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9" name="Text Placeholder 3">
            <a:extLst>
              <a:ext uri="{FF2B5EF4-FFF2-40B4-BE49-F238E27FC236}">
                <a16:creationId xmlns:a16="http://schemas.microsoft.com/office/drawing/2014/main" id="{28A17CA5-B3CD-5A4B-9F57-A8C8AAB64825}"/>
              </a:ext>
            </a:extLst>
          </p:cNvPr>
          <p:cNvSpPr>
            <a:spLocks noGrp="1"/>
          </p:cNvSpPr>
          <p:nvPr>
            <p:ph type="body" sz="quarter" idx="14"/>
          </p:nvPr>
        </p:nvSpPr>
        <p:spPr>
          <a:xfrm>
            <a:off x="7534657" y="4705005"/>
            <a:ext cx="1993392" cy="1330035"/>
          </a:xfrm>
          <a:prstGeom prst="rect">
            <a:avLst/>
          </a:prstGeom>
        </p:spPr>
        <p:txBody>
          <a:bodyPr anchor="t">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Tree>
    <p:extLst>
      <p:ext uri="{BB962C8B-B14F-4D97-AF65-F5344CB8AC3E}">
        <p14:creationId xmlns:p14="http://schemas.microsoft.com/office/powerpoint/2010/main" val="2379608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15354A-3744-A841-A23A-E3EF44060291}"/>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F914FF82-10FC-FD42-902E-7B50BF8EFA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2" name="Picture 11">
            <a:extLst>
              <a:ext uri="{FF2B5EF4-FFF2-40B4-BE49-F238E27FC236}">
                <a16:creationId xmlns:a16="http://schemas.microsoft.com/office/drawing/2014/main" id="{1D0F16AB-2CE4-4144-B909-266EAABB25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3" name="Rectangle 12">
            <a:extLst>
              <a:ext uri="{FF2B5EF4-FFF2-40B4-BE49-F238E27FC236}">
                <a16:creationId xmlns:a16="http://schemas.microsoft.com/office/drawing/2014/main" id="{226710A6-DFD4-0942-AABB-A60E759F660E}"/>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4" name="Picture 13">
            <a:extLst>
              <a:ext uri="{FF2B5EF4-FFF2-40B4-BE49-F238E27FC236}">
                <a16:creationId xmlns:a16="http://schemas.microsoft.com/office/drawing/2014/main" id="{70023F1E-FF0F-A447-99CC-B9C2FE785D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5760720" y="3595931"/>
            <a:ext cx="5593080" cy="1102759"/>
          </a:xfrm>
          <a:prstGeom prst="rect">
            <a:avLst/>
          </a:prstGeom>
        </p:spPr>
        <p:txBody>
          <a:bodyPr anchor="ctr" anchorCtr="0">
            <a:normAutofit/>
          </a:bodyPr>
          <a:lstStyle>
            <a:lvl1pPr marL="0" indent="0" algn="ctr">
              <a:buNone/>
              <a:defRPr sz="1800" b="0">
                <a:solidFill>
                  <a:srgbClr val="FFA300"/>
                </a:solidFill>
              </a:defRPr>
            </a:lvl1pPr>
          </a:lstStyle>
          <a:p>
            <a:pPr lvl="0"/>
            <a:r>
              <a:rPr lang="en-US" dirty="0"/>
              <a:t>Section Divider Arial Bold 24pt</a:t>
            </a:r>
          </a:p>
        </p:txBody>
      </p:sp>
    </p:spTree>
    <p:extLst>
      <p:ext uri="{BB962C8B-B14F-4D97-AF65-F5344CB8AC3E}">
        <p14:creationId xmlns:p14="http://schemas.microsoft.com/office/powerpoint/2010/main" val="3525684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BB75A7-5DE6-0B48-8A40-C89B7EB132C0}"/>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56ED808F-3361-814E-B378-D33D722E3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1" name="Picture 10">
            <a:extLst>
              <a:ext uri="{FF2B5EF4-FFF2-40B4-BE49-F238E27FC236}">
                <a16:creationId xmlns:a16="http://schemas.microsoft.com/office/drawing/2014/main" id="{03076AD2-9C68-1F4A-8AD1-571FEDEC95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2" name="Rectangle 11">
            <a:extLst>
              <a:ext uri="{FF2B5EF4-FFF2-40B4-BE49-F238E27FC236}">
                <a16:creationId xmlns:a16="http://schemas.microsoft.com/office/drawing/2014/main" id="{76786246-AC70-9246-97B0-0346E0567C76}"/>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3" name="Picture 12">
            <a:extLst>
              <a:ext uri="{FF2B5EF4-FFF2-40B4-BE49-F238E27FC236}">
                <a16:creationId xmlns:a16="http://schemas.microsoft.com/office/drawing/2014/main" id="{A2209E7D-5313-E249-81D3-0CD861EABB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8" name="Rectangle 7">
            <a:extLst>
              <a:ext uri="{FF2B5EF4-FFF2-40B4-BE49-F238E27FC236}">
                <a16:creationId xmlns:a16="http://schemas.microsoft.com/office/drawing/2014/main" id="{D6D8052D-5986-104C-991B-DC39F36DDBED}"/>
              </a:ext>
            </a:extLst>
          </p:cNvPr>
          <p:cNvSpPr/>
          <p:nvPr/>
        </p:nvSpPr>
        <p:spPr>
          <a:xfrm>
            <a:off x="8905642" y="3968040"/>
            <a:ext cx="1742785" cy="424732"/>
          </a:xfrm>
          <a:prstGeom prst="rect">
            <a:avLst/>
          </a:prstGeom>
        </p:spPr>
        <p:txBody>
          <a:bodyPr wrap="none">
            <a:sp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A300"/>
                </a:solidFill>
                <a:effectLst/>
                <a:uLnTx/>
                <a:uFillTx/>
                <a:latin typeface="+mn-lt"/>
                <a:ea typeface="+mn-ea"/>
                <a:cs typeface="+mn-cs"/>
              </a:rPr>
              <a:t>Questions?</a:t>
            </a:r>
          </a:p>
        </p:txBody>
      </p:sp>
    </p:spTree>
    <p:extLst>
      <p:ext uri="{BB962C8B-B14F-4D97-AF65-F5344CB8AC3E}">
        <p14:creationId xmlns:p14="http://schemas.microsoft.com/office/powerpoint/2010/main" val="2301031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39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3302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cSld name="Section Title + Header + Bullet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77315E7D-D716-E648-B800-EA984E72A5B4}"/>
              </a:ext>
            </a:extLst>
          </p:cNvPr>
          <p:cNvSpPr>
            <a:spLocks noGrp="1"/>
          </p:cNvSpPr>
          <p:nvPr>
            <p:ph type="body" sz="quarter" idx="12" hasCustomPrompt="1"/>
          </p:nvPr>
        </p:nvSpPr>
        <p:spPr>
          <a:xfrm>
            <a:off x="877077" y="974462"/>
            <a:ext cx="10476723" cy="974064"/>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cxnSp>
        <p:nvCxnSpPr>
          <p:cNvPr id="8" name="Straight Connector 7">
            <a:extLst>
              <a:ext uri="{FF2B5EF4-FFF2-40B4-BE49-F238E27FC236}">
                <a16:creationId xmlns:a16="http://schemas.microsoft.com/office/drawing/2014/main" id="{E54213CB-DD54-2F42-BE23-797010E30DA2}"/>
              </a:ext>
            </a:extLst>
          </p:cNvPr>
          <p:cNvCxnSpPr/>
          <p:nvPr/>
        </p:nvCxnSpPr>
        <p:spPr>
          <a:xfrm>
            <a:off x="0" y="844400"/>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7CE242A-1B9D-3644-AEBB-2DC2F5826926}"/>
              </a:ext>
            </a:extLst>
          </p:cNvPr>
          <p:cNvSpPr>
            <a:spLocks noGrp="1"/>
          </p:cNvSpPr>
          <p:nvPr>
            <p:ph type="title" hasCustomPrompt="1"/>
          </p:nvPr>
        </p:nvSpPr>
        <p:spPr>
          <a:xfrm>
            <a:off x="877077" y="346806"/>
            <a:ext cx="10476722" cy="497588"/>
          </a:xfrm>
          <a:prstGeom prst="rect">
            <a:avLst/>
          </a:prstGeom>
        </p:spPr>
        <p:txBody>
          <a:bodyPr>
            <a:normAutofit/>
          </a:bodyPr>
          <a:lstStyle>
            <a:lvl1pPr>
              <a:defRPr sz="2800" b="1">
                <a:solidFill>
                  <a:schemeClr val="tx2"/>
                </a:solidFill>
              </a:defRPr>
            </a:lvl1pPr>
          </a:lstStyle>
          <a:p>
            <a:r>
              <a:rPr lang="en-US" dirty="0"/>
              <a:t>Arial Bold 28pt Section Header</a:t>
            </a:r>
          </a:p>
        </p:txBody>
      </p:sp>
      <p:sp>
        <p:nvSpPr>
          <p:cNvPr id="10" name="Text Placeholder 3">
            <a:extLst>
              <a:ext uri="{FF2B5EF4-FFF2-40B4-BE49-F238E27FC236}">
                <a16:creationId xmlns:a16="http://schemas.microsoft.com/office/drawing/2014/main" id="{B7BD09DA-55FB-C646-9687-9A5FA9683F35}"/>
              </a:ext>
            </a:extLst>
          </p:cNvPr>
          <p:cNvSpPr>
            <a:spLocks noGrp="1"/>
          </p:cNvSpPr>
          <p:nvPr>
            <p:ph type="body" sz="quarter" idx="13" hasCustomPrompt="1"/>
          </p:nvPr>
        </p:nvSpPr>
        <p:spPr>
          <a:xfrm>
            <a:off x="877077" y="2078587"/>
            <a:ext cx="10476722" cy="3552192"/>
          </a:xfrm>
          <a:prstGeom prst="rect">
            <a:avLst/>
          </a:prstGeom>
        </p:spPr>
        <p:txBody>
          <a:bodyPr/>
          <a:lstStyle>
            <a:lvl1pPr marL="412750" marR="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sz="2000"/>
            </a:lvl1pPr>
          </a:lstStyle>
          <a:p>
            <a:pPr lvl="0"/>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435214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70"/>
        <p:cNvGrpSpPr/>
        <p:nvPr/>
      </p:nvGrpSpPr>
      <p:grpSpPr>
        <a:xfrm>
          <a:off x="0" y="0"/>
          <a:ext cx="0" cy="0"/>
          <a:chOff x="0" y="0"/>
          <a:chExt cx="0" cy="0"/>
        </a:xfrm>
      </p:grpSpPr>
      <p:sp>
        <p:nvSpPr>
          <p:cNvPr id="571" name="Google Shape;571;p1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72" name="Google Shape;572;p1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573" name="Google Shape;573;p1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0412613C-B384-4B4D-A839-94BED19388A4}" type="datetimeFigureOut">
              <a:rPr lang="en-US" smtClean="0"/>
              <a:t>1/9/24</a:t>
            </a:fld>
            <a:endParaRPr lang="en-US"/>
          </a:p>
        </p:txBody>
      </p:sp>
      <p:sp>
        <p:nvSpPr>
          <p:cNvPr id="574" name="Google Shape;574;p1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75" name="Google Shape;575;p1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1D7DC066-CAF4-454F-B4E7-4B044ECD7007}" type="slidenum">
              <a:rPr lang="en-US" smtClean="0"/>
              <a:t>‹#›</a:t>
            </a:fld>
            <a:endParaRPr lang="en-US"/>
          </a:p>
        </p:txBody>
      </p:sp>
    </p:spTree>
    <p:extLst>
      <p:ext uri="{BB962C8B-B14F-4D97-AF65-F5344CB8AC3E}">
        <p14:creationId xmlns:p14="http://schemas.microsoft.com/office/powerpoint/2010/main" val="3328277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F3309D-2262-4A05-B900-E5F3CF37C480}"/>
              </a:ext>
            </a:extLst>
          </p:cNvPr>
          <p:cNvSpPr>
            <a:spLocks noGrp="1"/>
          </p:cNvSpPr>
          <p:nvPr>
            <p:ph type="dt" sz="half" idx="10"/>
          </p:nvPr>
        </p:nvSpPr>
        <p:spPr/>
        <p:txBody>
          <a:bodyPr/>
          <a:lstStyle/>
          <a:p>
            <a:fld id="{0412613C-B384-4B4D-A839-94BED19388A4}" type="datetimeFigureOut">
              <a:rPr lang="en-US" smtClean="0"/>
              <a:t>1/9/24</a:t>
            </a:fld>
            <a:endParaRPr lang="en-US"/>
          </a:p>
        </p:txBody>
      </p:sp>
      <p:sp>
        <p:nvSpPr>
          <p:cNvPr id="3" name="Footer Placeholder 2">
            <a:extLst>
              <a:ext uri="{FF2B5EF4-FFF2-40B4-BE49-F238E27FC236}">
                <a16:creationId xmlns:a16="http://schemas.microsoft.com/office/drawing/2014/main" id="{D7DA8E62-C583-4B80-AF20-87F54EA395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C95A17-7C94-45CA-9665-9ECD9FA85ED7}"/>
              </a:ext>
            </a:extLst>
          </p:cNvPr>
          <p:cNvSpPr>
            <a:spLocks noGrp="1"/>
          </p:cNvSpPr>
          <p:nvPr>
            <p:ph type="sldNum" sz="quarter" idx="12"/>
          </p:nvPr>
        </p:nvSpPr>
        <p:spPr/>
        <p:txBody>
          <a:bodyPr/>
          <a:lstStyle/>
          <a:p>
            <a:fld id="{1D7DC066-CAF4-454F-B4E7-4B044ECD7007}" type="slidenum">
              <a:rPr lang="en-US" smtClean="0"/>
              <a:t>‹#›</a:t>
            </a:fld>
            <a:endParaRPr lang="en-US"/>
          </a:p>
        </p:txBody>
      </p:sp>
    </p:spTree>
    <p:extLst>
      <p:ext uri="{BB962C8B-B14F-4D97-AF65-F5344CB8AC3E}">
        <p14:creationId xmlns:p14="http://schemas.microsoft.com/office/powerpoint/2010/main" val="1251344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FC89A1-24D5-232E-C8C0-C78347E33D07}"/>
              </a:ext>
            </a:extLst>
          </p:cNvPr>
          <p:cNvSpPr>
            <a:spLocks noGrp="1"/>
          </p:cNvSpPr>
          <p:nvPr>
            <p:ph type="sldNum" sz="quarter" idx="12"/>
          </p:nvPr>
        </p:nvSpPr>
        <p:spPr>
          <a:xfrm>
            <a:off x="11653520" y="6492875"/>
            <a:ext cx="538480" cy="365125"/>
          </a:xfrm>
          <a:prstGeom prst="rect">
            <a:avLst/>
          </a:prstGeom>
        </p:spPr>
        <p:txBody>
          <a:bodyPr/>
          <a:lstStyle>
            <a:lvl1pPr>
              <a:defRPr>
                <a:solidFill>
                  <a:schemeClr val="accent3"/>
                </a:solidFill>
              </a:defRPr>
            </a:lvl1pPr>
          </a:lstStyle>
          <a:p>
            <a:fld id="{B8661D7B-9EA0-2242-8C29-D3B89C990E8A}" type="slidenum">
              <a:rPr lang="en-US" smtClean="0"/>
              <a:pPr/>
              <a:t>‹#›</a:t>
            </a:fld>
            <a:endParaRPr lang="en-US" dirty="0"/>
          </a:p>
        </p:txBody>
      </p:sp>
      <p:pic>
        <p:nvPicPr>
          <p:cNvPr id="4" name="Picture 3" descr="A close-up of a medical poster&#10;&#10;Description automatically generated">
            <a:extLst>
              <a:ext uri="{FF2B5EF4-FFF2-40B4-BE49-F238E27FC236}">
                <a16:creationId xmlns:a16="http://schemas.microsoft.com/office/drawing/2014/main" id="{CD936FAD-E72C-579D-C8C0-8E8E7D9064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17400" cy="6858000"/>
          </a:xfrm>
          <a:prstGeom prst="rect">
            <a:avLst/>
          </a:prstGeom>
        </p:spPr>
      </p:pic>
      <p:sp>
        <p:nvSpPr>
          <p:cNvPr id="3" name="Oval 2">
            <a:extLst>
              <a:ext uri="{FF2B5EF4-FFF2-40B4-BE49-F238E27FC236}">
                <a16:creationId xmlns:a16="http://schemas.microsoft.com/office/drawing/2014/main" id="{FAB8DD55-3D7D-3799-3D71-C3AAC2D29BC9}"/>
              </a:ext>
            </a:extLst>
          </p:cNvPr>
          <p:cNvSpPr/>
          <p:nvPr userDrawn="1"/>
        </p:nvSpPr>
        <p:spPr>
          <a:xfrm>
            <a:off x="10871250" y="99743"/>
            <a:ext cx="1143000" cy="1143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84041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914D-8876-4290-B405-5E84908363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26E9B-D4F1-4BA4-925F-CC152FDAE0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68CBEA-DD56-484E-B1C4-06D35D6AD2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DEF63F-25CF-4351-AB46-3A90647675CB}"/>
              </a:ext>
            </a:extLst>
          </p:cNvPr>
          <p:cNvSpPr>
            <a:spLocks noGrp="1"/>
          </p:cNvSpPr>
          <p:nvPr>
            <p:ph type="dt" sz="half" idx="10"/>
          </p:nvPr>
        </p:nvSpPr>
        <p:spPr/>
        <p:txBody>
          <a:bodyPr/>
          <a:lstStyle/>
          <a:p>
            <a:fld id="{0C48E705-796D-45E4-9DA1-E64773B5388B}" type="datetimeFigureOut">
              <a:rPr lang="en-US" smtClean="0"/>
              <a:t>1/9/24</a:t>
            </a:fld>
            <a:endParaRPr lang="en-US"/>
          </a:p>
        </p:txBody>
      </p:sp>
      <p:sp>
        <p:nvSpPr>
          <p:cNvPr id="6" name="Footer Placeholder 5">
            <a:extLst>
              <a:ext uri="{FF2B5EF4-FFF2-40B4-BE49-F238E27FC236}">
                <a16:creationId xmlns:a16="http://schemas.microsoft.com/office/drawing/2014/main" id="{21B5BAA6-3607-49AC-B342-9E2F337DE9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C71FF4-3042-47ED-93C3-5849C9D3F27A}"/>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2367457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close-up of a pink rectangle&#10;&#10;Description automatically generated">
            <a:extLst>
              <a:ext uri="{FF2B5EF4-FFF2-40B4-BE49-F238E27FC236}">
                <a16:creationId xmlns:a16="http://schemas.microsoft.com/office/drawing/2014/main" id="{44DCFA67-D4B6-C1D4-98EA-08E9C0E11A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17400" cy="6858000"/>
          </a:xfrm>
          <a:prstGeom prst="rect">
            <a:avLst/>
          </a:prstGeom>
        </p:spPr>
      </p:pic>
      <p:sp>
        <p:nvSpPr>
          <p:cNvPr id="6" name="Slide Number Placeholder 5">
            <a:extLst>
              <a:ext uri="{FF2B5EF4-FFF2-40B4-BE49-F238E27FC236}">
                <a16:creationId xmlns:a16="http://schemas.microsoft.com/office/drawing/2014/main" id="{C91F3816-F2C5-4CA1-9D20-13BE5EA56D40}"/>
              </a:ext>
            </a:extLst>
          </p:cNvPr>
          <p:cNvSpPr>
            <a:spLocks noGrp="1"/>
          </p:cNvSpPr>
          <p:nvPr>
            <p:ph type="sldNum" sz="quarter" idx="12"/>
          </p:nvPr>
        </p:nvSpPr>
        <p:spPr>
          <a:xfrm>
            <a:off x="11653520" y="6492875"/>
            <a:ext cx="538480" cy="365125"/>
          </a:xfrm>
          <a:prstGeom prst="rect">
            <a:avLst/>
          </a:prstGeom>
        </p:spPr>
        <p:txBody>
          <a:bodyPr/>
          <a:lstStyle/>
          <a:p>
            <a:fld id="{B8661D7B-9EA0-2242-8C29-D3B89C990E8A}" type="slidenum">
              <a:rPr lang="en-US" smtClean="0"/>
              <a:t>‹#›</a:t>
            </a:fld>
            <a:endParaRPr lang="en-US"/>
          </a:p>
        </p:txBody>
      </p:sp>
      <p:sp>
        <p:nvSpPr>
          <p:cNvPr id="10" name="Title 1">
            <a:extLst>
              <a:ext uri="{FF2B5EF4-FFF2-40B4-BE49-F238E27FC236}">
                <a16:creationId xmlns:a16="http://schemas.microsoft.com/office/drawing/2014/main" id="{C59B1E34-F200-2E78-7973-8751F6DBFF39}"/>
              </a:ext>
            </a:extLst>
          </p:cNvPr>
          <p:cNvSpPr>
            <a:spLocks noGrp="1"/>
          </p:cNvSpPr>
          <p:nvPr>
            <p:ph type="ctrTitle"/>
          </p:nvPr>
        </p:nvSpPr>
        <p:spPr>
          <a:xfrm>
            <a:off x="365760" y="1554479"/>
            <a:ext cx="9144000" cy="2174241"/>
          </a:xfrm>
          <a:prstGeom prst="rect">
            <a:avLst/>
          </a:prstGeom>
        </p:spPr>
        <p:txBody>
          <a:bodyPr anchor="ctr">
            <a:normAutofit/>
          </a:bodyPr>
          <a:lstStyle>
            <a:lvl1pPr algn="l">
              <a:defRPr sz="4400">
                <a:solidFill>
                  <a:schemeClr val="bg1"/>
                </a:solidFill>
                <a:effectLst>
                  <a:outerShdw blurRad="50800" dist="38100" dir="2700000" algn="tl" rotWithShape="0">
                    <a:prstClr val="black">
                      <a:alpha val="71154"/>
                    </a:prstClr>
                  </a:outerShdw>
                </a:effectLst>
              </a:defRPr>
            </a:lvl1pPr>
          </a:lstStyle>
          <a:p>
            <a:r>
              <a:rPr lang="en-US" dirty="0"/>
              <a:t>Click to edit Master title style</a:t>
            </a:r>
          </a:p>
        </p:txBody>
      </p:sp>
      <p:sp>
        <p:nvSpPr>
          <p:cNvPr id="11" name="Subtitle 2">
            <a:extLst>
              <a:ext uri="{FF2B5EF4-FFF2-40B4-BE49-F238E27FC236}">
                <a16:creationId xmlns:a16="http://schemas.microsoft.com/office/drawing/2014/main" id="{34C6F4A3-821A-1070-9339-497D423F1769}"/>
              </a:ext>
            </a:extLst>
          </p:cNvPr>
          <p:cNvSpPr>
            <a:spLocks noGrp="1"/>
          </p:cNvSpPr>
          <p:nvPr>
            <p:ph type="subTitle" idx="1"/>
          </p:nvPr>
        </p:nvSpPr>
        <p:spPr>
          <a:xfrm>
            <a:off x="365760" y="3830320"/>
            <a:ext cx="9144000" cy="147320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Oval 3">
            <a:extLst>
              <a:ext uri="{FF2B5EF4-FFF2-40B4-BE49-F238E27FC236}">
                <a16:creationId xmlns:a16="http://schemas.microsoft.com/office/drawing/2014/main" id="{BEA1D8AC-BD07-413E-71CF-A1FB2430D243}"/>
              </a:ext>
            </a:extLst>
          </p:cNvPr>
          <p:cNvSpPr/>
          <p:nvPr userDrawn="1"/>
        </p:nvSpPr>
        <p:spPr>
          <a:xfrm>
            <a:off x="10871250" y="99743"/>
            <a:ext cx="1143000" cy="1143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92373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5A0B-A880-8B21-F116-51B0DDD70721}"/>
              </a:ext>
            </a:extLst>
          </p:cNvPr>
          <p:cNvSpPr>
            <a:spLocks noGrp="1"/>
          </p:cNvSpPr>
          <p:nvPr>
            <p:ph type="title"/>
          </p:nvPr>
        </p:nvSpPr>
        <p:spPr>
          <a:xfrm>
            <a:off x="386080" y="10162"/>
            <a:ext cx="10220960" cy="1324022"/>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4CFAF829-ED02-B015-0C5D-85FDE7D1FE0D}"/>
              </a:ext>
            </a:extLst>
          </p:cNvPr>
          <p:cNvSpPr>
            <a:spLocks noGrp="1"/>
          </p:cNvSpPr>
          <p:nvPr>
            <p:ph type="ftr" sz="quarter" idx="10"/>
          </p:nvPr>
        </p:nvSpPr>
        <p:spPr>
          <a:xfrm>
            <a:off x="386080" y="6301740"/>
            <a:ext cx="10967720" cy="546099"/>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50115F7-D8F0-836E-8FE6-0FEAAB9C406E}"/>
              </a:ext>
            </a:extLst>
          </p:cNvPr>
          <p:cNvSpPr>
            <a:spLocks noGrp="1"/>
          </p:cNvSpPr>
          <p:nvPr>
            <p:ph type="sldNum" sz="quarter" idx="11"/>
          </p:nvPr>
        </p:nvSpPr>
        <p:spPr>
          <a:xfrm>
            <a:off x="11653520" y="6492875"/>
            <a:ext cx="538480" cy="365125"/>
          </a:xfrm>
          <a:prstGeom prst="rect">
            <a:avLst/>
          </a:prstGeom>
        </p:spPr>
        <p:txBody>
          <a:bodyPr/>
          <a:lstStyle/>
          <a:p>
            <a:fld id="{B8661D7B-9EA0-2242-8C29-D3B89C990E8A}" type="slidenum">
              <a:rPr lang="en-US" smtClean="0"/>
              <a:pPr/>
              <a:t>‹#›</a:t>
            </a:fld>
            <a:endParaRPr lang="en-US" dirty="0"/>
          </a:p>
        </p:txBody>
      </p:sp>
    </p:spTree>
    <p:extLst>
      <p:ext uri="{BB962C8B-B14F-4D97-AF65-F5344CB8AC3E}">
        <p14:creationId xmlns:p14="http://schemas.microsoft.com/office/powerpoint/2010/main" val="2297072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A0FC1A-5D71-4BC1-8FC6-75FE924C1CF0}" type="datetimeFigureOut">
              <a:rPr lang="en-US" smtClean="0"/>
              <a:t>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62BAE-9627-458C-8719-B1D5F7FECA27}" type="slidenum">
              <a:rPr lang="en-US" smtClean="0"/>
              <a:t>‹#›</a:t>
            </a:fld>
            <a:endParaRPr lang="en-US"/>
          </a:p>
        </p:txBody>
      </p:sp>
    </p:spTree>
    <p:extLst>
      <p:ext uri="{BB962C8B-B14F-4D97-AF65-F5344CB8AC3E}">
        <p14:creationId xmlns:p14="http://schemas.microsoft.com/office/powerpoint/2010/main" val="3193186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0FC1A-5D71-4BC1-8FC6-75FE924C1CF0}" type="datetimeFigureOut">
              <a:rPr lang="en-US" smtClean="0"/>
              <a:t>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62BAE-9627-458C-8719-B1D5F7FECA27}" type="slidenum">
              <a:rPr lang="en-US" smtClean="0"/>
              <a:t>‹#›</a:t>
            </a:fld>
            <a:endParaRPr lang="en-US"/>
          </a:p>
        </p:txBody>
      </p:sp>
    </p:spTree>
    <p:extLst>
      <p:ext uri="{BB962C8B-B14F-4D97-AF65-F5344CB8AC3E}">
        <p14:creationId xmlns:p14="http://schemas.microsoft.com/office/powerpoint/2010/main" val="4024335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A0FC1A-5D71-4BC1-8FC6-75FE924C1CF0}" type="datetimeFigureOut">
              <a:rPr lang="en-US" smtClean="0"/>
              <a:t>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62BAE-9627-458C-8719-B1D5F7FECA27}" type="slidenum">
              <a:rPr lang="en-US" smtClean="0"/>
              <a:t>‹#›</a:t>
            </a:fld>
            <a:endParaRPr lang="en-US"/>
          </a:p>
        </p:txBody>
      </p:sp>
    </p:spTree>
    <p:extLst>
      <p:ext uri="{BB962C8B-B14F-4D97-AF65-F5344CB8AC3E}">
        <p14:creationId xmlns:p14="http://schemas.microsoft.com/office/powerpoint/2010/main" val="2729828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A0FC1A-5D71-4BC1-8FC6-75FE924C1CF0}" type="datetimeFigureOut">
              <a:rPr lang="en-US" smtClean="0"/>
              <a:t>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62BAE-9627-458C-8719-B1D5F7FECA27}" type="slidenum">
              <a:rPr lang="en-US" smtClean="0"/>
              <a:t>‹#›</a:t>
            </a:fld>
            <a:endParaRPr lang="en-US"/>
          </a:p>
        </p:txBody>
      </p:sp>
    </p:spTree>
    <p:extLst>
      <p:ext uri="{BB962C8B-B14F-4D97-AF65-F5344CB8AC3E}">
        <p14:creationId xmlns:p14="http://schemas.microsoft.com/office/powerpoint/2010/main" val="2552847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A0FC1A-5D71-4BC1-8FC6-75FE924C1CF0}" type="datetimeFigureOut">
              <a:rPr lang="en-US" smtClean="0"/>
              <a:t>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F62BAE-9627-458C-8719-B1D5F7FECA27}" type="slidenum">
              <a:rPr lang="en-US" smtClean="0"/>
              <a:t>‹#›</a:t>
            </a:fld>
            <a:endParaRPr lang="en-US"/>
          </a:p>
        </p:txBody>
      </p:sp>
    </p:spTree>
    <p:extLst>
      <p:ext uri="{BB962C8B-B14F-4D97-AF65-F5344CB8AC3E}">
        <p14:creationId xmlns:p14="http://schemas.microsoft.com/office/powerpoint/2010/main" val="1975807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A0FC1A-5D71-4BC1-8FC6-75FE924C1CF0}" type="datetimeFigureOut">
              <a:rPr lang="en-US" smtClean="0"/>
              <a:t>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F62BAE-9627-458C-8719-B1D5F7FECA27}" type="slidenum">
              <a:rPr lang="en-US" smtClean="0"/>
              <a:t>‹#›</a:t>
            </a:fld>
            <a:endParaRPr lang="en-US"/>
          </a:p>
        </p:txBody>
      </p:sp>
    </p:spTree>
    <p:extLst>
      <p:ext uri="{BB962C8B-B14F-4D97-AF65-F5344CB8AC3E}">
        <p14:creationId xmlns:p14="http://schemas.microsoft.com/office/powerpoint/2010/main" val="1524882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0FC1A-5D71-4BC1-8FC6-75FE924C1CF0}" type="datetimeFigureOut">
              <a:rPr lang="en-US" smtClean="0"/>
              <a:t>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F62BAE-9627-458C-8719-B1D5F7FECA27}" type="slidenum">
              <a:rPr lang="en-US" smtClean="0"/>
              <a:t>‹#›</a:t>
            </a:fld>
            <a:endParaRPr lang="en-US"/>
          </a:p>
        </p:txBody>
      </p:sp>
    </p:spTree>
    <p:extLst>
      <p:ext uri="{BB962C8B-B14F-4D97-AF65-F5344CB8AC3E}">
        <p14:creationId xmlns:p14="http://schemas.microsoft.com/office/powerpoint/2010/main" val="1453989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A0FC1A-5D71-4BC1-8FC6-75FE924C1CF0}" type="datetimeFigureOut">
              <a:rPr lang="en-US" smtClean="0"/>
              <a:t>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62BAE-9627-458C-8719-B1D5F7FECA27}" type="slidenum">
              <a:rPr lang="en-US" smtClean="0"/>
              <a:t>‹#›</a:t>
            </a:fld>
            <a:endParaRPr lang="en-US"/>
          </a:p>
        </p:txBody>
      </p:sp>
    </p:spTree>
    <p:extLst>
      <p:ext uri="{BB962C8B-B14F-4D97-AF65-F5344CB8AC3E}">
        <p14:creationId xmlns:p14="http://schemas.microsoft.com/office/powerpoint/2010/main" val="525069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3411C-F506-4AB9-9280-B92DAA16D9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E7C0E1-2459-4457-B548-181D195D79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564C32-FFC8-42D6-A41B-7B9042803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8EA38E-A5F3-4F72-8098-3B95AAD4A7D9}"/>
              </a:ext>
            </a:extLst>
          </p:cNvPr>
          <p:cNvSpPr>
            <a:spLocks noGrp="1"/>
          </p:cNvSpPr>
          <p:nvPr>
            <p:ph type="dt" sz="half" idx="10"/>
          </p:nvPr>
        </p:nvSpPr>
        <p:spPr/>
        <p:txBody>
          <a:bodyPr/>
          <a:lstStyle/>
          <a:p>
            <a:fld id="{0C48E705-796D-45E4-9DA1-E64773B5388B}" type="datetimeFigureOut">
              <a:rPr lang="en-US" smtClean="0"/>
              <a:t>1/9/24</a:t>
            </a:fld>
            <a:endParaRPr lang="en-US"/>
          </a:p>
        </p:txBody>
      </p:sp>
      <p:sp>
        <p:nvSpPr>
          <p:cNvPr id="6" name="Footer Placeholder 5">
            <a:extLst>
              <a:ext uri="{FF2B5EF4-FFF2-40B4-BE49-F238E27FC236}">
                <a16:creationId xmlns:a16="http://schemas.microsoft.com/office/drawing/2014/main" id="{F36646A1-2CC7-4737-B5BA-7135C5CB01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2AEE2-832D-424C-8305-C8B8725D9C20}"/>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195559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A0FC1A-5D71-4BC1-8FC6-75FE924C1CF0}" type="datetimeFigureOut">
              <a:rPr lang="en-US" smtClean="0"/>
              <a:t>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62BAE-9627-458C-8719-B1D5F7FECA27}" type="slidenum">
              <a:rPr lang="en-US" smtClean="0"/>
              <a:t>‹#›</a:t>
            </a:fld>
            <a:endParaRPr lang="en-US"/>
          </a:p>
        </p:txBody>
      </p:sp>
    </p:spTree>
    <p:extLst>
      <p:ext uri="{BB962C8B-B14F-4D97-AF65-F5344CB8AC3E}">
        <p14:creationId xmlns:p14="http://schemas.microsoft.com/office/powerpoint/2010/main" val="1785127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0FC1A-5D71-4BC1-8FC6-75FE924C1CF0}" type="datetimeFigureOut">
              <a:rPr lang="en-US" smtClean="0"/>
              <a:t>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62BAE-9627-458C-8719-B1D5F7FECA27}" type="slidenum">
              <a:rPr lang="en-US" smtClean="0"/>
              <a:t>‹#›</a:t>
            </a:fld>
            <a:endParaRPr lang="en-US"/>
          </a:p>
        </p:txBody>
      </p:sp>
    </p:spTree>
    <p:extLst>
      <p:ext uri="{BB962C8B-B14F-4D97-AF65-F5344CB8AC3E}">
        <p14:creationId xmlns:p14="http://schemas.microsoft.com/office/powerpoint/2010/main" val="703449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0FC1A-5D71-4BC1-8FC6-75FE924C1CF0}" type="datetimeFigureOut">
              <a:rPr lang="en-US" smtClean="0"/>
              <a:t>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62BAE-9627-458C-8719-B1D5F7FECA27}" type="slidenum">
              <a:rPr lang="en-US" smtClean="0"/>
              <a:t>‹#›</a:t>
            </a:fld>
            <a:endParaRPr lang="en-US"/>
          </a:p>
        </p:txBody>
      </p:sp>
    </p:spTree>
    <p:extLst>
      <p:ext uri="{BB962C8B-B14F-4D97-AF65-F5344CB8AC3E}">
        <p14:creationId xmlns:p14="http://schemas.microsoft.com/office/powerpoint/2010/main" val="548908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452438" indent="-452438">
              <a:buSzPct val="100000"/>
              <a:buFont typeface="+mj-lt"/>
              <a:buAutoNum type="arabicPeriod"/>
              <a:defRPr/>
            </a:lvl1pPr>
            <a:lvl2pPr marL="684213" indent="-231775">
              <a:defRPr/>
            </a:lvl2pPr>
            <a:lvl3pPr marL="914400" indent="-230188">
              <a:defRPr/>
            </a:lvl3pPr>
            <a:lvl4pPr marL="1146175" indent="-231775">
              <a:defRPr/>
            </a:lvl4pPr>
            <a:lvl5pPr marL="1368425" indent="-2222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11"/>
          </p:nvPr>
        </p:nvSpPr>
        <p:spPr/>
        <p:txBody>
          <a:bodyPr/>
          <a:lstStyle/>
          <a:p>
            <a:fld id="{44F62BAE-9627-458C-8719-B1D5F7FECA27}" type="slidenum">
              <a:rPr lang="en-US" smtClean="0"/>
              <a:t>‹#›</a:t>
            </a:fld>
            <a:endParaRPr lang="en-US"/>
          </a:p>
        </p:txBody>
      </p:sp>
      <p:sp>
        <p:nvSpPr>
          <p:cNvPr id="6" name="Title Placeholder 1"/>
          <p:cNvSpPr>
            <a:spLocks noGrp="1"/>
          </p:cNvSpPr>
          <p:nvPr>
            <p:ph type="title"/>
          </p:nvPr>
        </p:nvSpPr>
        <p:spPr>
          <a:xfrm>
            <a:off x="914400" y="330836"/>
            <a:ext cx="10363200" cy="735965"/>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7" name="Content Placeholder 2"/>
          <p:cNvSpPr>
            <a:spLocks noGrp="1"/>
          </p:cNvSpPr>
          <p:nvPr>
            <p:ph idx="12"/>
          </p:nvPr>
        </p:nvSpPr>
        <p:spPr>
          <a:xfrm>
            <a:off x="406400" y="5638800"/>
            <a:ext cx="10871200" cy="457200"/>
          </a:xfrm>
        </p:spPr>
        <p:txBody>
          <a:bodyPr anchor="b">
            <a:normAutofit/>
          </a:bodyPr>
          <a:lstStyle>
            <a:lvl1pPr marL="0" indent="0">
              <a:lnSpc>
                <a:spcPts val="1000"/>
              </a:lnSpc>
              <a:buSzPct val="100000"/>
              <a:buFont typeface="+mj-lt"/>
              <a:buNone/>
              <a:defRPr sz="900"/>
            </a:lvl1pPr>
            <a:lvl2pPr marL="684213" indent="-231775">
              <a:defRPr/>
            </a:lvl2pPr>
            <a:lvl3pPr marL="914400" indent="-230188">
              <a:defRPr/>
            </a:lvl3pPr>
            <a:lvl4pPr marL="1146175" indent="-231775">
              <a:defRPr/>
            </a:lvl4pPr>
            <a:lvl5pPr marL="1368425" indent="-222250">
              <a:defRPr/>
            </a:lvl5pPr>
          </a:lstStyle>
          <a:p>
            <a:pPr lvl="0"/>
            <a:r>
              <a:rPr lang="en-US"/>
              <a:t>Click to edit Master text styles</a:t>
            </a:r>
          </a:p>
        </p:txBody>
      </p:sp>
      <p:sp>
        <p:nvSpPr>
          <p:cNvPr id="8" name="Content Placeholder 2"/>
          <p:cNvSpPr>
            <a:spLocks noGrp="1"/>
          </p:cNvSpPr>
          <p:nvPr>
            <p:ph idx="13"/>
          </p:nvPr>
        </p:nvSpPr>
        <p:spPr>
          <a:xfrm>
            <a:off x="406400" y="5831840"/>
            <a:ext cx="10871200" cy="457200"/>
          </a:xfrm>
        </p:spPr>
        <p:txBody>
          <a:bodyPr anchor="b">
            <a:normAutofit/>
          </a:bodyPr>
          <a:lstStyle>
            <a:lvl1pPr marL="0" indent="0">
              <a:lnSpc>
                <a:spcPts val="1000"/>
              </a:lnSpc>
              <a:buSzPct val="100000"/>
              <a:buFont typeface="+mj-lt"/>
              <a:buNone/>
              <a:defRPr sz="900"/>
            </a:lvl1pPr>
            <a:lvl2pPr marL="684213" indent="-231775">
              <a:defRPr/>
            </a:lvl2pPr>
            <a:lvl3pPr marL="914400" indent="-230188">
              <a:defRPr/>
            </a:lvl3pPr>
            <a:lvl4pPr marL="1146175" indent="-231775">
              <a:defRPr/>
            </a:lvl4pPr>
            <a:lvl5pPr marL="1368425" indent="-222250">
              <a:defRPr/>
            </a:lvl5pPr>
          </a:lstStyle>
          <a:p>
            <a:pPr lvl="0"/>
            <a:r>
              <a:rPr lang="en-US"/>
              <a:t>Click to edit Master text styles</a:t>
            </a:r>
          </a:p>
        </p:txBody>
      </p:sp>
    </p:spTree>
    <p:extLst>
      <p:ext uri="{BB962C8B-B14F-4D97-AF65-F5344CB8AC3E}">
        <p14:creationId xmlns:p14="http://schemas.microsoft.com/office/powerpoint/2010/main" val="3071878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4F62BAE-9627-458C-8719-B1D5F7FECA27}" type="slidenum">
              <a:rPr lang="en-US" smtClean="0"/>
              <a:t>‹#›</a:t>
            </a:fld>
            <a:endParaRPr lang="en-US"/>
          </a:p>
        </p:txBody>
      </p:sp>
      <p:sp>
        <p:nvSpPr>
          <p:cNvPr id="6" name="Title Placeholder 1"/>
          <p:cNvSpPr>
            <a:spLocks noGrp="1"/>
          </p:cNvSpPr>
          <p:nvPr>
            <p:ph type="title"/>
          </p:nvPr>
        </p:nvSpPr>
        <p:spPr>
          <a:xfrm>
            <a:off x="914400" y="330836"/>
            <a:ext cx="10363200" cy="735965"/>
          </a:xfrm>
          <a:prstGeom prst="rect">
            <a:avLst/>
          </a:prstGeom>
        </p:spPr>
        <p:txBody>
          <a:bodyPr vert="horz" lIns="0" tIns="0" rIns="0" bIns="0" rtlCol="0" anchor="b" anchorCtr="0">
            <a:noAutofit/>
          </a:bodyPr>
          <a:lstStyle/>
          <a:p>
            <a:r>
              <a:rPr lang="en-US"/>
              <a:t>Click to edit Master title style</a:t>
            </a:r>
            <a:endParaRPr lang="en-US" dirty="0"/>
          </a:p>
        </p:txBody>
      </p:sp>
      <p:sp>
        <p:nvSpPr>
          <p:cNvPr id="7" name="Content Placeholder 2"/>
          <p:cNvSpPr>
            <a:spLocks noGrp="1"/>
          </p:cNvSpPr>
          <p:nvPr>
            <p:ph idx="12"/>
          </p:nvPr>
        </p:nvSpPr>
        <p:spPr>
          <a:xfrm>
            <a:off x="406400" y="5638800"/>
            <a:ext cx="10871200" cy="457200"/>
          </a:xfrm>
        </p:spPr>
        <p:txBody>
          <a:bodyPr anchor="b">
            <a:noAutofit/>
          </a:bodyPr>
          <a:lstStyle>
            <a:lvl1pPr marL="0" indent="0">
              <a:lnSpc>
                <a:spcPts val="1000"/>
              </a:lnSpc>
              <a:buSzPct val="100000"/>
              <a:buFont typeface="+mj-lt"/>
              <a:buNone/>
              <a:defRPr sz="900"/>
            </a:lvl1pPr>
            <a:lvl2pPr marL="684213" indent="-231775">
              <a:defRPr/>
            </a:lvl2pPr>
            <a:lvl3pPr marL="914400" indent="-230188">
              <a:defRPr/>
            </a:lvl3pPr>
            <a:lvl4pPr marL="1146175" indent="-231775">
              <a:defRPr/>
            </a:lvl4pPr>
            <a:lvl5pPr marL="1368425" indent="-222250">
              <a:defRPr/>
            </a:lvl5pPr>
          </a:lstStyle>
          <a:p>
            <a:pPr lvl="0"/>
            <a:r>
              <a:rPr lang="en-US"/>
              <a:t>Click to edit Master text styles</a:t>
            </a:r>
          </a:p>
        </p:txBody>
      </p:sp>
      <p:sp>
        <p:nvSpPr>
          <p:cNvPr id="8" name="Content Placeholder 2"/>
          <p:cNvSpPr>
            <a:spLocks noGrp="1"/>
          </p:cNvSpPr>
          <p:nvPr>
            <p:ph idx="13"/>
          </p:nvPr>
        </p:nvSpPr>
        <p:spPr>
          <a:xfrm>
            <a:off x="406400" y="5831840"/>
            <a:ext cx="10871200" cy="457200"/>
          </a:xfrm>
        </p:spPr>
        <p:txBody>
          <a:bodyPr anchor="b">
            <a:noAutofit/>
          </a:bodyPr>
          <a:lstStyle>
            <a:lvl1pPr marL="0" indent="0">
              <a:lnSpc>
                <a:spcPts val="1000"/>
              </a:lnSpc>
              <a:buSzPct val="100000"/>
              <a:buFont typeface="+mj-lt"/>
              <a:buNone/>
              <a:defRPr sz="900"/>
            </a:lvl1pPr>
            <a:lvl2pPr marL="684213" indent="-231775">
              <a:defRPr/>
            </a:lvl2pPr>
            <a:lvl3pPr marL="914400" indent="-230188">
              <a:defRPr/>
            </a:lvl3pPr>
            <a:lvl4pPr marL="1146175" indent="-231775">
              <a:defRPr/>
            </a:lvl4pPr>
            <a:lvl5pPr marL="1368425" indent="-222250">
              <a:defRPr/>
            </a:lvl5pPr>
          </a:lstStyle>
          <a:p>
            <a:pPr lvl="0"/>
            <a:r>
              <a:rPr lang="en-US"/>
              <a:t>Click to edit Master text styles</a:t>
            </a:r>
          </a:p>
        </p:txBody>
      </p:sp>
    </p:spTree>
    <p:extLst>
      <p:ext uri="{BB962C8B-B14F-4D97-AF65-F5344CB8AC3E}">
        <p14:creationId xmlns:p14="http://schemas.microsoft.com/office/powerpoint/2010/main" val="2996815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p:cSld name="Blank full bleed across">
    <p:spTree>
      <p:nvGrpSpPr>
        <p:cNvPr id="1" name=""/>
        <p:cNvGrpSpPr/>
        <p:nvPr/>
      </p:nvGrpSpPr>
      <p:grpSpPr>
        <a:xfrm>
          <a:off x="0" y="0"/>
          <a:ext cx="0" cy="0"/>
          <a:chOff x="0" y="0"/>
          <a:chExt cx="0" cy="0"/>
        </a:xfrm>
      </p:grpSpPr>
      <p:pic>
        <p:nvPicPr>
          <p:cNvPr id="2" name="Picture 9"/>
          <p:cNvPicPr>
            <a:picLocks/>
          </p:cNvPicPr>
          <p:nvPr/>
        </p:nvPicPr>
        <p:blipFill>
          <a:blip r:embed="rId2" cstate="screen">
            <a:extLst>
              <a:ext uri="{28A0092B-C50C-407E-A947-70E740481C1C}">
                <a14:useLocalDpi xmlns:a14="http://schemas.microsoft.com/office/drawing/2010/main"/>
              </a:ext>
            </a:extLst>
          </a:blip>
          <a:srcRect l="-2751"/>
          <a:stretch>
            <a:fillRect/>
          </a:stretch>
        </p:blipFill>
        <p:spPr bwMode="auto">
          <a:xfrm>
            <a:off x="0" y="6289675"/>
            <a:ext cx="2194984"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284" y="176214"/>
            <a:ext cx="1559984"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167" y="0"/>
            <a:ext cx="2438400" cy="6858000"/>
          </a:xfrm>
          <a:prstGeom prst="rect">
            <a:avLst/>
          </a:prstGeom>
          <a:solidFill>
            <a:srgbClr val="FFFFFF">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4"/>
          <p:cNvSpPr/>
          <p:nvPr/>
        </p:nvSpPr>
        <p:spPr>
          <a:xfrm>
            <a:off x="0" y="1588"/>
            <a:ext cx="12192000" cy="195262"/>
          </a:xfrm>
          <a:prstGeom prst="rect">
            <a:avLst/>
          </a:prstGeom>
          <a:solidFill>
            <a:srgbClr val="4095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6" name="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86067" y="6207126"/>
            <a:ext cx="844551"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41467" y="327026"/>
            <a:ext cx="208915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10"/>
          </p:nvPr>
        </p:nvSpPr>
        <p:spPr>
          <a:xfrm>
            <a:off x="9323917" y="6391276"/>
            <a:ext cx="2743200" cy="365125"/>
          </a:xfrm>
        </p:spPr>
        <p:txBody>
          <a:bodyPr/>
          <a:lstStyle>
            <a:lvl1pPr>
              <a:defRPr/>
            </a:lvl1pPr>
          </a:lstStyle>
          <a:p>
            <a:fld id="{44F62BAE-9627-458C-8719-B1D5F7FECA27}" type="slidenum">
              <a:rPr lang="en-US" smtClean="0"/>
              <a:t>‹#›</a:t>
            </a:fld>
            <a:endParaRPr lang="en-US"/>
          </a:p>
        </p:txBody>
      </p:sp>
    </p:spTree>
    <p:extLst>
      <p:ext uri="{BB962C8B-B14F-4D97-AF65-F5344CB8AC3E}">
        <p14:creationId xmlns:p14="http://schemas.microsoft.com/office/powerpoint/2010/main" val="757710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1_Text Slide 1">
    <p:spTree>
      <p:nvGrpSpPr>
        <p:cNvPr id="1" name=""/>
        <p:cNvGrpSpPr/>
        <p:nvPr/>
      </p:nvGrpSpPr>
      <p:grpSpPr>
        <a:xfrm>
          <a:off x="0" y="0"/>
          <a:ext cx="0" cy="0"/>
          <a:chOff x="0" y="0"/>
          <a:chExt cx="0" cy="0"/>
        </a:xfrm>
      </p:grpSpPr>
      <p:cxnSp>
        <p:nvCxnSpPr>
          <p:cNvPr id="9" name="Straight Connector 8"/>
          <p:cNvCxnSpPr/>
          <p:nvPr/>
        </p:nvCxnSpPr>
        <p:spPr>
          <a:xfrm>
            <a:off x="0" y="871525"/>
            <a:ext cx="12192000" cy="0"/>
          </a:xfrm>
          <a:prstGeom prst="line">
            <a:avLst/>
          </a:prstGeom>
          <a:ln>
            <a:solidFill>
              <a:srgbClr val="C00000"/>
            </a:solidFill>
          </a:ln>
        </p:spPr>
        <p:style>
          <a:lnRef idx="2">
            <a:schemeClr val="accent2"/>
          </a:lnRef>
          <a:fillRef idx="0">
            <a:schemeClr val="accent2"/>
          </a:fillRef>
          <a:effectRef idx="1">
            <a:schemeClr val="accent2"/>
          </a:effectRef>
          <a:fontRef idx="minor">
            <a:schemeClr val="tx1"/>
          </a:fontRef>
        </p:style>
      </p:cxn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1177" y="6168076"/>
            <a:ext cx="2194560" cy="395559"/>
          </a:xfrm>
          <a:prstGeom prst="rect">
            <a:avLst/>
          </a:prstGeom>
        </p:spPr>
      </p:pic>
    </p:spTree>
    <p:extLst>
      <p:ext uri="{BB962C8B-B14F-4D97-AF65-F5344CB8AC3E}">
        <p14:creationId xmlns:p14="http://schemas.microsoft.com/office/powerpoint/2010/main" val="126417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0642588" cy="701273"/>
          </a:xfrm>
          <a:prstGeom prst="rect">
            <a:avLst/>
          </a:prstGeom>
          <a:noFill/>
          <a:ln>
            <a:noFill/>
          </a:ln>
        </p:spPr>
        <p:txBody>
          <a:bodyPr anchor="t">
            <a:noAutofit/>
          </a:bodyPr>
          <a:lstStyle>
            <a:lvl1pPr marL="0" indent="0">
              <a:lnSpc>
                <a:spcPct val="100000"/>
              </a:lnSpc>
              <a:buNone/>
              <a:defRPr sz="1867" b="0" i="0" baseline="0">
                <a:solidFill>
                  <a:srgbClr val="002060"/>
                </a:solidFill>
                <a:latin typeface="Arial" pitchFamily="34" charset="0"/>
                <a:cs typeface="Arial" pitchFamily="34" charset="0"/>
              </a:defRPr>
            </a:lvl1pPr>
            <a:lvl2pPr>
              <a:buNone/>
              <a:defRPr/>
            </a:lvl2pPr>
          </a:lstStyle>
          <a:p>
            <a:pPr lvl="0"/>
            <a:r>
              <a:rPr lang="en-US"/>
              <a:t>Click to edit Master text styles</a:t>
            </a:r>
          </a:p>
        </p:txBody>
      </p:sp>
      <p:sp>
        <p:nvSpPr>
          <p:cNvPr id="9" name="Content Placeholder 8"/>
          <p:cNvSpPr>
            <a:spLocks noGrp="1"/>
          </p:cNvSpPr>
          <p:nvPr>
            <p:ph sz="quarter" idx="13" hasCustomPrompt="1"/>
          </p:nvPr>
        </p:nvSpPr>
        <p:spPr>
          <a:xfrm>
            <a:off x="430602" y="1686984"/>
            <a:ext cx="10443633" cy="445134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a:t>Second level</a:t>
            </a:r>
          </a:p>
          <a:p>
            <a:pPr lvl="2"/>
            <a:r>
              <a:rPr lang="en-GB"/>
              <a:t>Third level</a:t>
            </a:r>
          </a:p>
          <a:p>
            <a:pPr lvl="3"/>
            <a:r>
              <a:rPr lang="en-GB"/>
              <a:t>Fourth level</a:t>
            </a:r>
          </a:p>
        </p:txBody>
      </p:sp>
      <p:sp>
        <p:nvSpPr>
          <p:cNvPr id="3" name="Footer Placeholder 2">
            <a:extLst>
              <a:ext uri="{FF2B5EF4-FFF2-40B4-BE49-F238E27FC236}">
                <a16:creationId xmlns:a16="http://schemas.microsoft.com/office/drawing/2014/main" id="{8685FB5B-7D97-A948-AA3E-72F94D943D6F}"/>
              </a:ext>
            </a:extLst>
          </p:cNvPr>
          <p:cNvSpPr>
            <a:spLocks noGrp="1"/>
          </p:cNvSpPr>
          <p:nvPr>
            <p:ph type="ftr" sz="quarter" idx="14"/>
          </p:nvPr>
        </p:nvSpPr>
        <p:spPr/>
        <p:txBody>
          <a:bodyPr/>
          <a:lstStyle/>
          <a:p>
            <a:endParaRPr lang="en-US"/>
          </a:p>
        </p:txBody>
      </p:sp>
      <p:sp>
        <p:nvSpPr>
          <p:cNvPr id="4" name="Title 3">
            <a:extLst>
              <a:ext uri="{FF2B5EF4-FFF2-40B4-BE49-F238E27FC236}">
                <a16:creationId xmlns:a16="http://schemas.microsoft.com/office/drawing/2014/main" id="{02C35E29-91C1-2849-8161-ED515F2CC565}"/>
              </a:ext>
            </a:extLst>
          </p:cNvPr>
          <p:cNvSpPr>
            <a:spLocks noGrp="1"/>
          </p:cNvSpPr>
          <p:nvPr>
            <p:ph type="title"/>
          </p:nvPr>
        </p:nvSpPr>
        <p:spPr/>
        <p:txBody>
          <a:bodyPr/>
          <a:lstStyle/>
          <a:p>
            <a:r>
              <a:rPr lang="en-US"/>
              <a:t>Click to edit Master title style</a:t>
            </a:r>
            <a:endParaRPr lang="en-GB"/>
          </a:p>
        </p:txBody>
      </p:sp>
      <p:sp>
        <p:nvSpPr>
          <p:cNvPr id="10" name="Slide Number Placeholder 4">
            <a:extLst>
              <a:ext uri="{FF2B5EF4-FFF2-40B4-BE49-F238E27FC236}">
                <a16:creationId xmlns:a16="http://schemas.microsoft.com/office/drawing/2014/main" id="{3FA443FF-3B28-3843-A944-F347B25657B5}"/>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
        <p:nvSpPr>
          <p:cNvPr id="8" name="Rectangle 7">
            <a:extLst>
              <a:ext uri="{FF2B5EF4-FFF2-40B4-BE49-F238E27FC236}">
                <a16:creationId xmlns:a16="http://schemas.microsoft.com/office/drawing/2014/main" id="{148D3583-0A16-4FEE-A48F-9A1ED1F1A076}"/>
              </a:ext>
            </a:extLst>
          </p:cNvPr>
          <p:cNvSpPr/>
          <p:nvPr/>
        </p:nvSpPr>
        <p:spPr bwMode="auto">
          <a:xfrm>
            <a:off x="0" y="6690183"/>
            <a:ext cx="2590800" cy="167819"/>
          </a:xfrm>
          <a:prstGeom prst="rect">
            <a:avLst/>
          </a:prstGeom>
          <a:solidFill>
            <a:schemeClr val="bg2"/>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83118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0642588" cy="701273"/>
          </a:xfrm>
          <a:prstGeom prst="rect">
            <a:avLst/>
          </a:prstGeom>
          <a:noFill/>
          <a:ln>
            <a:noFill/>
          </a:ln>
        </p:spPr>
        <p:txBody>
          <a:bodyPr anchor="t">
            <a:noAutofit/>
          </a:bodyPr>
          <a:lstStyle>
            <a:lvl1pPr marL="0" indent="0">
              <a:lnSpc>
                <a:spcPct val="100000"/>
              </a:lnSpc>
              <a:buNone/>
              <a:defRPr sz="1867" b="0" i="0" baseline="0">
                <a:solidFill>
                  <a:srgbClr val="002060"/>
                </a:solidFill>
                <a:latin typeface="Arial" pitchFamily="34" charset="0"/>
                <a:cs typeface="Arial" pitchFamily="34" charset="0"/>
              </a:defRPr>
            </a:lvl1pPr>
            <a:lvl2pPr>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34546FE2-B976-0F48-B4F1-FA6620476CC8}"/>
              </a:ext>
            </a:extLst>
          </p:cNvPr>
          <p:cNvSpPr>
            <a:spLocks noGrp="1"/>
          </p:cNvSpPr>
          <p:nvPr>
            <p:ph type="ftr" sz="quarter" idx="13"/>
          </p:nvPr>
        </p:nvSpPr>
        <p:spPr/>
        <p:txBody>
          <a:bodyPr/>
          <a:lstStyle/>
          <a:p>
            <a:endParaRPr lang="en-US"/>
          </a:p>
        </p:txBody>
      </p:sp>
      <p:sp>
        <p:nvSpPr>
          <p:cNvPr id="4" name="Title 3">
            <a:extLst>
              <a:ext uri="{FF2B5EF4-FFF2-40B4-BE49-F238E27FC236}">
                <a16:creationId xmlns:a16="http://schemas.microsoft.com/office/drawing/2014/main" id="{4E5F2D5F-6B61-264E-930C-39CD0E96BBD8}"/>
              </a:ext>
            </a:extLst>
          </p:cNvPr>
          <p:cNvSpPr>
            <a:spLocks noGrp="1"/>
          </p:cNvSpPr>
          <p:nvPr>
            <p:ph type="title"/>
          </p:nvPr>
        </p:nvSpPr>
        <p:spPr/>
        <p:txBody>
          <a:bodyPr/>
          <a:lstStyle/>
          <a:p>
            <a:r>
              <a:rPr lang="en-US"/>
              <a:t>Click to edit Master title style</a:t>
            </a:r>
            <a:endParaRPr lang="en-GB"/>
          </a:p>
        </p:txBody>
      </p:sp>
      <p:sp>
        <p:nvSpPr>
          <p:cNvPr id="8" name="Slide Number Placeholder 4">
            <a:extLst>
              <a:ext uri="{FF2B5EF4-FFF2-40B4-BE49-F238E27FC236}">
                <a16:creationId xmlns:a16="http://schemas.microsoft.com/office/drawing/2014/main" id="{5B07A33B-02D0-B640-AEFE-63404D23273B}"/>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
        <p:nvSpPr>
          <p:cNvPr id="2" name="Rectangle 1">
            <a:extLst>
              <a:ext uri="{FF2B5EF4-FFF2-40B4-BE49-F238E27FC236}">
                <a16:creationId xmlns:a16="http://schemas.microsoft.com/office/drawing/2014/main" id="{8A95C63C-30DB-44B8-8DC3-AB9D0C3BB23C}"/>
              </a:ext>
            </a:extLst>
          </p:cNvPr>
          <p:cNvSpPr/>
          <p:nvPr/>
        </p:nvSpPr>
        <p:spPr bwMode="auto">
          <a:xfrm>
            <a:off x="0" y="6690183"/>
            <a:ext cx="2590800" cy="167819"/>
          </a:xfrm>
          <a:prstGeom prst="rect">
            <a:avLst/>
          </a:prstGeom>
          <a:solidFill>
            <a:schemeClr val="bg2"/>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21866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9" name="Content Placeholder 8"/>
          <p:cNvSpPr>
            <a:spLocks noGrp="1"/>
          </p:cNvSpPr>
          <p:nvPr>
            <p:ph sz="quarter" idx="13" hasCustomPrompt="1"/>
          </p:nvPr>
        </p:nvSpPr>
        <p:spPr>
          <a:xfrm>
            <a:off x="430602" y="1185333"/>
            <a:ext cx="10443633" cy="4953000"/>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a:t>Second level</a:t>
            </a:r>
          </a:p>
          <a:p>
            <a:pPr lvl="2"/>
            <a:r>
              <a:rPr lang="en-GB"/>
              <a:t>Third level</a:t>
            </a:r>
          </a:p>
          <a:p>
            <a:pPr lvl="3"/>
            <a:r>
              <a:rPr lang="en-GB"/>
              <a:t>Fourth level</a:t>
            </a:r>
          </a:p>
        </p:txBody>
      </p:sp>
      <p:sp>
        <p:nvSpPr>
          <p:cNvPr id="3" name="Footer Placeholder 2">
            <a:extLst>
              <a:ext uri="{FF2B5EF4-FFF2-40B4-BE49-F238E27FC236}">
                <a16:creationId xmlns:a16="http://schemas.microsoft.com/office/drawing/2014/main" id="{C9FFE4D6-FF34-9F43-86F9-B1C8D71B0D36}"/>
              </a:ext>
            </a:extLst>
          </p:cNvPr>
          <p:cNvSpPr>
            <a:spLocks noGrp="1"/>
          </p:cNvSpPr>
          <p:nvPr>
            <p:ph type="ftr" sz="quarter" idx="14"/>
          </p:nvPr>
        </p:nvSpPr>
        <p:spPr/>
        <p:txBody>
          <a:bodyPr/>
          <a:lstStyle/>
          <a:p>
            <a:endParaRPr lang="en-US"/>
          </a:p>
        </p:txBody>
      </p:sp>
      <p:sp>
        <p:nvSpPr>
          <p:cNvPr id="4" name="Title 3">
            <a:extLst>
              <a:ext uri="{FF2B5EF4-FFF2-40B4-BE49-F238E27FC236}">
                <a16:creationId xmlns:a16="http://schemas.microsoft.com/office/drawing/2014/main" id="{E14E8764-4D12-E245-BF6B-E4D3EFF72861}"/>
              </a:ext>
            </a:extLst>
          </p:cNvPr>
          <p:cNvSpPr>
            <a:spLocks noGrp="1"/>
          </p:cNvSpPr>
          <p:nvPr>
            <p:ph type="title"/>
          </p:nvPr>
        </p:nvSpPr>
        <p:spPr/>
        <p:txBody>
          <a:bodyPr/>
          <a:lstStyle/>
          <a:p>
            <a:r>
              <a:rPr lang="en-US"/>
              <a:t>Click to edit Master title style</a:t>
            </a:r>
            <a:endParaRPr lang="en-GB"/>
          </a:p>
        </p:txBody>
      </p:sp>
      <p:sp>
        <p:nvSpPr>
          <p:cNvPr id="8" name="Slide Number Placeholder 4">
            <a:extLst>
              <a:ext uri="{FF2B5EF4-FFF2-40B4-BE49-F238E27FC236}">
                <a16:creationId xmlns:a16="http://schemas.microsoft.com/office/drawing/2014/main" id="{0EFE55C4-74AB-7547-9E27-939A4EE2ACE6}"/>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3202639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4A049-940A-4D8B-94B9-CD932C0F95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5899EB-11ED-490A-8590-16D43F00BAD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6E59-CC90-4843-8451-5012E16C2772}"/>
              </a:ext>
            </a:extLst>
          </p:cNvPr>
          <p:cNvSpPr>
            <a:spLocks noGrp="1"/>
          </p:cNvSpPr>
          <p:nvPr>
            <p:ph type="dt" sz="half" idx="10"/>
          </p:nvPr>
        </p:nvSpPr>
        <p:spPr/>
        <p:txBody>
          <a:bodyPr/>
          <a:lstStyle/>
          <a:p>
            <a:fld id="{0C48E705-796D-45E4-9DA1-E64773B5388B}" type="datetimeFigureOut">
              <a:rPr lang="en-US" smtClean="0"/>
              <a:t>1/9/24</a:t>
            </a:fld>
            <a:endParaRPr lang="en-US"/>
          </a:p>
        </p:txBody>
      </p:sp>
      <p:sp>
        <p:nvSpPr>
          <p:cNvPr id="5" name="Footer Placeholder 4">
            <a:extLst>
              <a:ext uri="{FF2B5EF4-FFF2-40B4-BE49-F238E27FC236}">
                <a16:creationId xmlns:a16="http://schemas.microsoft.com/office/drawing/2014/main" id="{D5BD5500-4078-4146-AEED-7C0DB1B3B6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F2208-5D11-42A6-BC96-BC35E55A32D7}"/>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3680259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a:p>
        </p:txBody>
      </p:sp>
      <p:sp>
        <p:nvSpPr>
          <p:cNvPr id="5" name="Title 4">
            <a:extLst>
              <a:ext uri="{FF2B5EF4-FFF2-40B4-BE49-F238E27FC236}">
                <a16:creationId xmlns:a16="http://schemas.microsoft.com/office/drawing/2014/main" id="{5CB4152D-D86B-044C-A6A9-63DD50381CEB}"/>
              </a:ext>
            </a:extLst>
          </p:cNvPr>
          <p:cNvSpPr>
            <a:spLocks noGrp="1"/>
          </p:cNvSpPr>
          <p:nvPr>
            <p:ph type="title"/>
          </p:nvPr>
        </p:nvSpPr>
        <p:spPr/>
        <p:txBody>
          <a:bodyPr/>
          <a:lstStyle/>
          <a:p>
            <a:r>
              <a:rPr lang="en-US"/>
              <a:t>Click to edit Master title style</a:t>
            </a:r>
            <a:endParaRPr lang="en-GB"/>
          </a:p>
        </p:txBody>
      </p:sp>
      <p:sp>
        <p:nvSpPr>
          <p:cNvPr id="6" name="Slide Number Placeholder 4">
            <a:extLst>
              <a:ext uri="{FF2B5EF4-FFF2-40B4-BE49-F238E27FC236}">
                <a16:creationId xmlns:a16="http://schemas.microsoft.com/office/drawing/2014/main" id="{ECF9BD86-0FCF-8D41-A1D2-8D0896635FB3}"/>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983044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3_Blank - 1 title">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ECF9BD86-0FCF-8D41-A1D2-8D0896635FB3}"/>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
        <p:nvSpPr>
          <p:cNvPr id="7" name="Title 1">
            <a:extLst>
              <a:ext uri="{FF2B5EF4-FFF2-40B4-BE49-F238E27FC236}">
                <a16:creationId xmlns:a16="http://schemas.microsoft.com/office/drawing/2014/main" id="{BF0CA140-8842-9843-A309-3CA6AAEC2725}"/>
              </a:ext>
            </a:extLst>
          </p:cNvPr>
          <p:cNvSpPr>
            <a:spLocks noGrp="1"/>
          </p:cNvSpPr>
          <p:nvPr>
            <p:ph type="title"/>
          </p:nvPr>
        </p:nvSpPr>
        <p:spPr>
          <a:xfrm>
            <a:off x="419103" y="263784"/>
            <a:ext cx="11087100" cy="691520"/>
          </a:xfrm>
        </p:spPr>
        <p:txBody>
          <a:bodyPr/>
          <a:lstStyle/>
          <a:p>
            <a:r>
              <a:rPr lang="en-US" sz="2800"/>
              <a:t>Click to edit Master title style</a:t>
            </a:r>
            <a:endParaRPr lang="en-US"/>
          </a:p>
        </p:txBody>
      </p:sp>
      <p:sp>
        <p:nvSpPr>
          <p:cNvPr id="8" name="Rectangle 7">
            <a:extLst>
              <a:ext uri="{FF2B5EF4-FFF2-40B4-BE49-F238E27FC236}">
                <a16:creationId xmlns:a16="http://schemas.microsoft.com/office/drawing/2014/main" id="{F33114DF-1D86-0A43-86F8-34F4B49057FC}"/>
              </a:ext>
            </a:extLst>
          </p:cNvPr>
          <p:cNvSpPr/>
          <p:nvPr/>
        </p:nvSpPr>
        <p:spPr bwMode="auto">
          <a:xfrm>
            <a:off x="419102" y="1434518"/>
            <a:ext cx="3368879" cy="3858935"/>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sz="1800" b="1">
              <a:solidFill>
                <a:srgbClr val="000000"/>
              </a:solidFill>
              <a:latin typeface="Arial" charset="0"/>
            </a:endParaRPr>
          </a:p>
        </p:txBody>
      </p:sp>
      <p:sp>
        <p:nvSpPr>
          <p:cNvPr id="9" name="Rectangle 8">
            <a:extLst>
              <a:ext uri="{FF2B5EF4-FFF2-40B4-BE49-F238E27FC236}">
                <a16:creationId xmlns:a16="http://schemas.microsoft.com/office/drawing/2014/main" id="{68817CBE-4A7D-B644-9658-EA9162F704AE}"/>
              </a:ext>
            </a:extLst>
          </p:cNvPr>
          <p:cNvSpPr/>
          <p:nvPr/>
        </p:nvSpPr>
        <p:spPr bwMode="auto">
          <a:xfrm>
            <a:off x="3985821" y="1434518"/>
            <a:ext cx="7982659" cy="3858935"/>
          </a:xfrm>
          <a:prstGeom prst="rect">
            <a:avLst/>
          </a:prstGeom>
          <a:solidFill>
            <a:srgbClr val="D0CDD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sz="1800" b="1">
              <a:solidFill>
                <a:srgbClr val="000000"/>
              </a:solidFill>
              <a:latin typeface="Arial" charset="0"/>
            </a:endParaRPr>
          </a:p>
        </p:txBody>
      </p:sp>
      <p:sp>
        <p:nvSpPr>
          <p:cNvPr id="10" name="TextBox 9">
            <a:extLst>
              <a:ext uri="{FF2B5EF4-FFF2-40B4-BE49-F238E27FC236}">
                <a16:creationId xmlns:a16="http://schemas.microsoft.com/office/drawing/2014/main" id="{C0398D97-AEBB-D148-86BF-D3E7853A7177}"/>
              </a:ext>
            </a:extLst>
          </p:cNvPr>
          <p:cNvSpPr txBox="1"/>
          <p:nvPr/>
        </p:nvSpPr>
        <p:spPr>
          <a:xfrm rot="5400000">
            <a:off x="1824989" y="1193248"/>
            <a:ext cx="553998" cy="970416"/>
          </a:xfrm>
          <a:prstGeom prst="rect">
            <a:avLst/>
          </a:prstGeom>
          <a:noFill/>
        </p:spPr>
        <p:txBody>
          <a:bodyPr vert="vert270" wrap="square" rtlCol="0">
            <a:spAutoFit/>
          </a:bodyPr>
          <a:lstStyle/>
          <a:p>
            <a:pPr algn="ctr" defTabSz="609570"/>
            <a:r>
              <a:rPr lang="en-US" sz="2400" b="1">
                <a:solidFill>
                  <a:srgbClr val="F0AB00"/>
                </a:solidFill>
                <a:latin typeface="Arial"/>
              </a:rPr>
              <a:t>HOST</a:t>
            </a:r>
          </a:p>
        </p:txBody>
      </p:sp>
      <p:sp>
        <p:nvSpPr>
          <p:cNvPr id="11" name="TextBox 10">
            <a:extLst>
              <a:ext uri="{FF2B5EF4-FFF2-40B4-BE49-F238E27FC236}">
                <a16:creationId xmlns:a16="http://schemas.microsoft.com/office/drawing/2014/main" id="{9EF49486-895F-F246-AFCD-271ED79629A0}"/>
              </a:ext>
            </a:extLst>
          </p:cNvPr>
          <p:cNvSpPr txBox="1"/>
          <p:nvPr/>
        </p:nvSpPr>
        <p:spPr>
          <a:xfrm rot="5400000">
            <a:off x="7700151" y="748041"/>
            <a:ext cx="553998" cy="1895161"/>
          </a:xfrm>
          <a:prstGeom prst="rect">
            <a:avLst/>
          </a:prstGeom>
          <a:noFill/>
        </p:spPr>
        <p:txBody>
          <a:bodyPr vert="vert270" wrap="square" rtlCol="0">
            <a:spAutoFit/>
          </a:bodyPr>
          <a:lstStyle/>
          <a:p>
            <a:pPr algn="ctr" defTabSz="609570"/>
            <a:r>
              <a:rPr lang="en-US" sz="2400" b="1">
                <a:solidFill>
                  <a:srgbClr val="3C0F53"/>
                </a:solidFill>
                <a:latin typeface="Arial"/>
              </a:rPr>
              <a:t>SPEAKERS</a:t>
            </a:r>
          </a:p>
        </p:txBody>
      </p:sp>
      <p:sp>
        <p:nvSpPr>
          <p:cNvPr id="12" name="Rectangle 11">
            <a:extLst>
              <a:ext uri="{FF2B5EF4-FFF2-40B4-BE49-F238E27FC236}">
                <a16:creationId xmlns:a16="http://schemas.microsoft.com/office/drawing/2014/main" id="{A400AAF0-862D-7A41-92FD-4DD31BE35BA4}"/>
              </a:ext>
            </a:extLst>
          </p:cNvPr>
          <p:cNvSpPr/>
          <p:nvPr/>
        </p:nvSpPr>
        <p:spPr>
          <a:xfrm>
            <a:off x="4161124" y="4583278"/>
            <a:ext cx="2476571" cy="692754"/>
          </a:xfrm>
          <a:prstGeom prst="rect">
            <a:avLst/>
          </a:prstGeom>
        </p:spPr>
        <p:txBody>
          <a:bodyPr wrap="square">
            <a:spAutoFit/>
          </a:bodyPr>
          <a:lstStyle/>
          <a:p>
            <a:pPr algn="ctr" defTabSz="609570"/>
            <a:r>
              <a:rPr lang="en-GB" sz="1800" b="1">
                <a:solidFill>
                  <a:srgbClr val="000000"/>
                </a:solidFill>
                <a:latin typeface="Arial"/>
              </a:rPr>
              <a:t>Teresa Klinowska</a:t>
            </a:r>
          </a:p>
          <a:p>
            <a:pPr algn="ctr" defTabSz="609570"/>
            <a:r>
              <a:rPr lang="en-GB" sz="1051">
                <a:solidFill>
                  <a:srgbClr val="000000"/>
                </a:solidFill>
                <a:latin typeface="Arial"/>
              </a:rPr>
              <a:t>Executive Director</a:t>
            </a:r>
          </a:p>
          <a:p>
            <a:pPr algn="ctr" defTabSz="609570"/>
            <a:r>
              <a:rPr lang="en-GB" sz="1051">
                <a:solidFill>
                  <a:srgbClr val="000000"/>
                </a:solidFill>
                <a:latin typeface="Arial"/>
              </a:rPr>
              <a:t>Senior Project Leader</a:t>
            </a:r>
          </a:p>
        </p:txBody>
      </p:sp>
      <p:sp>
        <p:nvSpPr>
          <p:cNvPr id="14" name="Rectangle 13">
            <a:extLst>
              <a:ext uri="{FF2B5EF4-FFF2-40B4-BE49-F238E27FC236}">
                <a16:creationId xmlns:a16="http://schemas.microsoft.com/office/drawing/2014/main" id="{5AE0E3DB-D806-FA43-8414-DBCEF6333A9E}"/>
              </a:ext>
            </a:extLst>
          </p:cNvPr>
          <p:cNvSpPr/>
          <p:nvPr/>
        </p:nvSpPr>
        <p:spPr>
          <a:xfrm>
            <a:off x="920485" y="4665853"/>
            <a:ext cx="2476571" cy="531043"/>
          </a:xfrm>
          <a:prstGeom prst="rect">
            <a:avLst/>
          </a:prstGeom>
        </p:spPr>
        <p:txBody>
          <a:bodyPr wrap="square">
            <a:spAutoFit/>
          </a:bodyPr>
          <a:lstStyle/>
          <a:p>
            <a:pPr algn="ctr" defTabSz="609570"/>
            <a:r>
              <a:rPr lang="en-GB" sz="1800" b="1">
                <a:solidFill>
                  <a:srgbClr val="000000"/>
                </a:solidFill>
                <a:latin typeface="Arial"/>
              </a:rPr>
              <a:t>Sunil Verma</a:t>
            </a:r>
          </a:p>
          <a:p>
            <a:pPr algn="ctr" defTabSz="609570"/>
            <a:r>
              <a:rPr lang="en-GB" sz="1051">
                <a:solidFill>
                  <a:srgbClr val="000000"/>
                </a:solidFill>
                <a:latin typeface="Arial"/>
              </a:rPr>
              <a:t>Vice President </a:t>
            </a:r>
          </a:p>
        </p:txBody>
      </p:sp>
      <p:sp>
        <p:nvSpPr>
          <p:cNvPr id="16" name="TextBox 15">
            <a:extLst>
              <a:ext uri="{FF2B5EF4-FFF2-40B4-BE49-F238E27FC236}">
                <a16:creationId xmlns:a16="http://schemas.microsoft.com/office/drawing/2014/main" id="{8C9EAB00-89C1-7443-9091-FD25A5AC2333}"/>
              </a:ext>
            </a:extLst>
          </p:cNvPr>
          <p:cNvSpPr txBox="1"/>
          <p:nvPr/>
        </p:nvSpPr>
        <p:spPr>
          <a:xfrm>
            <a:off x="1197413" y="5475908"/>
            <a:ext cx="9572187" cy="646986"/>
          </a:xfrm>
          <a:prstGeom prst="round2DiagRect">
            <a:avLst/>
          </a:prstGeom>
          <a:solidFill>
            <a:schemeClr val="accent1">
              <a:lumMod val="20000"/>
              <a:lumOff val="80000"/>
            </a:schemeClr>
          </a:solidFill>
        </p:spPr>
        <p:txBody>
          <a:bodyPr wrap="square" rtlCol="0">
            <a:spAutoFit/>
          </a:bodyPr>
          <a:lstStyle/>
          <a:p>
            <a:pPr lvl="0" algn="ctr" defTabSz="812760">
              <a:defRPr/>
            </a:pPr>
            <a:r>
              <a:rPr lang="en-GB" sz="1600">
                <a:solidFill>
                  <a:srgbClr val="000000"/>
                </a:solidFill>
              </a:rPr>
              <a:t>Your line will be muted please submit your questions using the Q&amp;A function.</a:t>
            </a:r>
          </a:p>
          <a:p>
            <a:pPr lvl="0" algn="ctr" defTabSz="812760">
              <a:defRPr/>
            </a:pPr>
            <a:r>
              <a:rPr lang="en-GB" sz="1600">
                <a:solidFill>
                  <a:srgbClr val="000000"/>
                </a:solidFill>
              </a:rPr>
              <a:t>This webinar will be recorded for future use.</a:t>
            </a:r>
          </a:p>
        </p:txBody>
      </p:sp>
      <p:sp>
        <p:nvSpPr>
          <p:cNvPr id="18" name="Rectangle 17">
            <a:extLst>
              <a:ext uri="{FF2B5EF4-FFF2-40B4-BE49-F238E27FC236}">
                <a16:creationId xmlns:a16="http://schemas.microsoft.com/office/drawing/2014/main" id="{59371B35-A875-694D-8787-8FC3BD947606}"/>
              </a:ext>
            </a:extLst>
          </p:cNvPr>
          <p:cNvSpPr/>
          <p:nvPr/>
        </p:nvSpPr>
        <p:spPr>
          <a:xfrm>
            <a:off x="6637696" y="4582421"/>
            <a:ext cx="2676105" cy="693395"/>
          </a:xfrm>
          <a:prstGeom prst="rect">
            <a:avLst/>
          </a:prstGeom>
        </p:spPr>
        <p:txBody>
          <a:bodyPr wrap="square">
            <a:spAutoFit/>
          </a:bodyPr>
          <a:lstStyle/>
          <a:p>
            <a:pPr marR="0" lvl="0" indent="0" algn="ctr" defTabSz="609570" fontAlgn="auto">
              <a:lnSpc>
                <a:spcPct val="100000"/>
              </a:lnSpc>
              <a:spcBef>
                <a:spcPts val="0"/>
              </a:spcBef>
              <a:spcAft>
                <a:spcPts val="0"/>
              </a:spcAft>
              <a:buClrTx/>
              <a:buSzTx/>
              <a:buFontTx/>
              <a:buNone/>
              <a:tabLst/>
              <a:defRPr/>
            </a:pPr>
            <a:r>
              <a:rPr lang="en-GB" sz="1800" b="1">
                <a:solidFill>
                  <a:srgbClr val="000000"/>
                </a:solidFill>
                <a:latin typeface="+mn-lt"/>
              </a:rPr>
              <a:t>Andrew Foxley</a:t>
            </a:r>
            <a:endParaRPr lang="en-GB" sz="1800" b="1">
              <a:solidFill>
                <a:srgbClr val="000000"/>
              </a:solidFill>
              <a:latin typeface="Arial"/>
            </a:endParaRPr>
          </a:p>
          <a:p>
            <a:pPr algn="ctr"/>
            <a:r>
              <a:rPr lang="en-GB" sz="1053" b="0" i="0" kern="1200">
                <a:solidFill>
                  <a:schemeClr val="tx1"/>
                </a:solidFill>
                <a:effectLst/>
                <a:latin typeface="+mn-lt"/>
                <a:ea typeface="+mn-ea"/>
                <a:cs typeface="+mn-cs"/>
              </a:rPr>
              <a:t>VP - R&amp;D Franchise Head (AKT/SERD)</a:t>
            </a:r>
          </a:p>
          <a:p>
            <a:pPr algn="ctr"/>
            <a:r>
              <a:rPr lang="en-GB" sz="1053" b="0" i="0" kern="1200">
                <a:solidFill>
                  <a:schemeClr val="tx1"/>
                </a:solidFill>
                <a:effectLst/>
                <a:latin typeface="+mn-lt"/>
                <a:ea typeface="+mn-ea"/>
                <a:cs typeface="+mn-cs"/>
              </a:rPr>
              <a:t>Global Product Leader for capivasertib</a:t>
            </a:r>
          </a:p>
        </p:txBody>
      </p:sp>
      <p:pic>
        <p:nvPicPr>
          <p:cNvPr id="1026" name="Picture 2" descr="Dr Sunil Verma (@cancermd) | Twitter">
            <a:extLst>
              <a:ext uri="{FF2B5EF4-FFF2-40B4-BE49-F238E27FC236}">
                <a16:creationId xmlns:a16="http://schemas.microsoft.com/office/drawing/2014/main" id="{352F4C00-1264-4AA4-89D6-E7F33BCE83B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90523" y="2058729"/>
            <a:ext cx="1918557" cy="23071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posing for the camera&#10;&#10;Description automatically generated">
            <a:extLst>
              <a:ext uri="{FF2B5EF4-FFF2-40B4-BE49-F238E27FC236}">
                <a16:creationId xmlns:a16="http://schemas.microsoft.com/office/drawing/2014/main" id="{6EE8D863-2289-4BA2-9655-B50CBEF6EA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35255" y="2058730"/>
            <a:ext cx="2033660" cy="2432353"/>
          </a:xfrm>
          <a:prstGeom prst="rect">
            <a:avLst/>
          </a:prstGeom>
        </p:spPr>
      </p:pic>
      <p:pic>
        <p:nvPicPr>
          <p:cNvPr id="1028" name="Picture 4" descr="Teresa Klinowska">
            <a:extLst>
              <a:ext uri="{FF2B5EF4-FFF2-40B4-BE49-F238E27FC236}">
                <a16:creationId xmlns:a16="http://schemas.microsoft.com/office/drawing/2014/main" id="{44BA6889-791C-40ED-A41D-3F4B560BBB8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459402" y="2058730"/>
            <a:ext cx="2032311" cy="237336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C388B3F-56E6-4668-903F-00708E6A5D63}"/>
              </a:ext>
            </a:extLst>
          </p:cNvPr>
          <p:cNvSpPr/>
          <p:nvPr/>
        </p:nvSpPr>
        <p:spPr>
          <a:xfrm>
            <a:off x="9313800" y="4583278"/>
            <a:ext cx="2476571" cy="855106"/>
          </a:xfrm>
          <a:prstGeom prst="rect">
            <a:avLst/>
          </a:prstGeom>
        </p:spPr>
        <p:txBody>
          <a:bodyPr wrap="square">
            <a:spAutoFit/>
          </a:bodyPr>
          <a:lstStyle/>
          <a:p>
            <a:pPr marR="0" lvl="0" indent="0" algn="ctr" defTabSz="609570" fontAlgn="auto">
              <a:lnSpc>
                <a:spcPct val="100000"/>
              </a:lnSpc>
              <a:spcBef>
                <a:spcPts val="0"/>
              </a:spcBef>
              <a:spcAft>
                <a:spcPts val="0"/>
              </a:spcAft>
              <a:buClrTx/>
              <a:buSzTx/>
              <a:buFontTx/>
              <a:buNone/>
              <a:tabLst/>
              <a:defRPr/>
            </a:pPr>
            <a:r>
              <a:rPr lang="en-GB" sz="1800" b="1">
                <a:solidFill>
                  <a:srgbClr val="000000"/>
                </a:solidFill>
                <a:latin typeface="+mn-lt"/>
              </a:rPr>
              <a:t>Susan McCutcheon</a:t>
            </a:r>
          </a:p>
          <a:p>
            <a:pPr algn="ctr"/>
            <a:r>
              <a:rPr lang="en-GB" sz="1053" b="0" i="0" kern="1200">
                <a:solidFill>
                  <a:schemeClr val="tx1"/>
                </a:solidFill>
                <a:effectLst/>
                <a:latin typeface="+mn-lt"/>
                <a:ea typeface="+mn-ea"/>
                <a:cs typeface="+mn-cs"/>
              </a:rPr>
              <a:t>Senior Global Medical Affairs Leader</a:t>
            </a:r>
          </a:p>
          <a:p>
            <a:pPr algn="ctr"/>
            <a:r>
              <a:rPr lang="en-GB" sz="1053" b="0" i="0" kern="1200">
                <a:solidFill>
                  <a:schemeClr val="tx1"/>
                </a:solidFill>
                <a:effectLst/>
                <a:latin typeface="+mn-lt"/>
                <a:ea typeface="+mn-ea"/>
                <a:cs typeface="+mn-cs"/>
              </a:rPr>
              <a:t>Head of Breast Cancer and LCM</a:t>
            </a:r>
          </a:p>
          <a:p>
            <a:pPr algn="ctr" defTabSz="609570"/>
            <a:endParaRPr lang="en-GB" sz="1051">
              <a:solidFill>
                <a:srgbClr val="000000"/>
              </a:solidFill>
              <a:latin typeface="Arial"/>
            </a:endParaRPr>
          </a:p>
        </p:txBody>
      </p:sp>
      <p:pic>
        <p:nvPicPr>
          <p:cNvPr id="2" name="Picture 2" descr="Andrew Foxley BA (Hons) MFPM (Hon)">
            <a:extLst>
              <a:ext uri="{FF2B5EF4-FFF2-40B4-BE49-F238E27FC236}">
                <a16:creationId xmlns:a16="http://schemas.microsoft.com/office/drawing/2014/main" id="{9F1BB781-F5CA-4EF0-A13B-099C5141FC8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29569" y="2076733"/>
            <a:ext cx="2054883" cy="2432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903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2_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a:p>
        </p:txBody>
      </p:sp>
      <p:sp>
        <p:nvSpPr>
          <p:cNvPr id="5" name="Title 4">
            <a:extLst>
              <a:ext uri="{FF2B5EF4-FFF2-40B4-BE49-F238E27FC236}">
                <a16:creationId xmlns:a16="http://schemas.microsoft.com/office/drawing/2014/main" id="{5CB4152D-D86B-044C-A6A9-63DD50381CEB}"/>
              </a:ext>
            </a:extLst>
          </p:cNvPr>
          <p:cNvSpPr>
            <a:spLocks noGrp="1"/>
          </p:cNvSpPr>
          <p:nvPr>
            <p:ph type="title" hasCustomPrompt="1"/>
          </p:nvPr>
        </p:nvSpPr>
        <p:spPr/>
        <p:txBody>
          <a:bodyPr/>
          <a:lstStyle>
            <a:lvl1pPr>
              <a:defRPr/>
            </a:lvl1pPr>
          </a:lstStyle>
          <a:p>
            <a:r>
              <a:rPr lang="en-GB"/>
              <a:t>Today’s agenda</a:t>
            </a:r>
          </a:p>
        </p:txBody>
      </p:sp>
      <p:sp>
        <p:nvSpPr>
          <p:cNvPr id="6" name="Slide Number Placeholder 4">
            <a:extLst>
              <a:ext uri="{FF2B5EF4-FFF2-40B4-BE49-F238E27FC236}">
                <a16:creationId xmlns:a16="http://schemas.microsoft.com/office/drawing/2014/main" id="{ECF9BD86-0FCF-8D41-A1D2-8D0896635FB3}"/>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graphicFrame>
        <p:nvGraphicFramePr>
          <p:cNvPr id="7" name="Table 6">
            <a:extLst>
              <a:ext uri="{FF2B5EF4-FFF2-40B4-BE49-F238E27FC236}">
                <a16:creationId xmlns:a16="http://schemas.microsoft.com/office/drawing/2014/main" id="{C3B831B6-C01B-6E4D-A825-06B8D354FA1D}"/>
              </a:ext>
            </a:extLst>
          </p:cNvPr>
          <p:cNvGraphicFramePr>
            <a:graphicFrameLocks noGrp="1"/>
          </p:cNvGraphicFramePr>
          <p:nvPr>
            <p:extLst>
              <p:ext uri="{D42A27DB-BD31-4B8C-83A1-F6EECF244321}">
                <p14:modId xmlns:p14="http://schemas.microsoft.com/office/powerpoint/2010/main" val="3340481227"/>
              </p:ext>
            </p:extLst>
          </p:nvPr>
        </p:nvGraphicFramePr>
        <p:xfrm>
          <a:off x="504565" y="1633807"/>
          <a:ext cx="11182873" cy="3735676"/>
        </p:xfrm>
        <a:graphic>
          <a:graphicData uri="http://schemas.openxmlformats.org/drawingml/2006/table">
            <a:tbl>
              <a:tblPr firstRow="1" bandRow="1">
                <a:tableStyleId>{5C22544A-7EE6-4342-B048-85BDC9FD1C3A}</a:tableStyleId>
              </a:tblPr>
              <a:tblGrid>
                <a:gridCol w="1660371">
                  <a:extLst>
                    <a:ext uri="{9D8B030D-6E8A-4147-A177-3AD203B41FA5}">
                      <a16:colId xmlns:a16="http://schemas.microsoft.com/office/drawing/2014/main" val="3910032549"/>
                    </a:ext>
                  </a:extLst>
                </a:gridCol>
                <a:gridCol w="6091405">
                  <a:extLst>
                    <a:ext uri="{9D8B030D-6E8A-4147-A177-3AD203B41FA5}">
                      <a16:colId xmlns:a16="http://schemas.microsoft.com/office/drawing/2014/main" val="835977243"/>
                    </a:ext>
                  </a:extLst>
                </a:gridCol>
                <a:gridCol w="3431097">
                  <a:extLst>
                    <a:ext uri="{9D8B030D-6E8A-4147-A177-3AD203B41FA5}">
                      <a16:colId xmlns:a16="http://schemas.microsoft.com/office/drawing/2014/main" val="2454147496"/>
                    </a:ext>
                  </a:extLst>
                </a:gridCol>
              </a:tblGrid>
              <a:tr h="522439">
                <a:tc>
                  <a:txBody>
                    <a:bodyPr/>
                    <a:lstStyle/>
                    <a:p>
                      <a:endParaRPr lang="en-US" sz="150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endParaRPr lang="en-US" sz="150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a:r>
                        <a:rPr lang="en-US" sz="1500"/>
                        <a:t>Facilitator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912730346"/>
                  </a:ext>
                </a:extLst>
              </a:tr>
              <a:tr h="522439">
                <a:tc>
                  <a:txBody>
                    <a:bodyPr/>
                    <a:lstStyle/>
                    <a:p>
                      <a:r>
                        <a:rPr lang="en-US" sz="1500" b="1">
                          <a:solidFill>
                            <a:schemeClr val="tx1"/>
                          </a:solidFill>
                          <a:latin typeface="+mn-lt"/>
                        </a:rPr>
                        <a:t>13:00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tc>
                  <a:txBody>
                    <a:bodyPr/>
                    <a:lstStyle/>
                    <a:p>
                      <a:r>
                        <a:rPr lang="en-US" sz="1500" b="1">
                          <a:solidFill>
                            <a:schemeClr val="tx1"/>
                          </a:solidFill>
                          <a:latin typeface="+mn-lt"/>
                        </a:rPr>
                        <a:t>Welcome and Introductions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tc>
                  <a:txBody>
                    <a:bodyPr/>
                    <a:lstStyle/>
                    <a:p>
                      <a:pPr algn="ctr"/>
                      <a:r>
                        <a:rPr lang="en-US" sz="1500">
                          <a:solidFill>
                            <a:schemeClr val="tx1"/>
                          </a:solidFill>
                          <a:latin typeface="+mn-lt"/>
                        </a:rPr>
                        <a:t>Sunil Verma, Jose Baselga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extLst>
                  <a:ext uri="{0D108BD9-81ED-4DB2-BD59-A6C34878D82A}">
                    <a16:rowId xmlns:a16="http://schemas.microsoft.com/office/drawing/2014/main" val="3408432737"/>
                  </a:ext>
                </a:extLst>
              </a:tr>
              <a:tr h="522439">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500" b="1">
                          <a:solidFill>
                            <a:schemeClr val="tx1"/>
                          </a:solidFill>
                          <a:latin typeface="+mn-lt"/>
                        </a:rPr>
                        <a:t>13:05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500" b="1">
                          <a:solidFill>
                            <a:schemeClr val="tx1"/>
                          </a:solidFill>
                          <a:latin typeface="+mn-lt"/>
                        </a:rPr>
                        <a:t>Exploring the unmet need in early ER+ breast cancer</a:t>
                      </a:r>
                      <a:endParaRPr lang="en-US" sz="1500" b="1">
                        <a:solidFill>
                          <a:schemeClr val="tx1"/>
                        </a:solidFill>
                        <a:latin typeface="+mn-l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tc>
                  <a:txBody>
                    <a:bodyPr/>
                    <a:lstStyle/>
                    <a:p>
                      <a:pPr algn="ctr"/>
                      <a:r>
                        <a:rPr lang="en-US" sz="1500">
                          <a:solidFill>
                            <a:schemeClr val="tx1"/>
                          </a:solidFill>
                          <a:latin typeface="+mn-lt"/>
                        </a:rPr>
                        <a:t>Discussion chaired by Sunil Verma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extLst>
                  <a:ext uri="{0D108BD9-81ED-4DB2-BD59-A6C34878D82A}">
                    <a16:rowId xmlns:a16="http://schemas.microsoft.com/office/drawing/2014/main" val="2980535283"/>
                  </a:ext>
                </a:extLst>
              </a:tr>
              <a:tr h="538480">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500" b="1">
                          <a:solidFill>
                            <a:schemeClr val="tx1"/>
                          </a:solidFill>
                          <a:latin typeface="+mn-lt"/>
                        </a:rPr>
                        <a:t>13:45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500" b="1">
                          <a:solidFill>
                            <a:schemeClr val="tx1"/>
                          </a:solidFill>
                          <a:latin typeface="+mn-lt"/>
                        </a:rPr>
                        <a:t>Accelerating the path to new drug registration</a:t>
                      </a:r>
                      <a:endParaRPr lang="en-US" sz="1500" b="1">
                        <a:solidFill>
                          <a:schemeClr val="tx1"/>
                        </a:solidFill>
                        <a:latin typeface="+mn-l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tc>
                  <a:txBody>
                    <a:bodyPr/>
                    <a:lstStyle/>
                    <a:p>
                      <a:pPr algn="ctr"/>
                      <a:r>
                        <a:rPr lang="en-US" sz="1500">
                          <a:solidFill>
                            <a:schemeClr val="tx1"/>
                          </a:solidFill>
                          <a:latin typeface="+mn-lt"/>
                        </a:rPr>
                        <a:t>Discussion chaired by Teresa Klinowska and Andrew Foxley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extLst>
                  <a:ext uri="{0D108BD9-81ED-4DB2-BD59-A6C34878D82A}">
                    <a16:rowId xmlns:a16="http://schemas.microsoft.com/office/drawing/2014/main" val="1718463745"/>
                  </a:ext>
                </a:extLst>
              </a:tr>
              <a:tr h="538480">
                <a:tc>
                  <a:txBody>
                    <a:bodyPr/>
                    <a:lstStyle/>
                    <a:p>
                      <a:r>
                        <a:rPr lang="en-US" sz="1500" b="1">
                          <a:solidFill>
                            <a:schemeClr val="tx1"/>
                          </a:solidFill>
                          <a:latin typeface="+mn-lt"/>
                        </a:rPr>
                        <a:t>14:25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tc>
                  <a:txBody>
                    <a:bodyPr/>
                    <a:lstStyle/>
                    <a:p>
                      <a:r>
                        <a:rPr lang="en-GB" sz="1500" b="1">
                          <a:solidFill>
                            <a:schemeClr val="tx1"/>
                          </a:solidFill>
                          <a:latin typeface="+mn-lt"/>
                        </a:rPr>
                        <a:t>Future considerations for PARP inhibitor treatment in the early ER+ breast cancer setting</a:t>
                      </a:r>
                      <a:endParaRPr lang="en-US" sz="1500" b="1">
                        <a:solidFill>
                          <a:schemeClr val="tx1"/>
                        </a:solidFill>
                        <a:latin typeface="+mn-l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tc>
                  <a:txBody>
                    <a:bodyPr/>
                    <a:lstStyle/>
                    <a:p>
                      <a:pPr algn="ctr"/>
                      <a:r>
                        <a:rPr lang="en-US" sz="1500">
                          <a:solidFill>
                            <a:schemeClr val="tx1"/>
                          </a:solidFill>
                          <a:latin typeface="+mn-lt"/>
                        </a:rPr>
                        <a:t>Discussion chaired by Susan McCutcheon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extLst>
                  <a:ext uri="{0D108BD9-81ED-4DB2-BD59-A6C34878D82A}">
                    <a16:rowId xmlns:a16="http://schemas.microsoft.com/office/drawing/2014/main" val="347796433"/>
                  </a:ext>
                </a:extLst>
              </a:tr>
              <a:tr h="538480">
                <a:tc>
                  <a:txBody>
                    <a:bodyPr/>
                    <a:lstStyle/>
                    <a:p>
                      <a:r>
                        <a:rPr lang="en-US" sz="1500" b="1">
                          <a:solidFill>
                            <a:schemeClr val="tx1"/>
                          </a:solidFill>
                          <a:latin typeface="+mn-lt"/>
                        </a:rPr>
                        <a:t>15:45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tc>
                  <a:txBody>
                    <a:bodyPr/>
                    <a:lstStyle/>
                    <a:p>
                      <a:r>
                        <a:rPr lang="en-GB" sz="1500" b="1">
                          <a:solidFill>
                            <a:schemeClr val="tx1"/>
                          </a:solidFill>
                          <a:latin typeface="+mn-lt"/>
                        </a:rPr>
                        <a:t>AstraZeneca adjuvant study concepts for novel endocrine agent </a:t>
                      </a:r>
                      <a:endParaRPr lang="en-US" sz="1500" b="1">
                        <a:solidFill>
                          <a:schemeClr val="tx1"/>
                        </a:solidFill>
                        <a:latin typeface="+mn-l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tc>
                  <a:txBody>
                    <a:bodyPr/>
                    <a:lstStyle/>
                    <a:p>
                      <a:pPr algn="ctr"/>
                      <a:r>
                        <a:rPr lang="en-US" sz="1500">
                          <a:solidFill>
                            <a:schemeClr val="tx1"/>
                          </a:solidFill>
                          <a:latin typeface="+mn-lt"/>
                        </a:rPr>
                        <a:t>Led by Teresa Klinowska and Andrew Foxley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extLst>
                  <a:ext uri="{0D108BD9-81ED-4DB2-BD59-A6C34878D82A}">
                    <a16:rowId xmlns:a16="http://schemas.microsoft.com/office/drawing/2014/main" val="2589195318"/>
                  </a:ext>
                </a:extLst>
              </a:tr>
              <a:tr h="522439">
                <a:tc>
                  <a:txBody>
                    <a:bodyPr/>
                    <a:lstStyle/>
                    <a:p>
                      <a:r>
                        <a:rPr lang="en-US" sz="1500" b="1">
                          <a:solidFill>
                            <a:schemeClr val="tx1"/>
                          </a:solidFill>
                          <a:latin typeface="+mn-lt"/>
                        </a:rPr>
                        <a:t>15:25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tc>
                  <a:txBody>
                    <a:bodyPr/>
                    <a:lstStyle/>
                    <a:p>
                      <a:r>
                        <a:rPr lang="en-US" sz="1500" b="1">
                          <a:solidFill>
                            <a:schemeClr val="tx1"/>
                          </a:solidFill>
                          <a:latin typeface="+mn-lt"/>
                        </a:rPr>
                        <a:t>Summary and next steps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tc>
                  <a:txBody>
                    <a:bodyPr/>
                    <a:lstStyle/>
                    <a:p>
                      <a:pPr algn="ctr"/>
                      <a:r>
                        <a:rPr lang="en-US" sz="1500">
                          <a:solidFill>
                            <a:schemeClr val="tx1"/>
                          </a:solidFill>
                          <a:latin typeface="+mn-lt"/>
                        </a:rPr>
                        <a:t>Sunil Verma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CDD4"/>
                    </a:solidFill>
                  </a:tcPr>
                </a:tc>
                <a:extLst>
                  <a:ext uri="{0D108BD9-81ED-4DB2-BD59-A6C34878D82A}">
                    <a16:rowId xmlns:a16="http://schemas.microsoft.com/office/drawing/2014/main" val="3198920175"/>
                  </a:ext>
                </a:extLst>
              </a:tr>
            </a:tbl>
          </a:graphicData>
        </a:graphic>
      </p:graphicFrame>
    </p:spTree>
    <p:extLst>
      <p:ext uri="{BB962C8B-B14F-4D97-AF65-F5344CB8AC3E}">
        <p14:creationId xmlns:p14="http://schemas.microsoft.com/office/powerpoint/2010/main" val="2776661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p:cSld name="Oncolog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accent3"/>
                </a:solidFill>
                <a:latin typeface="Arial" pitchFamily="34" charset="0"/>
                <a:cs typeface="Arial" pitchFamily="34" charset="0"/>
              </a:defRPr>
            </a:lvl1pPr>
          </a:lstStyle>
          <a:p>
            <a:r>
              <a:rPr lang="en-GB" noProof="0"/>
              <a:t>Click to add presentation title</a:t>
            </a:r>
          </a:p>
        </p:txBody>
      </p:sp>
      <p:pic>
        <p:nvPicPr>
          <p:cNvPr id="23" name="Picture 22" descr="AZ_RGB_H_PO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3" name="Picture 2" descr="page_04_AST109_TCell_Cancer_Cell_Lipid_Layer_10K_01_screen.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2617" y="3835400"/>
            <a:ext cx="11808000" cy="2834219"/>
          </a:xfrm>
          <a:prstGeom prst="rect">
            <a:avLst/>
          </a:prstGeom>
        </p:spPr>
      </p:pic>
      <p:sp>
        <p:nvSpPr>
          <p:cNvPr id="10" name="Text Placeholder 29"/>
          <p:cNvSpPr>
            <a:spLocks noGrp="1"/>
          </p:cNvSpPr>
          <p:nvPr>
            <p:ph type="body" sz="quarter" idx="11" hasCustomPrompt="1"/>
          </p:nvPr>
        </p:nvSpPr>
        <p:spPr>
          <a:xfrm>
            <a:off x="287999" y="2665967"/>
            <a:ext cx="8640000" cy="6720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a:t>Click to add speaker title</a:t>
            </a:r>
          </a:p>
        </p:txBody>
      </p:sp>
      <p:sp>
        <p:nvSpPr>
          <p:cNvPr id="13" name="Text Placeholder 29"/>
          <p:cNvSpPr>
            <a:spLocks noGrp="1"/>
          </p:cNvSpPr>
          <p:nvPr>
            <p:ph type="body" sz="quarter" idx="13" hasCustomPrompt="1"/>
          </p:nvPr>
        </p:nvSpPr>
        <p:spPr>
          <a:xfrm>
            <a:off x="9504617" y="2668191"/>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a:t>00 Month Year</a:t>
            </a:r>
          </a:p>
        </p:txBody>
      </p:sp>
      <p:sp>
        <p:nvSpPr>
          <p:cNvPr id="7" name="Text Placeholder 29">
            <a:extLst>
              <a:ext uri="{FF2B5EF4-FFF2-40B4-BE49-F238E27FC236}">
                <a16:creationId xmlns:a16="http://schemas.microsoft.com/office/drawing/2014/main" id="{27B5F279-BA64-4558-A45D-174FD640151A}"/>
              </a:ext>
            </a:extLst>
          </p:cNvPr>
          <p:cNvSpPr>
            <a:spLocks noGrp="1"/>
          </p:cNvSpPr>
          <p:nvPr>
            <p:ph type="body" sz="quarter" idx="14" hasCustomPrompt="1"/>
          </p:nvPr>
        </p:nvSpPr>
        <p:spPr>
          <a:xfrm>
            <a:off x="288001" y="3459483"/>
            <a:ext cx="8640000" cy="254400"/>
          </a:xfrm>
          <a:prstGeom prst="rect">
            <a:avLst/>
          </a:prstGeom>
        </p:spPr>
        <p:txBody>
          <a:bodyPr vert="horz"/>
          <a:lstStyle>
            <a:lvl1pPr marL="0" indent="0">
              <a:lnSpc>
                <a:spcPts val="1467"/>
              </a:lnSpc>
              <a:spcBef>
                <a:spcPts val="0"/>
              </a:spcBef>
              <a:buNone/>
              <a:defRPr sz="1600" b="0" i="1">
                <a:solidFill>
                  <a:schemeClr val="tx1"/>
                </a:solidFill>
                <a:latin typeface="Arial" pitchFamily="34" charset="0"/>
                <a:cs typeface="Arial" pitchFamily="34" charset="0"/>
              </a:defRPr>
            </a:lvl1pPr>
          </a:lstStyle>
          <a:p>
            <a:r>
              <a:rPr lang="en-GB" sz="1600"/>
              <a:t>This advisory board meeting is organised and funded by AstraZeneca</a:t>
            </a:r>
          </a:p>
        </p:txBody>
      </p:sp>
    </p:spTree>
    <p:extLst>
      <p:ext uri="{BB962C8B-B14F-4D97-AF65-F5344CB8AC3E}">
        <p14:creationId xmlns:p14="http://schemas.microsoft.com/office/powerpoint/2010/main" val="1662067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p:cSld name="Divider Slide Mulber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006269-9977-B648-B03E-0FBA7C03FC22}"/>
              </a:ext>
            </a:extLst>
          </p:cNvPr>
          <p:cNvSpPr/>
          <p:nvPr/>
        </p:nvSpPr>
        <p:spPr>
          <a:xfrm>
            <a:off x="192000" y="3647267"/>
            <a:ext cx="11808000" cy="30247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effectLst/>
            </a:endParaRPr>
          </a:p>
        </p:txBody>
      </p:sp>
      <p:sp>
        <p:nvSpPr>
          <p:cNvPr id="8" name="Title 8">
            <a:extLst>
              <a:ext uri="{FF2B5EF4-FFF2-40B4-BE49-F238E27FC236}">
                <a16:creationId xmlns:a16="http://schemas.microsoft.com/office/drawing/2014/main" id="{0E4911C6-50B5-2C48-B865-7FF4E46F42D8}"/>
              </a:ext>
            </a:extLst>
          </p:cNvPr>
          <p:cNvSpPr>
            <a:spLocks noGrp="1"/>
          </p:cNvSpPr>
          <p:nvPr>
            <p:ph type="title" hasCustomPrompt="1"/>
          </p:nvPr>
        </p:nvSpPr>
        <p:spPr>
          <a:xfrm>
            <a:off x="192000" y="2757000"/>
            <a:ext cx="11040000" cy="672000"/>
          </a:xfrm>
          <a:prstGeom prst="rect">
            <a:avLst/>
          </a:prstGeom>
        </p:spPr>
        <p:txBody>
          <a:bodyPr vert="horz"/>
          <a:lstStyle>
            <a:lvl1pPr algn="l">
              <a:defRPr sz="4267" b="1" baseline="0">
                <a:solidFill>
                  <a:schemeClr val="accent3"/>
                </a:solidFill>
                <a:latin typeface="Arial" pitchFamily="34" charset="0"/>
                <a:cs typeface="Arial" pitchFamily="34" charset="0"/>
              </a:defRPr>
            </a:lvl1pPr>
          </a:lstStyle>
          <a:p>
            <a:r>
              <a:rPr lang="en-GB" noProof="0"/>
              <a:t>Click to add divider title</a:t>
            </a:r>
          </a:p>
        </p:txBody>
      </p:sp>
      <p:sp>
        <p:nvSpPr>
          <p:cNvPr id="5" name="This meeting is organised and funded by AstraZeneca">
            <a:extLst>
              <a:ext uri="{FF2B5EF4-FFF2-40B4-BE49-F238E27FC236}">
                <a16:creationId xmlns:a16="http://schemas.microsoft.com/office/drawing/2014/main" id="{2824819B-926A-4C27-9AE4-8D4BFB34AC08}"/>
              </a:ext>
            </a:extLst>
          </p:cNvPr>
          <p:cNvSpPr txBox="1"/>
          <p:nvPr/>
        </p:nvSpPr>
        <p:spPr>
          <a:xfrm>
            <a:off x="5813719" y="6371203"/>
            <a:ext cx="6176756" cy="287195"/>
          </a:xfrm>
          <a:prstGeom prst="rect">
            <a:avLst/>
          </a:prstGeom>
          <a:ln w="12700">
            <a:miter lim="400000"/>
          </a:ln>
          <a:extLst>
            <a:ext uri="{C572A759-6A51-4108-AA02-DFA0A04FC94B}">
              <ma14:wrappingTextBoxFlag xmlns:ma14="http://schemas.microsoft.com/office/mac/drawingml/2011/main" xmlns="" val="1"/>
            </a:ext>
          </a:extLst>
        </p:spPr>
        <p:txBody>
          <a:bodyPr wrap="none" lIns="40640" tIns="40640" rIns="40640" bIns="40640"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i="1">
                <a:solidFill>
                  <a:srgbClr val="FFFFFF"/>
                </a:solidFill>
                <a:latin typeface="+mn-lt"/>
                <a:ea typeface="+mn-ea"/>
                <a:cs typeface="+mn-cs"/>
                <a:sym typeface="Helvetica"/>
              </a:defRPr>
            </a:lvl1pPr>
          </a:lstStyle>
          <a:p>
            <a:r>
              <a:rPr sz="1333" dirty="0"/>
              <a:t>This </a:t>
            </a:r>
            <a:r>
              <a:rPr lang="en-GB" sz="1333" dirty="0"/>
              <a:t>advisory board </a:t>
            </a:r>
            <a:r>
              <a:rPr sz="1333" dirty="0"/>
              <a:t>meeting is </a:t>
            </a:r>
            <a:r>
              <a:rPr lang="en-US" sz="1333" dirty="0"/>
              <a:t>organized</a:t>
            </a:r>
            <a:r>
              <a:rPr sz="1333" dirty="0"/>
              <a:t> and funded by AstraZeneca</a:t>
            </a:r>
            <a:r>
              <a:rPr lang="en-US" sz="1333" dirty="0"/>
              <a:t> and Merck.</a:t>
            </a:r>
            <a:endParaRPr sz="1333" dirty="0"/>
          </a:p>
        </p:txBody>
      </p:sp>
    </p:spTree>
    <p:extLst>
      <p:ext uri="{BB962C8B-B14F-4D97-AF65-F5344CB8AC3E}">
        <p14:creationId xmlns:p14="http://schemas.microsoft.com/office/powerpoint/2010/main" val="2522818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p:cSld name="Divider Slide Nav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5D4A1-FBB2-5B48-843D-B4F9E9743CE5}"/>
              </a:ext>
            </a:extLst>
          </p:cNvPr>
          <p:cNvSpPr/>
          <p:nvPr/>
        </p:nvSpPr>
        <p:spPr>
          <a:xfrm>
            <a:off x="192000" y="3647267"/>
            <a:ext cx="11808000" cy="302473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effectLst/>
            </a:endParaRPr>
          </a:p>
        </p:txBody>
      </p:sp>
      <p:sp>
        <p:nvSpPr>
          <p:cNvPr id="6" name="Title 8">
            <a:extLst>
              <a:ext uri="{FF2B5EF4-FFF2-40B4-BE49-F238E27FC236}">
                <a16:creationId xmlns:a16="http://schemas.microsoft.com/office/drawing/2014/main" id="{7B5F8981-37DC-5542-A1B5-E3D48C9E5735}"/>
              </a:ext>
            </a:extLst>
          </p:cNvPr>
          <p:cNvSpPr>
            <a:spLocks noGrp="1"/>
          </p:cNvSpPr>
          <p:nvPr>
            <p:ph type="title" hasCustomPrompt="1"/>
          </p:nvPr>
        </p:nvSpPr>
        <p:spPr>
          <a:xfrm>
            <a:off x="192000" y="2757000"/>
            <a:ext cx="11040000" cy="672000"/>
          </a:xfrm>
          <a:prstGeom prst="rect">
            <a:avLst/>
          </a:prstGeom>
        </p:spPr>
        <p:txBody>
          <a:bodyPr vert="horz"/>
          <a:lstStyle>
            <a:lvl1pPr algn="l">
              <a:defRPr sz="4267" b="1" baseline="0">
                <a:solidFill>
                  <a:schemeClr val="accent3"/>
                </a:solidFill>
                <a:latin typeface="Arial" pitchFamily="34" charset="0"/>
                <a:cs typeface="Arial" pitchFamily="34" charset="0"/>
              </a:defRPr>
            </a:lvl1pPr>
          </a:lstStyle>
          <a:p>
            <a:r>
              <a:rPr lang="en-GB" noProof="0"/>
              <a:t>Click to add divider title</a:t>
            </a:r>
          </a:p>
        </p:txBody>
      </p:sp>
      <p:sp>
        <p:nvSpPr>
          <p:cNvPr id="7" name="This meeting is organised and funded by AstraZeneca">
            <a:extLst>
              <a:ext uri="{FF2B5EF4-FFF2-40B4-BE49-F238E27FC236}">
                <a16:creationId xmlns:a16="http://schemas.microsoft.com/office/drawing/2014/main" id="{9D4CF6C7-F162-40CC-86CA-7B23110D23B7}"/>
              </a:ext>
            </a:extLst>
          </p:cNvPr>
          <p:cNvSpPr txBox="1"/>
          <p:nvPr/>
        </p:nvSpPr>
        <p:spPr>
          <a:xfrm>
            <a:off x="6658503" y="6371203"/>
            <a:ext cx="5331972" cy="287195"/>
          </a:xfrm>
          <a:prstGeom prst="rect">
            <a:avLst/>
          </a:prstGeom>
          <a:ln w="12700">
            <a:miter lim="400000"/>
          </a:ln>
          <a:extLst>
            <a:ext uri="{C572A759-6A51-4108-AA02-DFA0A04FC94B}">
              <ma14:wrappingTextBoxFlag xmlns:ma14="http://schemas.microsoft.com/office/mac/drawingml/2011/main" xmlns="" val="1"/>
            </a:ext>
          </a:extLst>
        </p:spPr>
        <p:txBody>
          <a:bodyPr wrap="none" lIns="40640" tIns="40640" rIns="40640" bIns="40640"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i="1">
                <a:solidFill>
                  <a:srgbClr val="FFFFFF"/>
                </a:solidFill>
                <a:latin typeface="+mn-lt"/>
                <a:ea typeface="+mn-ea"/>
                <a:cs typeface="+mn-cs"/>
                <a:sym typeface="Helvetica"/>
              </a:defRPr>
            </a:lvl1pPr>
          </a:lstStyle>
          <a:p>
            <a:r>
              <a:rPr sz="1333"/>
              <a:t>This </a:t>
            </a:r>
            <a:r>
              <a:rPr lang="en-GB" sz="1333"/>
              <a:t>advisory board </a:t>
            </a:r>
            <a:r>
              <a:rPr sz="1333"/>
              <a:t>meeting is </a:t>
            </a:r>
            <a:r>
              <a:rPr lang="en-US" sz="1333"/>
              <a:t>organized</a:t>
            </a:r>
            <a:r>
              <a:rPr sz="1333"/>
              <a:t> and funded by AstraZeneca</a:t>
            </a:r>
          </a:p>
        </p:txBody>
      </p:sp>
    </p:spTree>
    <p:extLst>
      <p:ext uri="{BB962C8B-B14F-4D97-AF65-F5344CB8AC3E}">
        <p14:creationId xmlns:p14="http://schemas.microsoft.com/office/powerpoint/2010/main" val="142137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p:cSld name="Divider Slide Ligh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B0A402-1557-4E47-8C79-B12336D65A4C}"/>
              </a:ext>
            </a:extLst>
          </p:cNvPr>
          <p:cNvSpPr/>
          <p:nvPr/>
        </p:nvSpPr>
        <p:spPr>
          <a:xfrm>
            <a:off x="192000" y="3647267"/>
            <a:ext cx="11808000" cy="302473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effectLst/>
            </a:endParaRPr>
          </a:p>
        </p:txBody>
      </p:sp>
      <p:sp>
        <p:nvSpPr>
          <p:cNvPr id="6" name="Title 8">
            <a:extLst>
              <a:ext uri="{FF2B5EF4-FFF2-40B4-BE49-F238E27FC236}">
                <a16:creationId xmlns:a16="http://schemas.microsoft.com/office/drawing/2014/main" id="{ABBEE1B5-F61B-E94A-AFB1-2D9EE2EEC01E}"/>
              </a:ext>
            </a:extLst>
          </p:cNvPr>
          <p:cNvSpPr>
            <a:spLocks noGrp="1"/>
          </p:cNvSpPr>
          <p:nvPr>
            <p:ph type="title" hasCustomPrompt="1"/>
          </p:nvPr>
        </p:nvSpPr>
        <p:spPr>
          <a:xfrm>
            <a:off x="192000" y="2757000"/>
            <a:ext cx="11040000" cy="672000"/>
          </a:xfrm>
          <a:prstGeom prst="rect">
            <a:avLst/>
          </a:prstGeom>
        </p:spPr>
        <p:txBody>
          <a:bodyPr vert="horz"/>
          <a:lstStyle>
            <a:lvl1pPr algn="l">
              <a:defRPr sz="4267" b="1" baseline="0">
                <a:solidFill>
                  <a:schemeClr val="accent3"/>
                </a:solidFill>
                <a:latin typeface="Arial" pitchFamily="34" charset="0"/>
                <a:cs typeface="Arial" pitchFamily="34" charset="0"/>
              </a:defRPr>
            </a:lvl1pPr>
          </a:lstStyle>
          <a:p>
            <a:r>
              <a:rPr lang="en-GB" noProof="0"/>
              <a:t>Click to add divider title</a:t>
            </a:r>
          </a:p>
        </p:txBody>
      </p:sp>
      <p:sp>
        <p:nvSpPr>
          <p:cNvPr id="5" name="This meeting is organised and funded by AstraZeneca">
            <a:extLst>
              <a:ext uri="{FF2B5EF4-FFF2-40B4-BE49-F238E27FC236}">
                <a16:creationId xmlns:a16="http://schemas.microsoft.com/office/drawing/2014/main" id="{4101D326-BF7F-49DB-937D-795E753CC174}"/>
              </a:ext>
            </a:extLst>
          </p:cNvPr>
          <p:cNvSpPr txBox="1"/>
          <p:nvPr/>
        </p:nvSpPr>
        <p:spPr>
          <a:xfrm>
            <a:off x="6658503" y="6371203"/>
            <a:ext cx="5331972" cy="287195"/>
          </a:xfrm>
          <a:prstGeom prst="rect">
            <a:avLst/>
          </a:prstGeom>
          <a:ln w="12700">
            <a:miter lim="400000"/>
          </a:ln>
          <a:extLst>
            <a:ext uri="{C572A759-6A51-4108-AA02-DFA0A04FC94B}">
              <ma14:wrappingTextBoxFlag xmlns:ma14="http://schemas.microsoft.com/office/mac/drawingml/2011/main" xmlns="" val="1"/>
            </a:ext>
          </a:extLst>
        </p:spPr>
        <p:txBody>
          <a:bodyPr wrap="none" lIns="40640" tIns="40640" rIns="40640" bIns="40640"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i="1">
                <a:solidFill>
                  <a:srgbClr val="FFFFFF"/>
                </a:solidFill>
                <a:latin typeface="+mn-lt"/>
                <a:ea typeface="+mn-ea"/>
                <a:cs typeface="+mn-cs"/>
                <a:sym typeface="Helvetica"/>
              </a:defRPr>
            </a:lvl1pPr>
          </a:lstStyle>
          <a:p>
            <a:r>
              <a:rPr sz="1333"/>
              <a:t>This </a:t>
            </a:r>
            <a:r>
              <a:rPr lang="en-GB" sz="1333"/>
              <a:t>advisory board </a:t>
            </a:r>
            <a:r>
              <a:rPr sz="1333"/>
              <a:t>meeting is </a:t>
            </a:r>
            <a:r>
              <a:rPr lang="en-US" sz="1333"/>
              <a:t>organized</a:t>
            </a:r>
            <a:r>
              <a:rPr sz="1333"/>
              <a:t> and funded by AstraZeneca</a:t>
            </a:r>
          </a:p>
        </p:txBody>
      </p:sp>
    </p:spTree>
    <p:extLst>
      <p:ext uri="{BB962C8B-B14F-4D97-AF65-F5344CB8AC3E}">
        <p14:creationId xmlns:p14="http://schemas.microsoft.com/office/powerpoint/2010/main" val="3781166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p:cSld name="Divider Slide Purple">
    <p:spTree>
      <p:nvGrpSpPr>
        <p:cNvPr id="1" name=""/>
        <p:cNvGrpSpPr/>
        <p:nvPr/>
      </p:nvGrpSpPr>
      <p:grpSpPr>
        <a:xfrm>
          <a:off x="0" y="0"/>
          <a:ext cx="0" cy="0"/>
          <a:chOff x="0" y="0"/>
          <a:chExt cx="0" cy="0"/>
        </a:xfrm>
      </p:grpSpPr>
      <p:sp>
        <p:nvSpPr>
          <p:cNvPr id="5" name="Rectangle 4"/>
          <p:cNvSpPr/>
          <p:nvPr/>
        </p:nvSpPr>
        <p:spPr>
          <a:xfrm>
            <a:off x="192000" y="3647267"/>
            <a:ext cx="11808000" cy="302473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effectLst/>
            </a:endParaRPr>
          </a:p>
        </p:txBody>
      </p:sp>
      <p:sp>
        <p:nvSpPr>
          <p:cNvPr id="13" name="Title 8"/>
          <p:cNvSpPr>
            <a:spLocks noGrp="1"/>
          </p:cNvSpPr>
          <p:nvPr>
            <p:ph type="title" hasCustomPrompt="1"/>
          </p:nvPr>
        </p:nvSpPr>
        <p:spPr>
          <a:xfrm>
            <a:off x="192000" y="1948617"/>
            <a:ext cx="11040000" cy="672000"/>
          </a:xfrm>
          <a:prstGeom prst="rect">
            <a:avLst/>
          </a:prstGeom>
        </p:spPr>
        <p:txBody>
          <a:bodyPr vert="horz"/>
          <a:lstStyle>
            <a:lvl1pPr algn="l">
              <a:defRPr sz="4267" b="1" baseline="0">
                <a:solidFill>
                  <a:schemeClr val="accent3"/>
                </a:solidFill>
                <a:latin typeface="Arial" pitchFamily="34" charset="0"/>
                <a:cs typeface="Arial" pitchFamily="34" charset="0"/>
              </a:defRPr>
            </a:lvl1pPr>
          </a:lstStyle>
          <a:p>
            <a:r>
              <a:rPr lang="en-GB" noProof="0"/>
              <a:t>Click to add divider title</a:t>
            </a:r>
          </a:p>
        </p:txBody>
      </p:sp>
      <p:sp>
        <p:nvSpPr>
          <p:cNvPr id="3" name="Text Placeholder 2">
            <a:extLst>
              <a:ext uri="{FF2B5EF4-FFF2-40B4-BE49-F238E27FC236}">
                <a16:creationId xmlns:a16="http://schemas.microsoft.com/office/drawing/2014/main" id="{6A312B6C-4471-4643-93C1-9708DF0AA32E}"/>
              </a:ext>
            </a:extLst>
          </p:cNvPr>
          <p:cNvSpPr>
            <a:spLocks noGrp="1"/>
          </p:cNvSpPr>
          <p:nvPr>
            <p:ph type="body" sz="quarter" idx="10"/>
          </p:nvPr>
        </p:nvSpPr>
        <p:spPr>
          <a:xfrm>
            <a:off x="192617" y="2861733"/>
            <a:ext cx="11038416" cy="567267"/>
          </a:xfrm>
        </p:spPr>
        <p:txBody>
          <a:bodyPr anchor="ctr"/>
          <a:lstStyle/>
          <a:p>
            <a:pPr lvl="0"/>
            <a:r>
              <a:rPr lang="en-US"/>
              <a:t>Click to edit Master text styles</a:t>
            </a:r>
          </a:p>
        </p:txBody>
      </p:sp>
      <p:sp>
        <p:nvSpPr>
          <p:cNvPr id="7" name="This meeting is organised and funded by AstraZeneca">
            <a:extLst>
              <a:ext uri="{FF2B5EF4-FFF2-40B4-BE49-F238E27FC236}">
                <a16:creationId xmlns:a16="http://schemas.microsoft.com/office/drawing/2014/main" id="{5D55A86E-DE83-44FF-98B6-7B50A81480E6}"/>
              </a:ext>
            </a:extLst>
          </p:cNvPr>
          <p:cNvSpPr txBox="1"/>
          <p:nvPr/>
        </p:nvSpPr>
        <p:spPr>
          <a:xfrm>
            <a:off x="6658503" y="6371203"/>
            <a:ext cx="5331972" cy="287195"/>
          </a:xfrm>
          <a:prstGeom prst="rect">
            <a:avLst/>
          </a:prstGeom>
          <a:ln w="12700">
            <a:miter lim="400000"/>
          </a:ln>
          <a:extLst>
            <a:ext uri="{C572A759-6A51-4108-AA02-DFA0A04FC94B}">
              <ma14:wrappingTextBoxFlag xmlns:ma14="http://schemas.microsoft.com/office/mac/drawingml/2011/main" xmlns="" val="1"/>
            </a:ext>
          </a:extLst>
        </p:spPr>
        <p:txBody>
          <a:bodyPr wrap="none" lIns="40640" tIns="40640" rIns="40640" bIns="40640"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i="1">
                <a:solidFill>
                  <a:srgbClr val="FFFFFF"/>
                </a:solidFill>
                <a:latin typeface="+mn-lt"/>
                <a:ea typeface="+mn-ea"/>
                <a:cs typeface="+mn-cs"/>
                <a:sym typeface="Helvetica"/>
              </a:defRPr>
            </a:lvl1pPr>
          </a:lstStyle>
          <a:p>
            <a:r>
              <a:rPr sz="1333"/>
              <a:t>This </a:t>
            </a:r>
            <a:r>
              <a:rPr lang="en-GB" sz="1333"/>
              <a:t>advisory board </a:t>
            </a:r>
            <a:r>
              <a:rPr sz="1333"/>
              <a:t>meeting is </a:t>
            </a:r>
            <a:r>
              <a:rPr lang="en-US" sz="1333"/>
              <a:t>organized</a:t>
            </a:r>
            <a:r>
              <a:rPr sz="1333"/>
              <a:t> and funded by AstraZeneca</a:t>
            </a:r>
          </a:p>
        </p:txBody>
      </p:sp>
    </p:spTree>
    <p:extLst>
      <p:ext uri="{BB962C8B-B14F-4D97-AF65-F5344CB8AC3E}">
        <p14:creationId xmlns:p14="http://schemas.microsoft.com/office/powerpoint/2010/main" val="796909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p:cSld name="Divider Slide Graphite">
    <p:spTree>
      <p:nvGrpSpPr>
        <p:cNvPr id="1" name=""/>
        <p:cNvGrpSpPr/>
        <p:nvPr/>
      </p:nvGrpSpPr>
      <p:grpSpPr>
        <a:xfrm>
          <a:off x="0" y="0"/>
          <a:ext cx="0" cy="0"/>
          <a:chOff x="0" y="0"/>
          <a:chExt cx="0" cy="0"/>
        </a:xfrm>
      </p:grpSpPr>
      <p:sp>
        <p:nvSpPr>
          <p:cNvPr id="5" name="Rectangle 4"/>
          <p:cNvSpPr/>
          <p:nvPr/>
        </p:nvSpPr>
        <p:spPr>
          <a:xfrm>
            <a:off x="192000" y="192000"/>
            <a:ext cx="11808000" cy="64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
        <p:nvSpPr>
          <p:cNvPr id="6" name="This meeting is organised and funded by AstraZeneca">
            <a:extLst>
              <a:ext uri="{FF2B5EF4-FFF2-40B4-BE49-F238E27FC236}">
                <a16:creationId xmlns:a16="http://schemas.microsoft.com/office/drawing/2014/main" id="{005B9E52-EE08-47FA-9801-42D4A27C32DF}"/>
              </a:ext>
            </a:extLst>
          </p:cNvPr>
          <p:cNvSpPr txBox="1"/>
          <p:nvPr/>
        </p:nvSpPr>
        <p:spPr>
          <a:xfrm>
            <a:off x="6658503" y="6371203"/>
            <a:ext cx="5331972" cy="287195"/>
          </a:xfrm>
          <a:prstGeom prst="rect">
            <a:avLst/>
          </a:prstGeom>
          <a:ln w="12700">
            <a:miter lim="400000"/>
          </a:ln>
          <a:extLst>
            <a:ext uri="{C572A759-6A51-4108-AA02-DFA0A04FC94B}">
              <ma14:wrappingTextBoxFlag xmlns:ma14="http://schemas.microsoft.com/office/mac/drawingml/2011/main" xmlns="" val="1"/>
            </a:ext>
          </a:extLst>
        </p:spPr>
        <p:txBody>
          <a:bodyPr wrap="none" lIns="40640" tIns="40640" rIns="40640" bIns="40640" anchor="ctr">
            <a:spAutoFit/>
          </a:bodyPr>
          <a:lstStyle>
            <a:lvl1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i="1">
                <a:solidFill>
                  <a:srgbClr val="FFFFFF"/>
                </a:solidFill>
                <a:latin typeface="+mn-lt"/>
                <a:ea typeface="+mn-ea"/>
                <a:cs typeface="+mn-cs"/>
                <a:sym typeface="Helvetica"/>
              </a:defRPr>
            </a:lvl1pPr>
          </a:lstStyle>
          <a:p>
            <a:r>
              <a:rPr sz="1333"/>
              <a:t>This </a:t>
            </a:r>
            <a:r>
              <a:rPr lang="en-GB" sz="1333"/>
              <a:t>advisory board </a:t>
            </a:r>
            <a:r>
              <a:rPr sz="1333"/>
              <a:t>meeting is </a:t>
            </a:r>
            <a:r>
              <a:rPr lang="en-US" sz="1333"/>
              <a:t>organized</a:t>
            </a:r>
            <a:r>
              <a:rPr sz="1333"/>
              <a:t> and funded by AstraZeneca</a:t>
            </a:r>
          </a:p>
        </p:txBody>
      </p:sp>
    </p:spTree>
    <p:extLst>
      <p:ext uri="{BB962C8B-B14F-4D97-AF65-F5344CB8AC3E}">
        <p14:creationId xmlns:p14="http://schemas.microsoft.com/office/powerpoint/2010/main" val="2283248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23929" y="1644095"/>
            <a:ext cx="11688232" cy="4230000"/>
          </a:xfrm>
          <a:prstGeom prst="rect">
            <a:avLst/>
          </a:prstGeom>
        </p:spPr>
        <p:txBody>
          <a:bodyPr/>
          <a:lstStyle>
            <a:lvl1pPr marL="239173" indent="-239173">
              <a:lnSpc>
                <a:spcPct val="100000"/>
              </a:lnSpc>
              <a:spcBef>
                <a:spcPts val="0"/>
              </a:spcBef>
              <a:buClr>
                <a:srgbClr val="4B306A"/>
              </a:buClr>
              <a:buFont typeface="Arial"/>
              <a:buChar char="•"/>
              <a:defRPr sz="2133" b="0">
                <a:solidFill>
                  <a:schemeClr val="tx1"/>
                </a:solidFill>
                <a:latin typeface="Arial" pitchFamily="34" charset="0"/>
                <a:cs typeface="Arial" pitchFamily="34" charset="0"/>
              </a:defRPr>
            </a:lvl1pPr>
            <a:lvl2pPr marL="629968" indent="-179992">
              <a:lnSpc>
                <a:spcPct val="100000"/>
              </a:lnSpc>
              <a:spcBef>
                <a:spcPts val="0"/>
              </a:spcBef>
              <a:buClr>
                <a:srgbClr val="4B306A"/>
              </a:buClr>
              <a:buFont typeface="Lucida Grande"/>
              <a:buChar char="–"/>
              <a:defRPr sz="1867" baseline="0">
                <a:solidFill>
                  <a:schemeClr val="tx1"/>
                </a:solidFill>
                <a:latin typeface="Arial" pitchFamily="34" charset="0"/>
                <a:cs typeface="Arial" pitchFamily="34" charset="0"/>
              </a:defRPr>
            </a:lvl2pPr>
            <a:lvl3pPr marL="1075213" indent="-245521">
              <a:buClr>
                <a:srgbClr val="4B306A"/>
              </a:buClr>
              <a:buFont typeface="Arial"/>
              <a:buChar char="•"/>
              <a:defRPr sz="1600" baseline="0">
                <a:latin typeface="Arial" pitchFamily="34" charset="0"/>
                <a:cs typeface="Arial" pitchFamily="34" charset="0"/>
              </a:defRPr>
            </a:lvl3pPr>
            <a:lvl4pPr marL="1316502" indent="-179909">
              <a:buClr>
                <a:srgbClr val="4B306A"/>
              </a:buClr>
              <a:buFont typeface="Arial" panose="020B0604020202020204" pitchFamily="34" charset="0"/>
              <a:buChar char="•"/>
              <a:defRPr sz="1600">
                <a:latin typeface="Arial" pitchFamily="34" charset="0"/>
                <a:cs typeface="Arial" pitchFamily="34" charset="0"/>
              </a:defRPr>
            </a:lvl4pPr>
            <a:lvl5pPr marL="622768">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2"/>
            <a:r>
              <a:rPr lang="en-GB" noProof="0"/>
              <a:t>Third level</a:t>
            </a:r>
          </a:p>
          <a:p>
            <a:pPr lvl="3"/>
            <a:r>
              <a:rPr lang="en-GB" noProof="0"/>
              <a:t>Fourth level</a:t>
            </a:r>
          </a:p>
        </p:txBody>
      </p:sp>
      <p:sp>
        <p:nvSpPr>
          <p:cNvPr id="9" name="Title 8"/>
          <p:cNvSpPr>
            <a:spLocks noGrp="1"/>
          </p:cNvSpPr>
          <p:nvPr>
            <p:ph type="title" hasCustomPrompt="1"/>
          </p:nvPr>
        </p:nvSpPr>
        <p:spPr>
          <a:xfrm>
            <a:off x="424631" y="267992"/>
            <a:ext cx="11687535" cy="672000"/>
          </a:xfrm>
          <a:prstGeom prst="rect">
            <a:avLst/>
          </a:prstGeom>
        </p:spPr>
        <p:txBody>
          <a:bodyPr vert="horz"/>
          <a:lstStyle>
            <a:lvl1pPr algn="l" defTabSz="609570" rtl="0" eaLnBrk="1" latinLnBrk="0" hangingPunct="1">
              <a:lnSpc>
                <a:spcPct val="100000"/>
              </a:lnSpc>
              <a:spcBef>
                <a:spcPct val="0"/>
              </a:spcBef>
              <a:buNone/>
              <a:defRPr lang="en-GB" sz="2667" b="1" kern="1200" baseline="0" noProof="0" dirty="0">
                <a:solidFill>
                  <a:srgbClr val="830051"/>
                </a:solidFill>
                <a:latin typeface="Arial" pitchFamily="34" charset="0"/>
                <a:ea typeface="+mj-ea"/>
                <a:cs typeface="Arial" pitchFamily="34" charset="0"/>
              </a:defRPr>
            </a:lvl1pPr>
          </a:lstStyle>
          <a:p>
            <a:r>
              <a:rPr lang="en-GB" noProof="0"/>
              <a:t>Click to add content title</a:t>
            </a:r>
          </a:p>
        </p:txBody>
      </p:sp>
      <p:sp>
        <p:nvSpPr>
          <p:cNvPr id="3" name="Text Placeholder 2"/>
          <p:cNvSpPr>
            <a:spLocks noGrp="1"/>
          </p:cNvSpPr>
          <p:nvPr>
            <p:ph type="body" sz="quarter" idx="10"/>
          </p:nvPr>
        </p:nvSpPr>
        <p:spPr>
          <a:xfrm>
            <a:off x="423933" y="1056650"/>
            <a:ext cx="11688233" cy="664633"/>
          </a:xfrm>
          <a:prstGeom prst="rect">
            <a:avLst/>
          </a:prstGeom>
        </p:spPr>
        <p:txBody>
          <a:bodyPr>
            <a:normAutofit/>
          </a:bodyPr>
          <a:lstStyle>
            <a:lvl1pPr marL="0" indent="0">
              <a:buFontTx/>
              <a:buNone/>
              <a:defRPr sz="2000" b="0" i="1">
                <a:solidFill>
                  <a:srgbClr val="3C0F53"/>
                </a:solidFill>
              </a:defRPr>
            </a:lvl1pPr>
          </a:lstStyle>
          <a:p>
            <a:pPr lvl="0"/>
            <a:r>
              <a:rPr lang="en-US"/>
              <a:t>Click to edit Master text styles</a:t>
            </a:r>
          </a:p>
        </p:txBody>
      </p:sp>
      <p:sp>
        <p:nvSpPr>
          <p:cNvPr id="6" name="Slide Number Placeholder 4"/>
          <p:cNvSpPr>
            <a:spLocks noGrp="1"/>
          </p:cNvSpPr>
          <p:nvPr>
            <p:ph type="sldNum" sz="quarter" idx="4"/>
          </p:nvPr>
        </p:nvSpPr>
        <p:spPr>
          <a:xfrm>
            <a:off x="9347200" y="6491819"/>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
        <p:nvSpPr>
          <p:cNvPr id="2" name="Footer Placeholder 1">
            <a:extLst>
              <a:ext uri="{FF2B5EF4-FFF2-40B4-BE49-F238E27FC236}">
                <a16:creationId xmlns:a16="http://schemas.microsoft.com/office/drawing/2014/main" id="{17D2D825-3F63-7041-A5DC-63215946FC09}"/>
              </a:ext>
            </a:extLst>
          </p:cNvPr>
          <p:cNvSpPr>
            <a:spLocks noGrp="1"/>
          </p:cNvSpPr>
          <p:nvPr>
            <p:ph type="ftr" sz="quarter" idx="11"/>
          </p:nvPr>
        </p:nvSpPr>
        <p:spPr>
          <a:xfrm>
            <a:off x="4830" y="6043488"/>
            <a:ext cx="10222663" cy="448331"/>
          </a:xfrm>
        </p:spPr>
        <p:txBody>
          <a:bodyPr/>
          <a:lstStyle/>
          <a:p>
            <a:endParaRPr lang="en-US"/>
          </a:p>
        </p:txBody>
      </p:sp>
    </p:spTree>
    <p:extLst>
      <p:ext uri="{BB962C8B-B14F-4D97-AF65-F5344CB8AC3E}">
        <p14:creationId xmlns:p14="http://schemas.microsoft.com/office/powerpoint/2010/main" val="1058974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AB7E7D-DBD6-4E3C-AB2C-A9B48A1380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DF3A3E-4A80-4011-B7C5-6B5093B24C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FE576-A456-4AF6-A8F8-A984B9D5060D}"/>
              </a:ext>
            </a:extLst>
          </p:cNvPr>
          <p:cNvSpPr>
            <a:spLocks noGrp="1"/>
          </p:cNvSpPr>
          <p:nvPr>
            <p:ph type="dt" sz="half" idx="10"/>
          </p:nvPr>
        </p:nvSpPr>
        <p:spPr/>
        <p:txBody>
          <a:bodyPr/>
          <a:lstStyle/>
          <a:p>
            <a:fld id="{0C48E705-796D-45E4-9DA1-E64773B5388B}" type="datetimeFigureOut">
              <a:rPr lang="en-US" smtClean="0"/>
              <a:t>1/9/24</a:t>
            </a:fld>
            <a:endParaRPr lang="en-US"/>
          </a:p>
        </p:txBody>
      </p:sp>
      <p:sp>
        <p:nvSpPr>
          <p:cNvPr id="5" name="Footer Placeholder 4">
            <a:extLst>
              <a:ext uri="{FF2B5EF4-FFF2-40B4-BE49-F238E27FC236}">
                <a16:creationId xmlns:a16="http://schemas.microsoft.com/office/drawing/2014/main" id="{EADB95A1-E8B4-4606-BD71-31654F992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B0F92-0579-4C3B-8CF0-9620F84C187A}"/>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300758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8193" y="628205"/>
            <a:ext cx="10515600" cy="720000"/>
          </a:xfrm>
        </p:spPr>
        <p:txBody>
          <a:bodyPr/>
          <a:lstStyle/>
          <a:p>
            <a:r>
              <a:rPr lang="en-US"/>
              <a:t>Click to edit Master title style</a:t>
            </a:r>
          </a:p>
        </p:txBody>
      </p:sp>
      <p:sp>
        <p:nvSpPr>
          <p:cNvPr id="3" name="Content Placeholder 2"/>
          <p:cNvSpPr>
            <a:spLocks noGrp="1"/>
          </p:cNvSpPr>
          <p:nvPr>
            <p:ph idx="1"/>
          </p:nvPr>
        </p:nvSpPr>
        <p:spPr>
          <a:xfrm>
            <a:off x="848193" y="1348205"/>
            <a:ext cx="10515600" cy="5027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48195" y="369480"/>
            <a:ext cx="2760133" cy="239184"/>
          </a:xfrm>
        </p:spPr>
        <p:txBody>
          <a:bodyPr>
            <a:noAutofit/>
          </a:bodyPr>
          <a:lstStyle>
            <a:lvl1pPr marL="0" indent="0">
              <a:buNone/>
              <a:defRPr sz="1200" b="0" i="0">
                <a:latin typeface="Franklin Gothic Book" charset="0"/>
                <a:ea typeface="Franklin Gothic Book" charset="0"/>
                <a:cs typeface="Franklin Gothic Book" charset="0"/>
              </a:defRPr>
            </a:lvl1pPr>
            <a:lvl2pPr marL="457178" indent="0">
              <a:buNone/>
              <a:defRPr sz="1467" b="0" i="0">
                <a:latin typeface="Roboto Cn" charset="0"/>
                <a:ea typeface="Roboto Cn" charset="0"/>
                <a:cs typeface="Roboto Cn" charset="0"/>
              </a:defRPr>
            </a:lvl2pPr>
            <a:lvl3pPr marL="914354" indent="0">
              <a:buNone/>
              <a:defRPr sz="1400" b="0" i="0">
                <a:latin typeface="Roboto Cn" charset="0"/>
                <a:ea typeface="Roboto Cn" charset="0"/>
                <a:cs typeface="Roboto Cn" charset="0"/>
              </a:defRPr>
            </a:lvl3pPr>
            <a:lvl4pPr marL="1371532" indent="0">
              <a:buNone/>
              <a:defRPr sz="1333" b="0" i="0">
                <a:latin typeface="Roboto Cn" charset="0"/>
                <a:ea typeface="Roboto Cn" charset="0"/>
                <a:cs typeface="Roboto Cn" charset="0"/>
              </a:defRPr>
            </a:lvl4pPr>
            <a:lvl5pPr marL="1828709" indent="0">
              <a:buNone/>
              <a:defRPr sz="1333" b="0" i="0">
                <a:latin typeface="Roboto Cn" charset="0"/>
                <a:ea typeface="Roboto Cn" charset="0"/>
                <a:cs typeface="Roboto Cn" charset="0"/>
              </a:defRPr>
            </a:lvl5pPr>
          </a:lstStyle>
          <a:p>
            <a:pPr lvl="0"/>
            <a:r>
              <a:rPr lang="en-US"/>
              <a:t>CLICK TO EDIT MASTER TEXT STYLES</a:t>
            </a:r>
          </a:p>
        </p:txBody>
      </p:sp>
      <p:cxnSp>
        <p:nvCxnSpPr>
          <p:cNvPr id="7" name="Straight Connector 6"/>
          <p:cNvCxnSpPr/>
          <p:nvPr/>
        </p:nvCxnSpPr>
        <p:spPr>
          <a:xfrm>
            <a:off x="848193"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89692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xfrm>
            <a:off x="11350643" y="6491818"/>
            <a:ext cx="841356" cy="366183"/>
          </a:xfrm>
          <a:prstGeom prst="rect">
            <a:avLst/>
          </a:prstGeom>
          <a:ln/>
        </p:spPr>
        <p:txBody>
          <a:bodyPr/>
          <a:lstStyle>
            <a:lvl1pPr>
              <a:defRPr/>
            </a:lvl1pPr>
          </a:lstStyle>
          <a:p>
            <a:pPr>
              <a:defRPr/>
            </a:pPr>
            <a:fld id="{2962E2DA-EA4D-4660-B68D-6CC17B8B07B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531868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8193" y="628205"/>
            <a:ext cx="10515600" cy="720000"/>
          </a:xfrm>
        </p:spPr>
        <p:txBody>
          <a:bodyPr/>
          <a:lstStyle/>
          <a:p>
            <a:r>
              <a:rPr lang="en-US"/>
              <a:t>Click to edit Master title style</a:t>
            </a:r>
          </a:p>
        </p:txBody>
      </p:sp>
      <p:sp>
        <p:nvSpPr>
          <p:cNvPr id="3" name="Content Placeholder 2"/>
          <p:cNvSpPr>
            <a:spLocks noGrp="1"/>
          </p:cNvSpPr>
          <p:nvPr>
            <p:ph idx="1"/>
          </p:nvPr>
        </p:nvSpPr>
        <p:spPr>
          <a:xfrm>
            <a:off x="848193" y="1348205"/>
            <a:ext cx="10515600" cy="5027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48195" y="369480"/>
            <a:ext cx="2760133" cy="239184"/>
          </a:xfrm>
        </p:spPr>
        <p:txBody>
          <a:bodyPr>
            <a:noAutofit/>
          </a:bodyPr>
          <a:lstStyle>
            <a:lvl1pPr marL="0" indent="0">
              <a:buNone/>
              <a:defRPr sz="1200" b="0" i="0">
                <a:latin typeface="Franklin Gothic Book" charset="0"/>
                <a:ea typeface="Franklin Gothic Book" charset="0"/>
                <a:cs typeface="Franklin Gothic Book" charset="0"/>
              </a:defRPr>
            </a:lvl1pPr>
            <a:lvl2pPr marL="457178" indent="0">
              <a:buNone/>
              <a:defRPr sz="1467" b="0" i="0">
                <a:latin typeface="Roboto Cn" charset="0"/>
                <a:ea typeface="Roboto Cn" charset="0"/>
                <a:cs typeface="Roboto Cn" charset="0"/>
              </a:defRPr>
            </a:lvl2pPr>
            <a:lvl3pPr marL="914354" indent="0">
              <a:buNone/>
              <a:defRPr sz="1400" b="0" i="0">
                <a:latin typeface="Roboto Cn" charset="0"/>
                <a:ea typeface="Roboto Cn" charset="0"/>
                <a:cs typeface="Roboto Cn" charset="0"/>
              </a:defRPr>
            </a:lvl3pPr>
            <a:lvl4pPr marL="1371532" indent="0">
              <a:buNone/>
              <a:defRPr sz="1333" b="0" i="0">
                <a:latin typeface="Roboto Cn" charset="0"/>
                <a:ea typeface="Roboto Cn" charset="0"/>
                <a:cs typeface="Roboto Cn" charset="0"/>
              </a:defRPr>
            </a:lvl4pPr>
            <a:lvl5pPr marL="1828709" indent="0">
              <a:buNone/>
              <a:defRPr sz="1333" b="0" i="0">
                <a:latin typeface="Roboto Cn" charset="0"/>
                <a:ea typeface="Roboto Cn" charset="0"/>
                <a:cs typeface="Roboto Cn" charset="0"/>
              </a:defRPr>
            </a:lvl5pPr>
          </a:lstStyle>
          <a:p>
            <a:pPr lvl="0"/>
            <a:r>
              <a:rPr lang="en-US"/>
              <a:t>CLICK TO EDIT MASTER TEXT STYLES</a:t>
            </a:r>
          </a:p>
        </p:txBody>
      </p:sp>
      <p:cxnSp>
        <p:nvCxnSpPr>
          <p:cNvPr id="7" name="Straight Connector 6"/>
          <p:cNvCxnSpPr/>
          <p:nvPr/>
        </p:nvCxnSpPr>
        <p:spPr>
          <a:xfrm>
            <a:off x="848193"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012DEEC5-0A0D-4F42-AB6B-3D7FD034E966}"/>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12834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8193" y="628205"/>
            <a:ext cx="10515600" cy="720000"/>
          </a:xfrm>
        </p:spPr>
        <p:txBody>
          <a:bodyPr/>
          <a:lstStyle/>
          <a:p>
            <a:r>
              <a:rPr lang="en-US"/>
              <a:t>Click to edit Master title style</a:t>
            </a:r>
          </a:p>
        </p:txBody>
      </p:sp>
      <p:sp>
        <p:nvSpPr>
          <p:cNvPr id="3" name="Content Placeholder 2"/>
          <p:cNvSpPr>
            <a:spLocks noGrp="1"/>
          </p:cNvSpPr>
          <p:nvPr>
            <p:ph idx="1"/>
          </p:nvPr>
        </p:nvSpPr>
        <p:spPr>
          <a:xfrm>
            <a:off x="848193" y="1348205"/>
            <a:ext cx="10515600" cy="5027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48195" y="369480"/>
            <a:ext cx="2760133" cy="239184"/>
          </a:xfrm>
        </p:spPr>
        <p:txBody>
          <a:bodyPr>
            <a:noAutofit/>
          </a:bodyPr>
          <a:lstStyle>
            <a:lvl1pPr marL="0" indent="0">
              <a:buNone/>
              <a:defRPr sz="1200" b="0" i="0">
                <a:latin typeface="Franklin Gothic Book" charset="0"/>
                <a:ea typeface="Franklin Gothic Book" charset="0"/>
                <a:cs typeface="Franklin Gothic Book" charset="0"/>
              </a:defRPr>
            </a:lvl1pPr>
            <a:lvl2pPr marL="457178" indent="0">
              <a:buNone/>
              <a:defRPr sz="1467" b="0" i="0">
                <a:latin typeface="Roboto Cn" charset="0"/>
                <a:ea typeface="Roboto Cn" charset="0"/>
                <a:cs typeface="Roboto Cn" charset="0"/>
              </a:defRPr>
            </a:lvl2pPr>
            <a:lvl3pPr marL="914354" indent="0">
              <a:buNone/>
              <a:defRPr sz="1400" b="0" i="0">
                <a:latin typeface="Roboto Cn" charset="0"/>
                <a:ea typeface="Roboto Cn" charset="0"/>
                <a:cs typeface="Roboto Cn" charset="0"/>
              </a:defRPr>
            </a:lvl3pPr>
            <a:lvl4pPr marL="1371532" indent="0">
              <a:buNone/>
              <a:defRPr sz="1333" b="0" i="0">
                <a:latin typeface="Roboto Cn" charset="0"/>
                <a:ea typeface="Roboto Cn" charset="0"/>
                <a:cs typeface="Roboto Cn" charset="0"/>
              </a:defRPr>
            </a:lvl4pPr>
            <a:lvl5pPr marL="1828709" indent="0">
              <a:buNone/>
              <a:defRPr sz="1333" b="0" i="0">
                <a:latin typeface="Roboto Cn" charset="0"/>
                <a:ea typeface="Roboto Cn" charset="0"/>
                <a:cs typeface="Roboto Cn" charset="0"/>
              </a:defRPr>
            </a:lvl5pPr>
          </a:lstStyle>
          <a:p>
            <a:pPr lvl="0"/>
            <a:r>
              <a:rPr lang="en-US"/>
              <a:t>CLICK TO EDIT MASTER TEXT STYLES</a:t>
            </a:r>
          </a:p>
        </p:txBody>
      </p:sp>
      <p:cxnSp>
        <p:nvCxnSpPr>
          <p:cNvPr id="7" name="Straight Connector 6"/>
          <p:cNvCxnSpPr/>
          <p:nvPr/>
        </p:nvCxnSpPr>
        <p:spPr>
          <a:xfrm>
            <a:off x="848193"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8322B1B9-C658-49C7-AEE8-9AB36D6C7054}"/>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50442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8193" y="628205"/>
            <a:ext cx="10515600" cy="720000"/>
          </a:xfrm>
        </p:spPr>
        <p:txBody>
          <a:bodyPr/>
          <a:lstStyle/>
          <a:p>
            <a:r>
              <a:rPr lang="en-US"/>
              <a:t>Click to edit Master title style</a:t>
            </a:r>
          </a:p>
        </p:txBody>
      </p:sp>
      <p:sp>
        <p:nvSpPr>
          <p:cNvPr id="3" name="Content Placeholder 2"/>
          <p:cNvSpPr>
            <a:spLocks noGrp="1"/>
          </p:cNvSpPr>
          <p:nvPr>
            <p:ph idx="1"/>
          </p:nvPr>
        </p:nvSpPr>
        <p:spPr>
          <a:xfrm>
            <a:off x="848193" y="1348205"/>
            <a:ext cx="10515600" cy="5027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48195" y="369480"/>
            <a:ext cx="2760133" cy="239184"/>
          </a:xfrm>
        </p:spPr>
        <p:txBody>
          <a:bodyPr>
            <a:noAutofit/>
          </a:bodyPr>
          <a:lstStyle>
            <a:lvl1pPr marL="0" indent="0">
              <a:buNone/>
              <a:defRPr sz="1200" b="0" i="0">
                <a:latin typeface="Franklin Gothic Book" charset="0"/>
                <a:ea typeface="Franklin Gothic Book" charset="0"/>
                <a:cs typeface="Franklin Gothic Book" charset="0"/>
              </a:defRPr>
            </a:lvl1pPr>
            <a:lvl2pPr marL="457178" indent="0">
              <a:buNone/>
              <a:defRPr sz="1467" b="0" i="0">
                <a:latin typeface="Roboto Cn" charset="0"/>
                <a:ea typeface="Roboto Cn" charset="0"/>
                <a:cs typeface="Roboto Cn" charset="0"/>
              </a:defRPr>
            </a:lvl2pPr>
            <a:lvl3pPr marL="914354" indent="0">
              <a:buNone/>
              <a:defRPr sz="1400" b="0" i="0">
                <a:latin typeface="Roboto Cn" charset="0"/>
                <a:ea typeface="Roboto Cn" charset="0"/>
                <a:cs typeface="Roboto Cn" charset="0"/>
              </a:defRPr>
            </a:lvl3pPr>
            <a:lvl4pPr marL="1371532" indent="0">
              <a:buNone/>
              <a:defRPr sz="1333" b="0" i="0">
                <a:latin typeface="Roboto Cn" charset="0"/>
                <a:ea typeface="Roboto Cn" charset="0"/>
                <a:cs typeface="Roboto Cn" charset="0"/>
              </a:defRPr>
            </a:lvl4pPr>
            <a:lvl5pPr marL="1828709" indent="0">
              <a:buNone/>
              <a:defRPr sz="1333" b="0" i="0">
                <a:latin typeface="Roboto Cn" charset="0"/>
                <a:ea typeface="Roboto Cn" charset="0"/>
                <a:cs typeface="Roboto Cn" charset="0"/>
              </a:defRPr>
            </a:lvl5pPr>
          </a:lstStyle>
          <a:p>
            <a:pPr lvl="0"/>
            <a:r>
              <a:rPr lang="en-US"/>
              <a:t>CLICK TO EDIT MASTER TEXT STYLES</a:t>
            </a:r>
          </a:p>
        </p:txBody>
      </p:sp>
      <p:cxnSp>
        <p:nvCxnSpPr>
          <p:cNvPr id="7" name="Straight Connector 6"/>
          <p:cNvCxnSpPr/>
          <p:nvPr/>
        </p:nvCxnSpPr>
        <p:spPr>
          <a:xfrm>
            <a:off x="848193"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CEC55AED-3A2F-4D50-ADB3-587F8B4B333B}"/>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32406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8193" y="628205"/>
            <a:ext cx="10515600" cy="720000"/>
          </a:xfrm>
        </p:spPr>
        <p:txBody>
          <a:bodyPr/>
          <a:lstStyle/>
          <a:p>
            <a:r>
              <a:rPr lang="en-US"/>
              <a:t>Click to edit Master title style</a:t>
            </a:r>
          </a:p>
        </p:txBody>
      </p:sp>
      <p:sp>
        <p:nvSpPr>
          <p:cNvPr id="3" name="Content Placeholder 2"/>
          <p:cNvSpPr>
            <a:spLocks noGrp="1"/>
          </p:cNvSpPr>
          <p:nvPr>
            <p:ph idx="1"/>
          </p:nvPr>
        </p:nvSpPr>
        <p:spPr>
          <a:xfrm>
            <a:off x="848193" y="1348205"/>
            <a:ext cx="10515600" cy="5027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48195" y="369480"/>
            <a:ext cx="2760133" cy="239184"/>
          </a:xfrm>
        </p:spPr>
        <p:txBody>
          <a:bodyPr>
            <a:noAutofit/>
          </a:bodyPr>
          <a:lstStyle>
            <a:lvl1pPr marL="0" indent="0">
              <a:buNone/>
              <a:defRPr sz="1200" b="0" i="0">
                <a:latin typeface="Franklin Gothic Book" charset="0"/>
                <a:ea typeface="Franklin Gothic Book" charset="0"/>
                <a:cs typeface="Franklin Gothic Book" charset="0"/>
              </a:defRPr>
            </a:lvl1pPr>
            <a:lvl2pPr marL="457178" indent="0">
              <a:buNone/>
              <a:defRPr sz="1467" b="0" i="0">
                <a:latin typeface="Roboto Cn" charset="0"/>
                <a:ea typeface="Roboto Cn" charset="0"/>
                <a:cs typeface="Roboto Cn" charset="0"/>
              </a:defRPr>
            </a:lvl2pPr>
            <a:lvl3pPr marL="914354" indent="0">
              <a:buNone/>
              <a:defRPr sz="1400" b="0" i="0">
                <a:latin typeface="Roboto Cn" charset="0"/>
                <a:ea typeface="Roboto Cn" charset="0"/>
                <a:cs typeface="Roboto Cn" charset="0"/>
              </a:defRPr>
            </a:lvl3pPr>
            <a:lvl4pPr marL="1371532" indent="0">
              <a:buNone/>
              <a:defRPr sz="1333" b="0" i="0">
                <a:latin typeface="Roboto Cn" charset="0"/>
                <a:ea typeface="Roboto Cn" charset="0"/>
                <a:cs typeface="Roboto Cn" charset="0"/>
              </a:defRPr>
            </a:lvl4pPr>
            <a:lvl5pPr marL="1828709" indent="0">
              <a:buNone/>
              <a:defRPr sz="1333" b="0" i="0">
                <a:latin typeface="Roboto Cn" charset="0"/>
                <a:ea typeface="Roboto Cn" charset="0"/>
                <a:cs typeface="Roboto Cn" charset="0"/>
              </a:defRPr>
            </a:lvl5pPr>
          </a:lstStyle>
          <a:p>
            <a:pPr lvl="0"/>
            <a:r>
              <a:rPr lang="en-US"/>
              <a:t>CLICK TO EDIT MASTER TEXT STYLES</a:t>
            </a:r>
          </a:p>
        </p:txBody>
      </p:sp>
      <p:cxnSp>
        <p:nvCxnSpPr>
          <p:cNvPr id="7" name="Straight Connector 6"/>
          <p:cNvCxnSpPr/>
          <p:nvPr/>
        </p:nvCxnSpPr>
        <p:spPr>
          <a:xfrm>
            <a:off x="848193"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2C821E44-3BEE-48F0-8C53-4FB4C4ABF9F8}"/>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99429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8193" y="628205"/>
            <a:ext cx="10515600" cy="720000"/>
          </a:xfrm>
        </p:spPr>
        <p:txBody>
          <a:bodyPr/>
          <a:lstStyle/>
          <a:p>
            <a:r>
              <a:rPr lang="en-US"/>
              <a:t>Click to edit Master title style</a:t>
            </a:r>
          </a:p>
        </p:txBody>
      </p:sp>
      <p:sp>
        <p:nvSpPr>
          <p:cNvPr id="3" name="Content Placeholder 2"/>
          <p:cNvSpPr>
            <a:spLocks noGrp="1"/>
          </p:cNvSpPr>
          <p:nvPr>
            <p:ph idx="1"/>
          </p:nvPr>
        </p:nvSpPr>
        <p:spPr>
          <a:xfrm>
            <a:off x="848193" y="1348205"/>
            <a:ext cx="10515600" cy="5027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48195" y="369480"/>
            <a:ext cx="2760133" cy="239184"/>
          </a:xfrm>
        </p:spPr>
        <p:txBody>
          <a:bodyPr>
            <a:noAutofit/>
          </a:bodyPr>
          <a:lstStyle>
            <a:lvl1pPr marL="0" indent="0">
              <a:buNone/>
              <a:defRPr sz="1200" b="0" i="0">
                <a:latin typeface="Franklin Gothic Book" charset="0"/>
                <a:ea typeface="Franklin Gothic Book" charset="0"/>
                <a:cs typeface="Franklin Gothic Book" charset="0"/>
              </a:defRPr>
            </a:lvl1pPr>
            <a:lvl2pPr marL="457178" indent="0">
              <a:buNone/>
              <a:defRPr sz="1467" b="0" i="0">
                <a:latin typeface="Roboto Cn" charset="0"/>
                <a:ea typeface="Roboto Cn" charset="0"/>
                <a:cs typeface="Roboto Cn" charset="0"/>
              </a:defRPr>
            </a:lvl2pPr>
            <a:lvl3pPr marL="914354" indent="0">
              <a:buNone/>
              <a:defRPr sz="1400" b="0" i="0">
                <a:latin typeface="Roboto Cn" charset="0"/>
                <a:ea typeface="Roboto Cn" charset="0"/>
                <a:cs typeface="Roboto Cn" charset="0"/>
              </a:defRPr>
            </a:lvl3pPr>
            <a:lvl4pPr marL="1371532" indent="0">
              <a:buNone/>
              <a:defRPr sz="1333" b="0" i="0">
                <a:latin typeface="Roboto Cn" charset="0"/>
                <a:ea typeface="Roboto Cn" charset="0"/>
                <a:cs typeface="Roboto Cn" charset="0"/>
              </a:defRPr>
            </a:lvl4pPr>
            <a:lvl5pPr marL="1828709" indent="0">
              <a:buNone/>
              <a:defRPr sz="1333" b="0" i="0">
                <a:latin typeface="Roboto Cn" charset="0"/>
                <a:ea typeface="Roboto Cn" charset="0"/>
                <a:cs typeface="Roboto Cn" charset="0"/>
              </a:defRPr>
            </a:lvl5pPr>
          </a:lstStyle>
          <a:p>
            <a:pPr lvl="0"/>
            <a:r>
              <a:rPr lang="en-US"/>
              <a:t>CLICK TO EDIT MASTER TEXT STYLES</a:t>
            </a:r>
          </a:p>
        </p:txBody>
      </p:sp>
      <p:cxnSp>
        <p:nvCxnSpPr>
          <p:cNvPr id="7" name="Straight Connector 6"/>
          <p:cNvCxnSpPr/>
          <p:nvPr/>
        </p:nvCxnSpPr>
        <p:spPr>
          <a:xfrm>
            <a:off x="848193"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AA26073B-29B9-439F-A2FA-6545D9F03182}"/>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821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8193" y="628205"/>
            <a:ext cx="10515600" cy="720000"/>
          </a:xfrm>
        </p:spPr>
        <p:txBody>
          <a:bodyPr/>
          <a:lstStyle/>
          <a:p>
            <a:r>
              <a:rPr lang="en-US"/>
              <a:t>Click to edit Master title style</a:t>
            </a:r>
          </a:p>
        </p:txBody>
      </p:sp>
      <p:sp>
        <p:nvSpPr>
          <p:cNvPr id="3" name="Content Placeholder 2"/>
          <p:cNvSpPr>
            <a:spLocks noGrp="1"/>
          </p:cNvSpPr>
          <p:nvPr>
            <p:ph idx="1"/>
          </p:nvPr>
        </p:nvSpPr>
        <p:spPr>
          <a:xfrm>
            <a:off x="848193" y="1348205"/>
            <a:ext cx="10515600" cy="5027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48195" y="369480"/>
            <a:ext cx="2760133" cy="239184"/>
          </a:xfrm>
        </p:spPr>
        <p:txBody>
          <a:bodyPr>
            <a:noAutofit/>
          </a:bodyPr>
          <a:lstStyle>
            <a:lvl1pPr marL="0" indent="0">
              <a:buNone/>
              <a:defRPr sz="1200" b="0" i="0">
                <a:latin typeface="Franklin Gothic Book" charset="0"/>
                <a:ea typeface="Franklin Gothic Book" charset="0"/>
                <a:cs typeface="Franklin Gothic Book" charset="0"/>
              </a:defRPr>
            </a:lvl1pPr>
            <a:lvl2pPr marL="457178" indent="0">
              <a:buNone/>
              <a:defRPr sz="1467" b="0" i="0">
                <a:latin typeface="Roboto Cn" charset="0"/>
                <a:ea typeface="Roboto Cn" charset="0"/>
                <a:cs typeface="Roboto Cn" charset="0"/>
              </a:defRPr>
            </a:lvl2pPr>
            <a:lvl3pPr marL="914354" indent="0">
              <a:buNone/>
              <a:defRPr sz="1400" b="0" i="0">
                <a:latin typeface="Roboto Cn" charset="0"/>
                <a:ea typeface="Roboto Cn" charset="0"/>
                <a:cs typeface="Roboto Cn" charset="0"/>
              </a:defRPr>
            </a:lvl3pPr>
            <a:lvl4pPr marL="1371532" indent="0">
              <a:buNone/>
              <a:defRPr sz="1333" b="0" i="0">
                <a:latin typeface="Roboto Cn" charset="0"/>
                <a:ea typeface="Roboto Cn" charset="0"/>
                <a:cs typeface="Roboto Cn" charset="0"/>
              </a:defRPr>
            </a:lvl4pPr>
            <a:lvl5pPr marL="1828709" indent="0">
              <a:buNone/>
              <a:defRPr sz="1333" b="0" i="0">
                <a:latin typeface="Roboto Cn" charset="0"/>
                <a:ea typeface="Roboto Cn" charset="0"/>
                <a:cs typeface="Roboto Cn" charset="0"/>
              </a:defRPr>
            </a:lvl5pPr>
          </a:lstStyle>
          <a:p>
            <a:pPr lvl="0"/>
            <a:r>
              <a:rPr lang="en-US"/>
              <a:t>CLICK TO EDIT MASTER TEXT STYLES</a:t>
            </a:r>
          </a:p>
        </p:txBody>
      </p:sp>
      <p:cxnSp>
        <p:nvCxnSpPr>
          <p:cNvPr id="7" name="Straight Connector 6"/>
          <p:cNvCxnSpPr/>
          <p:nvPr/>
        </p:nvCxnSpPr>
        <p:spPr>
          <a:xfrm>
            <a:off x="848193"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2EAD56B1-73CB-4C2C-B071-C7DC2FA8E6DB}"/>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72489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8193" y="628205"/>
            <a:ext cx="10515600" cy="720000"/>
          </a:xfrm>
        </p:spPr>
        <p:txBody>
          <a:bodyPr/>
          <a:lstStyle/>
          <a:p>
            <a:r>
              <a:rPr lang="en-US"/>
              <a:t>Click to edit Master title style</a:t>
            </a:r>
          </a:p>
        </p:txBody>
      </p:sp>
      <p:sp>
        <p:nvSpPr>
          <p:cNvPr id="3" name="Content Placeholder 2"/>
          <p:cNvSpPr>
            <a:spLocks noGrp="1"/>
          </p:cNvSpPr>
          <p:nvPr>
            <p:ph idx="1"/>
          </p:nvPr>
        </p:nvSpPr>
        <p:spPr>
          <a:xfrm>
            <a:off x="848193" y="1348205"/>
            <a:ext cx="10515600" cy="5027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48195" y="369480"/>
            <a:ext cx="2760133" cy="239184"/>
          </a:xfrm>
        </p:spPr>
        <p:txBody>
          <a:bodyPr>
            <a:noAutofit/>
          </a:bodyPr>
          <a:lstStyle>
            <a:lvl1pPr marL="0" indent="0">
              <a:buNone/>
              <a:defRPr sz="1200" b="0" i="0">
                <a:latin typeface="Franklin Gothic Book" charset="0"/>
                <a:ea typeface="Franklin Gothic Book" charset="0"/>
                <a:cs typeface="Franklin Gothic Book" charset="0"/>
              </a:defRPr>
            </a:lvl1pPr>
            <a:lvl2pPr marL="457178" indent="0">
              <a:buNone/>
              <a:defRPr sz="1467" b="0" i="0">
                <a:latin typeface="Roboto Cn" charset="0"/>
                <a:ea typeface="Roboto Cn" charset="0"/>
                <a:cs typeface="Roboto Cn" charset="0"/>
              </a:defRPr>
            </a:lvl2pPr>
            <a:lvl3pPr marL="914354" indent="0">
              <a:buNone/>
              <a:defRPr sz="1400" b="0" i="0">
                <a:latin typeface="Roboto Cn" charset="0"/>
                <a:ea typeface="Roboto Cn" charset="0"/>
                <a:cs typeface="Roboto Cn" charset="0"/>
              </a:defRPr>
            </a:lvl3pPr>
            <a:lvl4pPr marL="1371532" indent="0">
              <a:buNone/>
              <a:defRPr sz="1333" b="0" i="0">
                <a:latin typeface="Roboto Cn" charset="0"/>
                <a:ea typeface="Roboto Cn" charset="0"/>
                <a:cs typeface="Roboto Cn" charset="0"/>
              </a:defRPr>
            </a:lvl4pPr>
            <a:lvl5pPr marL="1828709" indent="0">
              <a:buNone/>
              <a:defRPr sz="1333" b="0" i="0">
                <a:latin typeface="Roboto Cn" charset="0"/>
                <a:ea typeface="Roboto Cn" charset="0"/>
                <a:cs typeface="Roboto Cn" charset="0"/>
              </a:defRPr>
            </a:lvl5pPr>
          </a:lstStyle>
          <a:p>
            <a:pPr lvl="0"/>
            <a:r>
              <a:rPr lang="en-US"/>
              <a:t>CLICK TO EDIT MASTER TEXT STYLES</a:t>
            </a:r>
          </a:p>
        </p:txBody>
      </p:sp>
      <p:cxnSp>
        <p:nvCxnSpPr>
          <p:cNvPr id="7" name="Straight Connector 6"/>
          <p:cNvCxnSpPr/>
          <p:nvPr/>
        </p:nvCxnSpPr>
        <p:spPr>
          <a:xfrm>
            <a:off x="848193"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2B8AABA-8D0E-4005-9C96-1AFC18CCBC17}"/>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66075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8193" y="628205"/>
            <a:ext cx="10515600" cy="720000"/>
          </a:xfrm>
        </p:spPr>
        <p:txBody>
          <a:bodyPr/>
          <a:lstStyle/>
          <a:p>
            <a:r>
              <a:rPr lang="en-US"/>
              <a:t>Click to edit Master title style</a:t>
            </a:r>
          </a:p>
        </p:txBody>
      </p:sp>
      <p:sp>
        <p:nvSpPr>
          <p:cNvPr id="3" name="Content Placeholder 2"/>
          <p:cNvSpPr>
            <a:spLocks noGrp="1"/>
          </p:cNvSpPr>
          <p:nvPr>
            <p:ph idx="1"/>
          </p:nvPr>
        </p:nvSpPr>
        <p:spPr>
          <a:xfrm>
            <a:off x="848193" y="1348205"/>
            <a:ext cx="10515600" cy="5027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48195" y="369480"/>
            <a:ext cx="2760133" cy="239184"/>
          </a:xfrm>
        </p:spPr>
        <p:txBody>
          <a:bodyPr>
            <a:noAutofit/>
          </a:bodyPr>
          <a:lstStyle>
            <a:lvl1pPr marL="0" indent="0">
              <a:buNone/>
              <a:defRPr sz="1200" b="0" i="0">
                <a:latin typeface="Franklin Gothic Book" charset="0"/>
                <a:ea typeface="Franklin Gothic Book" charset="0"/>
                <a:cs typeface="Franklin Gothic Book" charset="0"/>
              </a:defRPr>
            </a:lvl1pPr>
            <a:lvl2pPr marL="457178" indent="0">
              <a:buNone/>
              <a:defRPr sz="1467" b="0" i="0">
                <a:latin typeface="Roboto Cn" charset="0"/>
                <a:ea typeface="Roboto Cn" charset="0"/>
                <a:cs typeface="Roboto Cn" charset="0"/>
              </a:defRPr>
            </a:lvl2pPr>
            <a:lvl3pPr marL="914354" indent="0">
              <a:buNone/>
              <a:defRPr sz="1400" b="0" i="0">
                <a:latin typeface="Roboto Cn" charset="0"/>
                <a:ea typeface="Roboto Cn" charset="0"/>
                <a:cs typeface="Roboto Cn" charset="0"/>
              </a:defRPr>
            </a:lvl3pPr>
            <a:lvl4pPr marL="1371532" indent="0">
              <a:buNone/>
              <a:defRPr sz="1333" b="0" i="0">
                <a:latin typeface="Roboto Cn" charset="0"/>
                <a:ea typeface="Roboto Cn" charset="0"/>
                <a:cs typeface="Roboto Cn" charset="0"/>
              </a:defRPr>
            </a:lvl4pPr>
            <a:lvl5pPr marL="1828709" indent="0">
              <a:buNone/>
              <a:defRPr sz="1333" b="0" i="0">
                <a:latin typeface="Roboto Cn" charset="0"/>
                <a:ea typeface="Roboto Cn" charset="0"/>
                <a:cs typeface="Roboto Cn" charset="0"/>
              </a:defRPr>
            </a:lvl5pPr>
          </a:lstStyle>
          <a:p>
            <a:pPr lvl="0"/>
            <a:r>
              <a:rPr lang="en-US"/>
              <a:t>CLICK TO EDIT MASTER TEXT STYLES</a:t>
            </a:r>
          </a:p>
        </p:txBody>
      </p:sp>
      <p:cxnSp>
        <p:nvCxnSpPr>
          <p:cNvPr id="7" name="Straight Connector 6"/>
          <p:cNvCxnSpPr/>
          <p:nvPr/>
        </p:nvCxnSpPr>
        <p:spPr>
          <a:xfrm>
            <a:off x="848193"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221224EF-DC98-4087-A8E0-69A38B8A604C}"/>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22093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191951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8193" y="628205"/>
            <a:ext cx="10515600" cy="720000"/>
          </a:xfrm>
        </p:spPr>
        <p:txBody>
          <a:bodyPr/>
          <a:lstStyle/>
          <a:p>
            <a:r>
              <a:rPr lang="en-US"/>
              <a:t>Click to edit Master title style</a:t>
            </a:r>
          </a:p>
        </p:txBody>
      </p:sp>
      <p:sp>
        <p:nvSpPr>
          <p:cNvPr id="3" name="Content Placeholder 2"/>
          <p:cNvSpPr>
            <a:spLocks noGrp="1"/>
          </p:cNvSpPr>
          <p:nvPr>
            <p:ph idx="1"/>
          </p:nvPr>
        </p:nvSpPr>
        <p:spPr>
          <a:xfrm>
            <a:off x="848193" y="1348205"/>
            <a:ext cx="10515600" cy="5027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48195" y="369480"/>
            <a:ext cx="2760133" cy="239184"/>
          </a:xfrm>
        </p:spPr>
        <p:txBody>
          <a:bodyPr>
            <a:noAutofit/>
          </a:bodyPr>
          <a:lstStyle>
            <a:lvl1pPr marL="0" indent="0">
              <a:buNone/>
              <a:defRPr sz="1200" b="0" i="0">
                <a:latin typeface="Franklin Gothic Book" charset="0"/>
                <a:ea typeface="Franklin Gothic Book" charset="0"/>
                <a:cs typeface="Franklin Gothic Book" charset="0"/>
              </a:defRPr>
            </a:lvl1pPr>
            <a:lvl2pPr marL="457178" indent="0">
              <a:buNone/>
              <a:defRPr sz="1467" b="0" i="0">
                <a:latin typeface="Roboto Cn" charset="0"/>
                <a:ea typeface="Roboto Cn" charset="0"/>
                <a:cs typeface="Roboto Cn" charset="0"/>
              </a:defRPr>
            </a:lvl2pPr>
            <a:lvl3pPr marL="914354" indent="0">
              <a:buNone/>
              <a:defRPr sz="1400" b="0" i="0">
                <a:latin typeface="Roboto Cn" charset="0"/>
                <a:ea typeface="Roboto Cn" charset="0"/>
                <a:cs typeface="Roboto Cn" charset="0"/>
              </a:defRPr>
            </a:lvl3pPr>
            <a:lvl4pPr marL="1371532" indent="0">
              <a:buNone/>
              <a:defRPr sz="1333" b="0" i="0">
                <a:latin typeface="Roboto Cn" charset="0"/>
                <a:ea typeface="Roboto Cn" charset="0"/>
                <a:cs typeface="Roboto Cn" charset="0"/>
              </a:defRPr>
            </a:lvl4pPr>
            <a:lvl5pPr marL="1828709" indent="0">
              <a:buNone/>
              <a:defRPr sz="1333" b="0" i="0">
                <a:latin typeface="Roboto Cn" charset="0"/>
                <a:ea typeface="Roboto Cn" charset="0"/>
                <a:cs typeface="Roboto Cn" charset="0"/>
              </a:defRPr>
            </a:lvl5pPr>
          </a:lstStyle>
          <a:p>
            <a:pPr lvl="0"/>
            <a:r>
              <a:rPr lang="en-US"/>
              <a:t>CLICK TO EDIT MASTER TEXT STYLES</a:t>
            </a:r>
          </a:p>
        </p:txBody>
      </p:sp>
      <p:cxnSp>
        <p:nvCxnSpPr>
          <p:cNvPr id="7" name="Straight Connector 6"/>
          <p:cNvCxnSpPr/>
          <p:nvPr/>
        </p:nvCxnSpPr>
        <p:spPr>
          <a:xfrm>
            <a:off x="848193"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41CBBDA6-FC99-46EE-B31C-ABC6D167C9C1}"/>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28429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8193" y="628205"/>
            <a:ext cx="10515600" cy="720000"/>
          </a:xfrm>
        </p:spPr>
        <p:txBody>
          <a:bodyPr/>
          <a:lstStyle/>
          <a:p>
            <a:r>
              <a:rPr lang="en-US"/>
              <a:t>Click to edit Master title style</a:t>
            </a:r>
          </a:p>
        </p:txBody>
      </p:sp>
      <p:sp>
        <p:nvSpPr>
          <p:cNvPr id="3" name="Content Placeholder 2"/>
          <p:cNvSpPr>
            <a:spLocks noGrp="1"/>
          </p:cNvSpPr>
          <p:nvPr>
            <p:ph idx="1"/>
          </p:nvPr>
        </p:nvSpPr>
        <p:spPr>
          <a:xfrm>
            <a:off x="848193" y="1348205"/>
            <a:ext cx="10515600" cy="5027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48195" y="369480"/>
            <a:ext cx="2760133" cy="239184"/>
          </a:xfrm>
        </p:spPr>
        <p:txBody>
          <a:bodyPr>
            <a:noAutofit/>
          </a:bodyPr>
          <a:lstStyle>
            <a:lvl1pPr marL="0" indent="0">
              <a:buNone/>
              <a:defRPr sz="1200" b="0" i="0">
                <a:latin typeface="Franklin Gothic Book" charset="0"/>
                <a:ea typeface="Franklin Gothic Book" charset="0"/>
                <a:cs typeface="Franklin Gothic Book" charset="0"/>
              </a:defRPr>
            </a:lvl1pPr>
            <a:lvl2pPr marL="457178" indent="0">
              <a:buNone/>
              <a:defRPr sz="1467" b="0" i="0">
                <a:latin typeface="Roboto Cn" charset="0"/>
                <a:ea typeface="Roboto Cn" charset="0"/>
                <a:cs typeface="Roboto Cn" charset="0"/>
              </a:defRPr>
            </a:lvl2pPr>
            <a:lvl3pPr marL="914354" indent="0">
              <a:buNone/>
              <a:defRPr sz="1400" b="0" i="0">
                <a:latin typeface="Roboto Cn" charset="0"/>
                <a:ea typeface="Roboto Cn" charset="0"/>
                <a:cs typeface="Roboto Cn" charset="0"/>
              </a:defRPr>
            </a:lvl3pPr>
            <a:lvl4pPr marL="1371532" indent="0">
              <a:buNone/>
              <a:defRPr sz="1333" b="0" i="0">
                <a:latin typeface="Roboto Cn" charset="0"/>
                <a:ea typeface="Roboto Cn" charset="0"/>
                <a:cs typeface="Roboto Cn" charset="0"/>
              </a:defRPr>
            </a:lvl4pPr>
            <a:lvl5pPr marL="1828709" indent="0">
              <a:buNone/>
              <a:defRPr sz="1333" b="0" i="0">
                <a:latin typeface="Roboto Cn" charset="0"/>
                <a:ea typeface="Roboto Cn" charset="0"/>
                <a:cs typeface="Roboto Cn" charset="0"/>
              </a:defRPr>
            </a:lvl5pPr>
          </a:lstStyle>
          <a:p>
            <a:pPr lvl="0"/>
            <a:r>
              <a:rPr lang="en-US"/>
              <a:t>CLICK TO EDIT MASTER TEXT STYLES</a:t>
            </a:r>
          </a:p>
        </p:txBody>
      </p:sp>
      <p:cxnSp>
        <p:nvCxnSpPr>
          <p:cNvPr id="7" name="Straight Connector 6"/>
          <p:cNvCxnSpPr/>
          <p:nvPr/>
        </p:nvCxnSpPr>
        <p:spPr>
          <a:xfrm>
            <a:off x="848193"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59842D15-0148-48A0-B29C-19E474ABC7AA}"/>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33698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8193" y="628205"/>
            <a:ext cx="10515600" cy="720000"/>
          </a:xfrm>
        </p:spPr>
        <p:txBody>
          <a:bodyPr/>
          <a:lstStyle/>
          <a:p>
            <a:r>
              <a:rPr lang="en-US"/>
              <a:t>Click to edit Master title style</a:t>
            </a:r>
          </a:p>
        </p:txBody>
      </p:sp>
      <p:sp>
        <p:nvSpPr>
          <p:cNvPr id="3" name="Content Placeholder 2"/>
          <p:cNvSpPr>
            <a:spLocks noGrp="1"/>
          </p:cNvSpPr>
          <p:nvPr>
            <p:ph idx="1"/>
          </p:nvPr>
        </p:nvSpPr>
        <p:spPr>
          <a:xfrm>
            <a:off x="848193" y="1348205"/>
            <a:ext cx="10515600" cy="5027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48195" y="369480"/>
            <a:ext cx="2760133" cy="239184"/>
          </a:xfrm>
        </p:spPr>
        <p:txBody>
          <a:bodyPr>
            <a:noAutofit/>
          </a:bodyPr>
          <a:lstStyle>
            <a:lvl1pPr marL="0" indent="0">
              <a:buNone/>
              <a:defRPr sz="1200" b="0" i="0">
                <a:latin typeface="Franklin Gothic Book" charset="0"/>
                <a:ea typeface="Franklin Gothic Book" charset="0"/>
                <a:cs typeface="Franklin Gothic Book" charset="0"/>
              </a:defRPr>
            </a:lvl1pPr>
            <a:lvl2pPr marL="457178" indent="0">
              <a:buNone/>
              <a:defRPr sz="1467" b="0" i="0">
                <a:latin typeface="Roboto Cn" charset="0"/>
                <a:ea typeface="Roboto Cn" charset="0"/>
                <a:cs typeface="Roboto Cn" charset="0"/>
              </a:defRPr>
            </a:lvl2pPr>
            <a:lvl3pPr marL="914354" indent="0">
              <a:buNone/>
              <a:defRPr sz="1400" b="0" i="0">
                <a:latin typeface="Roboto Cn" charset="0"/>
                <a:ea typeface="Roboto Cn" charset="0"/>
                <a:cs typeface="Roboto Cn" charset="0"/>
              </a:defRPr>
            </a:lvl3pPr>
            <a:lvl4pPr marL="1371532" indent="0">
              <a:buNone/>
              <a:defRPr sz="1333" b="0" i="0">
                <a:latin typeface="Roboto Cn" charset="0"/>
                <a:ea typeface="Roboto Cn" charset="0"/>
                <a:cs typeface="Roboto Cn" charset="0"/>
              </a:defRPr>
            </a:lvl4pPr>
            <a:lvl5pPr marL="1828709" indent="0">
              <a:buNone/>
              <a:defRPr sz="1333" b="0" i="0">
                <a:latin typeface="Roboto Cn" charset="0"/>
                <a:ea typeface="Roboto Cn" charset="0"/>
                <a:cs typeface="Roboto Cn" charset="0"/>
              </a:defRPr>
            </a:lvl5pPr>
          </a:lstStyle>
          <a:p>
            <a:pPr lvl="0"/>
            <a:r>
              <a:rPr lang="en-US"/>
              <a:t>CLICK TO EDIT MASTER TEXT STYLES</a:t>
            </a:r>
          </a:p>
        </p:txBody>
      </p:sp>
      <p:cxnSp>
        <p:nvCxnSpPr>
          <p:cNvPr id="7" name="Straight Connector 6"/>
          <p:cNvCxnSpPr/>
          <p:nvPr/>
        </p:nvCxnSpPr>
        <p:spPr>
          <a:xfrm>
            <a:off x="848193"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0DDBE540-A03E-41CD-AE0D-4620EB2A7609}"/>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35530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8193" y="628205"/>
            <a:ext cx="10515600" cy="720000"/>
          </a:xfrm>
        </p:spPr>
        <p:txBody>
          <a:bodyPr/>
          <a:lstStyle/>
          <a:p>
            <a:r>
              <a:rPr lang="en-US"/>
              <a:t>Click to edit Master title style</a:t>
            </a:r>
          </a:p>
        </p:txBody>
      </p:sp>
      <p:sp>
        <p:nvSpPr>
          <p:cNvPr id="3" name="Content Placeholder 2"/>
          <p:cNvSpPr>
            <a:spLocks noGrp="1"/>
          </p:cNvSpPr>
          <p:nvPr>
            <p:ph idx="1"/>
          </p:nvPr>
        </p:nvSpPr>
        <p:spPr>
          <a:xfrm>
            <a:off x="848193" y="1348205"/>
            <a:ext cx="10515600" cy="5027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48195" y="369480"/>
            <a:ext cx="2760133" cy="239184"/>
          </a:xfrm>
        </p:spPr>
        <p:txBody>
          <a:bodyPr>
            <a:noAutofit/>
          </a:bodyPr>
          <a:lstStyle>
            <a:lvl1pPr marL="0" indent="0">
              <a:buNone/>
              <a:defRPr sz="1200" b="0" i="0">
                <a:latin typeface="Franklin Gothic Book" charset="0"/>
                <a:ea typeface="Franklin Gothic Book" charset="0"/>
                <a:cs typeface="Franklin Gothic Book" charset="0"/>
              </a:defRPr>
            </a:lvl1pPr>
            <a:lvl2pPr marL="457178" indent="0">
              <a:buNone/>
              <a:defRPr sz="1467" b="0" i="0">
                <a:latin typeface="Roboto Cn" charset="0"/>
                <a:ea typeface="Roboto Cn" charset="0"/>
                <a:cs typeface="Roboto Cn" charset="0"/>
              </a:defRPr>
            </a:lvl2pPr>
            <a:lvl3pPr marL="914354" indent="0">
              <a:buNone/>
              <a:defRPr sz="1400" b="0" i="0">
                <a:latin typeface="Roboto Cn" charset="0"/>
                <a:ea typeface="Roboto Cn" charset="0"/>
                <a:cs typeface="Roboto Cn" charset="0"/>
              </a:defRPr>
            </a:lvl3pPr>
            <a:lvl4pPr marL="1371532" indent="0">
              <a:buNone/>
              <a:defRPr sz="1333" b="0" i="0">
                <a:latin typeface="Roboto Cn" charset="0"/>
                <a:ea typeface="Roboto Cn" charset="0"/>
                <a:cs typeface="Roboto Cn" charset="0"/>
              </a:defRPr>
            </a:lvl4pPr>
            <a:lvl5pPr marL="1828709" indent="0">
              <a:buNone/>
              <a:defRPr sz="1333" b="0" i="0">
                <a:latin typeface="Roboto Cn" charset="0"/>
                <a:ea typeface="Roboto Cn" charset="0"/>
                <a:cs typeface="Roboto Cn" charset="0"/>
              </a:defRPr>
            </a:lvl5pPr>
          </a:lstStyle>
          <a:p>
            <a:pPr lvl="0"/>
            <a:r>
              <a:rPr lang="en-US"/>
              <a:t>CLICK TO EDIT MASTER TEXT STYLES</a:t>
            </a:r>
          </a:p>
        </p:txBody>
      </p:sp>
      <p:cxnSp>
        <p:nvCxnSpPr>
          <p:cNvPr id="7" name="Straight Connector 6"/>
          <p:cNvCxnSpPr/>
          <p:nvPr/>
        </p:nvCxnSpPr>
        <p:spPr>
          <a:xfrm>
            <a:off x="848193"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C3BA667F-B825-4530-BC85-EA78836E7209}"/>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47634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8193" y="628205"/>
            <a:ext cx="10515600" cy="720000"/>
          </a:xfrm>
        </p:spPr>
        <p:txBody>
          <a:bodyPr/>
          <a:lstStyle/>
          <a:p>
            <a:r>
              <a:rPr lang="en-US"/>
              <a:t>Click to edit Master title style</a:t>
            </a:r>
          </a:p>
        </p:txBody>
      </p:sp>
      <p:sp>
        <p:nvSpPr>
          <p:cNvPr id="3" name="Content Placeholder 2"/>
          <p:cNvSpPr>
            <a:spLocks noGrp="1"/>
          </p:cNvSpPr>
          <p:nvPr>
            <p:ph idx="1"/>
          </p:nvPr>
        </p:nvSpPr>
        <p:spPr>
          <a:xfrm>
            <a:off x="848193" y="1348205"/>
            <a:ext cx="10515600" cy="5027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48195" y="369480"/>
            <a:ext cx="2760133" cy="239184"/>
          </a:xfrm>
        </p:spPr>
        <p:txBody>
          <a:bodyPr>
            <a:noAutofit/>
          </a:bodyPr>
          <a:lstStyle>
            <a:lvl1pPr marL="0" indent="0">
              <a:buNone/>
              <a:defRPr sz="1200" b="0" i="0">
                <a:latin typeface="Franklin Gothic Book" charset="0"/>
                <a:ea typeface="Franklin Gothic Book" charset="0"/>
                <a:cs typeface="Franklin Gothic Book" charset="0"/>
              </a:defRPr>
            </a:lvl1pPr>
            <a:lvl2pPr marL="457178" indent="0">
              <a:buNone/>
              <a:defRPr sz="1467" b="0" i="0">
                <a:latin typeface="Roboto Cn" charset="0"/>
                <a:ea typeface="Roboto Cn" charset="0"/>
                <a:cs typeface="Roboto Cn" charset="0"/>
              </a:defRPr>
            </a:lvl2pPr>
            <a:lvl3pPr marL="914354" indent="0">
              <a:buNone/>
              <a:defRPr sz="1400" b="0" i="0">
                <a:latin typeface="Roboto Cn" charset="0"/>
                <a:ea typeface="Roboto Cn" charset="0"/>
                <a:cs typeface="Roboto Cn" charset="0"/>
              </a:defRPr>
            </a:lvl3pPr>
            <a:lvl4pPr marL="1371532" indent="0">
              <a:buNone/>
              <a:defRPr sz="1333" b="0" i="0">
                <a:latin typeface="Roboto Cn" charset="0"/>
                <a:ea typeface="Roboto Cn" charset="0"/>
                <a:cs typeface="Roboto Cn" charset="0"/>
              </a:defRPr>
            </a:lvl4pPr>
            <a:lvl5pPr marL="1828709" indent="0">
              <a:buNone/>
              <a:defRPr sz="1333" b="0" i="0">
                <a:latin typeface="Roboto Cn" charset="0"/>
                <a:ea typeface="Roboto Cn" charset="0"/>
                <a:cs typeface="Roboto Cn" charset="0"/>
              </a:defRPr>
            </a:lvl5pPr>
          </a:lstStyle>
          <a:p>
            <a:pPr lvl="0"/>
            <a:r>
              <a:rPr lang="en-US"/>
              <a:t>CLICK TO EDIT MASTER TEXT STYLES</a:t>
            </a:r>
          </a:p>
        </p:txBody>
      </p:sp>
      <p:cxnSp>
        <p:nvCxnSpPr>
          <p:cNvPr id="7" name="Straight Connector 6"/>
          <p:cNvCxnSpPr/>
          <p:nvPr/>
        </p:nvCxnSpPr>
        <p:spPr>
          <a:xfrm>
            <a:off x="848193"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CFEEB144-B612-424E-8690-1C6A707FC039}"/>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75105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8193" y="628205"/>
            <a:ext cx="10515600" cy="720000"/>
          </a:xfrm>
        </p:spPr>
        <p:txBody>
          <a:bodyPr/>
          <a:lstStyle/>
          <a:p>
            <a:r>
              <a:rPr lang="en-US"/>
              <a:t>Click to edit Master title style</a:t>
            </a:r>
          </a:p>
        </p:txBody>
      </p:sp>
      <p:sp>
        <p:nvSpPr>
          <p:cNvPr id="3" name="Content Placeholder 2"/>
          <p:cNvSpPr>
            <a:spLocks noGrp="1"/>
          </p:cNvSpPr>
          <p:nvPr>
            <p:ph idx="1"/>
          </p:nvPr>
        </p:nvSpPr>
        <p:spPr>
          <a:xfrm>
            <a:off x="848193" y="1348205"/>
            <a:ext cx="10515600" cy="5027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48195" y="369480"/>
            <a:ext cx="2760133" cy="239184"/>
          </a:xfrm>
        </p:spPr>
        <p:txBody>
          <a:bodyPr>
            <a:noAutofit/>
          </a:bodyPr>
          <a:lstStyle>
            <a:lvl1pPr marL="0" indent="0">
              <a:buNone/>
              <a:defRPr sz="1200" b="0" i="0">
                <a:latin typeface="Franklin Gothic Book" charset="0"/>
                <a:ea typeface="Franklin Gothic Book" charset="0"/>
                <a:cs typeface="Franklin Gothic Book" charset="0"/>
              </a:defRPr>
            </a:lvl1pPr>
            <a:lvl2pPr marL="457178" indent="0">
              <a:buNone/>
              <a:defRPr sz="1467" b="0" i="0">
                <a:latin typeface="Roboto Cn" charset="0"/>
                <a:ea typeface="Roboto Cn" charset="0"/>
                <a:cs typeface="Roboto Cn" charset="0"/>
              </a:defRPr>
            </a:lvl2pPr>
            <a:lvl3pPr marL="914354" indent="0">
              <a:buNone/>
              <a:defRPr sz="1400" b="0" i="0">
                <a:latin typeface="Roboto Cn" charset="0"/>
                <a:ea typeface="Roboto Cn" charset="0"/>
                <a:cs typeface="Roboto Cn" charset="0"/>
              </a:defRPr>
            </a:lvl3pPr>
            <a:lvl4pPr marL="1371532" indent="0">
              <a:buNone/>
              <a:defRPr sz="1333" b="0" i="0">
                <a:latin typeface="Roboto Cn" charset="0"/>
                <a:ea typeface="Roboto Cn" charset="0"/>
                <a:cs typeface="Roboto Cn" charset="0"/>
              </a:defRPr>
            </a:lvl4pPr>
            <a:lvl5pPr marL="1828709" indent="0">
              <a:buNone/>
              <a:defRPr sz="1333" b="0" i="0">
                <a:latin typeface="Roboto Cn" charset="0"/>
                <a:ea typeface="Roboto Cn" charset="0"/>
                <a:cs typeface="Roboto Cn" charset="0"/>
              </a:defRPr>
            </a:lvl5pPr>
          </a:lstStyle>
          <a:p>
            <a:pPr lvl="0"/>
            <a:r>
              <a:rPr lang="en-US"/>
              <a:t>CLICK TO EDIT MASTER TEXT STYLES</a:t>
            </a:r>
          </a:p>
        </p:txBody>
      </p:sp>
      <p:cxnSp>
        <p:nvCxnSpPr>
          <p:cNvPr id="7" name="Straight Connector 6"/>
          <p:cNvCxnSpPr/>
          <p:nvPr/>
        </p:nvCxnSpPr>
        <p:spPr>
          <a:xfrm>
            <a:off x="848193"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D85E1856-3BFD-45F5-9D4A-FC4127721A2B}"/>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20402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8193" y="628205"/>
            <a:ext cx="10515600" cy="720000"/>
          </a:xfrm>
        </p:spPr>
        <p:txBody>
          <a:bodyPr/>
          <a:lstStyle/>
          <a:p>
            <a:r>
              <a:rPr lang="en-US"/>
              <a:t>Click to edit Master title style</a:t>
            </a:r>
          </a:p>
        </p:txBody>
      </p:sp>
      <p:sp>
        <p:nvSpPr>
          <p:cNvPr id="3" name="Content Placeholder 2"/>
          <p:cNvSpPr>
            <a:spLocks noGrp="1"/>
          </p:cNvSpPr>
          <p:nvPr>
            <p:ph idx="1"/>
          </p:nvPr>
        </p:nvSpPr>
        <p:spPr>
          <a:xfrm>
            <a:off x="848193" y="1348205"/>
            <a:ext cx="10515600" cy="5027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48195" y="369480"/>
            <a:ext cx="2760133" cy="239184"/>
          </a:xfrm>
        </p:spPr>
        <p:txBody>
          <a:bodyPr>
            <a:noAutofit/>
          </a:bodyPr>
          <a:lstStyle>
            <a:lvl1pPr marL="0" indent="0">
              <a:buNone/>
              <a:defRPr sz="1200" b="0" i="0">
                <a:latin typeface="Franklin Gothic Book" charset="0"/>
                <a:ea typeface="Franklin Gothic Book" charset="0"/>
                <a:cs typeface="Franklin Gothic Book" charset="0"/>
              </a:defRPr>
            </a:lvl1pPr>
            <a:lvl2pPr marL="457178" indent="0">
              <a:buNone/>
              <a:defRPr sz="1467" b="0" i="0">
                <a:latin typeface="Roboto Cn" charset="0"/>
                <a:ea typeface="Roboto Cn" charset="0"/>
                <a:cs typeface="Roboto Cn" charset="0"/>
              </a:defRPr>
            </a:lvl2pPr>
            <a:lvl3pPr marL="914354" indent="0">
              <a:buNone/>
              <a:defRPr sz="1400" b="0" i="0">
                <a:latin typeface="Roboto Cn" charset="0"/>
                <a:ea typeface="Roboto Cn" charset="0"/>
                <a:cs typeface="Roboto Cn" charset="0"/>
              </a:defRPr>
            </a:lvl3pPr>
            <a:lvl4pPr marL="1371532" indent="0">
              <a:buNone/>
              <a:defRPr sz="1333" b="0" i="0">
                <a:latin typeface="Roboto Cn" charset="0"/>
                <a:ea typeface="Roboto Cn" charset="0"/>
                <a:cs typeface="Roboto Cn" charset="0"/>
              </a:defRPr>
            </a:lvl4pPr>
            <a:lvl5pPr marL="1828709" indent="0">
              <a:buNone/>
              <a:defRPr sz="1333" b="0" i="0">
                <a:latin typeface="Roboto Cn" charset="0"/>
                <a:ea typeface="Roboto Cn" charset="0"/>
                <a:cs typeface="Roboto Cn" charset="0"/>
              </a:defRPr>
            </a:lvl5pPr>
          </a:lstStyle>
          <a:p>
            <a:pPr lvl="0"/>
            <a:r>
              <a:rPr lang="en-US"/>
              <a:t>CLICK TO EDIT MASTER TEXT STYLES</a:t>
            </a:r>
          </a:p>
        </p:txBody>
      </p:sp>
      <p:cxnSp>
        <p:nvCxnSpPr>
          <p:cNvPr id="7" name="Straight Connector 6"/>
          <p:cNvCxnSpPr/>
          <p:nvPr/>
        </p:nvCxnSpPr>
        <p:spPr>
          <a:xfrm>
            <a:off x="848193"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E71873FD-6AC1-40E3-ACB4-506D3A90CC1B}"/>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40437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350643" y="6491818"/>
            <a:ext cx="841356" cy="366183"/>
          </a:xfrm>
          <a:prstGeom prst="rect">
            <a:avLst/>
          </a:prstGeom>
        </p:spPr>
        <p:txBody>
          <a:bodyPr/>
          <a:lstStyle/>
          <a:p>
            <a:fld id="{A4936705-B74E-2347-951D-3FD3DB892E58}" type="slidenum">
              <a:rPr lang="en-US" smtClean="0"/>
              <a:t>‹#›</a:t>
            </a:fld>
            <a:endParaRPr lang="en-US"/>
          </a:p>
        </p:txBody>
      </p:sp>
      <p:cxnSp>
        <p:nvCxnSpPr>
          <p:cNvPr id="12" name="Straight Connector 11"/>
          <p:cNvCxnSpPr/>
          <p:nvPr/>
        </p:nvCxnSpPr>
        <p:spPr>
          <a:xfrm>
            <a:off x="838200"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16" name="Content Placeholder 15"/>
          <p:cNvSpPr>
            <a:spLocks noGrp="1"/>
          </p:cNvSpPr>
          <p:nvPr>
            <p:ph sz="quarter" idx="13" hasCustomPrompt="1"/>
          </p:nvPr>
        </p:nvSpPr>
        <p:spPr>
          <a:xfrm>
            <a:off x="753136" y="381001"/>
            <a:ext cx="2436813" cy="239713"/>
          </a:xfrm>
        </p:spPr>
        <p:txBody>
          <a:bodyPr>
            <a:noAutofit/>
          </a:bodyPr>
          <a:lstStyle>
            <a:lvl1pPr marL="0" indent="0">
              <a:buNone/>
              <a:defRPr sz="1200" baseline="0"/>
            </a:lvl1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SECTION HEADING</a:t>
            </a:r>
          </a:p>
        </p:txBody>
      </p:sp>
      <p:sp>
        <p:nvSpPr>
          <p:cNvPr id="18" name="Content Placeholder 17"/>
          <p:cNvSpPr>
            <a:spLocks noGrp="1"/>
          </p:cNvSpPr>
          <p:nvPr>
            <p:ph sz="quarter" idx="14" hasCustomPrompt="1"/>
          </p:nvPr>
        </p:nvSpPr>
        <p:spPr>
          <a:xfrm>
            <a:off x="7177089" y="381001"/>
            <a:ext cx="4273551" cy="239713"/>
          </a:xfrm>
        </p:spPr>
        <p:txBody>
          <a:bodyPr>
            <a:noAutofit/>
          </a:bodyPr>
          <a:lstStyle>
            <a:lvl1pPr marL="0" indent="0" algn="r">
              <a:buNone/>
              <a:defRPr sz="1000"/>
            </a:lvl1pPr>
          </a:lstStyle>
          <a:p>
            <a:pPr lvl="0"/>
            <a:r>
              <a:rPr lang="en-US"/>
              <a:t>Meeting Information</a:t>
            </a:r>
          </a:p>
        </p:txBody>
      </p:sp>
      <p:sp>
        <p:nvSpPr>
          <p:cNvPr id="10" name="Rectangle 9">
            <a:extLst>
              <a:ext uri="{FF2B5EF4-FFF2-40B4-BE49-F238E27FC236}">
                <a16:creationId xmlns:a16="http://schemas.microsoft.com/office/drawing/2014/main" id="{7B1DC39F-8B42-47B3-B1F5-9909CBC111C5}"/>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21698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350643" y="6491818"/>
            <a:ext cx="841356" cy="366183"/>
          </a:xfrm>
          <a:prstGeom prst="rect">
            <a:avLst/>
          </a:prstGeom>
        </p:spPr>
        <p:txBody>
          <a:bodyPr/>
          <a:lstStyle/>
          <a:p>
            <a:fld id="{A4936705-B74E-2347-951D-3FD3DB892E58}" type="slidenum">
              <a:rPr lang="en-US" smtClean="0"/>
              <a:t>‹#›</a:t>
            </a:fld>
            <a:endParaRPr lang="en-US"/>
          </a:p>
        </p:txBody>
      </p:sp>
      <p:cxnSp>
        <p:nvCxnSpPr>
          <p:cNvPr id="12" name="Straight Connector 11"/>
          <p:cNvCxnSpPr/>
          <p:nvPr/>
        </p:nvCxnSpPr>
        <p:spPr>
          <a:xfrm>
            <a:off x="838200" y="621121"/>
            <a:ext cx="1051560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16" name="Content Placeholder 15"/>
          <p:cNvSpPr>
            <a:spLocks noGrp="1"/>
          </p:cNvSpPr>
          <p:nvPr>
            <p:ph sz="quarter" idx="13" hasCustomPrompt="1"/>
          </p:nvPr>
        </p:nvSpPr>
        <p:spPr>
          <a:xfrm>
            <a:off x="753136" y="381001"/>
            <a:ext cx="2436813" cy="239713"/>
          </a:xfrm>
        </p:spPr>
        <p:txBody>
          <a:bodyPr>
            <a:noAutofit/>
          </a:bodyPr>
          <a:lstStyle>
            <a:lvl1pPr marL="0" indent="0">
              <a:buNone/>
              <a:defRPr sz="1200" baseline="0"/>
            </a:lvl1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SECTION HEADING</a:t>
            </a:r>
          </a:p>
        </p:txBody>
      </p:sp>
      <p:sp>
        <p:nvSpPr>
          <p:cNvPr id="18" name="Content Placeholder 17"/>
          <p:cNvSpPr>
            <a:spLocks noGrp="1"/>
          </p:cNvSpPr>
          <p:nvPr>
            <p:ph sz="quarter" idx="14" hasCustomPrompt="1"/>
          </p:nvPr>
        </p:nvSpPr>
        <p:spPr>
          <a:xfrm>
            <a:off x="7177089" y="381001"/>
            <a:ext cx="4273551" cy="239713"/>
          </a:xfrm>
        </p:spPr>
        <p:txBody>
          <a:bodyPr>
            <a:noAutofit/>
          </a:bodyPr>
          <a:lstStyle>
            <a:lvl1pPr marL="0" indent="0" algn="r">
              <a:buNone/>
              <a:defRPr sz="1000"/>
            </a:lvl1pPr>
          </a:lstStyle>
          <a:p>
            <a:pPr lvl="0"/>
            <a:r>
              <a:rPr lang="en-US"/>
              <a:t>Meeting Information</a:t>
            </a:r>
          </a:p>
        </p:txBody>
      </p:sp>
      <p:sp>
        <p:nvSpPr>
          <p:cNvPr id="10" name="Rectangle 9">
            <a:extLst>
              <a:ext uri="{FF2B5EF4-FFF2-40B4-BE49-F238E27FC236}">
                <a16:creationId xmlns:a16="http://schemas.microsoft.com/office/drawing/2014/main" id="{256003C6-7E6B-4C76-A4A5-6D6826A5C4F1}"/>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57168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5"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a:t>Click to add title</a:t>
            </a:r>
          </a:p>
        </p:txBody>
      </p:sp>
      <p:sp>
        <p:nvSpPr>
          <p:cNvPr id="7" name="Content Placeholder 2"/>
          <p:cNvSpPr>
            <a:spLocks noGrp="1"/>
          </p:cNvSpPr>
          <p:nvPr>
            <p:ph idx="16" hasCustomPrompt="1"/>
          </p:nvPr>
        </p:nvSpPr>
        <p:spPr>
          <a:xfrm>
            <a:off x="316800" y="1645920"/>
            <a:ext cx="9408000" cy="2157984"/>
          </a:xfrm>
          <a:prstGeom prst="rect">
            <a:avLst/>
          </a:prstGeom>
        </p:spPr>
        <p:txBody>
          <a:bodyPr/>
          <a:lstStyle>
            <a:lvl1pPr marL="239989" indent="-239989">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65" indent="-239989">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58" indent="-239989">
              <a:defRPr sz="1867">
                <a:latin typeface="Arial" pitchFamily="34" charset="0"/>
                <a:cs typeface="Arial" pitchFamily="34" charset="0"/>
              </a:defRPr>
            </a:lvl4pPr>
            <a:lvl5pPr marL="830358">
              <a:defRPr sz="1867">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pic>
        <p:nvPicPr>
          <p:cNvPr id="10" name="Picture 2" descr="Image result for msd logo">
            <a:extLst>
              <a:ext uri="{FF2B5EF4-FFF2-40B4-BE49-F238E27FC236}">
                <a16:creationId xmlns:a16="http://schemas.microsoft.com/office/drawing/2014/main" id="{BB45AA97-8F99-450B-8542-FFE080C8C10D}"/>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9058" b="89841" l="17426" r="100000">
                        <a14:foregroundMark x1="17426" y1="43941" x2="17426" y2="43941"/>
                        <a14:foregroundMark x1="20615" y1="38923" x2="21298" y2="49572"/>
                        <a14:foregroundMark x1="43622" y1="79315" x2="54556" y2="80416"/>
                        <a14:foregroundMark x1="57403" y1="75153" x2="44875" y2="73072"/>
                        <a14:foregroundMark x1="49658" y1="9058" x2="49658" y2="9058"/>
                        <a14:foregroundMark x1="49431" y1="9547" x2="49431" y2="9547"/>
                        <a14:foregroundMark x1="97608" y1="36720" x2="99886" y2="36720"/>
                        <a14:foregroundMark x1="97608" y1="36842" x2="99886" y2="37209"/>
                        <a14:foregroundMark x1="99544" y1="69033" x2="99886" y2="69033"/>
                        <a14:foregroundMark x1="99544" y1="69033" x2="99886" y2="69033"/>
                        <a14:foregroundMark x1="49886" y1="22277" x2="71754" y2="20318"/>
                        <a14:foregroundMark x1="71754" y1="20318" x2="42483" y2="16769"/>
                        <a14:foregroundMark x1="42483" y1="16769" x2="54556" y2="13341"/>
                        <a14:foregroundMark x1="54556" y1="13341" x2="44077" y2="10282"/>
                        <a14:foregroundMark x1="52392" y1="48592" x2="53759" y2="49572"/>
                      </a14:backgroundRemoval>
                    </a14:imgEffect>
                  </a14:imgLayer>
                </a14:imgProps>
              </a:ext>
              <a:ext uri="{28A0092B-C50C-407E-A947-70E740481C1C}">
                <a14:useLocalDpi xmlns:a14="http://schemas.microsoft.com/office/drawing/2010/main"/>
              </a:ext>
            </a:extLst>
          </a:blip>
          <a:srcRect/>
          <a:stretch/>
        </p:blipFill>
        <p:spPr bwMode="auto">
          <a:xfrm>
            <a:off x="10614692" y="6052469"/>
            <a:ext cx="658953" cy="6135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E2A7C7C-A6AF-41BC-99C3-863617D46FD0}"/>
              </a:ext>
            </a:extLst>
          </p:cNvPr>
          <p:cNvSpPr/>
          <p:nvPr/>
        </p:nvSpPr>
        <p:spPr bwMode="auto">
          <a:xfrm>
            <a:off x="1" y="6590008"/>
            <a:ext cx="2619375" cy="267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98968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4" name="Datumsplatzhalter 3"/>
          <p:cNvSpPr>
            <a:spLocks noGrp="1"/>
          </p:cNvSpPr>
          <p:nvPr>
            <p:ph type="dt" sz="half" idx="10"/>
          </p:nvPr>
        </p:nvSpPr>
        <p:spPr/>
        <p:txBody>
          <a:bodyPr anchor="t"/>
          <a:lstStyle/>
          <a:p>
            <a:r>
              <a:rPr lang="en-US"/>
              <a:t>Organisationseinheit</a:t>
            </a:r>
            <a:endParaRPr lang="de-DE"/>
          </a:p>
        </p:txBody>
      </p:sp>
      <p:sp>
        <p:nvSpPr>
          <p:cNvPr id="5" name="Fußzeilenplatzhalter 4"/>
          <p:cNvSpPr>
            <a:spLocks noGrp="1"/>
          </p:cNvSpPr>
          <p:nvPr>
            <p:ph type="ftr" sz="quarter" idx="11"/>
          </p:nvPr>
        </p:nvSpPr>
        <p:spPr>
          <a:xfrm>
            <a:off x="6372383" y="6365633"/>
            <a:ext cx="4850224" cy="226237"/>
          </a:xfrm>
        </p:spPr>
        <p:txBody>
          <a:bodyPr anchor="t"/>
          <a:lstStyle>
            <a:lvl1pPr algn="l">
              <a:defRPr/>
            </a:lvl1pPr>
          </a:lstStyle>
          <a:p>
            <a:r>
              <a:rPr lang="de-DE"/>
              <a:t>Titel der Präsentation ODER des Vortragenden</a:t>
            </a:r>
          </a:p>
        </p:txBody>
      </p:sp>
      <p:sp>
        <p:nvSpPr>
          <p:cNvPr id="6" name="Foliennummernplatzhalter 5"/>
          <p:cNvSpPr>
            <a:spLocks noGrp="1"/>
          </p:cNvSpPr>
          <p:nvPr>
            <p:ph type="sldNum" sz="quarter" idx="12"/>
          </p:nvPr>
        </p:nvSpPr>
        <p:spPr/>
        <p:txBody>
          <a:bodyPr anchor="b"/>
          <a:lstStyle/>
          <a:p>
            <a:fld id="{AB6C09D1-9D44-46E9-90D5-584F6311654E}" type="slidenum">
              <a:rPr lang="de-DE" smtClean="0"/>
              <a:t>‹#›</a:t>
            </a:fld>
            <a:endParaRPr lang="de-DE"/>
          </a:p>
        </p:txBody>
      </p:sp>
      <p:sp>
        <p:nvSpPr>
          <p:cNvPr id="8" name="Inhaltsplatzhalter 7"/>
          <p:cNvSpPr>
            <a:spLocks noGrp="1"/>
          </p:cNvSpPr>
          <p:nvPr>
            <p:ph sz="quarter" idx="13"/>
          </p:nvPr>
        </p:nvSpPr>
        <p:spPr>
          <a:xfrm>
            <a:off x="804333" y="1341437"/>
            <a:ext cx="10549467" cy="49672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94573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47">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Title and Takeaway H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0687" y="7793"/>
            <a:ext cx="9975273" cy="454439"/>
          </a:xfrm>
        </p:spPr>
        <p:txBody>
          <a:bodyPr anchor="b">
            <a:noAutofit/>
          </a:bodyPr>
          <a:lstStyle>
            <a:lvl1pPr>
              <a:defRPr sz="2000" cap="none"/>
            </a:lvl1pPr>
          </a:lstStyle>
          <a:p>
            <a:r>
              <a:rPr lang="en-US"/>
              <a:t>CLICK TO EDIT SLIDE MASTER </a:t>
            </a:r>
          </a:p>
        </p:txBody>
      </p:sp>
      <p:sp>
        <p:nvSpPr>
          <p:cNvPr id="5" name="Slide Number Placeholder 4"/>
          <p:cNvSpPr>
            <a:spLocks noGrp="1"/>
          </p:cNvSpPr>
          <p:nvPr>
            <p:ph type="sldNum" sz="quarter" idx="12"/>
          </p:nvPr>
        </p:nvSpPr>
        <p:spPr>
          <a:xfrm>
            <a:off x="11350643" y="6491818"/>
            <a:ext cx="841356" cy="366183"/>
          </a:xfrm>
          <a:prstGeom prst="rect">
            <a:avLst/>
          </a:prstGeom>
        </p:spPr>
        <p:txBody>
          <a:bodyPr/>
          <a:lstStyle/>
          <a:p>
            <a:pPr defTabSz="914354">
              <a:defRPr/>
            </a:pPr>
            <a:endParaRPr lang="en-US"/>
          </a:p>
        </p:txBody>
      </p:sp>
      <p:sp>
        <p:nvSpPr>
          <p:cNvPr id="6" name="Text Placeholder 5"/>
          <p:cNvSpPr>
            <a:spLocks noGrp="1"/>
          </p:cNvSpPr>
          <p:nvPr>
            <p:ph type="body" sz="quarter" idx="13" hasCustomPrompt="1"/>
          </p:nvPr>
        </p:nvSpPr>
        <p:spPr>
          <a:xfrm>
            <a:off x="311153" y="492741"/>
            <a:ext cx="10008507" cy="522147"/>
          </a:xfrm>
        </p:spPr>
        <p:txBody>
          <a:bodyPr>
            <a:noAutofit/>
          </a:bodyPr>
          <a:lstStyle>
            <a:lvl1pPr marL="0" indent="0">
              <a:lnSpc>
                <a:spcPts val="2000"/>
              </a:lnSpc>
              <a:spcBef>
                <a:spcPts val="0"/>
              </a:spcBef>
              <a:buNone/>
              <a:defRPr sz="1800">
                <a:latin typeface="+mn-lt"/>
              </a:defRPr>
            </a:lvl1pPr>
            <a:lvl2pPr marL="377915" indent="0">
              <a:buNone/>
              <a:defRPr sz="1600">
                <a:latin typeface="+mn-lt"/>
              </a:defRPr>
            </a:lvl2pPr>
            <a:lvl3pPr marL="975264" indent="0">
              <a:buNone/>
              <a:defRPr sz="1600">
                <a:latin typeface="+mn-lt"/>
              </a:defRPr>
            </a:lvl3pPr>
            <a:lvl4pPr marL="1462894" indent="0">
              <a:buNone/>
              <a:defRPr sz="1600">
                <a:latin typeface="+mn-lt"/>
              </a:defRPr>
            </a:lvl4pPr>
            <a:lvl5pPr marL="1950526" indent="0">
              <a:buNone/>
              <a:defRPr sz="1600">
                <a:latin typeface="+mn-lt"/>
              </a:defRPr>
            </a:lvl5pPr>
          </a:lstStyle>
          <a:p>
            <a:pPr lvl="0"/>
            <a:r>
              <a:rPr lang="en-US"/>
              <a:t>Click to edit Master </a:t>
            </a:r>
            <a:br>
              <a:rPr lang="en-US"/>
            </a:br>
            <a:r>
              <a:rPr lang="en-US"/>
              <a:t>text styles</a:t>
            </a:r>
          </a:p>
        </p:txBody>
      </p:sp>
    </p:spTree>
    <p:extLst>
      <p:ext uri="{BB962C8B-B14F-4D97-AF65-F5344CB8AC3E}">
        <p14:creationId xmlns:p14="http://schemas.microsoft.com/office/powerpoint/2010/main" val="412348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E1636E81-50ED-084F-8C51-881809B682E2}"/>
              </a:ext>
            </a:extLst>
          </p:cNvPr>
          <p:cNvSpPr>
            <a:spLocks noGrp="1"/>
          </p:cNvSpPr>
          <p:nvPr>
            <p:ph type="body" sz="quarter" idx="11" hasCustomPrompt="1"/>
          </p:nvPr>
        </p:nvSpPr>
        <p:spPr>
          <a:xfrm>
            <a:off x="754063" y="215410"/>
            <a:ext cx="10035187" cy="701117"/>
          </a:xfrm>
          <a:prstGeom prst="rect">
            <a:avLst/>
          </a:prstGeom>
        </p:spPr>
        <p:txBody>
          <a:bodyPr lIns="0" tIns="0" rIns="0" bIns="0">
            <a:normAutofit/>
          </a:bodyPr>
          <a:lstStyle>
            <a:lvl1pPr marL="0" indent="0">
              <a:lnSpc>
                <a:spcPct val="100000"/>
              </a:lnSpc>
              <a:spcAft>
                <a:spcPts val="200"/>
              </a:spcAft>
              <a:buFontTx/>
              <a:buNone/>
              <a:defRPr sz="2200" b="1" i="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TITLE CONTENT</a:t>
            </a:r>
          </a:p>
        </p:txBody>
      </p:sp>
      <p:sp>
        <p:nvSpPr>
          <p:cNvPr id="14" name="Rectangle 13">
            <a:extLst>
              <a:ext uri="{FF2B5EF4-FFF2-40B4-BE49-F238E27FC236}">
                <a16:creationId xmlns:a16="http://schemas.microsoft.com/office/drawing/2014/main" id="{F1C42EB7-7446-034B-A165-83119F9BDFCB}"/>
              </a:ext>
            </a:extLst>
          </p:cNvPr>
          <p:cNvSpPr/>
          <p:nvPr/>
        </p:nvSpPr>
        <p:spPr>
          <a:xfrm>
            <a:off x="0" y="6817912"/>
            <a:ext cx="12192000" cy="4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9BC62194-F4F3-0A42-9F27-6F8E0193C47B}"/>
              </a:ext>
            </a:extLst>
          </p:cNvPr>
          <p:cNvSpPr txBox="1">
            <a:spLocks/>
          </p:cNvSpPr>
          <p:nvPr/>
        </p:nvSpPr>
        <p:spPr>
          <a:xfrm>
            <a:off x="0" y="6316751"/>
            <a:ext cx="838200" cy="495946"/>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2F09226-BE8D-984C-B326-66FD4D2F6389}" type="slidenum">
              <a:rPr lang="en-US" sz="1000" smtClean="0">
                <a:solidFill>
                  <a:schemeClr val="bg2">
                    <a:lumMod val="75000"/>
                  </a:schemeClr>
                </a:solidFill>
                <a:latin typeface="+mj-lt"/>
              </a:rPr>
              <a:pPr algn="ctr"/>
              <a:t>‹#›</a:t>
            </a:fld>
            <a:endParaRPr lang="en-US" sz="1000">
              <a:solidFill>
                <a:schemeClr val="bg2">
                  <a:lumMod val="75000"/>
                </a:schemeClr>
              </a:solidFill>
              <a:latin typeface="+mj-lt"/>
            </a:endParaRPr>
          </a:p>
        </p:txBody>
      </p:sp>
      <p:pic>
        <p:nvPicPr>
          <p:cNvPr id="20" name="Picture 24">
            <a:extLst>
              <a:ext uri="{FF2B5EF4-FFF2-40B4-BE49-F238E27FC236}">
                <a16:creationId xmlns:a16="http://schemas.microsoft.com/office/drawing/2014/main" id="{38FCC8DB-7625-884C-ADA3-AFBB480B8DB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5"/>
            <a:ext cx="1147048" cy="275941"/>
          </a:xfrm>
          <a:prstGeom prst="rect">
            <a:avLst/>
          </a:prstGeom>
        </p:spPr>
      </p:pic>
      <p:pic>
        <p:nvPicPr>
          <p:cNvPr id="23" name="Picture 21">
            <a:extLst>
              <a:ext uri="{FF2B5EF4-FFF2-40B4-BE49-F238E27FC236}">
                <a16:creationId xmlns:a16="http://schemas.microsoft.com/office/drawing/2014/main" id="{75793267-8830-F140-9BF5-9E36F933EEA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4600" y="6435725"/>
            <a:ext cx="837358" cy="246282"/>
          </a:xfrm>
          <a:prstGeom prst="rect">
            <a:avLst/>
          </a:prstGeom>
        </p:spPr>
      </p:pic>
      <p:pic>
        <p:nvPicPr>
          <p:cNvPr id="9" name="Picture 11">
            <a:extLst>
              <a:ext uri="{FF2B5EF4-FFF2-40B4-BE49-F238E27FC236}">
                <a16:creationId xmlns:a16="http://schemas.microsoft.com/office/drawing/2014/main" id="{A39197F9-4D4F-884C-B374-9FB31717479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937839" y="6349106"/>
            <a:ext cx="903398" cy="397239"/>
          </a:xfrm>
          <a:prstGeom prst="rect">
            <a:avLst/>
          </a:prstGeom>
        </p:spPr>
      </p:pic>
      <p:sp>
        <p:nvSpPr>
          <p:cNvPr id="12" name="Rectangle 11">
            <a:extLst>
              <a:ext uri="{FF2B5EF4-FFF2-40B4-BE49-F238E27FC236}">
                <a16:creationId xmlns:a16="http://schemas.microsoft.com/office/drawing/2014/main" id="{AB846528-C150-454D-84DA-80C323313AAC}"/>
              </a:ext>
            </a:extLst>
          </p:cNvPr>
          <p:cNvSpPr/>
          <p:nvPr/>
        </p:nvSpPr>
        <p:spPr>
          <a:xfrm>
            <a:off x="3400321" y="6270135"/>
            <a:ext cx="5825160" cy="369332"/>
          </a:xfrm>
          <a:prstGeom prst="rect">
            <a:avLst/>
          </a:prstGeom>
        </p:spPr>
        <p:txBody>
          <a:bodyPr wrap="square"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a:latin typeface="+mn-lt"/>
              </a:rPr>
              <a:t>For Internal Use Only. This information is not approved to be shared with customer facing teams. </a:t>
            </a:r>
            <a:br>
              <a:rPr lang="en-US" sz="700" b="0">
                <a:latin typeface="+mn-lt"/>
              </a:rPr>
            </a:br>
            <a:r>
              <a:rPr lang="en-US" sz="700" b="0">
                <a:solidFill>
                  <a:schemeClr val="tx2"/>
                </a:solidFill>
                <a:effectLst/>
                <a:latin typeface="+mn-lt"/>
                <a:cs typeface="Arial" panose="020B0604020202020204" pitchFamily="34" charset="0"/>
              </a:rPr>
              <a:t>This information shall constitute “Confidential Information” of AstraZeneca, as such term is defined in the Collaboration Agreement between AstraZeneca UK Limited and MSD Oncology GmbH dated 26 July 2017, and shall only be used as permitted by such Collaboration Agreement.</a:t>
            </a:r>
          </a:p>
        </p:txBody>
      </p:sp>
    </p:spTree>
    <p:extLst>
      <p:ext uri="{BB962C8B-B14F-4D97-AF65-F5344CB8AC3E}">
        <p14:creationId xmlns:p14="http://schemas.microsoft.com/office/powerpoint/2010/main" val="640684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696">
          <p15:clr>
            <a:srgbClr val="FBAE40"/>
          </p15:clr>
        </p15:guide>
        <p15:guide id="2" pos="3188">
          <p15:clr>
            <a:srgbClr val="FBAE40"/>
          </p15:clr>
        </p15:guide>
        <p15:guide id="3" orient="horz" pos="3886">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21_Title and Content">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 y="6152877"/>
            <a:ext cx="10244668"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6A6356"/>
                </a:solidFill>
                <a:latin typeface="+mn-lt"/>
                <a:ea typeface="+mn-ea"/>
                <a:cs typeface="+mn-cs"/>
              </a:defRPr>
            </a:lvl1pPr>
          </a:lstStyle>
          <a:p>
            <a:pPr lvl="0"/>
            <a:r>
              <a:rPr lang="en-US"/>
              <a:t>Click to edit Master text styles</a:t>
            </a:r>
          </a:p>
        </p:txBody>
      </p:sp>
      <p:pic>
        <p:nvPicPr>
          <p:cNvPr id="5" name="Picture 4" hidden="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387078" y="1057821"/>
            <a:ext cx="112047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US"/>
              <a:t>Click to edit Master text styles</a:t>
            </a:r>
          </a:p>
        </p:txBody>
      </p:sp>
      <p:sp>
        <p:nvSpPr>
          <p:cNvPr id="9" name="Content Placeholder 8"/>
          <p:cNvSpPr>
            <a:spLocks noGrp="1"/>
          </p:cNvSpPr>
          <p:nvPr>
            <p:ph sz="quarter" idx="13" hasCustomPrompt="1"/>
          </p:nvPr>
        </p:nvSpPr>
        <p:spPr>
          <a:xfrm>
            <a:off x="430602" y="1686984"/>
            <a:ext cx="10443633" cy="445134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a:t>Second level</a:t>
            </a:r>
          </a:p>
          <a:p>
            <a:pPr lvl="2"/>
            <a:r>
              <a:rPr lang="en-GB"/>
              <a:t>Third level</a:t>
            </a:r>
          </a:p>
          <a:p>
            <a:pPr lvl="3"/>
            <a:r>
              <a:rPr lang="en-GB"/>
              <a:t>Fourth level</a:t>
            </a:r>
          </a:p>
        </p:txBody>
      </p:sp>
      <p:sp>
        <p:nvSpPr>
          <p:cNvPr id="12"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
        <p:nvSpPr>
          <p:cNvPr id="10" name="Title 1">
            <a:extLst>
              <a:ext uri="{FF2B5EF4-FFF2-40B4-BE49-F238E27FC236}">
                <a16:creationId xmlns:a16="http://schemas.microsoft.com/office/drawing/2014/main" id="{4A8C5964-25A8-4933-AC6A-5AAAB067DA02}"/>
              </a:ext>
            </a:extLst>
          </p:cNvPr>
          <p:cNvSpPr>
            <a:spLocks noGrp="1"/>
          </p:cNvSpPr>
          <p:nvPr>
            <p:ph type="title"/>
          </p:nvPr>
        </p:nvSpPr>
        <p:spPr>
          <a:xfrm>
            <a:off x="419102" y="263784"/>
            <a:ext cx="11087100" cy="691520"/>
          </a:xfrm>
        </p:spPr>
        <p:txBody>
          <a:bodyPr/>
          <a:lstStyle>
            <a:lvl1pPr>
              <a:defRPr>
                <a:solidFill>
                  <a:srgbClr val="830051"/>
                </a:solidFill>
              </a:defRPr>
            </a:lvl1pPr>
          </a:lstStyle>
          <a:p>
            <a:r>
              <a:rPr lang="en-US"/>
              <a:t>Click to edit Master title style</a:t>
            </a:r>
            <a:endParaRPr lang="en-GB"/>
          </a:p>
        </p:txBody>
      </p:sp>
    </p:spTree>
    <p:extLst>
      <p:ext uri="{BB962C8B-B14F-4D97-AF65-F5344CB8AC3E}">
        <p14:creationId xmlns:p14="http://schemas.microsoft.com/office/powerpoint/2010/main" val="1778508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p:cSld name="1 column no header">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E1636E81-50ED-084F-8C51-881809B682E2}"/>
              </a:ext>
            </a:extLst>
          </p:cNvPr>
          <p:cNvSpPr>
            <a:spLocks noGrp="1"/>
          </p:cNvSpPr>
          <p:nvPr>
            <p:ph type="body" sz="quarter" idx="11" hasCustomPrompt="1"/>
          </p:nvPr>
        </p:nvSpPr>
        <p:spPr>
          <a:xfrm>
            <a:off x="754063" y="215410"/>
            <a:ext cx="10035187" cy="701117"/>
          </a:xfrm>
          <a:prstGeom prst="rect">
            <a:avLst/>
          </a:prstGeom>
        </p:spPr>
        <p:txBody>
          <a:bodyPr lIns="0" tIns="0" rIns="0" bIns="0">
            <a:normAutofit/>
          </a:bodyPr>
          <a:lstStyle>
            <a:lvl1pPr marL="0" indent="0">
              <a:lnSpc>
                <a:spcPct val="100000"/>
              </a:lnSpc>
              <a:spcAft>
                <a:spcPts val="200"/>
              </a:spcAft>
              <a:buFontTx/>
              <a:buNone/>
              <a:defRPr sz="2200" b="1" i="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TITLE CONTENT</a:t>
            </a:r>
          </a:p>
        </p:txBody>
      </p:sp>
      <p:sp>
        <p:nvSpPr>
          <p:cNvPr id="13" name="Text Placeholder 12">
            <a:extLst>
              <a:ext uri="{FF2B5EF4-FFF2-40B4-BE49-F238E27FC236}">
                <a16:creationId xmlns:a16="http://schemas.microsoft.com/office/drawing/2014/main" id="{8C2A551C-D198-F846-9C50-759A3E846954}"/>
              </a:ext>
            </a:extLst>
          </p:cNvPr>
          <p:cNvSpPr>
            <a:spLocks noGrp="1"/>
          </p:cNvSpPr>
          <p:nvPr>
            <p:ph type="body" sz="quarter" idx="12"/>
          </p:nvPr>
        </p:nvSpPr>
        <p:spPr>
          <a:xfrm>
            <a:off x="838800" y="1497600"/>
            <a:ext cx="9986400" cy="4147200"/>
          </a:xfrm>
          <a:prstGeom prst="rect">
            <a:avLst/>
          </a:prstGeom>
        </p:spPr>
        <p:txBody>
          <a:bodyPr lIns="0" tIns="0" rIns="0" bIns="0">
            <a:normAutofit/>
          </a:bodyPr>
          <a:lstStyle>
            <a:lvl1pPr>
              <a:buClr>
                <a:schemeClr val="accent3"/>
              </a:buClr>
              <a:defRPr sz="1400"/>
            </a:lvl1pPr>
            <a:lvl2pPr>
              <a:buClr>
                <a:schemeClr val="accent3"/>
              </a:buClr>
              <a:defRPr sz="1200"/>
            </a:lvl2pPr>
            <a:lvl3pPr>
              <a:buClr>
                <a:schemeClr val="accent3"/>
              </a:buClr>
              <a:defRPr sz="1100"/>
            </a:lvl3pPr>
            <a:lvl4pPr>
              <a:buClr>
                <a:schemeClr val="accent3"/>
              </a:buClr>
              <a:defRPr sz="1050"/>
            </a:lvl4pPr>
            <a:lvl5pPr>
              <a:buClr>
                <a:schemeClr val="accent3"/>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1C42EB7-7446-034B-A165-83119F9BDFCB}"/>
              </a:ext>
            </a:extLst>
          </p:cNvPr>
          <p:cNvSpPr/>
          <p:nvPr/>
        </p:nvSpPr>
        <p:spPr>
          <a:xfrm>
            <a:off x="0" y="6817912"/>
            <a:ext cx="12192000" cy="4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9BC62194-F4F3-0A42-9F27-6F8E0193C47B}"/>
              </a:ext>
            </a:extLst>
          </p:cNvPr>
          <p:cNvSpPr txBox="1">
            <a:spLocks/>
          </p:cNvSpPr>
          <p:nvPr/>
        </p:nvSpPr>
        <p:spPr>
          <a:xfrm>
            <a:off x="0" y="6316751"/>
            <a:ext cx="838200" cy="495946"/>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2F09226-BE8D-984C-B326-66FD4D2F6389}" type="slidenum">
              <a:rPr lang="en-US" sz="1000" smtClean="0">
                <a:solidFill>
                  <a:schemeClr val="bg2">
                    <a:lumMod val="75000"/>
                  </a:schemeClr>
                </a:solidFill>
                <a:latin typeface="+mj-lt"/>
              </a:rPr>
              <a:pPr algn="ctr"/>
              <a:t>‹#›</a:t>
            </a:fld>
            <a:endParaRPr lang="en-US" sz="1000">
              <a:solidFill>
                <a:schemeClr val="bg2">
                  <a:lumMod val="75000"/>
                </a:schemeClr>
              </a:solidFill>
              <a:latin typeface="+mj-lt"/>
            </a:endParaRPr>
          </a:p>
        </p:txBody>
      </p:sp>
      <p:pic>
        <p:nvPicPr>
          <p:cNvPr id="20" name="Picture 24">
            <a:extLst>
              <a:ext uri="{FF2B5EF4-FFF2-40B4-BE49-F238E27FC236}">
                <a16:creationId xmlns:a16="http://schemas.microsoft.com/office/drawing/2014/main" id="{38FCC8DB-7625-884C-ADA3-AFBB480B8DB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5"/>
            <a:ext cx="1147048" cy="275941"/>
          </a:xfrm>
          <a:prstGeom prst="rect">
            <a:avLst/>
          </a:prstGeom>
        </p:spPr>
      </p:pic>
      <p:pic>
        <p:nvPicPr>
          <p:cNvPr id="23" name="Picture 21">
            <a:extLst>
              <a:ext uri="{FF2B5EF4-FFF2-40B4-BE49-F238E27FC236}">
                <a16:creationId xmlns:a16="http://schemas.microsoft.com/office/drawing/2014/main" id="{75793267-8830-F140-9BF5-9E36F933EEA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4600" y="6435725"/>
            <a:ext cx="837358" cy="246282"/>
          </a:xfrm>
          <a:prstGeom prst="rect">
            <a:avLst/>
          </a:prstGeom>
        </p:spPr>
      </p:pic>
      <p:pic>
        <p:nvPicPr>
          <p:cNvPr id="9" name="Picture 11">
            <a:extLst>
              <a:ext uri="{FF2B5EF4-FFF2-40B4-BE49-F238E27FC236}">
                <a16:creationId xmlns:a16="http://schemas.microsoft.com/office/drawing/2014/main" id="{A39197F9-4D4F-884C-B374-9FB31717479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937839" y="6349106"/>
            <a:ext cx="903398" cy="397239"/>
          </a:xfrm>
          <a:prstGeom prst="rect">
            <a:avLst/>
          </a:prstGeom>
        </p:spPr>
      </p:pic>
      <p:sp>
        <p:nvSpPr>
          <p:cNvPr id="12" name="Rectangle 11">
            <a:extLst>
              <a:ext uri="{FF2B5EF4-FFF2-40B4-BE49-F238E27FC236}">
                <a16:creationId xmlns:a16="http://schemas.microsoft.com/office/drawing/2014/main" id="{89AE60A1-CB57-466A-A76F-5F8B464D0539}"/>
              </a:ext>
            </a:extLst>
          </p:cNvPr>
          <p:cNvSpPr/>
          <p:nvPr/>
        </p:nvSpPr>
        <p:spPr>
          <a:xfrm>
            <a:off x="3400321" y="6270135"/>
            <a:ext cx="5825160" cy="369332"/>
          </a:xfrm>
          <a:prstGeom prst="rect">
            <a:avLst/>
          </a:prstGeom>
        </p:spPr>
        <p:txBody>
          <a:bodyPr wrap="square"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a:latin typeface="+mn-lt"/>
              </a:rPr>
              <a:t>For Internal Use Only. This information is not approved to be shared with customer facing teams. </a:t>
            </a:r>
            <a:br>
              <a:rPr lang="en-US" sz="700" b="0">
                <a:latin typeface="+mn-lt"/>
              </a:rPr>
            </a:br>
            <a:r>
              <a:rPr lang="en-US" sz="700" b="0">
                <a:solidFill>
                  <a:schemeClr val="tx2"/>
                </a:solidFill>
                <a:effectLst/>
                <a:latin typeface="+mn-lt"/>
                <a:cs typeface="Arial" panose="020B0604020202020204" pitchFamily="34" charset="0"/>
              </a:rPr>
              <a:t>This information shall constitute “Confidential Information” of AstraZeneca, as such term is defined in the Collaboration Agreement between AstraZeneca UK Limited and MSD Oncology GmbH dated 26 July 2017, and shall only be used as permitted by such Collaboration Agreement.</a:t>
            </a:r>
          </a:p>
        </p:txBody>
      </p:sp>
    </p:spTree>
    <p:extLst>
      <p:ext uri="{BB962C8B-B14F-4D97-AF65-F5344CB8AC3E}">
        <p14:creationId xmlns:p14="http://schemas.microsoft.com/office/powerpoint/2010/main" val="2413548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696">
          <p15:clr>
            <a:srgbClr val="FBAE40"/>
          </p15:clr>
        </p15:guide>
        <p15:guide id="2" pos="3188">
          <p15:clr>
            <a:srgbClr val="FBAE40"/>
          </p15:clr>
        </p15:guide>
        <p15:guide id="3" orient="horz" pos="3886">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1_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US"/>
              <a:t>Click to edit Master title style</a:t>
            </a:r>
            <a:endParaRPr lang="en-GB"/>
          </a:p>
        </p:txBody>
      </p:sp>
      <p:sp>
        <p:nvSpPr>
          <p:cNvPr id="5" name="Text Placeholder 7"/>
          <p:cNvSpPr>
            <a:spLocks noGrp="1"/>
          </p:cNvSpPr>
          <p:nvPr>
            <p:ph type="body" sz="quarter" idx="10"/>
          </p:nvPr>
        </p:nvSpPr>
        <p:spPr>
          <a:xfrm>
            <a:off x="-1"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6A6356"/>
                </a:solidFill>
                <a:latin typeface="+mn-lt"/>
                <a:ea typeface="+mn-ea"/>
                <a:cs typeface="+mn-cs"/>
              </a:defRPr>
            </a:lvl1pPr>
          </a:lstStyle>
          <a:p>
            <a:pPr lvl="0"/>
            <a:r>
              <a:rPr lang="en-US"/>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Tree>
    <p:extLst>
      <p:ext uri="{BB962C8B-B14F-4D97-AF65-F5344CB8AC3E}">
        <p14:creationId xmlns:p14="http://schemas.microsoft.com/office/powerpoint/2010/main" val="1010558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7" name="15403300-57E2-4D8D-A891-9444260E1F7D">
            <a:extLst>
              <a:ext uri="{FF2B5EF4-FFF2-40B4-BE49-F238E27FC236}">
                <a16:creationId xmlns:a16="http://schemas.microsoft.com/office/drawing/2014/main" id="{6E4F670C-520A-4012-87A5-3798F0D6C0F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3647" y="5775791"/>
            <a:ext cx="821526" cy="749553"/>
          </a:xfrm>
          <a:prstGeom prst="rect">
            <a:avLst/>
          </a:prstGeom>
          <a:noFill/>
          <a:ln>
            <a:noFill/>
          </a:ln>
          <a:effectLst>
            <a:reflection blurRad="6350" stA="50000" endA="275" endPos="40000" dist="1016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082BF7C6-E7C1-42C0-89E0-171583BBB6E0}"/>
              </a:ext>
            </a:extLst>
          </p:cNvPr>
          <p:cNvSpPr>
            <a:spLocks noGrp="1"/>
          </p:cNvSpPr>
          <p:nvPr>
            <p:ph sz="half" idx="13"/>
          </p:nvPr>
        </p:nvSpPr>
        <p:spPr>
          <a:xfrm>
            <a:off x="1199455" y="5775791"/>
            <a:ext cx="10585177" cy="749553"/>
          </a:xfrm>
        </p:spPr>
        <p:txBody>
          <a:bodyPr anchor="ctr">
            <a:normAutofit/>
          </a:bodyPr>
          <a:lstStyle>
            <a:lvl1pPr marL="0" indent="0" algn="l">
              <a:lnSpc>
                <a:spcPct val="90000"/>
              </a:lnSpc>
              <a:spcBef>
                <a:spcPts val="0"/>
              </a:spcBef>
              <a:buNone/>
              <a:defRPr sz="2400" b="0">
                <a:solidFill>
                  <a:srgbClr val="7A7B3E"/>
                </a:solidFill>
                <a:latin typeface="+mj-lt"/>
                <a:ea typeface="Tahoma" pitchFamily="34" charset="0"/>
                <a:cs typeface="Tahoma"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3402347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a:xfrm>
            <a:off x="10137663" y="6456258"/>
            <a:ext cx="1279358" cy="309145"/>
          </a:xfrm>
          <a:prstGeom prst="rect">
            <a:avLst/>
          </a:prstGeom>
        </p:spPr>
        <p:txBody>
          <a:bodyPr/>
          <a:lstStyle/>
          <a:p>
            <a:endParaRPr lang="en-GB"/>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11350643" y="6491818"/>
            <a:ext cx="841356" cy="366183"/>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96268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893864"/>
            <a:ext cx="5664630" cy="4176464"/>
          </a:xfrm>
        </p:spPr>
        <p:txBody>
          <a:bodyPr/>
          <a:lstStyle>
            <a:lvl1pPr marL="182563" indent="-182563">
              <a:spcBef>
                <a:spcPts val="600"/>
              </a:spcBef>
              <a:buClr>
                <a:schemeClr val="accent3">
                  <a:lumMod val="50000"/>
                </a:schemeClr>
              </a:buClr>
              <a:buFont typeface="Wingdings" pitchFamily="2" charset="2"/>
              <a:buChar char="§"/>
              <a:defRPr sz="1400"/>
            </a:lvl1pPr>
            <a:lvl2pPr marL="449263" indent="-182563">
              <a:spcBef>
                <a:spcPts val="300"/>
              </a:spcBef>
              <a:buClr>
                <a:srgbClr val="C00000"/>
              </a:buClr>
              <a:buFont typeface="Calibri" pitchFamily="34" charset="0"/>
              <a:buChar char="&gt;"/>
              <a:defRPr sz="1400"/>
            </a:lvl2pPr>
            <a:lvl3pPr marL="714375" indent="-174625">
              <a:spcBef>
                <a:spcPts val="300"/>
              </a:spcBef>
              <a:buFont typeface="Calibri" pitchFamily="34" charset="0"/>
              <a:buChar char="–"/>
              <a:defRPr sz="1400"/>
            </a:lvl3pPr>
            <a:lvl4pPr marL="989013" indent="-182563">
              <a:spcBef>
                <a:spcPts val="300"/>
              </a:spcBef>
              <a:buFont typeface="Calibri" pitchFamily="34" charset="0"/>
              <a:buChar char="–"/>
              <a:defRPr sz="1400"/>
            </a:lvl4pPr>
            <a:lvl5pPr marL="1255713" indent="-184150">
              <a:spcBef>
                <a:spcPts val="300"/>
              </a:spcBef>
              <a:buFont typeface="Calibri"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p:cNvSpPr>
            <a:spLocks noGrp="1"/>
          </p:cNvSpPr>
          <p:nvPr>
            <p:ph sz="half" idx="13"/>
          </p:nvPr>
        </p:nvSpPr>
        <p:spPr>
          <a:xfrm>
            <a:off x="1161288" y="5798710"/>
            <a:ext cx="10490712" cy="756000"/>
          </a:xfrm>
        </p:spPr>
        <p:txBody>
          <a:bodyPr anchor="ctr">
            <a:normAutofit/>
          </a:bodyPr>
          <a:lstStyle>
            <a:lvl1pPr marL="0" indent="0" algn="l">
              <a:lnSpc>
                <a:spcPct val="90000"/>
              </a:lnSpc>
              <a:spcBef>
                <a:spcPts val="0"/>
              </a:spcBef>
              <a:buNone/>
              <a:defRPr sz="2400" b="0">
                <a:solidFill>
                  <a:srgbClr val="7A7B3E"/>
                </a:solidFill>
                <a:latin typeface="+mj-lt"/>
                <a:ea typeface="Tahoma" pitchFamily="34" charset="0"/>
                <a:cs typeface="Tahoma"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2"/>
          <p:cNvSpPr>
            <a:spLocks noGrp="1"/>
          </p:cNvSpPr>
          <p:nvPr>
            <p:ph idx="14"/>
          </p:nvPr>
        </p:nvSpPr>
        <p:spPr>
          <a:xfrm>
            <a:off x="431371" y="188640"/>
            <a:ext cx="11329259" cy="432048"/>
          </a:xfrm>
        </p:spPr>
        <p:txBody>
          <a:bodyPr anchor="ctr"/>
          <a:lstStyle>
            <a:lvl1pPr marL="0" indent="0" algn="ctr">
              <a:spcBef>
                <a:spcPts val="300"/>
              </a:spcBef>
              <a:buClr>
                <a:schemeClr val="accent3">
                  <a:lumMod val="50000"/>
                </a:schemeClr>
              </a:buClr>
              <a:buFont typeface="Wingdings" pitchFamily="2" charset="2"/>
              <a:buNone/>
              <a:defRPr sz="1800" b="1"/>
            </a:lvl1pPr>
            <a:lvl2pPr marL="449263" indent="-182563">
              <a:spcBef>
                <a:spcPts val="300"/>
              </a:spcBef>
              <a:buClr>
                <a:srgbClr val="C00000"/>
              </a:buClr>
              <a:buFont typeface="Calibri" pitchFamily="34" charset="0"/>
              <a:buChar char="&gt;"/>
              <a:defRPr sz="1400"/>
            </a:lvl2pPr>
            <a:lvl3pPr marL="714375" indent="-174625">
              <a:spcBef>
                <a:spcPts val="300"/>
              </a:spcBef>
              <a:buFont typeface="Calibri" pitchFamily="34" charset="0"/>
              <a:buChar char="–"/>
              <a:defRPr sz="1400"/>
            </a:lvl3pPr>
            <a:lvl4pPr marL="989013" indent="-182563">
              <a:spcBef>
                <a:spcPts val="300"/>
              </a:spcBef>
              <a:buFont typeface="Calibri" pitchFamily="34" charset="0"/>
              <a:buChar char="–"/>
              <a:defRPr sz="1400"/>
            </a:lvl4pPr>
            <a:lvl5pPr marL="1255713" indent="-184150">
              <a:spcBef>
                <a:spcPts val="300"/>
              </a:spcBef>
              <a:buFont typeface="Calibri" pitchFamily="34" charset="0"/>
              <a:buChar char="–"/>
              <a:defRPr sz="1400"/>
            </a:lvl5pPr>
          </a:lstStyle>
          <a:p>
            <a:pPr lvl="0"/>
            <a:r>
              <a:rPr lang="en-US"/>
              <a:t>Click to edit Master text styles</a:t>
            </a:r>
          </a:p>
        </p:txBody>
      </p:sp>
      <p:sp>
        <p:nvSpPr>
          <p:cNvPr id="6" name="Content Placeholder 2"/>
          <p:cNvSpPr>
            <a:spLocks noGrp="1"/>
          </p:cNvSpPr>
          <p:nvPr>
            <p:ph idx="15"/>
          </p:nvPr>
        </p:nvSpPr>
        <p:spPr>
          <a:xfrm>
            <a:off x="6480043" y="6580262"/>
            <a:ext cx="4992555" cy="305122"/>
          </a:xfrm>
        </p:spPr>
        <p:txBody>
          <a:bodyPr anchor="ctr"/>
          <a:lstStyle>
            <a:lvl1pPr marL="0" indent="0" algn="r">
              <a:spcBef>
                <a:spcPts val="300"/>
              </a:spcBef>
              <a:buClr>
                <a:schemeClr val="accent3">
                  <a:lumMod val="50000"/>
                </a:schemeClr>
              </a:buClr>
              <a:buFont typeface="Wingdings" pitchFamily="2" charset="2"/>
              <a:buNone/>
              <a:defRPr sz="1000"/>
            </a:lvl1pPr>
            <a:lvl2pPr marL="449263" indent="-182563">
              <a:spcBef>
                <a:spcPts val="300"/>
              </a:spcBef>
              <a:buClr>
                <a:srgbClr val="C00000"/>
              </a:buClr>
              <a:buFont typeface="Calibri" pitchFamily="34" charset="0"/>
              <a:buChar char="&gt;"/>
              <a:defRPr sz="1400"/>
            </a:lvl2pPr>
            <a:lvl3pPr marL="714375" indent="-174625">
              <a:spcBef>
                <a:spcPts val="300"/>
              </a:spcBef>
              <a:buFont typeface="Calibri" pitchFamily="34" charset="0"/>
              <a:buChar char="–"/>
              <a:defRPr sz="1400"/>
            </a:lvl3pPr>
            <a:lvl4pPr marL="989013" indent="-182563">
              <a:spcBef>
                <a:spcPts val="300"/>
              </a:spcBef>
              <a:buFont typeface="Calibri" pitchFamily="34" charset="0"/>
              <a:buChar char="–"/>
              <a:defRPr sz="1400"/>
            </a:lvl4pPr>
            <a:lvl5pPr marL="1255713" indent="-184150">
              <a:spcBef>
                <a:spcPts val="300"/>
              </a:spcBef>
              <a:buFont typeface="Calibri" pitchFamily="34" charset="0"/>
              <a:buChar char="–"/>
              <a:defRPr sz="1400"/>
            </a:lvl5pPr>
          </a:lstStyle>
          <a:p>
            <a:pPr lvl="0"/>
            <a:r>
              <a:rPr lang="en-US"/>
              <a:t>Click to edit Master text styles</a:t>
            </a:r>
          </a:p>
        </p:txBody>
      </p:sp>
    </p:spTree>
    <p:extLst>
      <p:ext uri="{BB962C8B-B14F-4D97-AF65-F5344CB8AC3E}">
        <p14:creationId xmlns:p14="http://schemas.microsoft.com/office/powerpoint/2010/main" val="1381172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Content" preserve="1">
  <p:cSld name="Content">
    <p:spTree>
      <p:nvGrpSpPr>
        <p:cNvPr id="1" name="Shape 41"/>
        <p:cNvGrpSpPr/>
        <p:nvPr/>
      </p:nvGrpSpPr>
      <p:grpSpPr>
        <a:xfrm>
          <a:off x="0" y="0"/>
          <a:ext cx="0" cy="0"/>
          <a:chOff x="0" y="0"/>
          <a:chExt cx="0" cy="0"/>
        </a:xfrm>
      </p:grpSpPr>
      <p:sp>
        <p:nvSpPr>
          <p:cNvPr id="42" name="Google Shape;42;p69"/>
          <p:cNvSpPr txBox="1">
            <a:spLocks noGrp="1"/>
          </p:cNvSpPr>
          <p:nvPr>
            <p:ph type="title"/>
          </p:nvPr>
        </p:nvSpPr>
        <p:spPr>
          <a:xfrm>
            <a:off x="316085" y="192000"/>
            <a:ext cx="11687535" cy="672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830051"/>
              </a:buClr>
              <a:buSzPts val="2800"/>
              <a:buFont typeface="Arial"/>
              <a:buNone/>
              <a:defRPr sz="2800" b="1" i="0" u="none" strike="noStrike" cap="none">
                <a:solidFill>
                  <a:srgbClr val="83005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a:p>
        </p:txBody>
      </p:sp>
      <p:sp>
        <p:nvSpPr>
          <p:cNvPr id="43" name="Google Shape;43;p69"/>
          <p:cNvSpPr txBox="1">
            <a:spLocks noGrp="1"/>
          </p:cNvSpPr>
          <p:nvPr>
            <p:ph type="body" idx="1"/>
          </p:nvPr>
        </p:nvSpPr>
        <p:spPr>
          <a:xfrm>
            <a:off x="81600" y="6322695"/>
            <a:ext cx="11064240" cy="27432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44" name="Google Shape;44;p69"/>
          <p:cNvSpPr txBox="1">
            <a:spLocks noGrp="1"/>
          </p:cNvSpPr>
          <p:nvPr>
            <p:ph type="sldNum" idx="12"/>
          </p:nvPr>
        </p:nvSpPr>
        <p:spPr>
          <a:xfrm>
            <a:off x="81600" y="6623227"/>
            <a:ext cx="528000" cy="228600"/>
          </a:xfrm>
          <a:prstGeom prst="rect">
            <a:avLst/>
          </a:prstGeom>
          <a:noFill/>
          <a:ln>
            <a:noFill/>
          </a:ln>
        </p:spPr>
        <p:txBody>
          <a:bodyPr spcFirstLastPara="1" wrap="square" lIns="91425" tIns="45700" rIns="91425" bIns="45700" anchor="b" anchorCtr="0">
            <a:noAutofit/>
          </a:bodyPr>
          <a:lstStyle>
            <a:lvl1pPr marL="0" marR="0" lvl="0" indent="0" algn="l" rtl="0">
              <a:spcBef>
                <a:spcPts val="0"/>
              </a:spcBef>
              <a:buNone/>
              <a:defRPr sz="1000" b="1">
                <a:solidFill>
                  <a:schemeClr val="dk1"/>
                </a:solidFill>
                <a:latin typeface="Arial"/>
                <a:ea typeface="Arial"/>
                <a:cs typeface="Arial"/>
                <a:sym typeface="Arial"/>
              </a:defRPr>
            </a:lvl1pPr>
            <a:lvl2pPr marL="0" marR="0" lvl="1" indent="0" algn="l" rtl="0">
              <a:spcBef>
                <a:spcPts val="0"/>
              </a:spcBef>
              <a:buNone/>
              <a:defRPr sz="1000" b="1">
                <a:solidFill>
                  <a:schemeClr val="dk1"/>
                </a:solidFill>
                <a:latin typeface="Arial"/>
                <a:ea typeface="Arial"/>
                <a:cs typeface="Arial"/>
                <a:sym typeface="Arial"/>
              </a:defRPr>
            </a:lvl2pPr>
            <a:lvl3pPr marL="0" marR="0" lvl="2" indent="0" algn="l" rtl="0">
              <a:spcBef>
                <a:spcPts val="0"/>
              </a:spcBef>
              <a:buNone/>
              <a:defRPr sz="1000" b="1">
                <a:solidFill>
                  <a:schemeClr val="dk1"/>
                </a:solidFill>
                <a:latin typeface="Arial"/>
                <a:ea typeface="Arial"/>
                <a:cs typeface="Arial"/>
                <a:sym typeface="Arial"/>
              </a:defRPr>
            </a:lvl3pPr>
            <a:lvl4pPr marL="0" marR="0" lvl="3" indent="0" algn="l" rtl="0">
              <a:spcBef>
                <a:spcPts val="0"/>
              </a:spcBef>
              <a:buNone/>
              <a:defRPr sz="1000" b="1">
                <a:solidFill>
                  <a:schemeClr val="dk1"/>
                </a:solidFill>
                <a:latin typeface="Arial"/>
                <a:ea typeface="Arial"/>
                <a:cs typeface="Arial"/>
                <a:sym typeface="Arial"/>
              </a:defRPr>
            </a:lvl4pPr>
            <a:lvl5pPr marL="0" marR="0" lvl="4" indent="0" algn="l" rtl="0">
              <a:spcBef>
                <a:spcPts val="0"/>
              </a:spcBef>
              <a:buNone/>
              <a:defRPr sz="1000" b="1">
                <a:solidFill>
                  <a:schemeClr val="dk1"/>
                </a:solidFill>
                <a:latin typeface="Arial"/>
                <a:ea typeface="Arial"/>
                <a:cs typeface="Arial"/>
                <a:sym typeface="Arial"/>
              </a:defRPr>
            </a:lvl5pPr>
            <a:lvl6pPr marL="0" marR="0" lvl="5" indent="0" algn="l" rtl="0">
              <a:spcBef>
                <a:spcPts val="0"/>
              </a:spcBef>
              <a:buNone/>
              <a:defRPr sz="1000" b="1">
                <a:solidFill>
                  <a:schemeClr val="dk1"/>
                </a:solidFill>
                <a:latin typeface="Arial"/>
                <a:ea typeface="Arial"/>
                <a:cs typeface="Arial"/>
                <a:sym typeface="Arial"/>
              </a:defRPr>
            </a:lvl6pPr>
            <a:lvl7pPr marL="0" marR="0" lvl="6" indent="0" algn="l" rtl="0">
              <a:spcBef>
                <a:spcPts val="0"/>
              </a:spcBef>
              <a:buNone/>
              <a:defRPr sz="1000" b="1">
                <a:solidFill>
                  <a:schemeClr val="dk1"/>
                </a:solidFill>
                <a:latin typeface="Arial"/>
                <a:ea typeface="Arial"/>
                <a:cs typeface="Arial"/>
                <a:sym typeface="Arial"/>
              </a:defRPr>
            </a:lvl7pPr>
            <a:lvl8pPr marL="0" marR="0" lvl="7" indent="0" algn="l" rtl="0">
              <a:spcBef>
                <a:spcPts val="0"/>
              </a:spcBef>
              <a:buNone/>
              <a:defRPr sz="1000" b="1">
                <a:solidFill>
                  <a:schemeClr val="dk1"/>
                </a:solidFill>
                <a:latin typeface="Arial"/>
                <a:ea typeface="Arial"/>
                <a:cs typeface="Arial"/>
                <a:sym typeface="Arial"/>
              </a:defRPr>
            </a:lvl8pPr>
            <a:lvl9pPr marL="0" marR="0" lvl="8" indent="0" algn="l" rtl="0">
              <a:spcBef>
                <a:spcPts val="0"/>
              </a:spcBef>
              <a:buNone/>
              <a:defRPr sz="1000" b="1">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45" name="Google Shape;45;p69"/>
          <p:cNvSpPr txBox="1">
            <a:spLocks noGrp="1"/>
          </p:cNvSpPr>
          <p:nvPr>
            <p:ph type="body" idx="2"/>
          </p:nvPr>
        </p:nvSpPr>
        <p:spPr>
          <a:xfrm>
            <a:off x="325439" y="1138237"/>
            <a:ext cx="11012487" cy="5018723"/>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18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spcBef>
                <a:spcPts val="6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2"/>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2"/>
              </a:buClr>
              <a:buSzPts val="1400"/>
              <a:buFont typeface="Courier New"/>
              <a:buNone/>
              <a:defRPr sz="14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pPr lvl="0"/>
            <a:r>
              <a:rPr lang="en-US"/>
              <a:t>Click to edit Master text styles</a:t>
            </a:r>
          </a:p>
        </p:txBody>
      </p:sp>
    </p:spTree>
    <p:extLst>
      <p:ext uri="{BB962C8B-B14F-4D97-AF65-F5344CB8AC3E}">
        <p14:creationId xmlns:p14="http://schemas.microsoft.com/office/powerpoint/2010/main" val="776957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title</a:t>
            </a:r>
          </a:p>
        </p:txBody>
      </p:sp>
      <p:sp>
        <p:nvSpPr>
          <p:cNvPr id="6" name="Text Placeholder 3"/>
          <p:cNvSpPr>
            <a:spLocks noGrp="1"/>
          </p:cNvSpPr>
          <p:nvPr>
            <p:ph type="body" sz="quarter" idx="11" hasCustomPrompt="1"/>
          </p:nvPr>
        </p:nvSpPr>
        <p:spPr>
          <a:xfrm>
            <a:off x="316082" y="1552684"/>
            <a:ext cx="9364951" cy="4229521"/>
          </a:xfrm>
          <a:prstGeom prst="rect">
            <a:avLst/>
          </a:prstGeom>
        </p:spPr>
        <p:txBody>
          <a:bodyPr vert="horz"/>
          <a:lstStyle>
            <a:lvl1pPr marL="0" indent="0">
              <a:spcBef>
                <a:spcPts val="0"/>
              </a:spcBef>
              <a:buNone/>
              <a:defRPr sz="32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338224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3485874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188169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1 title</a:t>
            </a:r>
          </a:p>
        </p:txBody>
      </p:sp>
      <p:sp>
        <p:nvSpPr>
          <p:cNvPr id="61" name="Table Placeholder 29"/>
          <p:cNvSpPr>
            <a:spLocks noGrp="1"/>
          </p:cNvSpPr>
          <p:nvPr>
            <p:ph type="tbl" sz="quarter" idx="15"/>
          </p:nvPr>
        </p:nvSpPr>
        <p:spPr>
          <a:xfrm>
            <a:off x="1315200" y="1731133"/>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a:ln>
                  <a:noFill/>
                </a:ln>
                <a:solidFill>
                  <a:sysClr val="windowText" lastClr="000000"/>
                </a:solidFill>
                <a:effectLst/>
                <a:uLnTx/>
                <a:uFillTx/>
                <a:latin typeface="Arial" pitchFamily="34" charset="0"/>
                <a:cs typeface="Arial" pitchFamily="34" charset="0"/>
              </a:rPr>
              <a:t>Click icon to add table</a:t>
            </a: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00"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r>
              <a:rPr kumimoji="0" lang="en-US" sz="2100" b="1" i="0" u="none" strike="noStrike" kern="0" cap="none" spc="0" normalizeH="0" baseline="0" noProof="0">
                <a:ln>
                  <a:noFill/>
                </a:ln>
                <a:solidFill>
                  <a:srgbClr val="830051"/>
                </a:solidFill>
                <a:effectLst/>
                <a:uLnTx/>
                <a:uFillTx/>
                <a:latin typeface="Arial" pitchFamily="34" charset="0"/>
                <a:cs typeface="Arial" pitchFamily="34" charset="0"/>
              </a:rPr>
              <a:t>Click to edit Master text styles</a:t>
            </a:r>
          </a:p>
        </p:txBody>
      </p:sp>
      <p:sp>
        <p:nvSpPr>
          <p:cNvPr id="63" name="Text Placeholder 49"/>
          <p:cNvSpPr>
            <a:spLocks noGrp="1"/>
          </p:cNvSpPr>
          <p:nvPr>
            <p:ph type="body" sz="quarter" idx="26" hasCustomPrompt="1"/>
          </p:nvPr>
        </p:nvSpPr>
        <p:spPr>
          <a:xfrm>
            <a:off x="440267" y="1731600"/>
            <a:ext cx="720000" cy="540000"/>
          </a:xfrm>
          <a:prstGeom prst="rect">
            <a:avLst/>
          </a:prstGeom>
          <a:solidFill>
            <a:srgbClr val="D8DCDE"/>
          </a:solidFill>
          <a:ln w="19050" cmpd="sng">
            <a:noFill/>
          </a:ln>
        </p:spPr>
        <p:txBody>
          <a:bodyPr vert="horz" anchor="ctr"/>
          <a:lstStyle>
            <a:lvl1pPr marL="0" indent="0" algn="ctr">
              <a:lnSpc>
                <a:spcPct val="90000"/>
              </a:lnSpc>
              <a:spcBef>
                <a:spcPts val="800"/>
              </a:spcBef>
              <a:buNone/>
              <a:defRPr sz="2400" b="1">
                <a:solidFill>
                  <a:schemeClr val="tx2"/>
                </a:solidFill>
                <a:latin typeface="Arial" pitchFamily="34" charset="0"/>
                <a:cs typeface="Arial" pitchFamily="34" charset="0"/>
              </a:defRPr>
            </a:lvl1pPr>
          </a:lstStyle>
          <a:p>
            <a:pPr marL="0" marR="0" lvl="0" indent="0" algn="ctr" defTabSz="1219170" eaLnBrk="1" fontAlgn="auto" latinLnBrk="0" hangingPunct="1">
              <a:lnSpc>
                <a:spcPct val="90000"/>
              </a:lnSpc>
              <a:spcBef>
                <a:spcPts val="800"/>
              </a:spcBef>
              <a:spcAft>
                <a:spcPts val="0"/>
              </a:spcAft>
              <a:buClrTx/>
              <a:buSzTx/>
              <a:buFontTx/>
              <a:buNone/>
              <a:tabLst/>
              <a:defRPr/>
            </a:pPr>
            <a:r>
              <a:rPr kumimoji="0" lang="en-GB" sz="2400" b="1" i="0" u="none" strike="noStrike" kern="0" cap="none" spc="0" normalizeH="0" baseline="0" noProof="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a:ln>
                  <a:noFill/>
                </a:ln>
                <a:solidFill>
                  <a:sysClr val="windowText" lastClr="000000"/>
                </a:solidFill>
                <a:effectLst/>
                <a:uLnTx/>
                <a:uFillTx/>
                <a:latin typeface="Arial" pitchFamily="34" charset="0"/>
                <a:cs typeface="Arial" pitchFamily="34" charset="0"/>
              </a:rPr>
              <a:t>Click icon to add table</a:t>
            </a: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00"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r>
              <a:rPr kumimoji="0" lang="en-US" sz="2100" b="1" i="0" u="none" strike="noStrike" kern="0" cap="none" spc="0" normalizeH="0" baseline="0" noProof="0">
                <a:ln>
                  <a:noFill/>
                </a:ln>
                <a:solidFill>
                  <a:srgbClr val="C4CACD"/>
                </a:solidFill>
                <a:effectLst/>
                <a:uLnTx/>
                <a:uFillTx/>
                <a:latin typeface="Arial" pitchFamily="34" charset="0"/>
                <a:cs typeface="Arial" pitchFamily="34" charset="0"/>
              </a:rPr>
              <a:t>Click to edit Master text styles</a:t>
            </a:r>
          </a:p>
        </p:txBody>
      </p:sp>
      <p:sp>
        <p:nvSpPr>
          <p:cNvPr id="66" name="Text Placeholder 49"/>
          <p:cNvSpPr>
            <a:spLocks noGrp="1"/>
          </p:cNvSpPr>
          <p:nvPr>
            <p:ph type="body" sz="quarter" idx="29" hasCustomPrompt="1"/>
          </p:nvPr>
        </p:nvSpPr>
        <p:spPr>
          <a:xfrm>
            <a:off x="440267" y="2403956"/>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a:ln>
                  <a:noFill/>
                </a:ln>
                <a:solidFill>
                  <a:sysClr val="windowText" lastClr="000000"/>
                </a:solidFill>
                <a:effectLst/>
                <a:uLnTx/>
                <a:uFillTx/>
                <a:latin typeface="Arial" pitchFamily="34" charset="0"/>
                <a:cs typeface="Arial" pitchFamily="34" charset="0"/>
              </a:rPr>
              <a:t>Click icon to add table</a:t>
            </a: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r>
              <a:rPr kumimoji="0" lang="en-US" sz="2100" b="1" i="0" u="none" strike="noStrike" kern="0" cap="none" spc="0" normalizeH="0" baseline="0" noProof="0">
                <a:ln>
                  <a:noFill/>
                </a:ln>
                <a:solidFill>
                  <a:srgbClr val="C4CACD"/>
                </a:solidFill>
                <a:effectLst/>
                <a:uLnTx/>
                <a:uFillTx/>
                <a:latin typeface="Arial" pitchFamily="34" charset="0"/>
                <a:cs typeface="Arial" pitchFamily="34" charset="0"/>
              </a:rPr>
              <a:t>Click to edit Master text styles</a:t>
            </a:r>
          </a:p>
        </p:txBody>
      </p:sp>
      <p:sp>
        <p:nvSpPr>
          <p:cNvPr id="69"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a:ln>
                  <a:noFill/>
                </a:ln>
                <a:solidFill>
                  <a:sysClr val="windowText" lastClr="000000"/>
                </a:solidFill>
                <a:effectLst/>
                <a:uLnTx/>
                <a:uFillTx/>
                <a:latin typeface="Arial" pitchFamily="34" charset="0"/>
                <a:cs typeface="Arial" pitchFamily="34" charset="0"/>
              </a:rPr>
              <a:t>Click icon to add table</a:t>
            </a: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r>
              <a:rPr kumimoji="0" lang="en-US" sz="2100" b="1" i="0" u="none" strike="noStrike" kern="0" cap="none" spc="0" normalizeH="0" baseline="0" noProof="0">
                <a:ln>
                  <a:noFill/>
                </a:ln>
                <a:solidFill>
                  <a:srgbClr val="C4CACD"/>
                </a:solidFill>
                <a:effectLst/>
                <a:uLnTx/>
                <a:uFillTx/>
                <a:latin typeface="Arial" pitchFamily="34" charset="0"/>
                <a:cs typeface="Arial" pitchFamily="34" charset="0"/>
              </a:rPr>
              <a:t>Click to edit Master text styles</a:t>
            </a:r>
          </a:p>
        </p:txBody>
      </p:sp>
      <p:sp>
        <p:nvSpPr>
          <p:cNvPr id="72" name="Text Placeholder 49"/>
          <p:cNvSpPr>
            <a:spLocks noGrp="1"/>
          </p:cNvSpPr>
          <p:nvPr>
            <p:ph type="body" sz="quarter" idx="35" hasCustomPrompt="1"/>
          </p:nvPr>
        </p:nvSpPr>
        <p:spPr>
          <a:xfrm>
            <a:off x="440267" y="3763643"/>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a:ln>
                  <a:noFill/>
                </a:ln>
                <a:solidFill>
                  <a:sysClr val="windowText" lastClr="000000"/>
                </a:solidFill>
                <a:effectLst/>
                <a:uLnTx/>
                <a:uFillTx/>
                <a:latin typeface="Arial" pitchFamily="34" charset="0"/>
                <a:cs typeface="Arial" pitchFamily="34" charset="0"/>
              </a:rPr>
              <a:t>Click icon to add table</a:t>
            </a: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r>
              <a:rPr kumimoji="0" lang="en-US" sz="2100" b="1" i="0" u="none" strike="noStrike" kern="0" cap="none" spc="0" normalizeH="0" baseline="0" noProof="0">
                <a:ln>
                  <a:noFill/>
                </a:ln>
                <a:solidFill>
                  <a:srgbClr val="C4CACD"/>
                </a:solidFill>
                <a:effectLst/>
                <a:uLnTx/>
                <a:uFillTx/>
                <a:latin typeface="Arial" pitchFamily="34" charset="0"/>
                <a:cs typeface="Arial" pitchFamily="34" charset="0"/>
              </a:rPr>
              <a:t>Click to edit Master text styles</a:t>
            </a:r>
          </a:p>
        </p:txBody>
      </p:sp>
      <p:sp>
        <p:nvSpPr>
          <p:cNvPr id="75" name="Text Placeholder 49"/>
          <p:cNvSpPr>
            <a:spLocks noGrp="1"/>
          </p:cNvSpPr>
          <p:nvPr>
            <p:ph type="body" sz="quarter" idx="38" hasCustomPrompt="1"/>
          </p:nvPr>
        </p:nvSpPr>
        <p:spPr>
          <a:xfrm>
            <a:off x="440267" y="444134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a:ln>
                  <a:noFill/>
                </a:ln>
                <a:solidFill>
                  <a:sysClr val="windowText" lastClr="000000"/>
                </a:solidFill>
                <a:effectLst/>
                <a:uLnTx/>
                <a:uFillTx/>
                <a:latin typeface="Arial" pitchFamily="34" charset="0"/>
                <a:cs typeface="Arial" pitchFamily="34" charset="0"/>
              </a:rPr>
              <a:t>Click icon to add table</a:t>
            </a: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r>
              <a:rPr kumimoji="0" lang="en-US" sz="2100" b="1" i="0" u="none" strike="noStrike" kern="0" cap="none" spc="0" normalizeH="0" baseline="0" noProof="0">
                <a:ln>
                  <a:noFill/>
                </a:ln>
                <a:solidFill>
                  <a:srgbClr val="C4CACD"/>
                </a:solidFill>
                <a:effectLst/>
                <a:uLnTx/>
                <a:uFillTx/>
                <a:latin typeface="Arial" pitchFamily="34" charset="0"/>
                <a:cs typeface="Arial" pitchFamily="34" charset="0"/>
              </a:rPr>
              <a:t>Click to edit Master text styles</a:t>
            </a:r>
          </a:p>
        </p:txBody>
      </p:sp>
      <p:sp>
        <p:nvSpPr>
          <p:cNvPr id="78" name="Text Placeholder 49"/>
          <p:cNvSpPr>
            <a:spLocks noGrp="1"/>
          </p:cNvSpPr>
          <p:nvPr>
            <p:ph type="body" sz="quarter" idx="41" hasCustomPrompt="1"/>
          </p:nvPr>
        </p:nvSpPr>
        <p:spPr>
          <a:xfrm>
            <a:off x="440267" y="512963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3443811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Nav Contents 2">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2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00" b="1" baseline="0">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29" name="Text Placeholder 49"/>
          <p:cNvSpPr>
            <a:spLocks noGrp="1"/>
          </p:cNvSpPr>
          <p:nvPr>
            <p:ph type="body" sz="quarter" idx="29" hasCustomPrompt="1"/>
          </p:nvPr>
        </p:nvSpPr>
        <p:spPr>
          <a:xfrm>
            <a:off x="440267" y="2403956"/>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33" name="Text Placeholder 49"/>
          <p:cNvSpPr>
            <a:spLocks noGrp="1"/>
          </p:cNvSpPr>
          <p:nvPr>
            <p:ph type="body" sz="quarter" idx="32" hasCustomPrompt="1"/>
          </p:nvPr>
        </p:nvSpPr>
        <p:spPr>
          <a:xfrm>
            <a:off x="440267" y="3082699"/>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784991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3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00"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00"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817849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Nav Contents 4">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4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00"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00"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36" name="Text Placeholder 49"/>
          <p:cNvSpPr>
            <a:spLocks noGrp="1"/>
          </p:cNvSpPr>
          <p:nvPr>
            <p:ph type="body" sz="quarter" idx="35" hasCustomPrompt="1"/>
          </p:nvPr>
        </p:nvSpPr>
        <p:spPr>
          <a:xfrm>
            <a:off x="440267" y="3763643"/>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1633233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Nav Contents 5">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5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00"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00"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39" name="Text Placeholder 49"/>
          <p:cNvSpPr>
            <a:spLocks noGrp="1"/>
          </p:cNvSpPr>
          <p:nvPr>
            <p:ph type="body" sz="quarter" idx="38" hasCustomPrompt="1"/>
          </p:nvPr>
        </p:nvSpPr>
        <p:spPr>
          <a:xfrm>
            <a:off x="440267" y="444134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2106757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Nav Contents 6">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6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00"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00"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r>
              <a:rPr lang="en-US" noProof="0"/>
              <a:t>Click icon to add table</a:t>
            </a:r>
            <a:endParaRPr lang="en-GB" noProof="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00"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r>
              <a:rPr lang="en-US" noProof="0"/>
              <a:t>Click to edit Master text styles</a:t>
            </a:r>
          </a:p>
        </p:txBody>
      </p:sp>
      <p:sp>
        <p:nvSpPr>
          <p:cNvPr id="42" name="Text Placeholder 49"/>
          <p:cNvSpPr>
            <a:spLocks noGrp="1"/>
          </p:cNvSpPr>
          <p:nvPr>
            <p:ph type="body" sz="quarter" idx="41" hasCustomPrompt="1"/>
          </p:nvPr>
        </p:nvSpPr>
        <p:spPr>
          <a:xfrm>
            <a:off x="440267" y="512963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3490150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5" name="Rectangle 4"/>
          <p:cNvSpPr>
            <a:spLocks noGrp="1" noChangeArrowheads="1"/>
          </p:cNvSpPr>
          <p:nvPr/>
        </p:nvSpPr>
        <p:spPr bwMode="auto">
          <a:xfrm>
            <a:off x="705012" y="4575175"/>
            <a:ext cx="3585633" cy="381000"/>
          </a:xfrm>
          <a:prstGeom prst="rect">
            <a:avLst/>
          </a:prstGeom>
          <a:noFill/>
          <a:ln w="9525">
            <a:noFill/>
            <a:miter lim="800000"/>
            <a:headEnd/>
            <a:tailEnd/>
          </a:ln>
          <a:effectLst/>
        </p:spPr>
        <p:txBody>
          <a:bodyPr anchor="b"/>
          <a:lstStyle/>
          <a:p>
            <a:r>
              <a:rPr lang="en-GB" sz="1900" b="1">
                <a:solidFill>
                  <a:schemeClr val="tx1"/>
                </a:solidFill>
                <a:latin typeface="Arial" pitchFamily="34" charset="0"/>
                <a:cs typeface="Arial" pitchFamily="34" charset="0"/>
              </a:rPr>
              <a:t>Confidentiality Notice </a:t>
            </a:r>
            <a:endParaRPr lang="en-GB" sz="3200">
              <a:solidFill>
                <a:schemeClr val="tx1"/>
              </a:solidFill>
              <a:latin typeface="Arial" pitchFamily="34" charset="0"/>
              <a:cs typeface="Arial" pitchFamily="34" charset="0"/>
            </a:endParaRPr>
          </a:p>
        </p:txBody>
      </p:sp>
      <p:sp>
        <p:nvSpPr>
          <p:cNvPr id="7" name="Rectangle 6"/>
          <p:cNvSpPr>
            <a:spLocks noGrp="1" noChangeArrowheads="1"/>
          </p:cNvSpPr>
          <p:nvPr/>
        </p:nvSpPr>
        <p:spPr bwMode="auto">
          <a:xfrm>
            <a:off x="721944" y="4956175"/>
            <a:ext cx="9920657" cy="864000"/>
          </a:xfrm>
          <a:prstGeom prst="rect">
            <a:avLst/>
          </a:prstGeom>
          <a:noFill/>
          <a:ln w="9525">
            <a:noFill/>
            <a:miter lim="800000"/>
            <a:headEnd/>
            <a:tailEnd/>
          </a:ln>
          <a:effectLst/>
        </p:spPr>
        <p:txBody>
          <a:bodyPr/>
          <a:lstStyle/>
          <a:p>
            <a:r>
              <a:rPr lang="en-GB" sz="1200" noProof="0">
                <a:solidFill>
                  <a:schemeClr val="tx1"/>
                </a:solidFill>
                <a:latin typeface="+mn-lt"/>
                <a:cs typeface="Arial"/>
              </a:rPr>
              <a:t>This file is private and may contain confidential and proprietary information. If you have received this file in error, please notify us and remove </a:t>
            </a:r>
            <a:br>
              <a:rPr lang="en-GB" sz="1200" noProof="0">
                <a:solidFill>
                  <a:schemeClr val="tx1"/>
                </a:solidFill>
                <a:latin typeface="+mn-lt"/>
                <a:cs typeface="Arial"/>
              </a:rPr>
            </a:br>
            <a:r>
              <a:rPr lang="en-GB" sz="1200" noProof="0">
                <a:solidFill>
                  <a:schemeClr val="tx1"/>
                </a:solidFill>
                <a:latin typeface="+mn-lt"/>
                <a:cs typeface="Arial"/>
              </a:rPr>
              <a:t>it from your system and note that you must not copy, distribute or take any action in reliance on it. Any unauthorized use or disclosure of the contents of this file is not permitted and may be unlawful. AstraZeneca PLC, </a:t>
            </a:r>
            <a:r>
              <a:rPr lang="en-US" sz="1200" kern="1200">
                <a:solidFill>
                  <a:schemeClr val="tx1"/>
                </a:solidFill>
                <a:latin typeface="+mn-lt"/>
                <a:ea typeface="+mn-ea"/>
                <a:cs typeface="Arial"/>
              </a:rPr>
              <a:t>1 Francis Crick Avenue</a:t>
            </a:r>
            <a:r>
              <a:rPr lang="en-US" sz="1200" kern="1200" baseline="0">
                <a:solidFill>
                  <a:schemeClr val="tx1"/>
                </a:solidFill>
                <a:latin typeface="+mn-lt"/>
                <a:ea typeface="+mn-ea"/>
                <a:cs typeface="Arial"/>
              </a:rPr>
              <a:t>, </a:t>
            </a:r>
            <a:r>
              <a:rPr lang="en-US" sz="1200" kern="1200">
                <a:solidFill>
                  <a:schemeClr val="tx1"/>
                </a:solidFill>
                <a:latin typeface="+mn-lt"/>
                <a:ea typeface="+mn-ea"/>
                <a:cs typeface="Arial"/>
              </a:rPr>
              <a:t>Cambridge Biomedical Campus, Cambridge, CB2 0AA</a:t>
            </a:r>
            <a:r>
              <a:rPr lang="en-GB" sz="1200" noProof="0">
                <a:solidFill>
                  <a:schemeClr val="tx1"/>
                </a:solidFill>
                <a:latin typeface="+mn-lt"/>
                <a:cs typeface="Arial"/>
              </a:rPr>
              <a:t>, UK, T: +44(0)203 749 5000, www.astrazeneca.com</a:t>
            </a:r>
          </a:p>
        </p:txBody>
      </p:sp>
    </p:spTree>
    <p:extLst>
      <p:ext uri="{BB962C8B-B14F-4D97-AF65-F5344CB8AC3E}">
        <p14:creationId xmlns:p14="http://schemas.microsoft.com/office/powerpoint/2010/main" val="3206421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7" name="Content Placeholder 2"/>
          <p:cNvSpPr>
            <a:spLocks noGrp="1"/>
          </p:cNvSpPr>
          <p:nvPr>
            <p:ph idx="16" hasCustomPrompt="1"/>
          </p:nvPr>
        </p:nvSpPr>
        <p:spPr>
          <a:xfrm>
            <a:off x="316800" y="1645920"/>
            <a:ext cx="940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900" baseline="0">
                <a:latin typeface="Arial" pitchFamily="34" charset="0"/>
                <a:cs typeface="Arial" pitchFamily="34" charset="0"/>
              </a:defRPr>
            </a:lvl3pPr>
            <a:lvl4pPr marL="830379" indent="-239994">
              <a:defRPr sz="1900">
                <a:latin typeface="Arial" pitchFamily="34" charset="0"/>
                <a:cs typeface="Arial" pitchFamily="34" charset="0"/>
              </a:defRPr>
            </a:lvl4pPr>
            <a:lvl5pPr marL="830379">
              <a:defRPr sz="19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Tree>
    <p:extLst>
      <p:ext uri="{BB962C8B-B14F-4D97-AF65-F5344CB8AC3E}">
        <p14:creationId xmlns:p14="http://schemas.microsoft.com/office/powerpoint/2010/main" val="218950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Bullet Content 1 with Subtitle">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Subtitle 2"/>
          <p:cNvSpPr>
            <a:spLocks noGrp="1"/>
          </p:cNvSpPr>
          <p:nvPr>
            <p:ph type="subTitle" idx="10" hasCustomPrompt="1"/>
          </p:nvPr>
        </p:nvSpPr>
        <p:spPr>
          <a:xfrm>
            <a:off x="316082" y="702468"/>
            <a:ext cx="11687535" cy="432000"/>
          </a:xfrm>
          <a:prstGeom prst="rect">
            <a:avLst/>
          </a:prstGeom>
        </p:spPr>
        <p:txBody>
          <a:bodyPr/>
          <a:lstStyle>
            <a:lvl1pPr marL="0" indent="0" algn="l">
              <a:lnSpc>
                <a:spcPct val="100000"/>
              </a:lnSpc>
              <a:spcBef>
                <a:spcPts val="0"/>
              </a:spcBef>
              <a:buNone/>
              <a:defRPr sz="3200">
                <a:solidFill>
                  <a:schemeClr val="tx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a:t>Click to add subtitle</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7" name="Content Placeholder 2"/>
          <p:cNvSpPr>
            <a:spLocks noGrp="1"/>
          </p:cNvSpPr>
          <p:nvPr>
            <p:ph idx="16" hasCustomPrompt="1"/>
          </p:nvPr>
        </p:nvSpPr>
        <p:spPr>
          <a:xfrm>
            <a:off x="316800" y="1645920"/>
            <a:ext cx="940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900" baseline="0">
                <a:latin typeface="Arial" pitchFamily="34" charset="0"/>
                <a:cs typeface="Arial" pitchFamily="34" charset="0"/>
              </a:defRPr>
            </a:lvl3pPr>
            <a:lvl4pPr marL="830379" indent="-239994">
              <a:defRPr sz="1900">
                <a:latin typeface="Arial" pitchFamily="34" charset="0"/>
                <a:cs typeface="Arial" pitchFamily="34" charset="0"/>
              </a:defRPr>
            </a:lvl4pPr>
            <a:lvl5pPr marL="830379">
              <a:defRPr sz="19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Tree>
    <p:extLst>
      <p:ext uri="{BB962C8B-B14F-4D97-AF65-F5344CB8AC3E}">
        <p14:creationId xmlns:p14="http://schemas.microsoft.com/office/powerpoint/2010/main" val="191967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Text Placeholder 3"/>
          <p:cNvSpPr>
            <a:spLocks noGrp="1"/>
          </p:cNvSpPr>
          <p:nvPr>
            <p:ph type="body" sz="quarter" idx="11"/>
          </p:nvPr>
        </p:nvSpPr>
        <p:spPr>
          <a:xfrm>
            <a:off x="316800" y="1649463"/>
            <a:ext cx="940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US"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1010951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Slide Nav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3058885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15383" y="1649464"/>
            <a:ext cx="9408000" cy="2160000"/>
          </a:xfrm>
          <a:prstGeom prst="rect">
            <a:avLst/>
          </a:prstGeom>
        </p:spPr>
        <p:txBody>
          <a:bodyPr vert="horz"/>
          <a:lstStyle>
            <a:lvl1pPr marL="0" marR="0" indent="0" algn="l" defTabSz="914377" rtl="0" eaLnBrk="1" fontAlgn="base" latinLnBrk="0" hangingPunct="1">
              <a:lnSpc>
                <a:spcPct val="100000"/>
              </a:lnSpc>
              <a:spcBef>
                <a:spcPct val="0"/>
              </a:spcBef>
              <a:spcAft>
                <a:spcPct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US" noProof="0"/>
              <a:t>Click to edit Master text styles</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8" name="Content Placeholder 2"/>
          <p:cNvSpPr>
            <a:spLocks noGrp="1"/>
          </p:cNvSpPr>
          <p:nvPr>
            <p:ph idx="15" hasCustomPrompt="1"/>
          </p:nvPr>
        </p:nvSpPr>
        <p:spPr>
          <a:xfrm>
            <a:off x="316800" y="3874617"/>
            <a:ext cx="9408000" cy="1926336"/>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900" baseline="0">
                <a:latin typeface="Arial" pitchFamily="34" charset="0"/>
                <a:cs typeface="Arial" pitchFamily="34" charset="0"/>
              </a:defRPr>
            </a:lvl3pPr>
            <a:lvl4pPr marL="830379" indent="-239994">
              <a:defRPr sz="1900">
                <a:latin typeface="Arial" pitchFamily="34" charset="0"/>
                <a:cs typeface="Arial" pitchFamily="34" charset="0"/>
              </a:defRPr>
            </a:lvl4pPr>
            <a:lvl5pPr marL="830379">
              <a:defRPr sz="19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Tree>
    <p:extLst>
      <p:ext uri="{BB962C8B-B14F-4D97-AF65-F5344CB8AC3E}">
        <p14:creationId xmlns:p14="http://schemas.microsoft.com/office/powerpoint/2010/main" val="3522726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Body 1 with Content 2">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pPr lvl="0"/>
            <a:r>
              <a:rPr lang="en-US"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12" name="Content Placeholder 2"/>
          <p:cNvSpPr>
            <a:spLocks noGrp="1"/>
          </p:cNvSpPr>
          <p:nvPr>
            <p:ph idx="13" hasCustomPrompt="1"/>
          </p:nvPr>
        </p:nvSpPr>
        <p:spPr>
          <a:xfrm>
            <a:off x="316083" y="3874617"/>
            <a:ext cx="5448000" cy="1926336"/>
          </a:xfrm>
          <a:prstGeom prst="rect">
            <a:avLst/>
          </a:prstGeom>
        </p:spPr>
        <p:txBody>
          <a:bodyPr/>
          <a:lstStyle>
            <a:lvl1pPr marL="239994" indent="-239994">
              <a:lnSpc>
                <a:spcPct val="10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900" baseline="0">
                <a:latin typeface="Arial" pitchFamily="34" charset="0"/>
                <a:cs typeface="Arial" pitchFamily="34" charset="0"/>
              </a:defRPr>
            </a:lvl3pPr>
            <a:lvl4pPr marL="830379" indent="-239994">
              <a:defRPr sz="1900">
                <a:latin typeface="Arial" pitchFamily="34" charset="0"/>
                <a:cs typeface="Arial" pitchFamily="34" charset="0"/>
              </a:defRPr>
            </a:lvl4pPr>
            <a:lvl5pPr marL="830379">
              <a:defRPr sz="19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3" name="Content Placeholder 2"/>
          <p:cNvSpPr>
            <a:spLocks noGrp="1"/>
          </p:cNvSpPr>
          <p:nvPr>
            <p:ph idx="17" hasCustomPrompt="1"/>
          </p:nvPr>
        </p:nvSpPr>
        <p:spPr>
          <a:xfrm>
            <a:off x="6240000" y="3874617"/>
            <a:ext cx="5448000" cy="1926336"/>
          </a:xfrm>
          <a:prstGeom prst="rect">
            <a:avLst/>
          </a:prstGeom>
        </p:spPr>
        <p:txBody>
          <a:bodyPr/>
          <a:lstStyle>
            <a:lvl1pPr marL="239994" indent="-239994">
              <a:lnSpc>
                <a:spcPct val="10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900" baseline="0">
                <a:latin typeface="Arial" pitchFamily="34" charset="0"/>
                <a:cs typeface="Arial" pitchFamily="34" charset="0"/>
              </a:defRPr>
            </a:lvl3pPr>
            <a:lvl4pPr marL="830379" indent="-239994">
              <a:defRPr sz="1900">
                <a:latin typeface="Arial" pitchFamily="34" charset="0"/>
                <a:cs typeface="Arial" pitchFamily="34" charset="0"/>
              </a:defRPr>
            </a:lvl4pPr>
            <a:lvl5pPr marL="830379">
              <a:defRPr sz="19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Tree>
    <p:extLst>
      <p:ext uri="{BB962C8B-B14F-4D97-AF65-F5344CB8AC3E}">
        <p14:creationId xmlns:p14="http://schemas.microsoft.com/office/powerpoint/2010/main" val="2106077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Body 1 with Content 3">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pPr lvl="0"/>
            <a:r>
              <a:rPr lang="en-US"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11" name="Content Placeholder 2"/>
          <p:cNvSpPr>
            <a:spLocks noGrp="1"/>
          </p:cNvSpPr>
          <p:nvPr>
            <p:ph idx="18" hasCustomPrompt="1"/>
          </p:nvPr>
        </p:nvSpPr>
        <p:spPr>
          <a:xfrm>
            <a:off x="316800" y="3871353"/>
            <a:ext cx="3552000" cy="1926336"/>
          </a:xfrm>
          <a:prstGeom prst="rect">
            <a:avLst/>
          </a:prstGeom>
        </p:spPr>
        <p:txBody>
          <a:bodyPr/>
          <a:lstStyle>
            <a:lvl1pPr marL="239994" indent="-239994">
              <a:lnSpc>
                <a:spcPct val="100000"/>
              </a:lnSpc>
              <a:spcBef>
                <a:spcPts val="0"/>
              </a:spcBef>
              <a:buClr>
                <a:schemeClr val="tx2"/>
              </a:buClr>
              <a:buFont typeface="Arial" pitchFamily="34" charset="0"/>
              <a:buChar char="•"/>
              <a:defRPr sz="1900">
                <a:solidFill>
                  <a:schemeClr val="tx1"/>
                </a:solidFill>
                <a:latin typeface="Arial" pitchFamily="34" charset="0"/>
                <a:cs typeface="Arial" pitchFamily="34" charset="0"/>
              </a:defRPr>
            </a:lvl1pPr>
            <a:lvl2pPr marL="719982" indent="-239994">
              <a:lnSpc>
                <a:spcPct val="100000"/>
              </a:lnSpc>
              <a:spcBef>
                <a:spcPts val="0"/>
              </a:spcBef>
              <a:defRPr sz="1900" baseline="0">
                <a:solidFill>
                  <a:schemeClr val="tx1"/>
                </a:solidFill>
                <a:latin typeface="Arial" pitchFamily="34" charset="0"/>
                <a:cs typeface="Arial" pitchFamily="34" charset="0"/>
              </a:defRPr>
            </a:lvl2pPr>
            <a:lvl3pPr>
              <a:defRPr sz="1900" baseline="0">
                <a:latin typeface="Arial" pitchFamily="34" charset="0"/>
                <a:cs typeface="Arial" pitchFamily="34" charset="0"/>
              </a:defRPr>
            </a:lvl3pPr>
            <a:lvl4pPr marL="830379" indent="-239994">
              <a:defRPr sz="1900">
                <a:latin typeface="Arial" pitchFamily="34" charset="0"/>
                <a:cs typeface="Arial" pitchFamily="34" charset="0"/>
              </a:defRPr>
            </a:lvl4pPr>
            <a:lvl5pPr marL="830379">
              <a:defRPr sz="19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5" name="Content Placeholder 2"/>
          <p:cNvSpPr>
            <a:spLocks noGrp="1"/>
          </p:cNvSpPr>
          <p:nvPr>
            <p:ph idx="16" hasCustomPrompt="1"/>
          </p:nvPr>
        </p:nvSpPr>
        <p:spPr>
          <a:xfrm>
            <a:off x="4333631" y="3877689"/>
            <a:ext cx="3552000" cy="1920000"/>
          </a:xfrm>
          <a:prstGeom prst="rect">
            <a:avLst/>
          </a:prstGeom>
        </p:spPr>
        <p:txBody>
          <a:bodyPr/>
          <a:lstStyle>
            <a:lvl1pPr marL="179996" indent="-179996">
              <a:lnSpc>
                <a:spcPct val="100000"/>
              </a:lnSpc>
              <a:spcBef>
                <a:spcPts val="0"/>
              </a:spcBef>
              <a:buClr>
                <a:schemeClr val="tx2"/>
              </a:buClr>
              <a:buFont typeface="Arial" pitchFamily="34" charset="0"/>
              <a:buChar char="•"/>
              <a:defRPr sz="1900">
                <a:solidFill>
                  <a:schemeClr val="tx1"/>
                </a:solidFill>
                <a:latin typeface="Arial" pitchFamily="34" charset="0"/>
                <a:cs typeface="Arial" pitchFamily="34" charset="0"/>
              </a:defRPr>
            </a:lvl1pPr>
            <a:lvl2pPr marL="539987" indent="-179996">
              <a:lnSpc>
                <a:spcPct val="100000"/>
              </a:lnSpc>
              <a:spcBef>
                <a:spcPts val="0"/>
              </a:spcBef>
              <a:defRPr sz="19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6" name="Content Placeholder 2"/>
          <p:cNvSpPr>
            <a:spLocks noGrp="1"/>
          </p:cNvSpPr>
          <p:nvPr>
            <p:ph idx="17" hasCustomPrompt="1"/>
          </p:nvPr>
        </p:nvSpPr>
        <p:spPr>
          <a:xfrm>
            <a:off x="8365631" y="3877689"/>
            <a:ext cx="3552000" cy="1920000"/>
          </a:xfrm>
          <a:prstGeom prst="rect">
            <a:avLst/>
          </a:prstGeom>
        </p:spPr>
        <p:txBody>
          <a:bodyPr/>
          <a:lstStyle>
            <a:lvl1pPr marL="179996" indent="-179996">
              <a:lnSpc>
                <a:spcPct val="100000"/>
              </a:lnSpc>
              <a:spcBef>
                <a:spcPts val="0"/>
              </a:spcBef>
              <a:buClr>
                <a:schemeClr val="tx2"/>
              </a:buClr>
              <a:buFont typeface="Arial" pitchFamily="34" charset="0"/>
              <a:buChar char="•"/>
              <a:defRPr sz="1900">
                <a:solidFill>
                  <a:schemeClr val="tx1"/>
                </a:solidFill>
                <a:latin typeface="Arial" pitchFamily="34" charset="0"/>
                <a:cs typeface="Arial" pitchFamily="34" charset="0"/>
              </a:defRPr>
            </a:lvl1pPr>
            <a:lvl2pPr marL="539987" indent="-179996">
              <a:lnSpc>
                <a:spcPct val="100000"/>
              </a:lnSpc>
              <a:spcBef>
                <a:spcPts val="0"/>
              </a:spcBef>
              <a:defRPr sz="19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Tree>
    <p:extLst>
      <p:ext uri="{BB962C8B-B14F-4D97-AF65-F5344CB8AC3E}">
        <p14:creationId xmlns:p14="http://schemas.microsoft.com/office/powerpoint/2010/main" val="376295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US" noProof="0"/>
              <a:t>Click to edit Master text styles</a:t>
            </a:r>
          </a:p>
        </p:txBody>
      </p:sp>
      <p:sp>
        <p:nvSpPr>
          <p:cNvPr id="14" name="Text Placeholder 3"/>
          <p:cNvSpPr>
            <a:spLocks noGrp="1"/>
          </p:cNvSpPr>
          <p:nvPr>
            <p:ph type="body" sz="quarter" idx="12"/>
          </p:nvPr>
        </p:nvSpPr>
        <p:spPr>
          <a:xfrm>
            <a:off x="62400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US"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287316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US" noProof="0"/>
              <a:t>Click to edit Master text styles</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Content Placeholder 2"/>
          <p:cNvSpPr>
            <a:spLocks noGrp="1"/>
          </p:cNvSpPr>
          <p:nvPr>
            <p:ph idx="15" hasCustomPrompt="1"/>
          </p:nvPr>
        </p:nvSpPr>
        <p:spPr>
          <a:xfrm>
            <a:off x="6240000" y="1645920"/>
            <a:ext cx="544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900" baseline="0">
                <a:latin typeface="Arial" pitchFamily="34" charset="0"/>
                <a:cs typeface="Arial" pitchFamily="34" charset="0"/>
              </a:defRPr>
            </a:lvl3pPr>
            <a:lvl4pPr marL="830379" indent="-239994">
              <a:defRPr sz="1900">
                <a:latin typeface="Arial" pitchFamily="34" charset="0"/>
                <a:cs typeface="Arial" pitchFamily="34" charset="0"/>
              </a:defRPr>
            </a:lvl4pPr>
            <a:lvl5pPr marL="830379">
              <a:defRPr sz="19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Tree>
    <p:extLst>
      <p:ext uri="{BB962C8B-B14F-4D97-AF65-F5344CB8AC3E}">
        <p14:creationId xmlns:p14="http://schemas.microsoft.com/office/powerpoint/2010/main" val="3848132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US" noProof="0"/>
              <a:t>Click to edit Master text styles</a:t>
            </a:r>
          </a:p>
        </p:txBody>
      </p:sp>
      <p:sp>
        <p:nvSpPr>
          <p:cNvPr id="10"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11"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8" name="Content Placeholder 2"/>
          <p:cNvSpPr>
            <a:spLocks noGrp="1"/>
          </p:cNvSpPr>
          <p:nvPr>
            <p:ph idx="17" hasCustomPrompt="1"/>
          </p:nvPr>
        </p:nvSpPr>
        <p:spPr>
          <a:xfrm>
            <a:off x="6237999" y="3634121"/>
            <a:ext cx="544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900" baseline="0">
                <a:latin typeface="Arial" pitchFamily="34" charset="0"/>
                <a:cs typeface="Arial" pitchFamily="34" charset="0"/>
              </a:defRPr>
            </a:lvl3pPr>
            <a:lvl4pPr marL="830379" indent="-239994">
              <a:defRPr sz="1900">
                <a:latin typeface="Arial" pitchFamily="34" charset="0"/>
                <a:cs typeface="Arial" pitchFamily="34" charset="0"/>
              </a:defRPr>
            </a:lvl4pPr>
            <a:lvl5pPr marL="830379">
              <a:defRPr sz="19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9" name="Content Placeholder 2"/>
          <p:cNvSpPr>
            <a:spLocks noGrp="1"/>
          </p:cNvSpPr>
          <p:nvPr>
            <p:ph idx="16" hasCustomPrompt="1"/>
          </p:nvPr>
        </p:nvSpPr>
        <p:spPr>
          <a:xfrm>
            <a:off x="6240000" y="1645920"/>
            <a:ext cx="5448000" cy="1828800"/>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900" baseline="0">
                <a:latin typeface="Arial" pitchFamily="34" charset="0"/>
                <a:cs typeface="Arial" pitchFamily="34" charset="0"/>
              </a:defRPr>
            </a:lvl3pPr>
            <a:lvl4pPr marL="830379" indent="-239994">
              <a:defRPr sz="1900">
                <a:latin typeface="Arial" pitchFamily="34" charset="0"/>
                <a:cs typeface="Arial" pitchFamily="34" charset="0"/>
              </a:defRPr>
            </a:lvl4pPr>
            <a:lvl5pPr marL="830379">
              <a:defRPr sz="19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Tree>
    <p:extLst>
      <p:ext uri="{BB962C8B-B14F-4D97-AF65-F5344CB8AC3E}">
        <p14:creationId xmlns:p14="http://schemas.microsoft.com/office/powerpoint/2010/main" val="3496610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Double Conten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Content Placeholder 2"/>
          <p:cNvSpPr>
            <a:spLocks noGrp="1"/>
          </p:cNvSpPr>
          <p:nvPr>
            <p:ph idx="16" hasCustomPrompt="1"/>
          </p:nvPr>
        </p:nvSpPr>
        <p:spPr>
          <a:xfrm>
            <a:off x="316081" y="1645920"/>
            <a:ext cx="544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900" baseline="0">
                <a:latin typeface="Arial" pitchFamily="34" charset="0"/>
                <a:cs typeface="Arial" pitchFamily="34" charset="0"/>
              </a:defRPr>
            </a:lvl3pPr>
            <a:lvl4pPr marL="830379" indent="-239994">
              <a:defRPr sz="1900">
                <a:latin typeface="Arial" pitchFamily="34" charset="0"/>
                <a:cs typeface="Arial" pitchFamily="34" charset="0"/>
              </a:defRPr>
            </a:lvl4pPr>
            <a:lvl5pPr marL="830379">
              <a:defRPr sz="19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1" name="Content Placeholder 2"/>
          <p:cNvSpPr>
            <a:spLocks noGrp="1"/>
          </p:cNvSpPr>
          <p:nvPr>
            <p:ph idx="17" hasCustomPrompt="1"/>
          </p:nvPr>
        </p:nvSpPr>
        <p:spPr>
          <a:xfrm>
            <a:off x="6240000" y="1645920"/>
            <a:ext cx="544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900" baseline="0">
                <a:latin typeface="Arial" pitchFamily="34" charset="0"/>
                <a:cs typeface="Arial" pitchFamily="34" charset="0"/>
              </a:defRPr>
            </a:lvl3pPr>
            <a:lvl4pPr marL="830379" indent="-239994">
              <a:defRPr sz="1900">
                <a:latin typeface="Arial" pitchFamily="34" charset="0"/>
                <a:cs typeface="Arial" pitchFamily="34" charset="0"/>
              </a:defRPr>
            </a:lvl4pPr>
            <a:lvl5pPr marL="830379">
              <a:defRPr sz="19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Tree>
    <p:extLst>
      <p:ext uri="{BB962C8B-B14F-4D97-AF65-F5344CB8AC3E}">
        <p14:creationId xmlns:p14="http://schemas.microsoft.com/office/powerpoint/2010/main" val="1434363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772447"/>
            <a:ext cx="3552000" cy="936000"/>
          </a:xfrm>
          <a:prstGeom prst="rect">
            <a:avLst/>
          </a:prstGeom>
        </p:spPr>
        <p:txBody>
          <a:bodyPr vert="horz"/>
          <a:lstStyle>
            <a:lvl1pPr marL="0" indent="0" algn="l">
              <a:spcBef>
                <a:spcPts val="0"/>
              </a:spcBef>
              <a:buNone/>
              <a:defRPr sz="16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US" noProof="0"/>
              <a:t>Click to edit Master text styles</a:t>
            </a:r>
          </a:p>
        </p:txBody>
      </p:sp>
      <p:sp>
        <p:nvSpPr>
          <p:cNvPr id="8" name="Text Placeholder 3"/>
          <p:cNvSpPr>
            <a:spLocks noGrp="1"/>
          </p:cNvSpPr>
          <p:nvPr>
            <p:ph type="body" sz="quarter" idx="12"/>
          </p:nvPr>
        </p:nvSpPr>
        <p:spPr>
          <a:xfrm>
            <a:off x="8352000" y="1783188"/>
            <a:ext cx="3552000" cy="936000"/>
          </a:xfrm>
          <a:prstGeom prst="rect">
            <a:avLst/>
          </a:prstGeom>
        </p:spPr>
        <p:txBody>
          <a:bodyPr vert="horz"/>
          <a:lstStyle>
            <a:lvl1pPr marL="0" indent="0" algn="l">
              <a:spcBef>
                <a:spcPts val="0"/>
              </a:spcBef>
              <a:buNone/>
              <a:defRPr sz="16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US" noProof="0"/>
              <a:t>Click to edit Master text styles</a:t>
            </a:r>
          </a:p>
        </p:txBody>
      </p:sp>
      <p:sp>
        <p:nvSpPr>
          <p:cNvPr id="13" name="Text Placeholder 3"/>
          <p:cNvSpPr>
            <a:spLocks noGrp="1"/>
          </p:cNvSpPr>
          <p:nvPr>
            <p:ph type="body" sz="quarter" idx="13"/>
          </p:nvPr>
        </p:nvSpPr>
        <p:spPr>
          <a:xfrm>
            <a:off x="4320000" y="1772447"/>
            <a:ext cx="3552000" cy="936000"/>
          </a:xfrm>
          <a:prstGeom prst="rect">
            <a:avLst/>
          </a:prstGeom>
        </p:spPr>
        <p:txBody>
          <a:bodyPr vert="horz"/>
          <a:lstStyle>
            <a:lvl1pPr marL="0" indent="0" algn="l">
              <a:spcBef>
                <a:spcPts val="0"/>
              </a:spcBef>
              <a:buNone/>
              <a:defRPr sz="16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US" noProof="0"/>
              <a:t>Click to edit Master text styles</a:t>
            </a:r>
          </a:p>
        </p:txBody>
      </p:sp>
      <p:sp>
        <p:nvSpPr>
          <p:cNvPr id="1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14"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11" name="Content Placeholder 2"/>
          <p:cNvSpPr>
            <a:spLocks noGrp="1"/>
          </p:cNvSpPr>
          <p:nvPr>
            <p:ph idx="17" hasCustomPrompt="1"/>
          </p:nvPr>
        </p:nvSpPr>
        <p:spPr>
          <a:xfrm>
            <a:off x="316800" y="2763760"/>
            <a:ext cx="3552000" cy="2687957"/>
          </a:xfrm>
          <a:prstGeom prst="rect">
            <a:avLst/>
          </a:prstGeom>
        </p:spPr>
        <p:txBody>
          <a:bodyPr/>
          <a:lstStyle>
            <a:lvl1pPr marL="239994" indent="-239994">
              <a:lnSpc>
                <a:spcPct val="100000"/>
              </a:lnSpc>
              <a:spcBef>
                <a:spcPts val="0"/>
              </a:spcBef>
              <a:buClr>
                <a:schemeClr val="tx2"/>
              </a:buClr>
              <a:buFont typeface="Arial" pitchFamily="34" charset="0"/>
              <a:buChar char="•"/>
              <a:defRPr sz="1900">
                <a:solidFill>
                  <a:schemeClr val="tx1"/>
                </a:solidFill>
                <a:latin typeface="Arial" pitchFamily="34" charset="0"/>
                <a:cs typeface="Arial" pitchFamily="34" charset="0"/>
              </a:defRPr>
            </a:lvl1pPr>
            <a:lvl2pPr marL="719982" indent="-239994">
              <a:lnSpc>
                <a:spcPct val="100000"/>
              </a:lnSpc>
              <a:spcBef>
                <a:spcPts val="0"/>
              </a:spcBef>
              <a:defRPr sz="1900" baseline="0">
                <a:solidFill>
                  <a:schemeClr val="tx1"/>
                </a:solidFill>
                <a:latin typeface="Arial" pitchFamily="34" charset="0"/>
                <a:cs typeface="Arial" pitchFamily="34" charset="0"/>
              </a:defRPr>
            </a:lvl2pPr>
            <a:lvl3pPr>
              <a:defRPr sz="1900" baseline="0">
                <a:latin typeface="Arial" pitchFamily="34" charset="0"/>
                <a:cs typeface="Arial" pitchFamily="34" charset="0"/>
              </a:defRPr>
            </a:lvl3pPr>
            <a:lvl4pPr marL="830379" indent="-239994">
              <a:defRPr sz="1900">
                <a:latin typeface="Arial" pitchFamily="34" charset="0"/>
                <a:cs typeface="Arial" pitchFamily="34" charset="0"/>
              </a:defRPr>
            </a:lvl4pPr>
            <a:lvl5pPr marL="830379">
              <a:defRPr sz="19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6" name="Content Placeholder 2"/>
          <p:cNvSpPr>
            <a:spLocks noGrp="1"/>
          </p:cNvSpPr>
          <p:nvPr>
            <p:ph idx="18" hasCustomPrompt="1"/>
          </p:nvPr>
        </p:nvSpPr>
        <p:spPr>
          <a:xfrm>
            <a:off x="4333631" y="2763760"/>
            <a:ext cx="3552000" cy="2687957"/>
          </a:xfrm>
          <a:prstGeom prst="rect">
            <a:avLst/>
          </a:prstGeom>
        </p:spPr>
        <p:txBody>
          <a:bodyPr/>
          <a:lstStyle>
            <a:lvl1pPr marL="239994" indent="-239994">
              <a:lnSpc>
                <a:spcPct val="100000"/>
              </a:lnSpc>
              <a:spcBef>
                <a:spcPts val="0"/>
              </a:spcBef>
              <a:buClr>
                <a:schemeClr val="tx2"/>
              </a:buClr>
              <a:buFont typeface="Arial" pitchFamily="34" charset="0"/>
              <a:buChar char="•"/>
              <a:defRPr sz="1900">
                <a:solidFill>
                  <a:schemeClr val="tx1"/>
                </a:solidFill>
                <a:latin typeface="Arial" pitchFamily="34" charset="0"/>
                <a:cs typeface="Arial" pitchFamily="34" charset="0"/>
              </a:defRPr>
            </a:lvl1pPr>
            <a:lvl2pPr marL="719982" indent="-239994">
              <a:lnSpc>
                <a:spcPct val="100000"/>
              </a:lnSpc>
              <a:spcBef>
                <a:spcPts val="0"/>
              </a:spcBef>
              <a:defRPr sz="1900" baseline="0">
                <a:solidFill>
                  <a:schemeClr val="tx1"/>
                </a:solidFill>
                <a:latin typeface="Arial" pitchFamily="34" charset="0"/>
                <a:cs typeface="Arial" pitchFamily="34" charset="0"/>
              </a:defRPr>
            </a:lvl2pPr>
            <a:lvl3pPr>
              <a:defRPr sz="1900" baseline="0">
                <a:latin typeface="Arial" pitchFamily="34" charset="0"/>
                <a:cs typeface="Arial" pitchFamily="34" charset="0"/>
              </a:defRPr>
            </a:lvl3pPr>
            <a:lvl4pPr marL="830379" indent="-239994">
              <a:defRPr sz="1900">
                <a:latin typeface="Arial" pitchFamily="34" charset="0"/>
                <a:cs typeface="Arial" pitchFamily="34" charset="0"/>
              </a:defRPr>
            </a:lvl4pPr>
            <a:lvl5pPr marL="830379">
              <a:defRPr sz="19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7" name="Content Placeholder 2"/>
          <p:cNvSpPr>
            <a:spLocks noGrp="1"/>
          </p:cNvSpPr>
          <p:nvPr>
            <p:ph idx="19" hasCustomPrompt="1"/>
          </p:nvPr>
        </p:nvSpPr>
        <p:spPr>
          <a:xfrm>
            <a:off x="8365631" y="2763760"/>
            <a:ext cx="3552000" cy="2687957"/>
          </a:xfrm>
          <a:prstGeom prst="rect">
            <a:avLst/>
          </a:prstGeom>
        </p:spPr>
        <p:txBody>
          <a:bodyPr/>
          <a:lstStyle>
            <a:lvl1pPr marL="239994" indent="-239994">
              <a:lnSpc>
                <a:spcPct val="100000"/>
              </a:lnSpc>
              <a:spcBef>
                <a:spcPts val="0"/>
              </a:spcBef>
              <a:buClr>
                <a:schemeClr val="tx2"/>
              </a:buClr>
              <a:buFont typeface="Arial" pitchFamily="34" charset="0"/>
              <a:buChar char="•"/>
              <a:defRPr sz="1900">
                <a:solidFill>
                  <a:schemeClr val="tx1"/>
                </a:solidFill>
                <a:latin typeface="Arial" pitchFamily="34" charset="0"/>
                <a:cs typeface="Arial" pitchFamily="34" charset="0"/>
              </a:defRPr>
            </a:lvl1pPr>
            <a:lvl2pPr marL="719982" indent="-239994">
              <a:lnSpc>
                <a:spcPct val="100000"/>
              </a:lnSpc>
              <a:spcBef>
                <a:spcPts val="0"/>
              </a:spcBef>
              <a:defRPr sz="1900" baseline="0">
                <a:solidFill>
                  <a:schemeClr val="tx1"/>
                </a:solidFill>
                <a:latin typeface="Arial" pitchFamily="34" charset="0"/>
                <a:cs typeface="Arial" pitchFamily="34" charset="0"/>
              </a:defRPr>
            </a:lvl2pPr>
            <a:lvl3pPr>
              <a:defRPr sz="1900" baseline="0">
                <a:latin typeface="Arial" pitchFamily="34" charset="0"/>
                <a:cs typeface="Arial" pitchFamily="34" charset="0"/>
              </a:defRPr>
            </a:lvl3pPr>
            <a:lvl4pPr marL="830379" indent="-239994">
              <a:defRPr sz="1900">
                <a:latin typeface="Arial" pitchFamily="34" charset="0"/>
                <a:cs typeface="Arial" pitchFamily="34" charset="0"/>
              </a:defRPr>
            </a:lvl4pPr>
            <a:lvl5pPr marL="830379">
              <a:defRPr sz="19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Tree>
    <p:extLst>
      <p:ext uri="{BB962C8B-B14F-4D97-AF65-F5344CB8AC3E}">
        <p14:creationId xmlns:p14="http://schemas.microsoft.com/office/powerpoint/2010/main" val="1684519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US" noProof="0"/>
              <a:t>Click to edit Master text styles</a:t>
            </a:r>
          </a:p>
        </p:txBody>
      </p:sp>
      <p:sp>
        <p:nvSpPr>
          <p:cNvPr id="19" name="Picture Placeholder 16"/>
          <p:cNvSpPr>
            <a:spLocks noGrp="1"/>
          </p:cNvSpPr>
          <p:nvPr>
            <p:ph type="pic" sz="quarter" idx="14"/>
          </p:nvPr>
        </p:nvSpPr>
        <p:spPr>
          <a:xfrm>
            <a:off x="6240000" y="1670400"/>
            <a:ext cx="5448000" cy="3781317"/>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US" noProof="0"/>
              <a:t>Click icon to add picture</a:t>
            </a:r>
            <a:endParaRPr lang="en-GB" noProof="0"/>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398466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US" noProof="0"/>
              <a:t>Click to edit Master text styles</a:t>
            </a:r>
          </a:p>
        </p:txBody>
      </p:sp>
      <p:sp>
        <p:nvSpPr>
          <p:cNvPr id="19" name="Picture Placeholder 16"/>
          <p:cNvSpPr>
            <a:spLocks noGrp="1"/>
          </p:cNvSpPr>
          <p:nvPr>
            <p:ph type="pic" sz="quarter" idx="14"/>
          </p:nvPr>
        </p:nvSpPr>
        <p:spPr>
          <a:xfrm>
            <a:off x="6240000" y="1681689"/>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US" noProof="0"/>
              <a:t>Click icon to add picture</a:t>
            </a:r>
            <a:endParaRPr lang="en-GB" noProof="0"/>
          </a:p>
        </p:txBody>
      </p:sp>
      <p:sp>
        <p:nvSpPr>
          <p:cNvPr id="20" name="Picture Placeholder 16"/>
          <p:cNvSpPr>
            <a:spLocks noGrp="1"/>
          </p:cNvSpPr>
          <p:nvPr>
            <p:ph type="pic" sz="quarter" idx="15"/>
          </p:nvPr>
        </p:nvSpPr>
        <p:spPr>
          <a:xfrm>
            <a:off x="6240000" y="3872337"/>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US" noProof="0"/>
              <a:t>Click icon to add picture</a:t>
            </a:r>
            <a:endParaRPr lang="en-GB" noProof="0"/>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336582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Light Blu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4144401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US" noProof="0"/>
              <a:t>Click icon to add picture</a:t>
            </a:r>
            <a:endParaRPr lang="en-GB" noProof="0"/>
          </a:p>
        </p:txBody>
      </p:sp>
      <p:sp>
        <p:nvSpPr>
          <p:cNvPr id="17" name="Text Placeholder 2"/>
          <p:cNvSpPr>
            <a:spLocks noGrp="1"/>
          </p:cNvSpPr>
          <p:nvPr>
            <p:ph type="body" sz="quarter" idx="13"/>
          </p:nvPr>
        </p:nvSpPr>
        <p:spPr>
          <a:xfrm>
            <a:off x="315383" y="1649463"/>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US" noProof="0"/>
              <a:t>Click to edit Master text styles</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69799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61584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US" noProof="0"/>
              <a:t>Click icon to add picture</a:t>
            </a:r>
            <a:endParaRPr lang="en-GB" noProof="0"/>
          </a:p>
        </p:txBody>
      </p:sp>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US" noProof="0"/>
              <a:t>Click icon to add picture</a:t>
            </a:r>
            <a:endParaRPr lang="en-GB" noProof="0"/>
          </a:p>
        </p:txBody>
      </p:sp>
      <p:sp>
        <p:nvSpPr>
          <p:cNvPr id="17" name="Text Placeholder 2"/>
          <p:cNvSpPr>
            <a:spLocks noGrp="1"/>
          </p:cNvSpPr>
          <p:nvPr>
            <p:ph type="body" sz="quarter" idx="13"/>
          </p:nvPr>
        </p:nvSpPr>
        <p:spPr>
          <a:xfrm>
            <a:off x="315383" y="1649465"/>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US" noProof="0"/>
              <a:t>Click to edit Master text styles</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1088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436800"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US" noProof="0"/>
              <a:t>Click icon to add picture</a:t>
            </a:r>
            <a:endParaRPr lang="en-GB" noProof="0"/>
          </a:p>
        </p:txBody>
      </p:sp>
      <p:sp>
        <p:nvSpPr>
          <p:cNvPr id="18" name="Picture Placeholder 16"/>
          <p:cNvSpPr>
            <a:spLocks noGrp="1"/>
          </p:cNvSpPr>
          <p:nvPr>
            <p:ph type="pic" sz="quarter" idx="15"/>
          </p:nvPr>
        </p:nvSpPr>
        <p:spPr>
          <a:xfrm>
            <a:off x="42680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US" noProof="0"/>
              <a:t>Click icon to add picture</a:t>
            </a:r>
            <a:endParaRPr lang="en-GB" noProof="0"/>
          </a:p>
        </p:txBody>
      </p:sp>
      <p:sp>
        <p:nvSpPr>
          <p:cNvPr id="19" name="Picture Placeholder 16"/>
          <p:cNvSpPr>
            <a:spLocks noGrp="1"/>
          </p:cNvSpPr>
          <p:nvPr>
            <p:ph type="pic" sz="quarter" idx="16"/>
          </p:nvPr>
        </p:nvSpPr>
        <p:spPr>
          <a:xfrm>
            <a:off x="80903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US" noProof="0"/>
              <a:t>Click icon to add picture</a:t>
            </a:r>
            <a:endParaRPr lang="en-GB" noProof="0"/>
          </a:p>
        </p:txBody>
      </p:sp>
      <p:sp>
        <p:nvSpPr>
          <p:cNvPr id="21" name="Text Placeholder 2"/>
          <p:cNvSpPr>
            <a:spLocks noGrp="1"/>
          </p:cNvSpPr>
          <p:nvPr>
            <p:ph type="body" sz="quarter" idx="13"/>
          </p:nvPr>
        </p:nvSpPr>
        <p:spPr>
          <a:xfrm>
            <a:off x="315383" y="1649464"/>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US"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909281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359824" indent="-359824">
              <a:lnSpc>
                <a:spcPct val="100000"/>
              </a:lnSpc>
              <a:spcBef>
                <a:spcPts val="0"/>
              </a:spcBef>
              <a:buClrTx/>
              <a:buFont typeface="+mj-lt"/>
              <a:buAutoNum type="arabicPeriod"/>
              <a:defRPr sz="2400" b="1">
                <a:solidFill>
                  <a:schemeClr val="tx1"/>
                </a:solidFill>
                <a:latin typeface="Arial" pitchFamily="34" charset="0"/>
                <a:cs typeface="Arial" pitchFamily="34" charset="0"/>
              </a:defRPr>
            </a:lvl1pPr>
            <a:lvl2pPr marL="629984" indent="-179996">
              <a:lnSpc>
                <a:spcPct val="100000"/>
              </a:lnSpc>
              <a:spcBef>
                <a:spcPts val="0"/>
              </a:spcBef>
              <a:buClrTx/>
              <a:buFont typeface="Arial" pitchFamily="34" charset="0"/>
              <a:buChar char="•"/>
              <a:defRPr sz="21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content title</a:t>
            </a:r>
          </a:p>
        </p:txBody>
      </p:sp>
    </p:spTree>
    <p:extLst>
      <p:ext uri="{BB962C8B-B14F-4D97-AF65-F5344CB8AC3E}">
        <p14:creationId xmlns:p14="http://schemas.microsoft.com/office/powerpoint/2010/main" val="3725060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695781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50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p:cSld name="Oncolog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a:t>Click to add presentation title</a:t>
            </a:r>
          </a:p>
        </p:txBody>
      </p:sp>
      <p:pic>
        <p:nvPicPr>
          <p:cNvPr id="23" name="Picture 22" descr="AZ_RGB_H_PO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3" name="Picture 2" descr="page_04_AST109_TCell_Cancer_Cell_Lipid_Layer_10K_01_screen.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2617" y="3835400"/>
            <a:ext cx="11808000" cy="2834219"/>
          </a:xfrm>
          <a:prstGeom prst="rect">
            <a:avLst/>
          </a:prstGeom>
        </p:spPr>
      </p:pic>
      <p:sp>
        <p:nvSpPr>
          <p:cNvPr id="10"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a:t>Click to add speaker title</a:t>
            </a:r>
          </a:p>
        </p:txBody>
      </p:sp>
      <p:sp>
        <p:nvSpPr>
          <p:cNvPr id="11"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a:t>Click to add event title</a:t>
            </a:r>
          </a:p>
        </p:txBody>
      </p:sp>
      <p:sp>
        <p:nvSpPr>
          <p:cNvPr id="12"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a:t>Confidential statement</a:t>
            </a:r>
          </a:p>
        </p:txBody>
      </p:sp>
      <p:sp>
        <p:nvSpPr>
          <p:cNvPr id="13"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a:t>00 Month Year</a:t>
            </a:r>
          </a:p>
        </p:txBody>
      </p:sp>
    </p:spTree>
    <p:extLst>
      <p:ext uri="{BB962C8B-B14F-4D97-AF65-F5344CB8AC3E}">
        <p14:creationId xmlns:p14="http://schemas.microsoft.com/office/powerpoint/2010/main" val="911516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B03F247-4297-4973-90A3-0193475AC741}"/>
              </a:ext>
            </a:extLst>
          </p:cNvPr>
          <p:cNvSpPr>
            <a:spLocks noGrp="1"/>
          </p:cNvSpPr>
          <p:nvPr>
            <p:ph type="dt" sz="half" idx="10"/>
          </p:nvPr>
        </p:nvSpPr>
        <p:spPr/>
        <p:txBody>
          <a:bodyPr/>
          <a:lstStyle/>
          <a:p>
            <a:endParaRPr lang="en-GB"/>
          </a:p>
        </p:txBody>
      </p:sp>
      <p:sp>
        <p:nvSpPr>
          <p:cNvPr id="11" name="Slide Number Placeholder 10">
            <a:extLst>
              <a:ext uri="{FF2B5EF4-FFF2-40B4-BE49-F238E27FC236}">
                <a16:creationId xmlns:a16="http://schemas.microsoft.com/office/drawing/2014/main" id="{E358DA9E-BDF5-4DC7-B478-434301DA6253}"/>
              </a:ext>
            </a:extLst>
          </p:cNvPr>
          <p:cNvSpPr>
            <a:spLocks noGrp="1"/>
          </p:cNvSpPr>
          <p:nvPr>
            <p:ph type="sldNum" sz="quarter" idx="12"/>
          </p:nvPr>
        </p:nvSpPr>
        <p:spPr/>
        <p:txBody>
          <a:body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07989" y="6200776"/>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2774315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INVALID LAYOUT : [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title</a:t>
            </a:r>
          </a:p>
        </p:txBody>
      </p:sp>
      <p:sp>
        <p:nvSpPr>
          <p:cNvPr id="6" name="Text Placeholder 3"/>
          <p:cNvSpPr>
            <a:spLocks noGrp="1"/>
          </p:cNvSpPr>
          <p:nvPr>
            <p:ph type="body" sz="quarter" idx="11" hasCustomPrompt="1"/>
          </p:nvPr>
        </p:nvSpPr>
        <p:spPr>
          <a:xfrm>
            <a:off x="316082" y="1552684"/>
            <a:ext cx="9364951" cy="4229521"/>
          </a:xfrm>
          <a:prstGeom prst="rect">
            <a:avLst/>
          </a:prstGeom>
        </p:spPr>
        <p:txBody>
          <a:bodyPr vert="horz"/>
          <a:lstStyle>
            <a:lvl1pPr marL="0" indent="0">
              <a:spcBef>
                <a:spcPts val="0"/>
              </a:spcBef>
              <a:buNone/>
              <a:defRPr sz="32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a:t>Click to add introduction text</a:t>
            </a:r>
          </a:p>
        </p:txBody>
      </p:sp>
      <p:sp>
        <p:nvSpPr>
          <p:cNvPr id="7" name="Slide Number Placeholder 5"/>
          <p:cNvSpPr>
            <a:spLocks noGrp="1"/>
          </p:cNvSpPr>
          <p:nvPr>
            <p:ph type="sldNum" sz="quarter" idx="4"/>
          </p:nvPr>
        </p:nvSpPr>
        <p:spPr>
          <a:xfrm>
            <a:off x="4998556" y="6450000"/>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pic>
        <p:nvPicPr>
          <p:cNvPr id="3" name="Picture 2">
            <a:extLst>
              <a:ext uri="{FF2B5EF4-FFF2-40B4-BE49-F238E27FC236}">
                <a16:creationId xmlns:a16="http://schemas.microsoft.com/office/drawing/2014/main" id="{A37999FC-8D01-4239-8289-4926025D04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10" y="6172457"/>
            <a:ext cx="1358895" cy="672001"/>
          </a:xfrm>
          <a:prstGeom prst="rect">
            <a:avLst/>
          </a:prstGeom>
        </p:spPr>
      </p:pic>
    </p:spTree>
    <p:extLst>
      <p:ext uri="{BB962C8B-B14F-4D97-AF65-F5344CB8AC3E}">
        <p14:creationId xmlns:p14="http://schemas.microsoft.com/office/powerpoint/2010/main" val="2477353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32">
          <p15:clr>
            <a:srgbClr val="FBAE40"/>
          </p15:clr>
        </p15:guide>
        <p15:guide id="2" pos="2880">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1_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title</a:t>
            </a:r>
          </a:p>
        </p:txBody>
      </p:sp>
      <p:sp>
        <p:nvSpPr>
          <p:cNvPr id="6" name="Text Placeholder 3"/>
          <p:cNvSpPr>
            <a:spLocks noGrp="1"/>
          </p:cNvSpPr>
          <p:nvPr>
            <p:ph type="body" sz="quarter" idx="11" hasCustomPrompt="1"/>
          </p:nvPr>
        </p:nvSpPr>
        <p:spPr>
          <a:xfrm>
            <a:off x="316082" y="1552684"/>
            <a:ext cx="9364951" cy="4229521"/>
          </a:xfrm>
          <a:prstGeom prst="rect">
            <a:avLst/>
          </a:prstGeom>
        </p:spPr>
        <p:txBody>
          <a:bodyPr vert="horz"/>
          <a:lstStyle>
            <a:lvl1pPr marL="0" indent="0">
              <a:spcBef>
                <a:spcPts val="0"/>
              </a:spcBef>
              <a:buNone/>
              <a:defRPr sz="32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a:t>Click to add introduction text</a:t>
            </a:r>
          </a:p>
        </p:txBody>
      </p:sp>
      <p:sp>
        <p:nvSpPr>
          <p:cNvPr id="7" name="Slide Number Placeholder 5"/>
          <p:cNvSpPr>
            <a:spLocks noGrp="1"/>
          </p:cNvSpPr>
          <p:nvPr>
            <p:ph type="sldNum" sz="quarter" idx="4"/>
          </p:nvPr>
        </p:nvSpPr>
        <p:spPr>
          <a:xfrm>
            <a:off x="4998556" y="6450000"/>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pic>
        <p:nvPicPr>
          <p:cNvPr id="3" name="Picture 2">
            <a:extLst>
              <a:ext uri="{FF2B5EF4-FFF2-40B4-BE49-F238E27FC236}">
                <a16:creationId xmlns:a16="http://schemas.microsoft.com/office/drawing/2014/main" id="{A37999FC-8D01-4239-8289-4926025D04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10" y="6172457"/>
            <a:ext cx="1358895" cy="672001"/>
          </a:xfrm>
          <a:prstGeom prst="rect">
            <a:avLst/>
          </a:prstGeom>
        </p:spPr>
      </p:pic>
    </p:spTree>
    <p:extLst>
      <p:ext uri="{BB962C8B-B14F-4D97-AF65-F5344CB8AC3E}">
        <p14:creationId xmlns:p14="http://schemas.microsoft.com/office/powerpoint/2010/main" val="4140522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Slide Purpl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2340432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B03F247-4297-4973-90A3-0193475AC741}"/>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11" name="Slide Number Placeholder 10">
            <a:extLst>
              <a:ext uri="{FF2B5EF4-FFF2-40B4-BE49-F238E27FC236}">
                <a16:creationId xmlns:a16="http://schemas.microsoft.com/office/drawing/2014/main" id="{E358DA9E-BDF5-4DC7-B478-434301DA6253}"/>
              </a:ext>
            </a:extLst>
          </p:cNvPr>
          <p:cNvSpPr>
            <a:spLocks noGrp="1"/>
          </p:cNvSpPr>
          <p:nvPr>
            <p:ph type="sldNum" sz="quarter" idx="12"/>
          </p:nvPr>
        </p:nvSpPr>
        <p:spPr/>
        <p:txBody>
          <a:body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07989" y="6200776"/>
            <a:ext cx="9729787" cy="657225"/>
          </a:xfrm>
          <a:prstGeom prst="rect">
            <a:avLst/>
          </a:prstGeo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392788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256A9E-3500-EA4B-8C16-9D04FE19EF76}"/>
              </a:ext>
            </a:extLst>
          </p:cNvPr>
          <p:cNvSpPr/>
          <p:nvPr/>
        </p:nvSpPr>
        <p:spPr>
          <a:xfrm>
            <a:off x="-1" y="5266944"/>
            <a:ext cx="12192001" cy="159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a:p>
        </p:txBody>
      </p:sp>
      <p:pic>
        <p:nvPicPr>
          <p:cNvPr id="15" name="Picture 14">
            <a:extLst>
              <a:ext uri="{FF2B5EF4-FFF2-40B4-BE49-F238E27FC236}">
                <a16:creationId xmlns:a16="http://schemas.microsoft.com/office/drawing/2014/main" id="{8E23748B-02E2-2D44-802A-FEE3E2598D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85216"/>
            <a:ext cx="12191999" cy="5143500"/>
          </a:xfrm>
          <a:prstGeom prst="rect">
            <a:avLst/>
          </a:prstGeom>
        </p:spPr>
      </p:pic>
      <p:pic>
        <p:nvPicPr>
          <p:cNvPr id="16" name="Picture 15">
            <a:extLst>
              <a:ext uri="{FF2B5EF4-FFF2-40B4-BE49-F238E27FC236}">
                <a16:creationId xmlns:a16="http://schemas.microsoft.com/office/drawing/2014/main" id="{5D8BE109-130F-8F44-BDF9-A6B0787CBF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7439"/>
            <a:ext cx="12192000" cy="1088908"/>
          </a:xfrm>
          <a:prstGeom prst="rect">
            <a:avLst/>
          </a:prstGeom>
        </p:spPr>
      </p:pic>
      <p:sp>
        <p:nvSpPr>
          <p:cNvPr id="17" name="Rectangle 16">
            <a:extLst>
              <a:ext uri="{FF2B5EF4-FFF2-40B4-BE49-F238E27FC236}">
                <a16:creationId xmlns:a16="http://schemas.microsoft.com/office/drawing/2014/main" id="{E821AFC3-99BB-DE45-8DC8-1260D987C996}"/>
              </a:ext>
            </a:extLst>
          </p:cNvPr>
          <p:cNvSpPr/>
          <p:nvPr/>
        </p:nvSpPr>
        <p:spPr>
          <a:xfrm>
            <a:off x="0" y="976491"/>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dirty="0">
              <a:solidFill>
                <a:srgbClr val="63666A"/>
              </a:solidFill>
            </a:endParaRPr>
          </a:p>
        </p:txBody>
      </p:sp>
      <p:pic>
        <p:nvPicPr>
          <p:cNvPr id="18" name="Picture 17">
            <a:extLst>
              <a:ext uri="{FF2B5EF4-FFF2-40B4-BE49-F238E27FC236}">
                <a16:creationId xmlns:a16="http://schemas.microsoft.com/office/drawing/2014/main" id="{32726957-4EC1-8A46-B94B-D8CFB970B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7433" y="1104335"/>
            <a:ext cx="3118524" cy="572030"/>
          </a:xfrm>
          <a:prstGeom prst="rect">
            <a:avLst/>
          </a:prstGeom>
        </p:spPr>
      </p:pic>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713509" y="4456646"/>
            <a:ext cx="10820401" cy="1451877"/>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720435" y="5954327"/>
            <a:ext cx="10820400" cy="499147"/>
          </a:xfrm>
          <a:prstGeom prst="rect">
            <a:avLst/>
          </a:prstGeom>
        </p:spPr>
        <p:txBody>
          <a:bodyPr anchor="t">
            <a:normAutofit/>
          </a:bodyPr>
          <a:lstStyle>
            <a:lvl1pPr marL="0" indent="0" algn="l">
              <a:buNone/>
              <a:defRPr sz="1500" b="0">
                <a:solidFill>
                  <a:srgbClr val="FFA3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Title Arial Bold Uppercase</a:t>
            </a:r>
          </a:p>
        </p:txBody>
      </p:sp>
    </p:spTree>
    <p:extLst>
      <p:ext uri="{BB962C8B-B14F-4D97-AF65-F5344CB8AC3E}">
        <p14:creationId xmlns:p14="http://schemas.microsoft.com/office/powerpoint/2010/main" val="1673966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397691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97875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756095"/>
            <a:ext cx="10820400" cy="4077778"/>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658220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Ad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859537"/>
            <a:ext cx="10820400" cy="5101844"/>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480078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Paragraph + 2 Column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1495568"/>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9" y="3425566"/>
            <a:ext cx="5280025" cy="2472315"/>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033EA86E-006A-7B43-84FC-FD4176465C5E}"/>
              </a:ext>
            </a:extLst>
          </p:cNvPr>
          <p:cNvSpPr>
            <a:spLocks noGrp="1"/>
          </p:cNvSpPr>
          <p:nvPr>
            <p:ph type="body" sz="quarter" idx="12" hasCustomPrompt="1"/>
          </p:nvPr>
        </p:nvSpPr>
        <p:spPr>
          <a:xfrm>
            <a:off x="6199188" y="3425566"/>
            <a:ext cx="5334000" cy="2472315"/>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634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Subhead + Righ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5"/>
            <a:ext cx="10820400" cy="477259"/>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7127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6691313" y="2448243"/>
            <a:ext cx="4841875" cy="3262312"/>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1153671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3 column +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9"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9"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11F03BB4-41CC-E849-9B55-3687F7E74FB2}"/>
              </a:ext>
            </a:extLst>
          </p:cNvPr>
          <p:cNvSpPr>
            <a:spLocks noGrp="1"/>
          </p:cNvSpPr>
          <p:nvPr>
            <p:ph type="body" sz="quarter" idx="12"/>
          </p:nvPr>
        </p:nvSpPr>
        <p:spPr>
          <a:xfrm>
            <a:off x="4515861"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14" name="Text Placeholder 5">
            <a:extLst>
              <a:ext uri="{FF2B5EF4-FFF2-40B4-BE49-F238E27FC236}">
                <a16:creationId xmlns:a16="http://schemas.microsoft.com/office/drawing/2014/main" id="{4E0B8D83-42B6-614A-BF5E-568D4CCB81C5}"/>
              </a:ext>
            </a:extLst>
          </p:cNvPr>
          <p:cNvSpPr>
            <a:spLocks noGrp="1"/>
          </p:cNvSpPr>
          <p:nvPr>
            <p:ph type="body" sz="quarter" idx="13" hasCustomPrompt="1"/>
          </p:nvPr>
        </p:nvSpPr>
        <p:spPr>
          <a:xfrm>
            <a:off x="4515861"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D87D397B-C93F-7E45-B774-40EAFDD10394}"/>
              </a:ext>
            </a:extLst>
          </p:cNvPr>
          <p:cNvSpPr>
            <a:spLocks noGrp="1"/>
          </p:cNvSpPr>
          <p:nvPr>
            <p:ph type="body" sz="quarter" idx="14"/>
          </p:nvPr>
        </p:nvSpPr>
        <p:spPr>
          <a:xfrm>
            <a:off x="8318935"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16" name="Text Placeholder 5">
            <a:extLst>
              <a:ext uri="{FF2B5EF4-FFF2-40B4-BE49-F238E27FC236}">
                <a16:creationId xmlns:a16="http://schemas.microsoft.com/office/drawing/2014/main" id="{EC34C2E0-58DE-7A43-AA08-BFAF28E816BD}"/>
              </a:ext>
            </a:extLst>
          </p:cNvPr>
          <p:cNvSpPr>
            <a:spLocks noGrp="1"/>
          </p:cNvSpPr>
          <p:nvPr>
            <p:ph type="body" sz="quarter" idx="15" hasCustomPrompt="1"/>
          </p:nvPr>
        </p:nvSpPr>
        <p:spPr>
          <a:xfrm>
            <a:off x="8318935"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5211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Subhead + Lef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5741989" y="1783804"/>
            <a:ext cx="5791921" cy="502197"/>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57419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713507" y="1783803"/>
            <a:ext cx="4786460" cy="3553546"/>
          </a:xfrm>
          <a:prstGeom prst="rect">
            <a:avLst/>
          </a:prstGeom>
        </p:spPr>
        <p:txBody>
          <a:bodyPr>
            <a:normAutofit/>
          </a:bodyPr>
          <a:lstStyle/>
          <a:p>
            <a:r>
              <a:rPr lang="en-US"/>
              <a:t>Click icon to add picture</a:t>
            </a:r>
            <a:endParaRPr lang="en-US" dirty="0"/>
          </a:p>
        </p:txBody>
      </p:sp>
    </p:spTree>
    <p:extLst>
      <p:ext uri="{BB962C8B-B14F-4D97-AF65-F5344CB8AC3E}">
        <p14:creationId xmlns:p14="http://schemas.microsoft.com/office/powerpoint/2010/main" val="537443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Arrow Graphi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243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99703"/>
            <a:ext cx="10820400" cy="162929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grpSp>
        <p:nvGrpSpPr>
          <p:cNvPr id="3" name="Group 2">
            <a:extLst>
              <a:ext uri="{FF2B5EF4-FFF2-40B4-BE49-F238E27FC236}">
                <a16:creationId xmlns:a16="http://schemas.microsoft.com/office/drawing/2014/main" id="{9E05FC27-17DE-5341-9B82-5BC8E358862D}"/>
              </a:ext>
            </a:extLst>
          </p:cNvPr>
          <p:cNvGrpSpPr/>
          <p:nvPr/>
        </p:nvGrpSpPr>
        <p:grpSpPr>
          <a:xfrm>
            <a:off x="689929" y="3762292"/>
            <a:ext cx="10843259" cy="1791495"/>
            <a:chOff x="435178" y="2479802"/>
            <a:chExt cx="11600741" cy="2466390"/>
          </a:xfrm>
        </p:grpSpPr>
        <p:grpSp>
          <p:nvGrpSpPr>
            <p:cNvPr id="2" name="Group 1">
              <a:extLst>
                <a:ext uri="{FF2B5EF4-FFF2-40B4-BE49-F238E27FC236}">
                  <a16:creationId xmlns:a16="http://schemas.microsoft.com/office/drawing/2014/main" id="{12ED8254-7417-744A-901A-09C5D307E38F}"/>
                </a:ext>
              </a:extLst>
            </p:cNvPr>
            <p:cNvGrpSpPr/>
            <p:nvPr/>
          </p:nvGrpSpPr>
          <p:grpSpPr>
            <a:xfrm>
              <a:off x="435178" y="2479802"/>
              <a:ext cx="10483600" cy="2457957"/>
              <a:chOff x="435178" y="2479803"/>
              <a:chExt cx="7003884" cy="1642112"/>
            </a:xfrm>
          </p:grpSpPr>
          <p:sp>
            <p:nvSpPr>
              <p:cNvPr id="8" name="Rectangle 7">
                <a:extLst>
                  <a:ext uri="{FF2B5EF4-FFF2-40B4-BE49-F238E27FC236}">
                    <a16:creationId xmlns:a16="http://schemas.microsoft.com/office/drawing/2014/main" id="{21939AEF-633E-4046-A275-FA291A7C14BB}"/>
                  </a:ext>
                </a:extLst>
              </p:cNvPr>
              <p:cNvSpPr/>
              <p:nvPr/>
            </p:nvSpPr>
            <p:spPr>
              <a:xfrm>
                <a:off x="5623319" y="2481373"/>
                <a:ext cx="1815743" cy="1640541"/>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0" name="Rectangle 9">
                <a:extLst>
                  <a:ext uri="{FF2B5EF4-FFF2-40B4-BE49-F238E27FC236}">
                    <a16:creationId xmlns:a16="http://schemas.microsoft.com/office/drawing/2014/main" id="{877CCE8B-EF49-DC4E-A6E5-AFD5248B88BF}"/>
                  </a:ext>
                </a:extLst>
              </p:cNvPr>
              <p:cNvSpPr/>
              <p:nvPr/>
            </p:nvSpPr>
            <p:spPr>
              <a:xfrm>
                <a:off x="3923673" y="2481373"/>
                <a:ext cx="1815743" cy="1640541"/>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1" name="Triangle 10">
                <a:extLst>
                  <a:ext uri="{FF2B5EF4-FFF2-40B4-BE49-F238E27FC236}">
                    <a16:creationId xmlns:a16="http://schemas.microsoft.com/office/drawing/2014/main" id="{15FE7054-20A9-154F-A106-AA821961B158}"/>
                  </a:ext>
                </a:extLst>
              </p:cNvPr>
              <p:cNvSpPr/>
              <p:nvPr/>
            </p:nvSpPr>
            <p:spPr>
              <a:xfrm rot="5400000">
                <a:off x="5292095" y="2927124"/>
                <a:ext cx="1642112" cy="747470"/>
              </a:xfrm>
              <a:prstGeom prst="triangle">
                <a:avLst>
                  <a:gd name="adj" fmla="val 51638"/>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2" name="Rectangle 11">
                <a:extLst>
                  <a:ext uri="{FF2B5EF4-FFF2-40B4-BE49-F238E27FC236}">
                    <a16:creationId xmlns:a16="http://schemas.microsoft.com/office/drawing/2014/main" id="{7A407B0A-EC50-AC4C-99BF-5BFEF1A9FEE7}"/>
                  </a:ext>
                </a:extLst>
              </p:cNvPr>
              <p:cNvSpPr/>
              <p:nvPr/>
            </p:nvSpPr>
            <p:spPr>
              <a:xfrm>
                <a:off x="2215849" y="2481373"/>
                <a:ext cx="1815743" cy="1640541"/>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3" name="Triangle 12">
                <a:extLst>
                  <a:ext uri="{FF2B5EF4-FFF2-40B4-BE49-F238E27FC236}">
                    <a16:creationId xmlns:a16="http://schemas.microsoft.com/office/drawing/2014/main" id="{9318B7BA-B216-614B-8D1A-819F9058314A}"/>
                  </a:ext>
                </a:extLst>
              </p:cNvPr>
              <p:cNvSpPr/>
              <p:nvPr/>
            </p:nvSpPr>
            <p:spPr>
              <a:xfrm rot="5400000">
                <a:off x="3584271" y="2927124"/>
                <a:ext cx="1642112" cy="747470"/>
              </a:xfrm>
              <a:prstGeom prst="triangle">
                <a:avLst>
                  <a:gd name="adj" fmla="val 51638"/>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4" name="Rectangle 13">
                <a:extLst>
                  <a:ext uri="{FF2B5EF4-FFF2-40B4-BE49-F238E27FC236}">
                    <a16:creationId xmlns:a16="http://schemas.microsoft.com/office/drawing/2014/main" id="{D04729D5-84B8-9C4D-95A3-423F56EAA772}"/>
                  </a:ext>
                </a:extLst>
              </p:cNvPr>
              <p:cNvSpPr/>
              <p:nvPr/>
            </p:nvSpPr>
            <p:spPr>
              <a:xfrm>
                <a:off x="435178" y="2481373"/>
                <a:ext cx="1815743" cy="1640541"/>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5" name="Triangle 14">
                <a:extLst>
                  <a:ext uri="{FF2B5EF4-FFF2-40B4-BE49-F238E27FC236}">
                    <a16:creationId xmlns:a16="http://schemas.microsoft.com/office/drawing/2014/main" id="{98CF6FB9-7F78-C240-A2C0-935EEFA1EB38}"/>
                  </a:ext>
                </a:extLst>
              </p:cNvPr>
              <p:cNvSpPr/>
              <p:nvPr/>
            </p:nvSpPr>
            <p:spPr>
              <a:xfrm rot="5400000">
                <a:off x="1803600" y="2927124"/>
                <a:ext cx="1642112" cy="747470"/>
              </a:xfrm>
              <a:prstGeom prst="triangle">
                <a:avLst>
                  <a:gd name="adj" fmla="val 51638"/>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6" name="object 2">
                <a:extLst>
                  <a:ext uri="{FF2B5EF4-FFF2-40B4-BE49-F238E27FC236}">
                    <a16:creationId xmlns:a16="http://schemas.microsoft.com/office/drawing/2014/main" id="{76F91A32-5014-8F49-BB67-4C34C7438A93}"/>
                  </a:ext>
                </a:extLst>
              </p:cNvPr>
              <p:cNvSpPr txBox="1"/>
              <p:nvPr/>
            </p:nvSpPr>
            <p:spPr>
              <a:xfrm>
                <a:off x="2754186"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1800" dirty="0">
                    <a:ln>
                      <a:solidFill>
                        <a:schemeClr val="bg1"/>
                      </a:solidFill>
                    </a:ln>
                    <a:solidFill>
                      <a:schemeClr val="bg1"/>
                    </a:solidFill>
                    <a:cs typeface="Trebuchet MS Regular" charset="0"/>
                  </a:rPr>
                  <a:t>1</a:t>
                </a:r>
              </a:p>
            </p:txBody>
          </p:sp>
          <p:sp>
            <p:nvSpPr>
              <p:cNvPr id="17" name="object 2">
                <a:extLst>
                  <a:ext uri="{FF2B5EF4-FFF2-40B4-BE49-F238E27FC236}">
                    <a16:creationId xmlns:a16="http://schemas.microsoft.com/office/drawing/2014/main" id="{1ACC8DE2-EDAC-DF4A-9F52-E473E06373BB}"/>
                  </a:ext>
                </a:extLst>
              </p:cNvPr>
              <p:cNvSpPr txBox="1"/>
              <p:nvPr/>
            </p:nvSpPr>
            <p:spPr>
              <a:xfrm>
                <a:off x="4495385"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2</a:t>
                </a:r>
                <a:endParaRPr sz="1800" dirty="0">
                  <a:ln>
                    <a:solidFill>
                      <a:schemeClr val="bg1"/>
                    </a:solidFill>
                  </a:ln>
                  <a:solidFill>
                    <a:schemeClr val="bg1"/>
                  </a:solidFill>
                  <a:cs typeface="Trebuchet MS Regular" charset="0"/>
                </a:endParaRPr>
              </a:p>
            </p:txBody>
          </p:sp>
          <p:sp>
            <p:nvSpPr>
              <p:cNvPr id="18" name="object 2">
                <a:extLst>
                  <a:ext uri="{FF2B5EF4-FFF2-40B4-BE49-F238E27FC236}">
                    <a16:creationId xmlns:a16="http://schemas.microsoft.com/office/drawing/2014/main" id="{B1CD7CDA-9EA8-4B43-9792-45DF90C5A629}"/>
                  </a:ext>
                </a:extLst>
              </p:cNvPr>
              <p:cNvSpPr txBox="1"/>
              <p:nvPr/>
            </p:nvSpPr>
            <p:spPr>
              <a:xfrm>
                <a:off x="6146830"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3</a:t>
                </a:r>
                <a:endParaRPr sz="1800" dirty="0">
                  <a:ln>
                    <a:solidFill>
                      <a:schemeClr val="bg1"/>
                    </a:solidFill>
                  </a:ln>
                  <a:solidFill>
                    <a:schemeClr val="bg1"/>
                  </a:solidFill>
                  <a:cs typeface="Trebuchet MS Regular" charset="0"/>
                </a:endParaRPr>
              </a:p>
            </p:txBody>
          </p:sp>
        </p:grpSp>
        <p:sp>
          <p:nvSpPr>
            <p:cNvPr id="22" name="Triangle 21">
              <a:extLst>
                <a:ext uri="{FF2B5EF4-FFF2-40B4-BE49-F238E27FC236}">
                  <a16:creationId xmlns:a16="http://schemas.microsoft.com/office/drawing/2014/main" id="{3FE8F448-1A63-5E4E-B095-FBF5C7D0129F}"/>
                </a:ext>
              </a:extLst>
            </p:cNvPr>
            <p:cNvSpPr/>
            <p:nvPr/>
          </p:nvSpPr>
          <p:spPr>
            <a:xfrm rot="5400000">
              <a:off x="10247525" y="3157799"/>
              <a:ext cx="2457955" cy="1118832"/>
            </a:xfrm>
            <a:prstGeom prst="triangle">
              <a:avLst>
                <a:gd name="adj" fmla="val 51638"/>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sp>
        <p:nvSpPr>
          <p:cNvPr id="23" name="Text Placeholder 3">
            <a:extLst>
              <a:ext uri="{FF2B5EF4-FFF2-40B4-BE49-F238E27FC236}">
                <a16:creationId xmlns:a16="http://schemas.microsoft.com/office/drawing/2014/main" id="{51DC2F39-3958-DE4B-9287-6C6A2D786D7A}"/>
              </a:ext>
            </a:extLst>
          </p:cNvPr>
          <p:cNvSpPr>
            <a:spLocks noGrp="1"/>
          </p:cNvSpPr>
          <p:nvPr>
            <p:ph type="body" sz="quarter" idx="11"/>
          </p:nvPr>
        </p:nvSpPr>
        <p:spPr>
          <a:xfrm>
            <a:off x="912169" y="4018231"/>
            <a:ext cx="2340263"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C0861EE-4123-8047-B670-BBBAA34E3EB1}"/>
              </a:ext>
            </a:extLst>
          </p:cNvPr>
          <p:cNvSpPr>
            <a:spLocks noGrp="1"/>
          </p:cNvSpPr>
          <p:nvPr>
            <p:ph type="body" sz="quarter" idx="12"/>
          </p:nvPr>
        </p:nvSpPr>
        <p:spPr>
          <a:xfrm>
            <a:off x="4522877"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5" name="Text Placeholder 3">
            <a:extLst>
              <a:ext uri="{FF2B5EF4-FFF2-40B4-BE49-F238E27FC236}">
                <a16:creationId xmlns:a16="http://schemas.microsoft.com/office/drawing/2014/main" id="{EE95DA5E-0A86-BF4F-B4B6-5087C97589C9}"/>
              </a:ext>
            </a:extLst>
          </p:cNvPr>
          <p:cNvSpPr>
            <a:spLocks noGrp="1"/>
          </p:cNvSpPr>
          <p:nvPr>
            <p:ph type="body" sz="quarter" idx="13"/>
          </p:nvPr>
        </p:nvSpPr>
        <p:spPr>
          <a:xfrm>
            <a:off x="7008170"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6" name="Text Placeholder 3">
            <a:extLst>
              <a:ext uri="{FF2B5EF4-FFF2-40B4-BE49-F238E27FC236}">
                <a16:creationId xmlns:a16="http://schemas.microsoft.com/office/drawing/2014/main" id="{3819518D-0263-F143-990A-1270183732D0}"/>
              </a:ext>
            </a:extLst>
          </p:cNvPr>
          <p:cNvSpPr>
            <a:spLocks noGrp="1"/>
          </p:cNvSpPr>
          <p:nvPr>
            <p:ph type="body" sz="quarter" idx="14"/>
          </p:nvPr>
        </p:nvSpPr>
        <p:spPr>
          <a:xfrm>
            <a:off x="9305893"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0132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Slide Graphit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2251501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5 column graphic">
    <p:spTree>
      <p:nvGrpSpPr>
        <p:cNvPr id="1" name=""/>
        <p:cNvGrpSpPr/>
        <p:nvPr/>
      </p:nvGrpSpPr>
      <p:grpSpPr>
        <a:xfrm>
          <a:off x="0" y="0"/>
          <a:ext cx="0" cy="0"/>
          <a:chOff x="0" y="0"/>
          <a:chExt cx="0" cy="0"/>
        </a:xfrm>
      </p:grpSpPr>
      <p:sp>
        <p:nvSpPr>
          <p:cNvPr id="5" name="object 14">
            <a:extLst>
              <a:ext uri="{FF2B5EF4-FFF2-40B4-BE49-F238E27FC236}">
                <a16:creationId xmlns:a16="http://schemas.microsoft.com/office/drawing/2014/main" id="{42A7C324-6C24-3E45-B7B1-6E640B9B5F11}"/>
              </a:ext>
            </a:extLst>
          </p:cNvPr>
          <p:cNvSpPr/>
          <p:nvPr/>
        </p:nvSpPr>
        <p:spPr>
          <a:xfrm>
            <a:off x="713512"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8" name="object 2">
            <a:extLst>
              <a:ext uri="{FF2B5EF4-FFF2-40B4-BE49-F238E27FC236}">
                <a16:creationId xmlns:a16="http://schemas.microsoft.com/office/drawing/2014/main" id="{CE0CC45F-0180-CF44-8ABE-BD585398292D}"/>
              </a:ext>
            </a:extLst>
          </p:cNvPr>
          <p:cNvSpPr txBox="1"/>
          <p:nvPr/>
        </p:nvSpPr>
        <p:spPr>
          <a:xfrm>
            <a:off x="1278699"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2400" dirty="0">
                <a:ln>
                  <a:solidFill>
                    <a:schemeClr val="bg1"/>
                  </a:solidFill>
                </a:ln>
                <a:solidFill>
                  <a:schemeClr val="bg1"/>
                </a:solidFill>
                <a:cs typeface="Trebuchet MS Regular" charset="0"/>
              </a:rPr>
              <a:t>1</a:t>
            </a: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840715"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9" y="48315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2" name="object 14">
            <a:extLst>
              <a:ext uri="{FF2B5EF4-FFF2-40B4-BE49-F238E27FC236}">
                <a16:creationId xmlns:a16="http://schemas.microsoft.com/office/drawing/2014/main" id="{56EAC386-F71E-394D-9875-9F6F1BA21184}"/>
              </a:ext>
            </a:extLst>
          </p:cNvPr>
          <p:cNvSpPr/>
          <p:nvPr/>
        </p:nvSpPr>
        <p:spPr>
          <a:xfrm>
            <a:off x="2917451"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FFA300"/>
          </a:solidFill>
          <a:ln w="28956">
            <a:noFill/>
          </a:ln>
        </p:spPr>
        <p:txBody>
          <a:bodyPr wrap="square" lIns="0" tIns="342900" rIns="0" bIns="0" rtlCol="0" anchor="t" anchorCtr="1">
            <a:normAutofit/>
          </a:bodyPr>
          <a:lstStyle/>
          <a:p>
            <a:pPr algn="ctr"/>
            <a:endParaRPr lang="en-US" sz="1050" dirty="0">
              <a:solidFill>
                <a:schemeClr val="accent2"/>
              </a:solidFill>
              <a:cs typeface="Trebuchet MS Regular" charset="0"/>
            </a:endParaRPr>
          </a:p>
        </p:txBody>
      </p:sp>
      <p:sp>
        <p:nvSpPr>
          <p:cNvPr id="33" name="object 2">
            <a:extLst>
              <a:ext uri="{FF2B5EF4-FFF2-40B4-BE49-F238E27FC236}">
                <a16:creationId xmlns:a16="http://schemas.microsoft.com/office/drawing/2014/main" id="{17A80D39-CFFD-D84E-A306-84303C4C5E74}"/>
              </a:ext>
            </a:extLst>
          </p:cNvPr>
          <p:cNvSpPr txBox="1"/>
          <p:nvPr/>
        </p:nvSpPr>
        <p:spPr>
          <a:xfrm>
            <a:off x="3482639"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34" name="Text Placeholder 3">
            <a:extLst>
              <a:ext uri="{FF2B5EF4-FFF2-40B4-BE49-F238E27FC236}">
                <a16:creationId xmlns:a16="http://schemas.microsoft.com/office/drawing/2014/main" id="{44F683E5-84E2-DE4C-A613-7AB461764426}"/>
              </a:ext>
            </a:extLst>
          </p:cNvPr>
          <p:cNvSpPr>
            <a:spLocks noGrp="1"/>
          </p:cNvSpPr>
          <p:nvPr>
            <p:ph type="body" sz="quarter" idx="19"/>
          </p:nvPr>
        </p:nvSpPr>
        <p:spPr>
          <a:xfrm>
            <a:off x="3044654"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5" name="object 14">
            <a:extLst>
              <a:ext uri="{FF2B5EF4-FFF2-40B4-BE49-F238E27FC236}">
                <a16:creationId xmlns:a16="http://schemas.microsoft.com/office/drawing/2014/main" id="{AFE97A2C-41A9-D845-9557-439DC5057CFF}"/>
              </a:ext>
            </a:extLst>
          </p:cNvPr>
          <p:cNvSpPr/>
          <p:nvPr/>
        </p:nvSpPr>
        <p:spPr>
          <a:xfrm>
            <a:off x="5097943"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3"/>
          </a:solidFill>
          <a:ln w="28956">
            <a:noFill/>
          </a:ln>
        </p:spPr>
        <p:txBody>
          <a:bodyPr wrap="square" lIns="0" tIns="342900" rIns="0" bIns="0" rtlCol="0" anchor="t" anchorCtr="1">
            <a:normAutofit/>
          </a:bodyPr>
          <a:lstStyle/>
          <a:p>
            <a:pPr algn="ctr"/>
            <a:endParaRPr lang="en-US" sz="1050" dirty="0">
              <a:solidFill>
                <a:schemeClr val="accent1"/>
              </a:solidFill>
              <a:cs typeface="Trebuchet MS Regular" charset="0"/>
            </a:endParaRPr>
          </a:p>
        </p:txBody>
      </p:sp>
      <p:sp>
        <p:nvSpPr>
          <p:cNvPr id="36" name="object 2">
            <a:extLst>
              <a:ext uri="{FF2B5EF4-FFF2-40B4-BE49-F238E27FC236}">
                <a16:creationId xmlns:a16="http://schemas.microsoft.com/office/drawing/2014/main" id="{E1F85520-2CD3-394D-B726-4816DE4CA42A}"/>
              </a:ext>
            </a:extLst>
          </p:cNvPr>
          <p:cNvSpPr txBox="1"/>
          <p:nvPr/>
        </p:nvSpPr>
        <p:spPr>
          <a:xfrm>
            <a:off x="5663131"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sp>
        <p:nvSpPr>
          <p:cNvPr id="37" name="Text Placeholder 3">
            <a:extLst>
              <a:ext uri="{FF2B5EF4-FFF2-40B4-BE49-F238E27FC236}">
                <a16:creationId xmlns:a16="http://schemas.microsoft.com/office/drawing/2014/main" id="{E8656522-BC99-5844-8738-27ECE29A301B}"/>
              </a:ext>
            </a:extLst>
          </p:cNvPr>
          <p:cNvSpPr>
            <a:spLocks noGrp="1"/>
          </p:cNvSpPr>
          <p:nvPr>
            <p:ph type="body" sz="quarter" idx="20"/>
          </p:nvPr>
        </p:nvSpPr>
        <p:spPr>
          <a:xfrm>
            <a:off x="5225146"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8" name="object 14">
            <a:extLst>
              <a:ext uri="{FF2B5EF4-FFF2-40B4-BE49-F238E27FC236}">
                <a16:creationId xmlns:a16="http://schemas.microsoft.com/office/drawing/2014/main" id="{AE39ABA2-F7E4-5442-8811-EC9D323489DC}"/>
              </a:ext>
            </a:extLst>
          </p:cNvPr>
          <p:cNvSpPr/>
          <p:nvPr/>
        </p:nvSpPr>
        <p:spPr>
          <a:xfrm>
            <a:off x="7278435"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4"/>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39" name="object 2">
            <a:extLst>
              <a:ext uri="{FF2B5EF4-FFF2-40B4-BE49-F238E27FC236}">
                <a16:creationId xmlns:a16="http://schemas.microsoft.com/office/drawing/2014/main" id="{C0231480-94C0-2745-8E91-DD05831DE6FD}"/>
              </a:ext>
            </a:extLst>
          </p:cNvPr>
          <p:cNvSpPr txBox="1"/>
          <p:nvPr/>
        </p:nvSpPr>
        <p:spPr>
          <a:xfrm>
            <a:off x="7843623"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4</a:t>
            </a:r>
            <a:endParaRPr sz="2400" dirty="0">
              <a:ln>
                <a:solidFill>
                  <a:schemeClr val="bg1"/>
                </a:solidFill>
              </a:ln>
              <a:solidFill>
                <a:schemeClr val="bg1"/>
              </a:solidFill>
              <a:cs typeface="Trebuchet MS Regular" charset="0"/>
            </a:endParaRPr>
          </a:p>
        </p:txBody>
      </p:sp>
      <p:sp>
        <p:nvSpPr>
          <p:cNvPr id="40" name="Text Placeholder 3">
            <a:extLst>
              <a:ext uri="{FF2B5EF4-FFF2-40B4-BE49-F238E27FC236}">
                <a16:creationId xmlns:a16="http://schemas.microsoft.com/office/drawing/2014/main" id="{C9DDC0D2-6C77-EA4C-AE0D-4B79690EADA0}"/>
              </a:ext>
            </a:extLst>
          </p:cNvPr>
          <p:cNvSpPr>
            <a:spLocks noGrp="1"/>
          </p:cNvSpPr>
          <p:nvPr>
            <p:ph type="body" sz="quarter" idx="21"/>
          </p:nvPr>
        </p:nvSpPr>
        <p:spPr>
          <a:xfrm>
            <a:off x="7405638"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41" name="object 14">
            <a:extLst>
              <a:ext uri="{FF2B5EF4-FFF2-40B4-BE49-F238E27FC236}">
                <a16:creationId xmlns:a16="http://schemas.microsoft.com/office/drawing/2014/main" id="{7D5CB86A-3E99-5A4E-9C2B-48E11E1DDF2A}"/>
              </a:ext>
            </a:extLst>
          </p:cNvPr>
          <p:cNvSpPr/>
          <p:nvPr/>
        </p:nvSpPr>
        <p:spPr>
          <a:xfrm>
            <a:off x="9458928"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tx1">
              <a:lumMod val="75000"/>
              <a:lumOff val="25000"/>
            </a:schemeClr>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42" name="object 2">
            <a:extLst>
              <a:ext uri="{FF2B5EF4-FFF2-40B4-BE49-F238E27FC236}">
                <a16:creationId xmlns:a16="http://schemas.microsoft.com/office/drawing/2014/main" id="{DCCC36C8-C2E3-AD4E-9FCA-BDEE1647B946}"/>
              </a:ext>
            </a:extLst>
          </p:cNvPr>
          <p:cNvSpPr txBox="1"/>
          <p:nvPr/>
        </p:nvSpPr>
        <p:spPr>
          <a:xfrm>
            <a:off x="10024115"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5</a:t>
            </a:r>
            <a:endParaRPr sz="2400" dirty="0">
              <a:ln>
                <a:solidFill>
                  <a:schemeClr val="bg1"/>
                </a:solidFill>
              </a:ln>
              <a:solidFill>
                <a:schemeClr val="bg1"/>
              </a:solidFill>
              <a:cs typeface="Trebuchet MS Regular" charset="0"/>
            </a:endParaRPr>
          </a:p>
        </p:txBody>
      </p:sp>
      <p:sp>
        <p:nvSpPr>
          <p:cNvPr id="43" name="Text Placeholder 3">
            <a:extLst>
              <a:ext uri="{FF2B5EF4-FFF2-40B4-BE49-F238E27FC236}">
                <a16:creationId xmlns:a16="http://schemas.microsoft.com/office/drawing/2014/main" id="{04FF2AB9-A8CE-D042-BBA0-EC5DADFE1E39}"/>
              </a:ext>
            </a:extLst>
          </p:cNvPr>
          <p:cNvSpPr>
            <a:spLocks noGrp="1"/>
          </p:cNvSpPr>
          <p:nvPr>
            <p:ph type="body" sz="quarter" idx="22"/>
          </p:nvPr>
        </p:nvSpPr>
        <p:spPr>
          <a:xfrm>
            <a:off x="9586131"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 name="Text Placeholder 2">
            <a:extLst>
              <a:ext uri="{FF2B5EF4-FFF2-40B4-BE49-F238E27FC236}">
                <a16:creationId xmlns:a16="http://schemas.microsoft.com/office/drawing/2014/main" id="{E4D993C8-2168-224B-B11B-CBB6658DB1C2}"/>
              </a:ext>
            </a:extLst>
          </p:cNvPr>
          <p:cNvSpPr>
            <a:spLocks noGrp="1"/>
          </p:cNvSpPr>
          <p:nvPr>
            <p:ph type="body" sz="quarter" idx="23" hasCustomPrompt="1"/>
          </p:nvPr>
        </p:nvSpPr>
        <p:spPr>
          <a:xfrm>
            <a:off x="7127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5" name="Text Placeholder 2">
            <a:extLst>
              <a:ext uri="{FF2B5EF4-FFF2-40B4-BE49-F238E27FC236}">
                <a16:creationId xmlns:a16="http://schemas.microsoft.com/office/drawing/2014/main" id="{E9E156A9-63B9-0D4D-A1F8-80EFCA1B2A89}"/>
              </a:ext>
            </a:extLst>
          </p:cNvPr>
          <p:cNvSpPr>
            <a:spLocks noGrp="1"/>
          </p:cNvSpPr>
          <p:nvPr>
            <p:ph type="body" sz="quarter" idx="24" hasCustomPrompt="1"/>
          </p:nvPr>
        </p:nvSpPr>
        <p:spPr>
          <a:xfrm>
            <a:off x="29225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6" name="Text Placeholder 2">
            <a:extLst>
              <a:ext uri="{FF2B5EF4-FFF2-40B4-BE49-F238E27FC236}">
                <a16:creationId xmlns:a16="http://schemas.microsoft.com/office/drawing/2014/main" id="{9273885B-6CDF-A64C-9F9F-94B44588A386}"/>
              </a:ext>
            </a:extLst>
          </p:cNvPr>
          <p:cNvSpPr>
            <a:spLocks noGrp="1"/>
          </p:cNvSpPr>
          <p:nvPr>
            <p:ph type="body" sz="quarter" idx="25" hasCustomPrompt="1"/>
          </p:nvPr>
        </p:nvSpPr>
        <p:spPr>
          <a:xfrm>
            <a:off x="50815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7" name="Text Placeholder 2">
            <a:extLst>
              <a:ext uri="{FF2B5EF4-FFF2-40B4-BE49-F238E27FC236}">
                <a16:creationId xmlns:a16="http://schemas.microsoft.com/office/drawing/2014/main" id="{6769DFBE-A0FB-1247-B7FD-0030539C0E7C}"/>
              </a:ext>
            </a:extLst>
          </p:cNvPr>
          <p:cNvSpPr>
            <a:spLocks noGrp="1"/>
          </p:cNvSpPr>
          <p:nvPr>
            <p:ph type="body" sz="quarter" idx="26" hasCustomPrompt="1"/>
          </p:nvPr>
        </p:nvSpPr>
        <p:spPr>
          <a:xfrm>
            <a:off x="72786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8" name="Text Placeholder 2">
            <a:extLst>
              <a:ext uri="{FF2B5EF4-FFF2-40B4-BE49-F238E27FC236}">
                <a16:creationId xmlns:a16="http://schemas.microsoft.com/office/drawing/2014/main" id="{82D014FC-7138-6D42-B67F-0BD3BAEAD8DF}"/>
              </a:ext>
            </a:extLst>
          </p:cNvPr>
          <p:cNvSpPr>
            <a:spLocks noGrp="1"/>
          </p:cNvSpPr>
          <p:nvPr>
            <p:ph type="body" sz="quarter" idx="27" hasCustomPrompt="1"/>
          </p:nvPr>
        </p:nvSpPr>
        <p:spPr>
          <a:xfrm>
            <a:off x="94503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Tree>
    <p:extLst>
      <p:ext uri="{BB962C8B-B14F-4D97-AF65-F5344CB8AC3E}">
        <p14:creationId xmlns:p14="http://schemas.microsoft.com/office/powerpoint/2010/main" val="4085162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Timeline graphic">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9" y="48315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grpSp>
        <p:nvGrpSpPr>
          <p:cNvPr id="2" name="Group 1">
            <a:extLst>
              <a:ext uri="{FF2B5EF4-FFF2-40B4-BE49-F238E27FC236}">
                <a16:creationId xmlns:a16="http://schemas.microsoft.com/office/drawing/2014/main" id="{42689156-0CAF-CE40-AB00-388566D9D261}"/>
              </a:ext>
            </a:extLst>
          </p:cNvPr>
          <p:cNvGrpSpPr/>
          <p:nvPr/>
        </p:nvGrpSpPr>
        <p:grpSpPr>
          <a:xfrm>
            <a:off x="0" y="2942708"/>
            <a:ext cx="12200747" cy="2081569"/>
            <a:chOff x="-73152" y="1883661"/>
            <a:chExt cx="9304020" cy="1975107"/>
          </a:xfrm>
        </p:grpSpPr>
        <p:sp>
          <p:nvSpPr>
            <p:cNvPr id="23" name="Rectangle 22">
              <a:extLst>
                <a:ext uri="{FF2B5EF4-FFF2-40B4-BE49-F238E27FC236}">
                  <a16:creationId xmlns:a16="http://schemas.microsoft.com/office/drawing/2014/main" id="{776CC197-4915-4C47-B8D5-6E22638C80C0}"/>
                </a:ext>
              </a:extLst>
            </p:cNvPr>
            <p:cNvSpPr/>
            <p:nvPr/>
          </p:nvSpPr>
          <p:spPr>
            <a:xfrm>
              <a:off x="-73152" y="2651760"/>
              <a:ext cx="1865376" cy="438912"/>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5" name="Rectangle 24">
              <a:extLst>
                <a:ext uri="{FF2B5EF4-FFF2-40B4-BE49-F238E27FC236}">
                  <a16:creationId xmlns:a16="http://schemas.microsoft.com/office/drawing/2014/main" id="{77A78F78-E166-DB4C-BAC1-D0965F345FE1}"/>
                </a:ext>
              </a:extLst>
            </p:cNvPr>
            <p:cNvSpPr/>
            <p:nvPr/>
          </p:nvSpPr>
          <p:spPr>
            <a:xfrm>
              <a:off x="1787652" y="2651760"/>
              <a:ext cx="1865376" cy="438912"/>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6" name="Rectangle 25">
              <a:extLst>
                <a:ext uri="{FF2B5EF4-FFF2-40B4-BE49-F238E27FC236}">
                  <a16:creationId xmlns:a16="http://schemas.microsoft.com/office/drawing/2014/main" id="{AE6653D9-1DCF-7C42-9CF2-B7A90E6F7E5A}"/>
                </a:ext>
              </a:extLst>
            </p:cNvPr>
            <p:cNvSpPr/>
            <p:nvPr/>
          </p:nvSpPr>
          <p:spPr>
            <a:xfrm>
              <a:off x="3648456" y="2651760"/>
              <a:ext cx="1865376" cy="438912"/>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7" name="Rectangle 26">
              <a:extLst>
                <a:ext uri="{FF2B5EF4-FFF2-40B4-BE49-F238E27FC236}">
                  <a16:creationId xmlns:a16="http://schemas.microsoft.com/office/drawing/2014/main" id="{DA3C1EA2-6262-4B4D-BFDB-372864B53E57}"/>
                </a:ext>
              </a:extLst>
            </p:cNvPr>
            <p:cNvSpPr/>
            <p:nvPr/>
          </p:nvSpPr>
          <p:spPr>
            <a:xfrm>
              <a:off x="5509260" y="2651760"/>
              <a:ext cx="1865376" cy="438912"/>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8" name="Rectangle 27">
              <a:extLst>
                <a:ext uri="{FF2B5EF4-FFF2-40B4-BE49-F238E27FC236}">
                  <a16:creationId xmlns:a16="http://schemas.microsoft.com/office/drawing/2014/main" id="{614DC858-5BFD-0A46-ACB2-39AA1F3D801B}"/>
                </a:ext>
              </a:extLst>
            </p:cNvPr>
            <p:cNvSpPr/>
            <p:nvPr/>
          </p:nvSpPr>
          <p:spPr>
            <a:xfrm>
              <a:off x="7365492" y="2651760"/>
              <a:ext cx="1865376" cy="43891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9" name="Triangle 28">
              <a:extLst>
                <a:ext uri="{FF2B5EF4-FFF2-40B4-BE49-F238E27FC236}">
                  <a16:creationId xmlns:a16="http://schemas.microsoft.com/office/drawing/2014/main" id="{71F4E3CC-21AD-F945-8372-A18256CF23C7}"/>
                </a:ext>
              </a:extLst>
            </p:cNvPr>
            <p:cNvSpPr/>
            <p:nvPr/>
          </p:nvSpPr>
          <p:spPr>
            <a:xfrm>
              <a:off x="587502" y="2267712"/>
              <a:ext cx="539496" cy="384048"/>
            </a:xfrm>
            <a:prstGeom prst="triangl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30" name="Triangle 29">
              <a:extLst>
                <a:ext uri="{FF2B5EF4-FFF2-40B4-BE49-F238E27FC236}">
                  <a16:creationId xmlns:a16="http://schemas.microsoft.com/office/drawing/2014/main" id="{C4A0F0EF-A058-A946-84D5-5634C06D5572}"/>
                </a:ext>
              </a:extLst>
            </p:cNvPr>
            <p:cNvSpPr/>
            <p:nvPr/>
          </p:nvSpPr>
          <p:spPr>
            <a:xfrm>
              <a:off x="4318254" y="2267712"/>
              <a:ext cx="539496" cy="384048"/>
            </a:xfrm>
            <a:prstGeom prst="triangle">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31" name="Triangle 30">
              <a:extLst>
                <a:ext uri="{FF2B5EF4-FFF2-40B4-BE49-F238E27FC236}">
                  <a16:creationId xmlns:a16="http://schemas.microsoft.com/office/drawing/2014/main" id="{09A00FEA-B455-6246-AE45-F93A7AABE231}"/>
                </a:ext>
              </a:extLst>
            </p:cNvPr>
            <p:cNvSpPr/>
            <p:nvPr/>
          </p:nvSpPr>
          <p:spPr>
            <a:xfrm>
              <a:off x="8026146" y="2267712"/>
              <a:ext cx="539496" cy="384048"/>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44" name="Triangle 43">
              <a:extLst>
                <a:ext uri="{FF2B5EF4-FFF2-40B4-BE49-F238E27FC236}">
                  <a16:creationId xmlns:a16="http://schemas.microsoft.com/office/drawing/2014/main" id="{D708C2CE-884E-044C-932B-64794D7F7EFA}"/>
                </a:ext>
              </a:extLst>
            </p:cNvPr>
            <p:cNvSpPr/>
            <p:nvPr/>
          </p:nvSpPr>
          <p:spPr>
            <a:xfrm rot="10800000">
              <a:off x="2450592" y="3090672"/>
              <a:ext cx="539496" cy="384048"/>
            </a:xfrm>
            <a:prstGeom prst="triangle">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49" name="Triangle 48">
              <a:extLst>
                <a:ext uri="{FF2B5EF4-FFF2-40B4-BE49-F238E27FC236}">
                  <a16:creationId xmlns:a16="http://schemas.microsoft.com/office/drawing/2014/main" id="{AA98A588-D7EC-E34B-ABBC-C812789AF089}"/>
                </a:ext>
              </a:extLst>
            </p:cNvPr>
            <p:cNvSpPr/>
            <p:nvPr/>
          </p:nvSpPr>
          <p:spPr>
            <a:xfrm rot="10800000">
              <a:off x="6165342" y="3090672"/>
              <a:ext cx="539496" cy="384048"/>
            </a:xfrm>
            <a:prstGeom prst="triangle">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50" name="object 2">
              <a:extLst>
                <a:ext uri="{FF2B5EF4-FFF2-40B4-BE49-F238E27FC236}">
                  <a16:creationId xmlns:a16="http://schemas.microsoft.com/office/drawing/2014/main" id="{DDD0F621-D12F-B640-BDDB-0341446D0614}"/>
                </a:ext>
              </a:extLst>
            </p:cNvPr>
            <p:cNvSpPr txBox="1"/>
            <p:nvPr/>
          </p:nvSpPr>
          <p:spPr>
            <a:xfrm>
              <a:off x="659345" y="3474720"/>
              <a:ext cx="395810" cy="384048"/>
            </a:xfrm>
            <a:prstGeom prst="ellipse">
              <a:avLst/>
            </a:prstGeom>
            <a:solidFill>
              <a:srgbClr val="41B6E6"/>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1800" dirty="0">
                  <a:ln>
                    <a:solidFill>
                      <a:schemeClr val="bg1"/>
                    </a:solidFill>
                  </a:ln>
                  <a:solidFill>
                    <a:schemeClr val="bg1"/>
                  </a:solidFill>
                  <a:cs typeface="Trebuchet MS Regular" charset="0"/>
                </a:rPr>
                <a:t>1</a:t>
              </a:r>
            </a:p>
          </p:txBody>
        </p:sp>
        <p:sp>
          <p:nvSpPr>
            <p:cNvPr id="51" name="object 2">
              <a:extLst>
                <a:ext uri="{FF2B5EF4-FFF2-40B4-BE49-F238E27FC236}">
                  <a16:creationId xmlns:a16="http://schemas.microsoft.com/office/drawing/2014/main" id="{EFC8C0AC-BF31-8F4C-BEBB-476B23D7965B}"/>
                </a:ext>
              </a:extLst>
            </p:cNvPr>
            <p:cNvSpPr txBox="1"/>
            <p:nvPr/>
          </p:nvSpPr>
          <p:spPr>
            <a:xfrm>
              <a:off x="2522434" y="1883662"/>
              <a:ext cx="395810" cy="384048"/>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2</a:t>
              </a:r>
              <a:endParaRPr sz="1800" dirty="0">
                <a:ln>
                  <a:solidFill>
                    <a:schemeClr val="bg1"/>
                  </a:solidFill>
                </a:ln>
                <a:solidFill>
                  <a:schemeClr val="bg1"/>
                </a:solidFill>
                <a:cs typeface="Trebuchet MS Regular" charset="0"/>
              </a:endParaRPr>
            </a:p>
          </p:txBody>
        </p:sp>
        <p:sp>
          <p:nvSpPr>
            <p:cNvPr id="52" name="object 2">
              <a:extLst>
                <a:ext uri="{FF2B5EF4-FFF2-40B4-BE49-F238E27FC236}">
                  <a16:creationId xmlns:a16="http://schemas.microsoft.com/office/drawing/2014/main" id="{454AF190-49E4-E448-8AF0-2BCBD1BD8AC3}"/>
                </a:ext>
              </a:extLst>
            </p:cNvPr>
            <p:cNvSpPr txBox="1"/>
            <p:nvPr/>
          </p:nvSpPr>
          <p:spPr>
            <a:xfrm>
              <a:off x="6208681" y="1883661"/>
              <a:ext cx="395810" cy="384050"/>
            </a:xfrm>
            <a:prstGeom prst="ellipse">
              <a:avLst/>
            </a:prstGeom>
            <a:solidFill>
              <a:srgbClr val="FFA300"/>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4</a:t>
              </a:r>
              <a:endParaRPr sz="1800" dirty="0">
                <a:ln>
                  <a:solidFill>
                    <a:schemeClr val="bg1"/>
                  </a:solidFill>
                </a:ln>
                <a:solidFill>
                  <a:schemeClr val="bg1"/>
                </a:solidFill>
                <a:cs typeface="Trebuchet MS Regular" charset="0"/>
              </a:endParaRPr>
            </a:p>
          </p:txBody>
        </p:sp>
        <p:sp>
          <p:nvSpPr>
            <p:cNvPr id="53" name="object 2">
              <a:extLst>
                <a:ext uri="{FF2B5EF4-FFF2-40B4-BE49-F238E27FC236}">
                  <a16:creationId xmlns:a16="http://schemas.microsoft.com/office/drawing/2014/main" id="{C8F78263-DA86-F543-A5B8-6D0F3DD0CEF0}"/>
                </a:ext>
              </a:extLst>
            </p:cNvPr>
            <p:cNvSpPr txBox="1"/>
            <p:nvPr/>
          </p:nvSpPr>
          <p:spPr>
            <a:xfrm>
              <a:off x="4372620" y="3474720"/>
              <a:ext cx="395810" cy="384048"/>
            </a:xfrm>
            <a:prstGeom prst="ellipse">
              <a:avLst/>
            </a:prstGeom>
            <a:solidFill>
              <a:srgbClr val="00629B"/>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3</a:t>
              </a:r>
              <a:endParaRPr sz="1800" dirty="0">
                <a:ln>
                  <a:solidFill>
                    <a:schemeClr val="bg1"/>
                  </a:solidFill>
                </a:ln>
                <a:solidFill>
                  <a:schemeClr val="bg1"/>
                </a:solidFill>
                <a:cs typeface="Trebuchet MS Regular" charset="0"/>
              </a:endParaRPr>
            </a:p>
          </p:txBody>
        </p:sp>
        <p:sp>
          <p:nvSpPr>
            <p:cNvPr id="54" name="object 2">
              <a:extLst>
                <a:ext uri="{FF2B5EF4-FFF2-40B4-BE49-F238E27FC236}">
                  <a16:creationId xmlns:a16="http://schemas.microsoft.com/office/drawing/2014/main" id="{17651799-EBB4-DE4B-84C0-AF2BAC4C7ADA}"/>
                </a:ext>
              </a:extLst>
            </p:cNvPr>
            <p:cNvSpPr txBox="1"/>
            <p:nvPr/>
          </p:nvSpPr>
          <p:spPr>
            <a:xfrm>
              <a:off x="8101750" y="3474720"/>
              <a:ext cx="395810" cy="384048"/>
            </a:xfrm>
            <a:prstGeom prst="ellipse">
              <a:avLst/>
            </a:prstGeom>
            <a:solidFill>
              <a:schemeClr val="bg2">
                <a:lumMod val="50000"/>
              </a:schemeClr>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5</a:t>
              </a:r>
              <a:endParaRPr sz="1800" dirty="0">
                <a:ln>
                  <a:solidFill>
                    <a:schemeClr val="bg1"/>
                  </a:solidFill>
                </a:ln>
                <a:solidFill>
                  <a:schemeClr val="bg1"/>
                </a:solidFill>
                <a:cs typeface="Trebuchet MS Regular" charset="0"/>
              </a:endParaRPr>
            </a:p>
          </p:txBody>
        </p:sp>
      </p:grpSp>
      <p:sp>
        <p:nvSpPr>
          <p:cNvPr id="55" name="Text Placeholder 3">
            <a:extLst>
              <a:ext uri="{FF2B5EF4-FFF2-40B4-BE49-F238E27FC236}">
                <a16:creationId xmlns:a16="http://schemas.microsoft.com/office/drawing/2014/main" id="{B136F2D4-8120-6745-AF56-12B694637DEA}"/>
              </a:ext>
            </a:extLst>
          </p:cNvPr>
          <p:cNvSpPr>
            <a:spLocks noGrp="1"/>
          </p:cNvSpPr>
          <p:nvPr>
            <p:ph type="body" sz="quarter" idx="10"/>
          </p:nvPr>
        </p:nvSpPr>
        <p:spPr>
          <a:xfrm>
            <a:off x="27432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6" name="Text Placeholder 3">
            <a:extLst>
              <a:ext uri="{FF2B5EF4-FFF2-40B4-BE49-F238E27FC236}">
                <a16:creationId xmlns:a16="http://schemas.microsoft.com/office/drawing/2014/main" id="{27D5652B-F0D1-6A47-99A7-4A492E2FAB4E}"/>
              </a:ext>
            </a:extLst>
          </p:cNvPr>
          <p:cNvSpPr>
            <a:spLocks noGrp="1"/>
          </p:cNvSpPr>
          <p:nvPr>
            <p:ph type="body" sz="quarter" idx="11"/>
          </p:nvPr>
        </p:nvSpPr>
        <p:spPr>
          <a:xfrm>
            <a:off x="512064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7" name="Text Placeholder 3">
            <a:extLst>
              <a:ext uri="{FF2B5EF4-FFF2-40B4-BE49-F238E27FC236}">
                <a16:creationId xmlns:a16="http://schemas.microsoft.com/office/drawing/2014/main" id="{3FDEED65-2DAD-8747-8ED2-50CB6D9D368B}"/>
              </a:ext>
            </a:extLst>
          </p:cNvPr>
          <p:cNvSpPr>
            <a:spLocks noGrp="1"/>
          </p:cNvSpPr>
          <p:nvPr>
            <p:ph type="body" sz="quarter" idx="12"/>
          </p:nvPr>
        </p:nvSpPr>
        <p:spPr>
          <a:xfrm>
            <a:off x="996696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8" name="Text Placeholder 3">
            <a:extLst>
              <a:ext uri="{FF2B5EF4-FFF2-40B4-BE49-F238E27FC236}">
                <a16:creationId xmlns:a16="http://schemas.microsoft.com/office/drawing/2014/main" id="{B5017829-45C4-074F-AE45-6F65C3D9CED0}"/>
              </a:ext>
            </a:extLst>
          </p:cNvPr>
          <p:cNvSpPr>
            <a:spLocks noGrp="1"/>
          </p:cNvSpPr>
          <p:nvPr>
            <p:ph type="body" sz="quarter" idx="13"/>
          </p:nvPr>
        </p:nvSpPr>
        <p:spPr>
          <a:xfrm>
            <a:off x="2688337" y="4705005"/>
            <a:ext cx="1993392" cy="1330035"/>
          </a:xfrm>
          <a:prstGeom prst="rect">
            <a:avLst/>
          </a:prstGeom>
        </p:spPr>
        <p:txBody>
          <a:bodyPr anchor="t">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9" name="Text Placeholder 3">
            <a:extLst>
              <a:ext uri="{FF2B5EF4-FFF2-40B4-BE49-F238E27FC236}">
                <a16:creationId xmlns:a16="http://schemas.microsoft.com/office/drawing/2014/main" id="{28A17CA5-B3CD-5A4B-9F57-A8C8AAB64825}"/>
              </a:ext>
            </a:extLst>
          </p:cNvPr>
          <p:cNvSpPr>
            <a:spLocks noGrp="1"/>
          </p:cNvSpPr>
          <p:nvPr>
            <p:ph type="body" sz="quarter" idx="14"/>
          </p:nvPr>
        </p:nvSpPr>
        <p:spPr>
          <a:xfrm>
            <a:off x="7534657" y="4705005"/>
            <a:ext cx="1993392" cy="1330035"/>
          </a:xfrm>
          <a:prstGeom prst="rect">
            <a:avLst/>
          </a:prstGeom>
        </p:spPr>
        <p:txBody>
          <a:bodyPr anchor="t">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Tree>
    <p:extLst>
      <p:ext uri="{BB962C8B-B14F-4D97-AF65-F5344CB8AC3E}">
        <p14:creationId xmlns:p14="http://schemas.microsoft.com/office/powerpoint/2010/main" val="3641982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15354A-3744-A841-A23A-E3EF44060291}"/>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F914FF82-10FC-FD42-902E-7B50BF8EFA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2" name="Picture 11">
            <a:extLst>
              <a:ext uri="{FF2B5EF4-FFF2-40B4-BE49-F238E27FC236}">
                <a16:creationId xmlns:a16="http://schemas.microsoft.com/office/drawing/2014/main" id="{1D0F16AB-2CE4-4144-B909-266EAABB25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3" name="Rectangle 12">
            <a:extLst>
              <a:ext uri="{FF2B5EF4-FFF2-40B4-BE49-F238E27FC236}">
                <a16:creationId xmlns:a16="http://schemas.microsoft.com/office/drawing/2014/main" id="{226710A6-DFD4-0942-AABB-A60E759F660E}"/>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4" name="Picture 13">
            <a:extLst>
              <a:ext uri="{FF2B5EF4-FFF2-40B4-BE49-F238E27FC236}">
                <a16:creationId xmlns:a16="http://schemas.microsoft.com/office/drawing/2014/main" id="{70023F1E-FF0F-A447-99CC-B9C2FE785D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5760720" y="3595931"/>
            <a:ext cx="5593080" cy="1102759"/>
          </a:xfrm>
          <a:prstGeom prst="rect">
            <a:avLst/>
          </a:prstGeom>
        </p:spPr>
        <p:txBody>
          <a:bodyPr anchor="ctr" anchorCtr="0">
            <a:normAutofit/>
          </a:bodyPr>
          <a:lstStyle>
            <a:lvl1pPr marL="0" indent="0" algn="ctr">
              <a:buNone/>
              <a:defRPr sz="1800" b="0">
                <a:solidFill>
                  <a:srgbClr val="FFA300"/>
                </a:solidFill>
              </a:defRPr>
            </a:lvl1pPr>
          </a:lstStyle>
          <a:p>
            <a:pPr lvl="0"/>
            <a:r>
              <a:rPr lang="en-US" dirty="0"/>
              <a:t>Section Divider Arial Bold 24pt</a:t>
            </a:r>
          </a:p>
        </p:txBody>
      </p:sp>
    </p:spTree>
    <p:extLst>
      <p:ext uri="{BB962C8B-B14F-4D97-AF65-F5344CB8AC3E}">
        <p14:creationId xmlns:p14="http://schemas.microsoft.com/office/powerpoint/2010/main" val="2415849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BB75A7-5DE6-0B48-8A40-C89B7EB132C0}"/>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56ED808F-3361-814E-B378-D33D722E3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1" name="Picture 10">
            <a:extLst>
              <a:ext uri="{FF2B5EF4-FFF2-40B4-BE49-F238E27FC236}">
                <a16:creationId xmlns:a16="http://schemas.microsoft.com/office/drawing/2014/main" id="{03076AD2-9C68-1F4A-8AD1-571FEDEC95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2" name="Rectangle 11">
            <a:extLst>
              <a:ext uri="{FF2B5EF4-FFF2-40B4-BE49-F238E27FC236}">
                <a16:creationId xmlns:a16="http://schemas.microsoft.com/office/drawing/2014/main" id="{76786246-AC70-9246-97B0-0346E0567C76}"/>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3" name="Picture 12">
            <a:extLst>
              <a:ext uri="{FF2B5EF4-FFF2-40B4-BE49-F238E27FC236}">
                <a16:creationId xmlns:a16="http://schemas.microsoft.com/office/drawing/2014/main" id="{A2209E7D-5313-E249-81D3-0CD861EABB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8" name="Rectangle 7">
            <a:extLst>
              <a:ext uri="{FF2B5EF4-FFF2-40B4-BE49-F238E27FC236}">
                <a16:creationId xmlns:a16="http://schemas.microsoft.com/office/drawing/2014/main" id="{D6D8052D-5986-104C-991B-DC39F36DDBED}"/>
              </a:ext>
            </a:extLst>
          </p:cNvPr>
          <p:cNvSpPr/>
          <p:nvPr/>
        </p:nvSpPr>
        <p:spPr>
          <a:xfrm>
            <a:off x="8905642" y="3968040"/>
            <a:ext cx="1742785" cy="424732"/>
          </a:xfrm>
          <a:prstGeom prst="rect">
            <a:avLst/>
          </a:prstGeom>
        </p:spPr>
        <p:txBody>
          <a:bodyPr wrap="none">
            <a:sp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A300"/>
                </a:solidFill>
                <a:effectLst/>
                <a:uLnTx/>
                <a:uFillTx/>
                <a:latin typeface="+mn-lt"/>
                <a:ea typeface="+mn-ea"/>
                <a:cs typeface="+mn-cs"/>
              </a:rPr>
              <a:t>Questions?</a:t>
            </a:r>
          </a:p>
        </p:txBody>
      </p:sp>
    </p:spTree>
    <p:extLst>
      <p:ext uri="{BB962C8B-B14F-4D97-AF65-F5344CB8AC3E}">
        <p14:creationId xmlns:p14="http://schemas.microsoft.com/office/powerpoint/2010/main" val="77343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39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1668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008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008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107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Section Title + Header + Bullet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77315E7D-D716-E648-B800-EA984E72A5B4}"/>
              </a:ext>
            </a:extLst>
          </p:cNvPr>
          <p:cNvSpPr>
            <a:spLocks noGrp="1"/>
          </p:cNvSpPr>
          <p:nvPr>
            <p:ph type="body" sz="quarter" idx="12" hasCustomPrompt="1"/>
          </p:nvPr>
        </p:nvSpPr>
        <p:spPr>
          <a:xfrm>
            <a:off x="877077" y="974462"/>
            <a:ext cx="10476723" cy="974064"/>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cxnSp>
        <p:nvCxnSpPr>
          <p:cNvPr id="8" name="Straight Connector 7">
            <a:extLst>
              <a:ext uri="{FF2B5EF4-FFF2-40B4-BE49-F238E27FC236}">
                <a16:creationId xmlns:a16="http://schemas.microsoft.com/office/drawing/2014/main" id="{E54213CB-DD54-2F42-BE23-797010E30DA2}"/>
              </a:ext>
            </a:extLst>
          </p:cNvPr>
          <p:cNvCxnSpPr/>
          <p:nvPr/>
        </p:nvCxnSpPr>
        <p:spPr>
          <a:xfrm>
            <a:off x="0" y="844400"/>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7CE242A-1B9D-3644-AEBB-2DC2F5826926}"/>
              </a:ext>
            </a:extLst>
          </p:cNvPr>
          <p:cNvSpPr>
            <a:spLocks noGrp="1"/>
          </p:cNvSpPr>
          <p:nvPr>
            <p:ph type="title" hasCustomPrompt="1"/>
          </p:nvPr>
        </p:nvSpPr>
        <p:spPr>
          <a:xfrm>
            <a:off x="877077" y="346806"/>
            <a:ext cx="10476722" cy="497588"/>
          </a:xfrm>
          <a:prstGeom prst="rect">
            <a:avLst/>
          </a:prstGeom>
        </p:spPr>
        <p:txBody>
          <a:bodyPr>
            <a:normAutofit/>
          </a:bodyPr>
          <a:lstStyle>
            <a:lvl1pPr>
              <a:defRPr sz="2800" b="1">
                <a:solidFill>
                  <a:schemeClr val="tx2"/>
                </a:solidFill>
              </a:defRPr>
            </a:lvl1pPr>
          </a:lstStyle>
          <a:p>
            <a:r>
              <a:rPr lang="en-US" dirty="0"/>
              <a:t>Arial Bold 28pt Section Header</a:t>
            </a:r>
          </a:p>
        </p:txBody>
      </p:sp>
      <p:sp>
        <p:nvSpPr>
          <p:cNvPr id="10" name="Text Placeholder 3">
            <a:extLst>
              <a:ext uri="{FF2B5EF4-FFF2-40B4-BE49-F238E27FC236}">
                <a16:creationId xmlns:a16="http://schemas.microsoft.com/office/drawing/2014/main" id="{B7BD09DA-55FB-C646-9687-9A5FA9683F35}"/>
              </a:ext>
            </a:extLst>
          </p:cNvPr>
          <p:cNvSpPr>
            <a:spLocks noGrp="1"/>
          </p:cNvSpPr>
          <p:nvPr>
            <p:ph type="body" sz="quarter" idx="13" hasCustomPrompt="1"/>
          </p:nvPr>
        </p:nvSpPr>
        <p:spPr>
          <a:xfrm>
            <a:off x="877077" y="2078587"/>
            <a:ext cx="10476722" cy="3552192"/>
          </a:xfrm>
          <a:prstGeom prst="rect">
            <a:avLst/>
          </a:prstGeom>
        </p:spPr>
        <p:txBody>
          <a:bodyPr/>
          <a:lstStyle>
            <a:lvl1pPr marL="412750" marR="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sz="2000"/>
            </a:lvl1pPr>
          </a:lstStyle>
          <a:p>
            <a:pPr lvl="0"/>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2106007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Small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85549B-826C-F64C-9C83-973A70D03087}"/>
              </a:ext>
            </a:extLst>
          </p:cNvPr>
          <p:cNvSpPr>
            <a:spLocks noGrp="1"/>
          </p:cNvSpPr>
          <p:nvPr>
            <p:ph type="body" sz="quarter" idx="13"/>
          </p:nvPr>
        </p:nvSpPr>
        <p:spPr>
          <a:xfrm>
            <a:off x="877077" y="2126899"/>
            <a:ext cx="10476723" cy="3440010"/>
          </a:xfrm>
          <a:prstGeom prst="rect">
            <a:avLst/>
          </a:prstGeom>
        </p:spPr>
        <p:txBody>
          <a:bodyPr/>
          <a:lstStyle>
            <a:lvl1pPr marL="228600" indent="-228600">
              <a:lnSpc>
                <a:spcPct val="100000"/>
              </a:lnSpc>
              <a:spcBef>
                <a:spcPts val="1200"/>
              </a:spcBef>
              <a:buClr>
                <a:schemeClr val="accent1"/>
              </a:buClr>
              <a:buFont typeface="Arial" panose="020B0604020202020204" pitchFamily="34" charset="0"/>
              <a:buChar char="•"/>
              <a:tabLst/>
              <a:defRPr sz="1800"/>
            </a:lvl1pPr>
            <a:lvl2pPr marL="685800" indent="-228600">
              <a:lnSpc>
                <a:spcPct val="100000"/>
              </a:lnSpc>
              <a:spcBef>
                <a:spcPts val="1200"/>
              </a:spcBef>
              <a:buClr>
                <a:schemeClr val="accent1"/>
              </a:buClr>
              <a:buFont typeface="Arial" panose="020B0604020202020204" pitchFamily="34" charset="0"/>
              <a:buChar char="•"/>
              <a:tabLst/>
              <a:defRPr sz="1600"/>
            </a:lvl2pPr>
            <a:lvl3pPr marL="1143000" indent="-228600">
              <a:buClr>
                <a:schemeClr val="accent1"/>
              </a:buClr>
              <a:buFont typeface="Arial" panose="020B0604020202020204" pitchFamily="34" charset="0"/>
              <a:buChar char="•"/>
              <a:tabLst/>
              <a:defRPr sz="1400"/>
            </a:lvl3pPr>
            <a:lvl4pPr marL="1524000" indent="-152400">
              <a:buClr>
                <a:schemeClr val="accent1"/>
              </a:buClr>
              <a:buFont typeface="Arial" panose="020B0604020202020204" pitchFamily="34" charset="0"/>
              <a:buChar char="•"/>
              <a:tabLst/>
              <a:defRPr sz="1200"/>
            </a:lvl4pPr>
            <a:lvl5pPr marL="1879600" indent="-50800">
              <a:buClr>
                <a:schemeClr val="accent1"/>
              </a:buClr>
              <a:buFont typeface="Arial" panose="020B0604020202020204" pitchFamily="34" charset="0"/>
              <a:buChar char="•"/>
              <a:tabLst/>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10">
            <a:extLst>
              <a:ext uri="{FF2B5EF4-FFF2-40B4-BE49-F238E27FC236}">
                <a16:creationId xmlns:a16="http://schemas.microsoft.com/office/drawing/2014/main" id="{D4EDDDC2-37B9-0043-9377-17C49BD24D94}"/>
              </a:ext>
            </a:extLst>
          </p:cNvPr>
          <p:cNvSpPr>
            <a:spLocks noGrp="1"/>
          </p:cNvSpPr>
          <p:nvPr>
            <p:ph type="body" sz="quarter" idx="12" hasCustomPrompt="1"/>
          </p:nvPr>
        </p:nvSpPr>
        <p:spPr>
          <a:xfrm>
            <a:off x="877077" y="974462"/>
            <a:ext cx="10476723" cy="974064"/>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266326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1822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31D2A791-1238-BB4F-8009-0AFCF857A8D3}" type="datetime1">
              <a:rPr lang="en-US" smtClean="0"/>
              <a:t>1/9/24</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6" name="Rectangle 6"/>
          <p:cNvSpPr>
            <a:spLocks noGrp="1" noChangeArrowheads="1"/>
          </p:cNvSpPr>
          <p:nvPr>
            <p:ph type="sldNum" sz="quarter" idx="12"/>
          </p:nvPr>
        </p:nvSpPr>
        <p:spPr>
          <a:ln/>
        </p:spPr>
        <p:txBody>
          <a:bodyPr/>
          <a:lstStyle>
            <a:lvl1pPr>
              <a:defRPr/>
            </a:lvl1pPr>
          </a:lstStyle>
          <a:p>
            <a:pPr>
              <a:defRPr/>
            </a:pPr>
            <a:fld id="{1F3C3CB2-9549-F440-B2A6-02B3AC582B3F}" type="slidenum">
              <a:rPr lang="en-US"/>
              <a:pPr>
                <a:defRPr/>
              </a:pPr>
              <a:t>‹#›</a:t>
            </a:fld>
            <a:endParaRPr lang="en-US" dirty="0"/>
          </a:p>
        </p:txBody>
      </p:sp>
    </p:spTree>
    <p:extLst>
      <p:ext uri="{BB962C8B-B14F-4D97-AF65-F5344CB8AC3E}">
        <p14:creationId xmlns:p14="http://schemas.microsoft.com/office/powerpoint/2010/main" val="451302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53BF24B-C3DF-F34D-8D5F-8289F5C92D01}" type="datetime1">
              <a:rPr lang="en-US" smtClean="0"/>
              <a:t>1/9/24</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6" name="Rectangle 6"/>
          <p:cNvSpPr>
            <a:spLocks noGrp="1" noChangeArrowheads="1"/>
          </p:cNvSpPr>
          <p:nvPr>
            <p:ph type="sldNum" sz="quarter" idx="12"/>
          </p:nvPr>
        </p:nvSpPr>
        <p:spPr>
          <a:ln/>
        </p:spPr>
        <p:txBody>
          <a:bodyPr/>
          <a:lstStyle>
            <a:lvl1pPr>
              <a:defRPr/>
            </a:lvl1pPr>
          </a:lstStyle>
          <a:p>
            <a:pPr>
              <a:defRPr/>
            </a:pPr>
            <a:fld id="{1FD7E4A1-90C9-B642-A9C8-9B446C3D2DD2}" type="slidenum">
              <a:rPr lang="en-US"/>
              <a:pPr>
                <a:defRPr/>
              </a:pPr>
              <a:t>‹#›</a:t>
            </a:fld>
            <a:endParaRPr lang="en-US" dirty="0"/>
          </a:p>
        </p:txBody>
      </p:sp>
    </p:spTree>
    <p:extLst>
      <p:ext uri="{BB962C8B-B14F-4D97-AF65-F5344CB8AC3E}">
        <p14:creationId xmlns:p14="http://schemas.microsoft.com/office/powerpoint/2010/main" val="1207739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2785-62DE-400A-9673-8837A2E7C8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F4C7A1-13A6-4C2C-BDAF-862E80ADC7D5}"/>
              </a:ext>
            </a:extLst>
          </p:cNvPr>
          <p:cNvSpPr>
            <a:spLocks noGrp="1"/>
          </p:cNvSpPr>
          <p:nvPr>
            <p:ph type="dt" sz="half" idx="10"/>
          </p:nvPr>
        </p:nvSpPr>
        <p:spPr/>
        <p:txBody>
          <a:bodyPr/>
          <a:lstStyle/>
          <a:p>
            <a:fld id="{7C58472D-4D1E-482F-A488-089645B80300}" type="datetimeFigureOut">
              <a:rPr lang="en-GB" smtClean="0"/>
              <a:t>09/01/2024</a:t>
            </a:fld>
            <a:endParaRPr lang="en-GB" dirty="0"/>
          </a:p>
        </p:txBody>
      </p:sp>
      <p:sp>
        <p:nvSpPr>
          <p:cNvPr id="4" name="Footer Placeholder 3">
            <a:extLst>
              <a:ext uri="{FF2B5EF4-FFF2-40B4-BE49-F238E27FC236}">
                <a16:creationId xmlns:a16="http://schemas.microsoft.com/office/drawing/2014/main" id="{786BDD9A-BB7F-4D92-988F-8FCA6C3EB1A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89CAEF-86DB-427E-B8BF-A411C9E8F847}"/>
              </a:ext>
            </a:extLst>
          </p:cNvPr>
          <p:cNvSpPr>
            <a:spLocks noGrp="1"/>
          </p:cNvSpPr>
          <p:nvPr>
            <p:ph type="sldNum" sz="quarter" idx="12"/>
          </p:nvPr>
        </p:nvSpPr>
        <p:spPr/>
        <p:txBody>
          <a:bodyPr/>
          <a:lstStyle/>
          <a:p>
            <a:fld id="{CE2D3CC6-3415-4E78-BD48-4F77A2294D50}" type="slidenum">
              <a:rPr lang="en-GB" smtClean="0"/>
              <a:t>‹#›</a:t>
            </a:fld>
            <a:endParaRPr lang="en-GB" dirty="0"/>
          </a:p>
        </p:txBody>
      </p:sp>
    </p:spTree>
    <p:extLst>
      <p:ext uri="{BB962C8B-B14F-4D97-AF65-F5344CB8AC3E}">
        <p14:creationId xmlns:p14="http://schemas.microsoft.com/office/powerpoint/2010/main" val="2947974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19" indent="0">
              <a:buNone/>
              <a:defRPr sz="1900"/>
            </a:lvl2pPr>
            <a:lvl3pPr marL="914241" indent="0">
              <a:buNone/>
              <a:defRPr sz="1600"/>
            </a:lvl3pPr>
            <a:lvl4pPr marL="1371362" indent="0">
              <a:buNone/>
              <a:defRPr sz="1500"/>
            </a:lvl4pPr>
            <a:lvl5pPr marL="1828482" indent="0">
              <a:buNone/>
              <a:defRPr sz="1500"/>
            </a:lvl5pPr>
            <a:lvl6pPr marL="2285606" indent="0">
              <a:buNone/>
              <a:defRPr sz="1500"/>
            </a:lvl6pPr>
            <a:lvl7pPr marL="2742722" indent="0">
              <a:buNone/>
              <a:defRPr sz="1500"/>
            </a:lvl7pPr>
            <a:lvl8pPr marL="3199840" indent="0">
              <a:buNone/>
              <a:defRPr sz="1500"/>
            </a:lvl8pPr>
            <a:lvl9pPr marL="3656959"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19DD8DF-81B6-5944-B71F-97ABF97788B7}" type="datetime1">
              <a:rPr lang="en-US" smtClean="0"/>
              <a:t>1/9/24</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6" name="Rectangle 6"/>
          <p:cNvSpPr>
            <a:spLocks noGrp="1" noChangeArrowheads="1"/>
          </p:cNvSpPr>
          <p:nvPr>
            <p:ph type="sldNum" sz="quarter" idx="12"/>
          </p:nvPr>
        </p:nvSpPr>
        <p:spPr>
          <a:ln/>
        </p:spPr>
        <p:txBody>
          <a:bodyPr/>
          <a:lstStyle>
            <a:lvl1pPr>
              <a:defRPr/>
            </a:lvl1pPr>
          </a:lstStyle>
          <a:p>
            <a:pPr>
              <a:defRPr/>
            </a:pPr>
            <a:fld id="{A0C790B3-65BD-2648-93E4-E51F2E5FB7A9}" type="slidenum">
              <a:rPr lang="en-US"/>
              <a:pPr>
                <a:defRPr/>
              </a:pPr>
              <a:t>‹#›</a:t>
            </a:fld>
            <a:endParaRPr lang="en-US" dirty="0"/>
          </a:p>
        </p:txBody>
      </p:sp>
    </p:spTree>
    <p:extLst>
      <p:ext uri="{BB962C8B-B14F-4D97-AF65-F5344CB8AC3E}">
        <p14:creationId xmlns:p14="http://schemas.microsoft.com/office/powerpoint/2010/main" val="3098767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3D488B3-6B13-0A45-8EB6-BFEAFFBA1ABE}" type="datetime1">
              <a:rPr lang="en-US" smtClean="0"/>
              <a:t>1/9/24</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7" name="Rectangle 6"/>
          <p:cNvSpPr>
            <a:spLocks noGrp="1" noChangeArrowheads="1"/>
          </p:cNvSpPr>
          <p:nvPr>
            <p:ph type="sldNum" sz="quarter" idx="12"/>
          </p:nvPr>
        </p:nvSpPr>
        <p:spPr>
          <a:ln/>
        </p:spPr>
        <p:txBody>
          <a:bodyPr/>
          <a:lstStyle>
            <a:lvl1pPr>
              <a:defRPr/>
            </a:lvl1pPr>
          </a:lstStyle>
          <a:p>
            <a:pPr>
              <a:defRPr/>
            </a:pPr>
            <a:fld id="{2333C596-1BEC-3C4A-B0A5-F006F481865B}" type="slidenum">
              <a:rPr lang="en-US"/>
              <a:pPr>
                <a:defRPr/>
              </a:pPr>
              <a:t>‹#›</a:t>
            </a:fld>
            <a:endParaRPr lang="en-US" dirty="0"/>
          </a:p>
        </p:txBody>
      </p:sp>
    </p:spTree>
    <p:extLst>
      <p:ext uri="{BB962C8B-B14F-4D97-AF65-F5344CB8AC3E}">
        <p14:creationId xmlns:p14="http://schemas.microsoft.com/office/powerpoint/2010/main" val="3217990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5"/>
            <a:ext cx="5389033" cy="639763"/>
          </a:xfrm>
        </p:spPr>
        <p:txBody>
          <a:bodyPr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DBBA5F6-3B26-2942-A09D-39EA56B36395}" type="datetime1">
              <a:rPr lang="en-US" smtClean="0"/>
              <a:t>1/9/24</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9" name="Rectangle 6"/>
          <p:cNvSpPr>
            <a:spLocks noGrp="1" noChangeArrowheads="1"/>
          </p:cNvSpPr>
          <p:nvPr>
            <p:ph type="sldNum" sz="quarter" idx="12"/>
          </p:nvPr>
        </p:nvSpPr>
        <p:spPr>
          <a:ln/>
        </p:spPr>
        <p:txBody>
          <a:bodyPr/>
          <a:lstStyle>
            <a:lvl1pPr>
              <a:defRPr/>
            </a:lvl1pPr>
          </a:lstStyle>
          <a:p>
            <a:pPr>
              <a:defRPr/>
            </a:pPr>
            <a:fld id="{6E174288-8144-0640-AEB5-89012AFFB41B}" type="slidenum">
              <a:rPr lang="en-US"/>
              <a:pPr>
                <a:defRPr/>
              </a:pPr>
              <a:t>‹#›</a:t>
            </a:fld>
            <a:endParaRPr lang="en-US" dirty="0"/>
          </a:p>
        </p:txBody>
      </p:sp>
    </p:spTree>
    <p:extLst>
      <p:ext uri="{BB962C8B-B14F-4D97-AF65-F5344CB8AC3E}">
        <p14:creationId xmlns:p14="http://schemas.microsoft.com/office/powerpoint/2010/main" val="955768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EFC13F22-5A13-924A-ACCB-1C0FBCFBD076}" type="datetime1">
              <a:rPr lang="en-US" smtClean="0"/>
              <a:t>1/9/24</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5" name="Rectangle 6"/>
          <p:cNvSpPr>
            <a:spLocks noGrp="1" noChangeArrowheads="1"/>
          </p:cNvSpPr>
          <p:nvPr>
            <p:ph type="sldNum" sz="quarter" idx="12"/>
          </p:nvPr>
        </p:nvSpPr>
        <p:spPr>
          <a:ln/>
        </p:spPr>
        <p:txBody>
          <a:bodyPr/>
          <a:lstStyle>
            <a:lvl1pPr>
              <a:defRPr/>
            </a:lvl1pPr>
          </a:lstStyle>
          <a:p>
            <a:pPr>
              <a:defRPr/>
            </a:pPr>
            <a:fld id="{C51E08E2-96C2-3F41-921E-E7CE43E38A9E}" type="slidenum">
              <a:rPr lang="en-US"/>
              <a:pPr>
                <a:defRPr/>
              </a:pPr>
              <a:t>‹#›</a:t>
            </a:fld>
            <a:endParaRPr lang="en-US" dirty="0"/>
          </a:p>
        </p:txBody>
      </p:sp>
    </p:spTree>
    <p:extLst>
      <p:ext uri="{BB962C8B-B14F-4D97-AF65-F5344CB8AC3E}">
        <p14:creationId xmlns:p14="http://schemas.microsoft.com/office/powerpoint/2010/main" val="3545476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79607A7-0CB6-3C44-9903-752367A4C10B}" type="datetime1">
              <a:rPr lang="en-US" smtClean="0"/>
              <a:t>1/9/24</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4" name="Rectangle 6"/>
          <p:cNvSpPr>
            <a:spLocks noGrp="1" noChangeArrowheads="1"/>
          </p:cNvSpPr>
          <p:nvPr>
            <p:ph type="sldNum" sz="quarter" idx="12"/>
          </p:nvPr>
        </p:nvSpPr>
        <p:spPr>
          <a:ln/>
        </p:spPr>
        <p:txBody>
          <a:bodyPr/>
          <a:lstStyle>
            <a:lvl1pPr>
              <a:defRPr/>
            </a:lvl1pPr>
          </a:lstStyle>
          <a:p>
            <a:pPr>
              <a:defRPr/>
            </a:pPr>
            <a:fld id="{A39A60A3-4B11-3344-9428-2AE9416343FC}" type="slidenum">
              <a:rPr lang="en-US"/>
              <a:pPr>
                <a:defRPr/>
              </a:pPr>
              <a:t>‹#›</a:t>
            </a:fld>
            <a:endParaRPr lang="en-US" dirty="0"/>
          </a:p>
        </p:txBody>
      </p:sp>
    </p:spTree>
    <p:extLst>
      <p:ext uri="{BB962C8B-B14F-4D97-AF65-F5344CB8AC3E}">
        <p14:creationId xmlns:p14="http://schemas.microsoft.com/office/powerpoint/2010/main" val="2139447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2A67539-5D76-5F49-B6CD-C58ACCA1D7B5}" type="datetime1">
              <a:rPr lang="en-US" smtClean="0"/>
              <a:t>1/9/24</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7" name="Rectangle 6"/>
          <p:cNvSpPr>
            <a:spLocks noGrp="1" noChangeArrowheads="1"/>
          </p:cNvSpPr>
          <p:nvPr>
            <p:ph type="sldNum" sz="quarter" idx="12"/>
          </p:nvPr>
        </p:nvSpPr>
        <p:spPr>
          <a:ln/>
        </p:spPr>
        <p:txBody>
          <a:bodyPr/>
          <a:lstStyle>
            <a:lvl1pPr>
              <a:defRPr/>
            </a:lvl1pPr>
          </a:lstStyle>
          <a:p>
            <a:pPr>
              <a:defRPr/>
            </a:pPr>
            <a:fld id="{A7159FFC-95B4-834B-AD32-ADCA54ABDCE6}" type="slidenum">
              <a:rPr lang="en-US"/>
              <a:pPr>
                <a:defRPr/>
              </a:pPr>
              <a:t>‹#›</a:t>
            </a:fld>
            <a:endParaRPr lang="en-US" dirty="0"/>
          </a:p>
        </p:txBody>
      </p:sp>
    </p:spTree>
    <p:extLst>
      <p:ext uri="{BB962C8B-B14F-4D97-AF65-F5344CB8AC3E}">
        <p14:creationId xmlns:p14="http://schemas.microsoft.com/office/powerpoint/2010/main" val="813764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19" indent="0">
              <a:buNone/>
              <a:defRPr sz="2800"/>
            </a:lvl2pPr>
            <a:lvl3pPr marL="914241" indent="0">
              <a:buNone/>
              <a:defRPr sz="2400"/>
            </a:lvl3pPr>
            <a:lvl4pPr marL="1371362" indent="0">
              <a:buNone/>
              <a:defRPr sz="2000"/>
            </a:lvl4pPr>
            <a:lvl5pPr marL="1828482" indent="0">
              <a:buNone/>
              <a:defRPr sz="2000"/>
            </a:lvl5pPr>
            <a:lvl6pPr marL="2285606" indent="0">
              <a:buNone/>
              <a:defRPr sz="2000"/>
            </a:lvl6pPr>
            <a:lvl7pPr marL="2742722" indent="0">
              <a:buNone/>
              <a:defRPr sz="2000"/>
            </a:lvl7pPr>
            <a:lvl8pPr marL="3199840" indent="0">
              <a:buNone/>
              <a:defRPr sz="2000"/>
            </a:lvl8pPr>
            <a:lvl9pPr marL="365695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48"/>
            <a:ext cx="7315200" cy="804863"/>
          </a:xfrm>
        </p:spPr>
        <p:txBody>
          <a:bodyPr/>
          <a:lstStyle>
            <a:lvl1pPr marL="0" indent="0">
              <a:buNone/>
              <a:defRPr sz="15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DA22740-5731-3D40-8DD7-8A9298908932}" type="datetime1">
              <a:rPr lang="en-US" smtClean="0"/>
              <a:t>1/9/24</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7" name="Rectangle 6"/>
          <p:cNvSpPr>
            <a:spLocks noGrp="1" noChangeArrowheads="1"/>
          </p:cNvSpPr>
          <p:nvPr>
            <p:ph type="sldNum" sz="quarter" idx="12"/>
          </p:nvPr>
        </p:nvSpPr>
        <p:spPr>
          <a:ln/>
        </p:spPr>
        <p:txBody>
          <a:bodyPr/>
          <a:lstStyle>
            <a:lvl1pPr>
              <a:defRPr/>
            </a:lvl1pPr>
          </a:lstStyle>
          <a:p>
            <a:pPr>
              <a:defRPr/>
            </a:pPr>
            <a:fld id="{1BAC3364-C4FF-2A42-8C71-36A426D00E7A}" type="slidenum">
              <a:rPr lang="en-US"/>
              <a:pPr>
                <a:defRPr/>
              </a:pPr>
              <a:t>‹#›</a:t>
            </a:fld>
            <a:endParaRPr lang="en-US" dirty="0"/>
          </a:p>
        </p:txBody>
      </p:sp>
    </p:spTree>
    <p:extLst>
      <p:ext uri="{BB962C8B-B14F-4D97-AF65-F5344CB8AC3E}">
        <p14:creationId xmlns:p14="http://schemas.microsoft.com/office/powerpoint/2010/main" val="3041419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D004075-EEC5-1F40-9F79-0280A2273F0F}" type="datetime1">
              <a:rPr lang="en-US" smtClean="0"/>
              <a:t>1/9/24</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6" name="Rectangle 6"/>
          <p:cNvSpPr>
            <a:spLocks noGrp="1" noChangeArrowheads="1"/>
          </p:cNvSpPr>
          <p:nvPr>
            <p:ph type="sldNum" sz="quarter" idx="12"/>
          </p:nvPr>
        </p:nvSpPr>
        <p:spPr>
          <a:ln/>
        </p:spPr>
        <p:txBody>
          <a:bodyPr/>
          <a:lstStyle>
            <a:lvl1pPr>
              <a:defRPr/>
            </a:lvl1pPr>
          </a:lstStyle>
          <a:p>
            <a:pPr>
              <a:defRPr/>
            </a:pPr>
            <a:fld id="{27457466-2650-C44B-AFB0-D0F90C9ABB90}" type="slidenum">
              <a:rPr lang="en-US"/>
              <a:pPr>
                <a:defRPr/>
              </a:pPr>
              <a:t>‹#›</a:t>
            </a:fld>
            <a:endParaRPr lang="en-US" dirty="0"/>
          </a:p>
        </p:txBody>
      </p:sp>
    </p:spTree>
    <p:extLst>
      <p:ext uri="{BB962C8B-B14F-4D97-AF65-F5344CB8AC3E}">
        <p14:creationId xmlns:p14="http://schemas.microsoft.com/office/powerpoint/2010/main" val="514015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58A06E4-0417-124D-985A-40530CF49585}" type="datetime1">
              <a:rPr lang="en-US" smtClean="0"/>
              <a:t>1/9/24</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6" name="Rectangle 6"/>
          <p:cNvSpPr>
            <a:spLocks noGrp="1" noChangeArrowheads="1"/>
          </p:cNvSpPr>
          <p:nvPr>
            <p:ph type="sldNum" sz="quarter" idx="12"/>
          </p:nvPr>
        </p:nvSpPr>
        <p:spPr>
          <a:ln/>
        </p:spPr>
        <p:txBody>
          <a:bodyPr/>
          <a:lstStyle>
            <a:lvl1pPr>
              <a:defRPr/>
            </a:lvl1pPr>
          </a:lstStyle>
          <a:p>
            <a:pPr>
              <a:defRPr/>
            </a:pPr>
            <a:fld id="{698D599D-6046-D44A-876D-8DB41204C415}" type="slidenum">
              <a:rPr lang="en-US"/>
              <a:pPr>
                <a:defRPr/>
              </a:pPr>
              <a:t>‹#›</a:t>
            </a:fld>
            <a:endParaRPr lang="en-US" dirty="0"/>
          </a:p>
        </p:txBody>
      </p:sp>
    </p:spTree>
    <p:extLst>
      <p:ext uri="{BB962C8B-B14F-4D97-AF65-F5344CB8AC3E}">
        <p14:creationId xmlns:p14="http://schemas.microsoft.com/office/powerpoint/2010/main" val="694252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r>
              <a:rPr lang="en-US" noProof="0"/>
              <a:t>Click icon to add table</a:t>
            </a:r>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DB1D0286-4800-F947-84FE-D5D4914AE026}" type="datetime1">
              <a:rPr lang="en-US" smtClean="0"/>
              <a:t>1/9/24</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This presentation is the intellectual property of the author/presenter.  Contact mtelli@stanford.edu for permission to reprint and/or distribute.  </a:t>
            </a:r>
          </a:p>
        </p:txBody>
      </p:sp>
      <p:sp>
        <p:nvSpPr>
          <p:cNvPr id="6" name="Rectangle 6"/>
          <p:cNvSpPr>
            <a:spLocks noGrp="1" noChangeArrowheads="1"/>
          </p:cNvSpPr>
          <p:nvPr>
            <p:ph type="sldNum" sz="quarter" idx="12"/>
          </p:nvPr>
        </p:nvSpPr>
        <p:spPr>
          <a:ln/>
        </p:spPr>
        <p:txBody>
          <a:bodyPr/>
          <a:lstStyle>
            <a:lvl1pPr>
              <a:defRPr/>
            </a:lvl1pPr>
          </a:lstStyle>
          <a:p>
            <a:pPr>
              <a:defRPr/>
            </a:pPr>
            <a:fld id="{D3DC2C72-A5F0-4540-8535-1642C70F543F}" type="slidenum">
              <a:rPr lang="en-US"/>
              <a:pPr>
                <a:defRPr/>
              </a:pPr>
              <a:t>‹#›</a:t>
            </a:fld>
            <a:endParaRPr lang="en-US" dirty="0"/>
          </a:p>
        </p:txBody>
      </p:sp>
    </p:spTree>
    <p:extLst>
      <p:ext uri="{BB962C8B-B14F-4D97-AF65-F5344CB8AC3E}">
        <p14:creationId xmlns:p14="http://schemas.microsoft.com/office/powerpoint/2010/main" val="896150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3724096"/>
          </a:xfrm>
        </p:spPr>
        <p:txBody>
          <a:bodyPr>
            <a:spAutoFit/>
          </a:bodyPr>
          <a:lstStyle>
            <a:lvl1pPr>
              <a:defRPr/>
            </a:lvl1pPr>
            <a:lvl2pPr marL="575986" indent="-287993">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90" y="6200776"/>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888957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15354A-3744-A841-A23A-E3EF44060291}"/>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F914FF82-10FC-FD42-902E-7B50BF8EFA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2" name="Picture 11">
            <a:extLst>
              <a:ext uri="{FF2B5EF4-FFF2-40B4-BE49-F238E27FC236}">
                <a16:creationId xmlns:a16="http://schemas.microsoft.com/office/drawing/2014/main" id="{1D0F16AB-2CE4-4144-B909-266EAABB25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3" name="Rectangle 12">
            <a:extLst>
              <a:ext uri="{FF2B5EF4-FFF2-40B4-BE49-F238E27FC236}">
                <a16:creationId xmlns:a16="http://schemas.microsoft.com/office/drawing/2014/main" id="{226710A6-DFD4-0942-AABB-A60E759F660E}"/>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4" name="Picture 13">
            <a:extLst>
              <a:ext uri="{FF2B5EF4-FFF2-40B4-BE49-F238E27FC236}">
                <a16:creationId xmlns:a16="http://schemas.microsoft.com/office/drawing/2014/main" id="{70023F1E-FF0F-A447-99CC-B9C2FE785D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5760720" y="3595931"/>
            <a:ext cx="5593080" cy="1102759"/>
          </a:xfrm>
          <a:prstGeom prst="rect">
            <a:avLst/>
          </a:prstGeom>
        </p:spPr>
        <p:txBody>
          <a:bodyPr anchor="ctr" anchorCtr="0">
            <a:normAutofit/>
          </a:bodyPr>
          <a:lstStyle>
            <a:lvl1pPr marL="0" indent="0" algn="ctr">
              <a:buNone/>
              <a:defRPr sz="1800" b="0">
                <a:solidFill>
                  <a:srgbClr val="FFA300"/>
                </a:solidFill>
              </a:defRPr>
            </a:lvl1pPr>
          </a:lstStyle>
          <a:p>
            <a:pPr lvl="0"/>
            <a:r>
              <a:rPr lang="en-US" dirty="0"/>
              <a:t>Section Divider Arial Bold 24pt</a:t>
            </a:r>
          </a:p>
        </p:txBody>
      </p:sp>
    </p:spTree>
    <p:extLst>
      <p:ext uri="{BB962C8B-B14F-4D97-AF65-F5344CB8AC3E}">
        <p14:creationId xmlns:p14="http://schemas.microsoft.com/office/powerpoint/2010/main" val="695604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p:cSld name="2_DS AZ Cover Slide_with Imag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615115"/>
            <a:ext cx="9097012" cy="672000"/>
          </a:xfrm>
          <a:prstGeom prst="rect">
            <a:avLst/>
          </a:prstGeom>
        </p:spPr>
        <p:txBody>
          <a:bodyPr vert="horz"/>
          <a:lstStyle>
            <a:lvl1pPr algn="l">
              <a:lnSpc>
                <a:spcPct val="90000"/>
              </a:lnSpc>
              <a:defRPr sz="3733" b="1" baseline="0">
                <a:solidFill>
                  <a:schemeClr val="tx1"/>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2907753"/>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182753"/>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2907753"/>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00 Month Year</a:t>
            </a:r>
          </a:p>
        </p:txBody>
      </p:sp>
      <p:sp>
        <p:nvSpPr>
          <p:cNvPr id="13" name="Text Placeholder 29"/>
          <p:cNvSpPr>
            <a:spLocks noGrp="1"/>
          </p:cNvSpPr>
          <p:nvPr>
            <p:ph type="body" sz="quarter" idx="13" hasCustomPrompt="1"/>
          </p:nvPr>
        </p:nvSpPr>
        <p:spPr>
          <a:xfrm>
            <a:off x="9504000" y="3182753"/>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Confidential statement</a:t>
            </a:r>
          </a:p>
        </p:txBody>
      </p:sp>
      <p:sp>
        <p:nvSpPr>
          <p:cNvPr id="17" name="Picture Placeholder 16">
            <a:extLst>
              <a:ext uri="{FF2B5EF4-FFF2-40B4-BE49-F238E27FC236}">
                <a16:creationId xmlns:a16="http://schemas.microsoft.com/office/drawing/2014/main" id="{4C30F799-6730-4DCD-BE22-7CAD6970BA4A}"/>
              </a:ext>
            </a:extLst>
          </p:cNvPr>
          <p:cNvSpPr>
            <a:spLocks noGrp="1"/>
          </p:cNvSpPr>
          <p:nvPr>
            <p:ph type="pic" sz="quarter" idx="16"/>
          </p:nvPr>
        </p:nvSpPr>
        <p:spPr>
          <a:xfrm>
            <a:off x="0" y="3835400"/>
            <a:ext cx="12192000" cy="3022600"/>
          </a:xfrm>
          <a:prstGeom prst="rect">
            <a:avLst/>
          </a:prstGeom>
        </p:spPr>
        <p:txBody>
          <a:bodyPr/>
          <a:lstStyle>
            <a:lvl1pPr marL="0" indent="0">
              <a:buNone/>
              <a:defRPr sz="3733"/>
            </a:lvl1pPr>
          </a:lstStyle>
          <a:p>
            <a:r>
              <a:rPr lang="en-US" altLang="ja-JP"/>
              <a:t>Click icon to add picture</a:t>
            </a:r>
            <a:endParaRPr lang="en-US" dirty="0"/>
          </a:p>
        </p:txBody>
      </p:sp>
      <p:sp>
        <p:nvSpPr>
          <p:cNvPr id="5" name="Rectangle 4">
            <a:extLst>
              <a:ext uri="{FF2B5EF4-FFF2-40B4-BE49-F238E27FC236}">
                <a16:creationId xmlns:a16="http://schemas.microsoft.com/office/drawing/2014/main" id="{B52D8C08-746B-4FF2-918C-6890489BC1A6}"/>
              </a:ext>
            </a:extLst>
          </p:cNvPr>
          <p:cNvSpPr/>
          <p:nvPr/>
        </p:nvSpPr>
        <p:spPr>
          <a:xfrm>
            <a:off x="0" y="3587035"/>
            <a:ext cx="12192000" cy="2438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B0ABF1D8-27C3-4FCE-AB62-F0B255246FBC}"/>
              </a:ext>
            </a:extLst>
          </p:cNvPr>
          <p:cNvSpPr/>
          <p:nvPr/>
        </p:nvSpPr>
        <p:spPr>
          <a:xfrm>
            <a:off x="8087361" y="1739"/>
            <a:ext cx="4104639"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descr="DSI-AZ-hor-COL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9642" y="123659"/>
            <a:ext cx="4392359" cy="873591"/>
          </a:xfrm>
          <a:prstGeom prst="rect">
            <a:avLst/>
          </a:prstGeom>
        </p:spPr>
      </p:pic>
    </p:spTree>
    <p:extLst>
      <p:ext uri="{BB962C8B-B14F-4D97-AF65-F5344CB8AC3E}">
        <p14:creationId xmlns:p14="http://schemas.microsoft.com/office/powerpoint/2010/main" val="2306720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p:cSld name="3_DS AZ Cover Slide_withou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98C743-1B41-4F28-913F-08C0E1FCA696}"/>
              </a:ext>
            </a:extLst>
          </p:cNvPr>
          <p:cNvSpPr/>
          <p:nvPr/>
        </p:nvSpPr>
        <p:spPr>
          <a:xfrm>
            <a:off x="0" y="3830875"/>
            <a:ext cx="12192000" cy="3069653"/>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9" name="Title 8"/>
          <p:cNvSpPr>
            <a:spLocks noGrp="1"/>
          </p:cNvSpPr>
          <p:nvPr>
            <p:ph type="title" hasCustomPrompt="1"/>
          </p:nvPr>
        </p:nvSpPr>
        <p:spPr>
          <a:xfrm>
            <a:off x="288002" y="1615115"/>
            <a:ext cx="9097012" cy="672000"/>
          </a:xfrm>
          <a:prstGeom prst="rect">
            <a:avLst/>
          </a:prstGeom>
        </p:spPr>
        <p:txBody>
          <a:bodyPr vert="horz"/>
          <a:lstStyle>
            <a:lvl1pPr algn="l">
              <a:lnSpc>
                <a:spcPct val="90000"/>
              </a:lnSpc>
              <a:defRPr sz="3733" b="1" baseline="0">
                <a:solidFill>
                  <a:schemeClr val="tx1"/>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5914704"/>
            <a:ext cx="8640000" cy="254400"/>
          </a:xfrm>
          <a:prstGeom prst="rect">
            <a:avLst/>
          </a:prstGeom>
        </p:spPr>
        <p:txBody>
          <a:bodyPr vert="horz" anchor="b"/>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6189704"/>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2" name="Rectangle 1">
            <a:extLst>
              <a:ext uri="{FF2B5EF4-FFF2-40B4-BE49-F238E27FC236}">
                <a16:creationId xmlns:a16="http://schemas.microsoft.com/office/drawing/2014/main" id="{E5045AD9-7DBC-43CB-8C5E-506EE81A645E}"/>
              </a:ext>
            </a:extLst>
          </p:cNvPr>
          <p:cNvSpPr/>
          <p:nvPr/>
        </p:nvSpPr>
        <p:spPr>
          <a:xfrm>
            <a:off x="8087361" y="1739"/>
            <a:ext cx="4104639"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B52D8C08-746B-4FF2-918C-6890489BC1A6}"/>
              </a:ext>
            </a:extLst>
          </p:cNvPr>
          <p:cNvSpPr/>
          <p:nvPr/>
        </p:nvSpPr>
        <p:spPr>
          <a:xfrm>
            <a:off x="0" y="3587035"/>
            <a:ext cx="12192000" cy="2438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 Placeholder 29">
            <a:extLst>
              <a:ext uri="{FF2B5EF4-FFF2-40B4-BE49-F238E27FC236}">
                <a16:creationId xmlns:a16="http://schemas.microsoft.com/office/drawing/2014/main" id="{68259949-663B-4EE0-9CC3-95A7DE56956A}"/>
              </a:ext>
            </a:extLst>
          </p:cNvPr>
          <p:cNvSpPr>
            <a:spLocks noGrp="1"/>
          </p:cNvSpPr>
          <p:nvPr>
            <p:ph type="body" sz="quarter" idx="15" hasCustomPrompt="1"/>
          </p:nvPr>
        </p:nvSpPr>
        <p:spPr>
          <a:xfrm>
            <a:off x="288001" y="2907753"/>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00 Month Year</a:t>
            </a:r>
          </a:p>
        </p:txBody>
      </p:sp>
      <p:sp>
        <p:nvSpPr>
          <p:cNvPr id="16" name="Text Placeholder 29">
            <a:extLst>
              <a:ext uri="{FF2B5EF4-FFF2-40B4-BE49-F238E27FC236}">
                <a16:creationId xmlns:a16="http://schemas.microsoft.com/office/drawing/2014/main" id="{BAA3AA96-C0F8-4E62-AB8A-A1C4135FA24E}"/>
              </a:ext>
            </a:extLst>
          </p:cNvPr>
          <p:cNvSpPr>
            <a:spLocks noGrp="1"/>
          </p:cNvSpPr>
          <p:nvPr>
            <p:ph type="body" sz="quarter" idx="13" hasCustomPrompt="1"/>
          </p:nvPr>
        </p:nvSpPr>
        <p:spPr>
          <a:xfrm>
            <a:off x="288001" y="3182753"/>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Confidential statement</a:t>
            </a:r>
          </a:p>
        </p:txBody>
      </p:sp>
      <p:pic>
        <p:nvPicPr>
          <p:cNvPr id="18" name="Picture 17" descr="DSI-AZ-hor-COL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9642" y="123659"/>
            <a:ext cx="4392359" cy="873591"/>
          </a:xfrm>
          <a:prstGeom prst="rect">
            <a:avLst/>
          </a:prstGeom>
        </p:spPr>
      </p:pic>
      <p:sp>
        <p:nvSpPr>
          <p:cNvPr id="6" name="Text Placeholder 5">
            <a:extLst>
              <a:ext uri="{FF2B5EF4-FFF2-40B4-BE49-F238E27FC236}">
                <a16:creationId xmlns:a16="http://schemas.microsoft.com/office/drawing/2014/main" id="{05895035-39C9-4EDB-BE07-404510F549AF}"/>
              </a:ext>
            </a:extLst>
          </p:cNvPr>
          <p:cNvSpPr>
            <a:spLocks noGrp="1"/>
          </p:cNvSpPr>
          <p:nvPr>
            <p:ph type="body" sz="quarter" idx="16" hasCustomPrompt="1"/>
          </p:nvPr>
        </p:nvSpPr>
        <p:spPr>
          <a:xfrm>
            <a:off x="287868" y="6443134"/>
            <a:ext cx="8640233" cy="292100"/>
          </a:xfrm>
          <a:prstGeom prst="rect">
            <a:avLst/>
          </a:prstGeom>
        </p:spPr>
        <p:txBody>
          <a:bodyPr/>
          <a:lstStyle>
            <a:lvl1pPr marL="0" indent="0">
              <a:buNone/>
              <a:defRPr sz="1467"/>
            </a:lvl1pPr>
            <a:lvl2pPr>
              <a:defRPr sz="1467"/>
            </a:lvl2pPr>
            <a:lvl3pPr>
              <a:defRPr sz="1467"/>
            </a:lvl3pPr>
            <a:lvl4pPr>
              <a:defRPr sz="1467"/>
            </a:lvl4pPr>
            <a:lvl5pPr>
              <a:defRPr sz="1467"/>
            </a:lvl5pPr>
          </a:lstStyle>
          <a:p>
            <a:pPr lvl="0"/>
            <a:r>
              <a:rPr lang="en-US" dirty="0"/>
              <a:t>Click to add job bag</a:t>
            </a:r>
            <a:endParaRPr lang="en-GB" dirty="0"/>
          </a:p>
        </p:txBody>
      </p:sp>
    </p:spTree>
    <p:extLst>
      <p:ext uri="{BB962C8B-B14F-4D97-AF65-F5344CB8AC3E}">
        <p14:creationId xmlns:p14="http://schemas.microsoft.com/office/powerpoint/2010/main" val="2436932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p:cSld name="4_DS AZ Cover Slide_without imag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615115"/>
            <a:ext cx="9097012" cy="672000"/>
          </a:xfrm>
          <a:prstGeom prst="rect">
            <a:avLst/>
          </a:prstGeom>
        </p:spPr>
        <p:txBody>
          <a:bodyPr vert="horz"/>
          <a:lstStyle>
            <a:lvl1pPr algn="l">
              <a:lnSpc>
                <a:spcPct val="90000"/>
              </a:lnSpc>
              <a:defRPr sz="3733" b="1" baseline="0">
                <a:solidFill>
                  <a:schemeClr val="tx1"/>
                </a:solidFill>
                <a:latin typeface="Arial" pitchFamily="34" charset="0"/>
                <a:cs typeface="Arial" pitchFamily="34" charset="0"/>
              </a:defRPr>
            </a:lvl1pPr>
          </a:lstStyle>
          <a:p>
            <a:r>
              <a:rPr lang="en-GB" noProof="0" dirty="0"/>
              <a:t>Click to add presentation title</a:t>
            </a:r>
          </a:p>
        </p:txBody>
      </p:sp>
      <p:sp>
        <p:nvSpPr>
          <p:cNvPr id="2" name="Rectangle 1">
            <a:extLst>
              <a:ext uri="{FF2B5EF4-FFF2-40B4-BE49-F238E27FC236}">
                <a16:creationId xmlns:a16="http://schemas.microsoft.com/office/drawing/2014/main" id="{E5045AD9-7DBC-43CB-8C5E-506EE81A645E}"/>
              </a:ext>
            </a:extLst>
          </p:cNvPr>
          <p:cNvSpPr/>
          <p:nvPr/>
        </p:nvSpPr>
        <p:spPr>
          <a:xfrm>
            <a:off x="8087361" y="1739"/>
            <a:ext cx="4104639"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7" name="グループ化 16"/>
          <p:cNvGrpSpPr/>
          <p:nvPr/>
        </p:nvGrpSpPr>
        <p:grpSpPr>
          <a:xfrm>
            <a:off x="7931869" y="325537"/>
            <a:ext cx="4027360" cy="642672"/>
            <a:chOff x="5948902" y="244153"/>
            <a:chExt cx="3020520" cy="482004"/>
          </a:xfrm>
        </p:grpSpPr>
        <p:pic>
          <p:nvPicPr>
            <p:cNvPr id="18" name="図 17"/>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48902" y="287924"/>
              <a:ext cx="1520047" cy="438233"/>
            </a:xfrm>
            <a:prstGeom prst="rect">
              <a:avLst/>
            </a:prstGeom>
          </p:spPr>
        </p:pic>
        <p:pic>
          <p:nvPicPr>
            <p:cNvPr id="19" name="Picture 29">
              <a:extLst>
                <a:ext uri="{FF2B5EF4-FFF2-40B4-BE49-F238E27FC236}">
                  <a16:creationId xmlns:a16="http://schemas.microsoft.com/office/drawing/2014/main" id="{75B88068-886C-4F98-B86E-1EE77AAE9D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0308" y="244153"/>
              <a:ext cx="1289114" cy="345697"/>
            </a:xfrm>
            <a:prstGeom prst="rect">
              <a:avLst/>
            </a:prstGeom>
          </p:spPr>
        </p:pic>
        <p:cxnSp>
          <p:nvCxnSpPr>
            <p:cNvPr id="20" name="Straight Connector 30">
              <a:extLst>
                <a:ext uri="{FF2B5EF4-FFF2-40B4-BE49-F238E27FC236}">
                  <a16:creationId xmlns:a16="http://schemas.microsoft.com/office/drawing/2014/main" id="{97B4F557-9642-41D8-B55F-61B3851CE587}"/>
                </a:ext>
              </a:extLst>
            </p:cNvPr>
            <p:cNvCxnSpPr/>
            <p:nvPr/>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pic>
        <p:nvPicPr>
          <p:cNvPr id="21" name="Picture 18">
            <a:extLst>
              <a:ext uri="{FF2B5EF4-FFF2-40B4-BE49-F238E27FC236}">
                <a16:creationId xmlns:a16="http://schemas.microsoft.com/office/drawing/2014/main" id="{6A8166C2-0037-40DE-9A5C-8508D2DBBA46}"/>
              </a:ext>
            </a:extLst>
          </p:cNvPr>
          <p:cNvPicPr>
            <a:picLocks noChangeAspect="1"/>
          </p:cNvPicPr>
          <p:nvPr/>
        </p:nvPicPr>
        <p:blipFill>
          <a:blip r:embed="rId4"/>
          <a:stretch>
            <a:fillRect/>
          </a:stretch>
        </p:blipFill>
        <p:spPr>
          <a:xfrm>
            <a:off x="2774225" y="5989570"/>
            <a:ext cx="2808367" cy="739468"/>
          </a:xfrm>
          <a:prstGeom prst="rect">
            <a:avLst/>
          </a:prstGeom>
        </p:spPr>
      </p:pic>
      <p:grpSp>
        <p:nvGrpSpPr>
          <p:cNvPr id="6" name="グループ化 5"/>
          <p:cNvGrpSpPr/>
          <p:nvPr/>
        </p:nvGrpSpPr>
        <p:grpSpPr>
          <a:xfrm>
            <a:off x="1283317" y="3099017"/>
            <a:ext cx="5050049" cy="3662872"/>
            <a:chOff x="962487" y="2324263"/>
            <a:chExt cx="3787537" cy="2747154"/>
          </a:xfrm>
        </p:grpSpPr>
        <p:grpSp>
          <p:nvGrpSpPr>
            <p:cNvPr id="22" name="Group 19">
              <a:extLst>
                <a:ext uri="{FF2B5EF4-FFF2-40B4-BE49-F238E27FC236}">
                  <a16:creationId xmlns:a16="http://schemas.microsoft.com/office/drawing/2014/main" id="{FF060D7F-EAFA-4E6A-B45E-8133FFEC5B43}"/>
                </a:ext>
              </a:extLst>
            </p:cNvPr>
            <p:cNvGrpSpPr/>
            <p:nvPr/>
          </p:nvGrpSpPr>
          <p:grpSpPr>
            <a:xfrm>
              <a:off x="962487" y="2324263"/>
              <a:ext cx="3787537" cy="2747154"/>
              <a:chOff x="2065143" y="1664028"/>
              <a:chExt cx="4630856" cy="3260409"/>
            </a:xfrm>
          </p:grpSpPr>
          <p:pic>
            <p:nvPicPr>
              <p:cNvPr id="25" name="Picture 22" descr="A close up of a flower&#10;&#10;Description automatically generated">
                <a:extLst>
                  <a:ext uri="{FF2B5EF4-FFF2-40B4-BE49-F238E27FC236}">
                    <a16:creationId xmlns:a16="http://schemas.microsoft.com/office/drawing/2014/main" id="{E2C4DAEA-10A7-418E-AF16-F85FA0B38DD5}"/>
                  </a:ext>
                </a:extLst>
              </p:cNvPr>
              <p:cNvPicPr>
                <a:picLocks noChangeAspect="1"/>
              </p:cNvPicPr>
              <p:nvPr/>
            </p:nvPicPr>
            <p:blipFill>
              <a:blip r:embed="rId5"/>
              <a:stretch>
                <a:fillRect/>
              </a:stretch>
            </p:blipFill>
            <p:spPr>
              <a:xfrm>
                <a:off x="2065143" y="1664028"/>
                <a:ext cx="4630856" cy="3260409"/>
              </a:xfrm>
              <a:prstGeom prst="rect">
                <a:avLst/>
              </a:prstGeom>
            </p:spPr>
          </p:pic>
          <p:sp>
            <p:nvSpPr>
              <p:cNvPr id="26" name="Rectangle 23">
                <a:extLst>
                  <a:ext uri="{FF2B5EF4-FFF2-40B4-BE49-F238E27FC236}">
                    <a16:creationId xmlns:a16="http://schemas.microsoft.com/office/drawing/2014/main" id="{253E1768-27CF-4C1D-A127-02ADDD3DA3CD}"/>
                  </a:ext>
                </a:extLst>
              </p:cNvPr>
              <p:cNvSpPr/>
              <p:nvPr/>
            </p:nvSpPr>
            <p:spPr>
              <a:xfrm>
                <a:off x="2723745" y="1664028"/>
                <a:ext cx="1313608" cy="4274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sp>
          <p:nvSpPr>
            <p:cNvPr id="23" name="TextBox 20">
              <a:extLst>
                <a:ext uri="{FF2B5EF4-FFF2-40B4-BE49-F238E27FC236}">
                  <a16:creationId xmlns:a16="http://schemas.microsoft.com/office/drawing/2014/main" id="{6C9E5474-324C-42C8-B66A-7BB88E7374C7}"/>
                </a:ext>
              </a:extLst>
            </p:cNvPr>
            <p:cNvSpPr txBox="1"/>
            <p:nvPr/>
          </p:nvSpPr>
          <p:spPr>
            <a:xfrm>
              <a:off x="2678410" y="4176082"/>
              <a:ext cx="918425" cy="207749"/>
            </a:xfrm>
            <a:prstGeom prst="rect">
              <a:avLst/>
            </a:prstGeom>
            <a:noFill/>
          </p:spPr>
          <p:txBody>
            <a:bodyPr wrap="none" rtlCol="0">
              <a:spAutoFit/>
            </a:bodyPr>
            <a:lstStyle/>
            <a:p>
              <a:r>
                <a:rPr lang="en-US" sz="1200" dirty="0">
                  <a:solidFill>
                    <a:schemeClr val="accent2">
                      <a:lumMod val="75000"/>
                      <a:lumOff val="25000"/>
                    </a:schemeClr>
                  </a:solidFill>
                </a:rPr>
                <a:t>HER2 Antibody</a:t>
              </a:r>
            </a:p>
          </p:txBody>
        </p:sp>
      </p:grpSp>
      <p:cxnSp>
        <p:nvCxnSpPr>
          <p:cNvPr id="24" name="Straight Connector 21">
            <a:extLst>
              <a:ext uri="{FF2B5EF4-FFF2-40B4-BE49-F238E27FC236}">
                <a16:creationId xmlns:a16="http://schemas.microsoft.com/office/drawing/2014/main" id="{0CF0EEA0-2162-4F8A-9252-A5D7B7727665}"/>
              </a:ext>
            </a:extLst>
          </p:cNvPr>
          <p:cNvCxnSpPr/>
          <p:nvPr/>
        </p:nvCxnSpPr>
        <p:spPr>
          <a:xfrm flipH="1">
            <a:off x="3242697" y="5734453"/>
            <a:ext cx="403112" cy="0"/>
          </a:xfrm>
          <a:prstGeom prst="line">
            <a:avLst/>
          </a:prstGeom>
          <a:ln w="15875"/>
          <a:effectLst/>
        </p:spPr>
        <p:style>
          <a:lnRef idx="2">
            <a:schemeClr val="accent1"/>
          </a:lnRef>
          <a:fillRef idx="0">
            <a:schemeClr val="accent1"/>
          </a:fillRef>
          <a:effectRef idx="1">
            <a:schemeClr val="accent1"/>
          </a:effectRef>
          <a:fontRef idx="minor">
            <a:schemeClr val="tx1"/>
          </a:fontRef>
        </p:style>
      </p:cxnSp>
      <p:sp>
        <p:nvSpPr>
          <p:cNvPr id="27" name="Rectangle 24">
            <a:extLst>
              <a:ext uri="{FF2B5EF4-FFF2-40B4-BE49-F238E27FC236}">
                <a16:creationId xmlns:a16="http://schemas.microsoft.com/office/drawing/2014/main" id="{C54C9A48-96D9-4015-B4B7-AEC664C48D5F}"/>
              </a:ext>
            </a:extLst>
          </p:cNvPr>
          <p:cNvSpPr/>
          <p:nvPr/>
        </p:nvSpPr>
        <p:spPr>
          <a:xfrm>
            <a:off x="1" y="3304182"/>
            <a:ext cx="6096001" cy="24552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B0F0"/>
              </a:solidFill>
            </a:endParaRPr>
          </a:p>
        </p:txBody>
      </p:sp>
      <p:sp>
        <p:nvSpPr>
          <p:cNvPr id="28" name="Text Placeholder 29"/>
          <p:cNvSpPr>
            <a:spLocks noGrp="1"/>
          </p:cNvSpPr>
          <p:nvPr>
            <p:ph type="body" sz="quarter" idx="11" hasCustomPrompt="1"/>
          </p:nvPr>
        </p:nvSpPr>
        <p:spPr>
          <a:xfrm>
            <a:off x="287999" y="267962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29" name="Text Placeholder 29"/>
          <p:cNvSpPr>
            <a:spLocks noGrp="1"/>
          </p:cNvSpPr>
          <p:nvPr>
            <p:ph type="body" sz="quarter" idx="12" hasCustomPrompt="1"/>
          </p:nvPr>
        </p:nvSpPr>
        <p:spPr>
          <a:xfrm>
            <a:off x="287999" y="295462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30" name="Text Placeholder 29"/>
          <p:cNvSpPr>
            <a:spLocks noGrp="1"/>
          </p:cNvSpPr>
          <p:nvPr>
            <p:ph type="body" sz="quarter" idx="15" hasCustomPrompt="1"/>
          </p:nvPr>
        </p:nvSpPr>
        <p:spPr>
          <a:xfrm>
            <a:off x="9504000" y="267962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00 Month Year</a:t>
            </a:r>
          </a:p>
        </p:txBody>
      </p:sp>
      <p:sp>
        <p:nvSpPr>
          <p:cNvPr id="31" name="Text Placeholder 29"/>
          <p:cNvSpPr>
            <a:spLocks noGrp="1"/>
          </p:cNvSpPr>
          <p:nvPr>
            <p:ph type="body" sz="quarter" idx="13" hasCustomPrompt="1"/>
          </p:nvPr>
        </p:nvSpPr>
        <p:spPr>
          <a:xfrm>
            <a:off x="9504000" y="295462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Confidential statement</a:t>
            </a:r>
          </a:p>
        </p:txBody>
      </p:sp>
      <p:sp>
        <p:nvSpPr>
          <p:cNvPr id="3" name="Rectangle 2"/>
          <p:cNvSpPr/>
          <p:nvPr/>
        </p:nvSpPr>
        <p:spPr>
          <a:xfrm>
            <a:off x="4435365" y="4719146"/>
            <a:ext cx="1765739" cy="2113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798490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p:cSld name="1_DS AZ Divider Slide_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494F9C-51D7-4F7B-A1D3-D4A6CAEC4D4F}"/>
              </a:ext>
            </a:extLst>
          </p:cNvPr>
          <p:cNvSpPr/>
          <p:nvPr/>
        </p:nvSpPr>
        <p:spPr>
          <a:xfrm>
            <a:off x="0" y="0"/>
            <a:ext cx="6096000" cy="685800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9F455802-C6CB-4528-A810-863C9B97482D}"/>
              </a:ext>
            </a:extLst>
          </p:cNvPr>
          <p:cNvSpPr/>
          <p:nvPr/>
        </p:nvSpPr>
        <p:spPr>
          <a:xfrm>
            <a:off x="0" y="2011680"/>
            <a:ext cx="10040480" cy="280416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733" b="1" baseline="0">
                <a:solidFill>
                  <a:schemeClr val="tx1"/>
                </a:solidFill>
                <a:latin typeface="Arial" pitchFamily="34" charset="0"/>
                <a:cs typeface="Arial" pitchFamily="34" charset="0"/>
              </a:defRPr>
            </a:lvl1pPr>
          </a:lstStyle>
          <a:p>
            <a:r>
              <a:rPr lang="en-GB" noProof="0" dirty="0"/>
              <a:t>Divider slide title</a:t>
            </a:r>
          </a:p>
        </p:txBody>
      </p:sp>
      <p:sp>
        <p:nvSpPr>
          <p:cNvPr id="5" name="Rectangle 4">
            <a:extLst>
              <a:ext uri="{FF2B5EF4-FFF2-40B4-BE49-F238E27FC236}">
                <a16:creationId xmlns:a16="http://schemas.microsoft.com/office/drawing/2014/main" id="{B52D8C08-746B-4FF2-918C-6890489BC1A6}"/>
              </a:ext>
            </a:extLst>
          </p:cNvPr>
          <p:cNvSpPr/>
          <p:nvPr/>
        </p:nvSpPr>
        <p:spPr>
          <a:xfrm>
            <a:off x="0" y="4209357"/>
            <a:ext cx="12192000" cy="1219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DSI-AZ-hor-COL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9642" y="123659"/>
            <a:ext cx="4392359" cy="873591"/>
          </a:xfrm>
          <a:prstGeom prst="rect">
            <a:avLst/>
          </a:prstGeom>
        </p:spPr>
      </p:pic>
      <p:sp>
        <p:nvSpPr>
          <p:cNvPr id="7" name="Content Placeholder 2">
            <a:extLst>
              <a:ext uri="{FF2B5EF4-FFF2-40B4-BE49-F238E27FC236}">
                <a16:creationId xmlns:a16="http://schemas.microsoft.com/office/drawing/2014/main" id="{BF69F10B-963D-4ACA-BE67-0AA474D44444}"/>
              </a:ext>
            </a:extLst>
          </p:cNvPr>
          <p:cNvSpPr>
            <a:spLocks noGrp="1"/>
          </p:cNvSpPr>
          <p:nvPr>
            <p:ph sz="quarter" idx="10" hasCustomPrompt="1"/>
          </p:nvPr>
        </p:nvSpPr>
        <p:spPr>
          <a:xfrm>
            <a:off x="264585" y="4436534"/>
            <a:ext cx="9120716" cy="378884"/>
          </a:xfrm>
          <a:prstGeom prst="rect">
            <a:avLst/>
          </a:prstGeom>
        </p:spPr>
        <p:txBody>
          <a:bodyPr/>
          <a:lstStyle>
            <a:lvl1pPr marL="0" indent="0">
              <a:buNone/>
              <a:defRPr sz="2133" b="1">
                <a:solidFill>
                  <a:schemeClr val="tx2"/>
                </a:solidFill>
              </a:defRPr>
            </a:lvl1pPr>
            <a:lvl2pPr>
              <a:defRPr sz="2400"/>
            </a:lvl2pPr>
            <a:lvl3pPr>
              <a:defRPr sz="2133"/>
            </a:lvl3pPr>
            <a:lvl4pPr>
              <a:defRPr sz="1867"/>
            </a:lvl4pPr>
            <a:lvl5pPr>
              <a:defRPr sz="1867"/>
            </a:lvl5pPr>
          </a:lstStyle>
          <a:p>
            <a:pPr lvl="0"/>
            <a:r>
              <a:rPr lang="en-US" dirty="0"/>
              <a:t>Speaker names</a:t>
            </a:r>
            <a:endParaRPr lang="en-GB" dirty="0"/>
          </a:p>
        </p:txBody>
      </p:sp>
    </p:spTree>
    <p:extLst>
      <p:ext uri="{BB962C8B-B14F-4D97-AF65-F5344CB8AC3E}">
        <p14:creationId xmlns:p14="http://schemas.microsoft.com/office/powerpoint/2010/main" val="4078081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p:cSld name="1_DS AZ Divider Slide_option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494F9C-51D7-4F7B-A1D3-D4A6CAEC4D4F}"/>
              </a:ext>
            </a:extLst>
          </p:cNvPr>
          <p:cNvSpPr/>
          <p:nvPr/>
        </p:nvSpPr>
        <p:spPr>
          <a:xfrm>
            <a:off x="0" y="0"/>
            <a:ext cx="6096000" cy="685800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9F455802-C6CB-4528-A810-863C9B97482D}"/>
              </a:ext>
            </a:extLst>
          </p:cNvPr>
          <p:cNvSpPr/>
          <p:nvPr/>
        </p:nvSpPr>
        <p:spPr>
          <a:xfrm>
            <a:off x="0" y="2011680"/>
            <a:ext cx="10040480" cy="280416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bg1"/>
              </a:solidFill>
            </a:endParaRPr>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733" b="1" baseline="0">
                <a:solidFill>
                  <a:schemeClr val="tx1"/>
                </a:solidFill>
                <a:latin typeface="Arial" pitchFamily="34" charset="0"/>
                <a:cs typeface="Arial" pitchFamily="34" charset="0"/>
              </a:defRPr>
            </a:lvl1pPr>
          </a:lstStyle>
          <a:p>
            <a:r>
              <a:rPr lang="en-GB" noProof="0" dirty="0"/>
              <a:t>Divider slide title</a:t>
            </a:r>
          </a:p>
        </p:txBody>
      </p:sp>
      <p:sp>
        <p:nvSpPr>
          <p:cNvPr id="5" name="Rectangle 4">
            <a:extLst>
              <a:ext uri="{FF2B5EF4-FFF2-40B4-BE49-F238E27FC236}">
                <a16:creationId xmlns:a16="http://schemas.microsoft.com/office/drawing/2014/main" id="{B52D8C08-746B-4FF2-918C-6890489BC1A6}"/>
              </a:ext>
            </a:extLst>
          </p:cNvPr>
          <p:cNvSpPr/>
          <p:nvPr/>
        </p:nvSpPr>
        <p:spPr>
          <a:xfrm>
            <a:off x="0" y="4209357"/>
            <a:ext cx="12192000" cy="12192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DSI-AZ-hor-COL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9642" y="123659"/>
            <a:ext cx="4392359" cy="873591"/>
          </a:xfrm>
          <a:prstGeom prst="rect">
            <a:avLst/>
          </a:prstGeom>
        </p:spPr>
      </p:pic>
      <p:sp>
        <p:nvSpPr>
          <p:cNvPr id="3" name="Content Placeholder 2">
            <a:extLst>
              <a:ext uri="{FF2B5EF4-FFF2-40B4-BE49-F238E27FC236}">
                <a16:creationId xmlns:a16="http://schemas.microsoft.com/office/drawing/2014/main" id="{AC4AB73D-DEB4-40EE-BD74-1672B0E621C7}"/>
              </a:ext>
            </a:extLst>
          </p:cNvPr>
          <p:cNvSpPr>
            <a:spLocks noGrp="1"/>
          </p:cNvSpPr>
          <p:nvPr>
            <p:ph sz="quarter" idx="10" hasCustomPrompt="1"/>
          </p:nvPr>
        </p:nvSpPr>
        <p:spPr>
          <a:xfrm>
            <a:off x="264585" y="4436534"/>
            <a:ext cx="9120716" cy="378884"/>
          </a:xfrm>
          <a:prstGeom prst="rect">
            <a:avLst/>
          </a:prstGeom>
        </p:spPr>
        <p:txBody>
          <a:bodyPr/>
          <a:lstStyle>
            <a:lvl1pPr marL="0" indent="0">
              <a:buNone/>
              <a:defRPr sz="2133" b="1">
                <a:solidFill>
                  <a:schemeClr val="tx2"/>
                </a:solidFill>
              </a:defRPr>
            </a:lvl1pPr>
            <a:lvl2pPr>
              <a:defRPr sz="2400"/>
            </a:lvl2pPr>
            <a:lvl3pPr>
              <a:defRPr sz="2133"/>
            </a:lvl3pPr>
            <a:lvl4pPr>
              <a:defRPr sz="1867"/>
            </a:lvl4pPr>
            <a:lvl5pPr>
              <a:defRPr sz="1867"/>
            </a:lvl5pPr>
          </a:lstStyle>
          <a:p>
            <a:pPr lvl="0"/>
            <a:r>
              <a:rPr lang="en-US" dirty="0"/>
              <a:t>Speaker names</a:t>
            </a:r>
            <a:endParaRPr lang="en-GB" dirty="0"/>
          </a:p>
        </p:txBody>
      </p:sp>
    </p:spTree>
    <p:extLst>
      <p:ext uri="{BB962C8B-B14F-4D97-AF65-F5344CB8AC3E}">
        <p14:creationId xmlns:p14="http://schemas.microsoft.com/office/powerpoint/2010/main" val="3245893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p:cSld name="1_DS AZ Sub divider Slide_option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F455802-C6CB-4528-A810-863C9B97482D}"/>
              </a:ext>
            </a:extLst>
          </p:cNvPr>
          <p:cNvSpPr/>
          <p:nvPr/>
        </p:nvSpPr>
        <p:spPr>
          <a:xfrm>
            <a:off x="0" y="4331276"/>
            <a:ext cx="10040480" cy="24384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bg1"/>
              </a:solidFill>
            </a:endParaRPr>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733" b="1" baseline="0">
                <a:solidFill>
                  <a:schemeClr val="tx1"/>
                </a:solidFill>
                <a:latin typeface="Arial" pitchFamily="34" charset="0"/>
                <a:cs typeface="Arial" pitchFamily="34" charset="0"/>
              </a:defRPr>
            </a:lvl1pPr>
          </a:lstStyle>
          <a:p>
            <a:r>
              <a:rPr lang="en-GB" noProof="0" dirty="0"/>
              <a:t>Sub divider slide title</a:t>
            </a:r>
          </a:p>
        </p:txBody>
      </p:sp>
      <p:sp>
        <p:nvSpPr>
          <p:cNvPr id="5" name="Rectangle 4">
            <a:extLst>
              <a:ext uri="{FF2B5EF4-FFF2-40B4-BE49-F238E27FC236}">
                <a16:creationId xmlns:a16="http://schemas.microsoft.com/office/drawing/2014/main" id="{B52D8C08-746B-4FF2-918C-6890489BC1A6}"/>
              </a:ext>
            </a:extLst>
          </p:cNvPr>
          <p:cNvSpPr/>
          <p:nvPr/>
        </p:nvSpPr>
        <p:spPr>
          <a:xfrm>
            <a:off x="0" y="4209357"/>
            <a:ext cx="12192000" cy="1219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DSI-AZ-hor-COL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9642" y="123659"/>
            <a:ext cx="4392359" cy="873591"/>
          </a:xfrm>
          <a:prstGeom prst="rect">
            <a:avLst/>
          </a:prstGeom>
        </p:spPr>
      </p:pic>
    </p:spTree>
    <p:extLst>
      <p:ext uri="{BB962C8B-B14F-4D97-AF65-F5344CB8AC3E}">
        <p14:creationId xmlns:p14="http://schemas.microsoft.com/office/powerpoint/2010/main" val="3382754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p:cSld name="1_DS AZ Sub divider Slide_option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F455802-C6CB-4528-A810-863C9B97482D}"/>
              </a:ext>
            </a:extLst>
          </p:cNvPr>
          <p:cNvSpPr/>
          <p:nvPr/>
        </p:nvSpPr>
        <p:spPr>
          <a:xfrm>
            <a:off x="0" y="4331276"/>
            <a:ext cx="10040480" cy="24384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bg1"/>
              </a:solidFill>
            </a:endParaRPr>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733" b="1" baseline="0">
                <a:solidFill>
                  <a:schemeClr val="tx1"/>
                </a:solidFill>
                <a:latin typeface="Arial" pitchFamily="34" charset="0"/>
                <a:cs typeface="Arial" pitchFamily="34" charset="0"/>
              </a:defRPr>
            </a:lvl1pPr>
          </a:lstStyle>
          <a:p>
            <a:r>
              <a:rPr lang="en-GB" noProof="0" dirty="0"/>
              <a:t>Sub divider slide title</a:t>
            </a:r>
          </a:p>
        </p:txBody>
      </p:sp>
      <p:sp>
        <p:nvSpPr>
          <p:cNvPr id="5" name="Rectangle 4">
            <a:extLst>
              <a:ext uri="{FF2B5EF4-FFF2-40B4-BE49-F238E27FC236}">
                <a16:creationId xmlns:a16="http://schemas.microsoft.com/office/drawing/2014/main" id="{B52D8C08-746B-4FF2-918C-6890489BC1A6}"/>
              </a:ext>
            </a:extLst>
          </p:cNvPr>
          <p:cNvSpPr/>
          <p:nvPr/>
        </p:nvSpPr>
        <p:spPr>
          <a:xfrm>
            <a:off x="0" y="4209357"/>
            <a:ext cx="12192000" cy="12192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DSI-AZ-hor-COL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9642" y="123659"/>
            <a:ext cx="4392359" cy="873591"/>
          </a:xfrm>
          <a:prstGeom prst="rect">
            <a:avLst/>
          </a:prstGeom>
        </p:spPr>
      </p:pic>
    </p:spTree>
    <p:extLst>
      <p:ext uri="{BB962C8B-B14F-4D97-AF65-F5344CB8AC3E}">
        <p14:creationId xmlns:p14="http://schemas.microsoft.com/office/powerpoint/2010/main" val="1675964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p:cSld name="1_DS AZ_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192000"/>
            <a:ext cx="11366500" cy="672000"/>
          </a:xfrm>
          <a:prstGeom prst="rect">
            <a:avLst/>
          </a:prstGeom>
        </p:spPr>
        <p:txBody>
          <a:bodyPr vert="horz" lIns="0"/>
          <a:lstStyle>
            <a:lvl1pPr algn="l">
              <a:defRPr sz="3200" b="1" baseline="0">
                <a:solidFill>
                  <a:schemeClr val="tx2"/>
                </a:solidFill>
                <a:latin typeface="Arial" pitchFamily="34" charset="0"/>
                <a:cs typeface="Arial" pitchFamily="34" charset="0"/>
              </a:defRPr>
            </a:lvl1pPr>
          </a:lstStyle>
          <a:p>
            <a:r>
              <a:rPr lang="en-GB" noProof="0" dirty="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27800"/>
            <a:ext cx="528000" cy="201339"/>
          </a:xfrm>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1" y="1600201"/>
            <a:ext cx="11366500" cy="4314392"/>
          </a:xfrm>
          <a:prstGeom prst="rect">
            <a:avLst/>
          </a:prstGeom>
        </p:spPr>
        <p:txBody>
          <a:bodyPr lIns="0"/>
          <a:lstStyle>
            <a:lvl1pPr marL="0" indent="0">
              <a:buFont typeface="Arial" panose="020B0604020202020204" pitchFamily="34" charset="0"/>
              <a:buNone/>
              <a:defRPr sz="2667">
                <a:solidFill>
                  <a:schemeClr val="tx2"/>
                </a:solidFill>
              </a:defRPr>
            </a:lvl1pPr>
            <a:lvl2pPr marL="304792" indent="-304792">
              <a:buClr>
                <a:schemeClr val="accent3"/>
              </a:buClr>
              <a:buFont typeface="Arial" panose="020B0604020202020204" pitchFamily="34" charset="0"/>
              <a:buChar char="•"/>
              <a:defRPr sz="2400">
                <a:solidFill>
                  <a:schemeClr val="tx2"/>
                </a:solidFill>
              </a:defRPr>
            </a:lvl2pPr>
            <a:lvl3pPr marL="609585" indent="-304792">
              <a:buClr>
                <a:schemeClr val="accent3"/>
              </a:buClr>
              <a:buFont typeface="Arial" panose="020B0604020202020204" pitchFamily="34" charset="0"/>
              <a:buChar char="–"/>
              <a:defRPr sz="2133">
                <a:solidFill>
                  <a:schemeClr val="tx2"/>
                </a:solidFill>
              </a:defRPr>
            </a:lvl3pPr>
            <a:lvl4pPr marL="914377" indent="-304792">
              <a:buClr>
                <a:schemeClr val="accent3"/>
              </a:buClr>
              <a:buFont typeface="Arial" panose="020B0604020202020204" pitchFamily="34" charset="0"/>
              <a:buChar char="•"/>
              <a:defRPr sz="1867">
                <a:solidFill>
                  <a:schemeClr val="tx2"/>
                </a:solidFill>
              </a:defRPr>
            </a:lvl4pPr>
            <a:lvl5pPr marL="1219170" indent="-304792">
              <a:buClr>
                <a:schemeClr val="accent3"/>
              </a:buClr>
              <a:buFont typeface="Arial" panose="020B0604020202020204" pitchFamily="34" charset="0"/>
              <a:buChar char="–"/>
              <a:defRPr sz="1867">
                <a:solidFill>
                  <a:schemeClr val="tx2"/>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DSI-AZ-hor-COL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6174000"/>
            <a:ext cx="3439107" cy="684000"/>
          </a:xfrm>
          <a:prstGeom prst="rect">
            <a:avLst/>
          </a:prstGeom>
        </p:spPr>
      </p:pic>
      <p:sp>
        <p:nvSpPr>
          <p:cNvPr id="10" name="Text Placeholder 14">
            <a:extLst>
              <a:ext uri="{FF2B5EF4-FFF2-40B4-BE49-F238E27FC236}">
                <a16:creationId xmlns:a16="http://schemas.microsoft.com/office/drawing/2014/main" id="{6BE716FC-E63C-4035-9960-A7F984B5C8C2}"/>
              </a:ext>
            </a:extLst>
          </p:cNvPr>
          <p:cNvSpPr>
            <a:spLocks noGrp="1"/>
          </p:cNvSpPr>
          <p:nvPr>
            <p:ph type="body" sz="quarter" idx="13" hasCustomPrompt="1"/>
          </p:nvPr>
        </p:nvSpPr>
        <p:spPr>
          <a:xfrm>
            <a:off x="406400" y="5913968"/>
            <a:ext cx="11379200" cy="283633"/>
          </a:xfrm>
          <a:prstGeom prst="rect">
            <a:avLst/>
          </a:prstGeom>
        </p:spPr>
        <p:txBody>
          <a:bodyPr anchor="b"/>
          <a:lstStyle>
            <a:lvl1pPr marL="0" indent="0">
              <a:buNone/>
              <a:defRPr sz="800">
                <a:solidFill>
                  <a:schemeClr val="tx1">
                    <a:lumMod val="50000"/>
                    <a:lumOff val="50000"/>
                  </a:schemeClr>
                </a:solidFill>
              </a:defRPr>
            </a:lvl1pPr>
            <a:lvl2pPr>
              <a:defRPr sz="800">
                <a:solidFill>
                  <a:schemeClr val="tx1">
                    <a:lumMod val="50000"/>
                    <a:lumOff val="50000"/>
                  </a:schemeClr>
                </a:solidFill>
              </a:defRPr>
            </a:lvl2pPr>
            <a:lvl3pPr>
              <a:defRPr sz="800">
                <a:solidFill>
                  <a:schemeClr val="tx1">
                    <a:lumMod val="50000"/>
                    <a:lumOff val="50000"/>
                  </a:schemeClr>
                </a:solidFill>
              </a:defRPr>
            </a:lvl3pPr>
            <a:lvl4pPr>
              <a:defRPr sz="800">
                <a:solidFill>
                  <a:schemeClr val="tx1">
                    <a:lumMod val="50000"/>
                    <a:lumOff val="50000"/>
                  </a:schemeClr>
                </a:solidFill>
              </a:defRPr>
            </a:lvl4pPr>
            <a:lvl5pPr>
              <a:defRPr sz="800">
                <a:solidFill>
                  <a:schemeClr val="tx1">
                    <a:lumMod val="50000"/>
                    <a:lumOff val="50000"/>
                  </a:schemeClr>
                </a:solidFill>
              </a:defRPr>
            </a:lvl5pPr>
          </a:lstStyle>
          <a:p>
            <a:pPr lvl="0"/>
            <a:r>
              <a:rPr lang="en-GB" dirty="0"/>
              <a:t>Footnotes</a:t>
            </a:r>
          </a:p>
        </p:txBody>
      </p:sp>
    </p:spTree>
    <p:extLst>
      <p:ext uri="{BB962C8B-B14F-4D97-AF65-F5344CB8AC3E}">
        <p14:creationId xmlns:p14="http://schemas.microsoft.com/office/powerpoint/2010/main" val="388901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p:cSld name="1_DS AZ_Title, Sub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192000"/>
            <a:ext cx="11366500" cy="672000"/>
          </a:xfrm>
          <a:prstGeom prst="rect">
            <a:avLst/>
          </a:prstGeom>
        </p:spPr>
        <p:txBody>
          <a:bodyPr vert="horz" lIns="0"/>
          <a:lstStyle>
            <a:lvl1pPr algn="l">
              <a:defRPr sz="3200" b="1" baseline="0">
                <a:solidFill>
                  <a:schemeClr val="tx2"/>
                </a:solidFill>
                <a:latin typeface="Arial" pitchFamily="34" charset="0"/>
                <a:cs typeface="Arial" pitchFamily="34" charset="0"/>
              </a:defRPr>
            </a:lvl1pPr>
          </a:lstStyle>
          <a:p>
            <a:r>
              <a:rPr lang="en-GB" noProof="0" dirty="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1" y="1600201"/>
            <a:ext cx="11366500" cy="4314392"/>
          </a:xfrm>
          <a:prstGeom prst="rect">
            <a:avLst/>
          </a:prstGeom>
        </p:spPr>
        <p:txBody>
          <a:bodyPr lIns="0"/>
          <a:lstStyle>
            <a:lvl1pPr marL="0" indent="0">
              <a:buNone/>
              <a:defRPr sz="2667">
                <a:solidFill>
                  <a:schemeClr val="tx2"/>
                </a:solidFill>
              </a:defRPr>
            </a:lvl1pPr>
            <a:lvl2pPr marL="304792" indent="-304792">
              <a:buClr>
                <a:schemeClr val="accent3"/>
              </a:buClr>
              <a:buFont typeface="Arial" panose="020B0604020202020204" pitchFamily="34" charset="0"/>
              <a:buChar char="•"/>
              <a:defRPr sz="2400">
                <a:solidFill>
                  <a:schemeClr val="tx2"/>
                </a:solidFill>
              </a:defRPr>
            </a:lvl2pPr>
            <a:lvl3pPr marL="609585" indent="-304792">
              <a:buClr>
                <a:schemeClr val="accent3"/>
              </a:buClr>
              <a:buFont typeface="Arial" panose="020B0604020202020204" pitchFamily="34" charset="0"/>
              <a:buChar char="–"/>
              <a:defRPr sz="2133">
                <a:solidFill>
                  <a:schemeClr val="tx2"/>
                </a:solidFill>
              </a:defRPr>
            </a:lvl3pPr>
            <a:lvl4pPr marL="914377" indent="-304792">
              <a:buClr>
                <a:schemeClr val="accent3"/>
              </a:buClr>
              <a:buFont typeface="Arial" panose="020B0604020202020204" pitchFamily="34" charset="0"/>
              <a:buChar char="•"/>
              <a:defRPr sz="1867">
                <a:solidFill>
                  <a:schemeClr val="tx2"/>
                </a:solidFill>
              </a:defRPr>
            </a:lvl4pPr>
            <a:lvl5pPr marL="1219170" indent="-304792">
              <a:buClr>
                <a:schemeClr val="accent3"/>
              </a:buClr>
              <a:buFont typeface="Arial" panose="020B0604020202020204" pitchFamily="34" charset="0"/>
              <a:buChar char="–"/>
              <a:defRPr sz="1867">
                <a:solidFill>
                  <a:schemeClr val="tx2"/>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5573EA1D-36B3-4FBF-A4F4-714A441EDA4F}"/>
              </a:ext>
            </a:extLst>
          </p:cNvPr>
          <p:cNvSpPr>
            <a:spLocks noGrp="1"/>
          </p:cNvSpPr>
          <p:nvPr>
            <p:ph type="subTitle" idx="12" hasCustomPrompt="1"/>
          </p:nvPr>
        </p:nvSpPr>
        <p:spPr>
          <a:xfrm>
            <a:off x="406400" y="863999"/>
            <a:ext cx="11366499" cy="283605"/>
          </a:xfrm>
          <a:prstGeom prst="rect">
            <a:avLst/>
          </a:prstGeom>
        </p:spPr>
        <p:txBody>
          <a:bodyPr lIns="0" anchor="ctr"/>
          <a:lstStyle>
            <a:lvl1pPr marL="0" indent="0" algn="l">
              <a:lnSpc>
                <a:spcPct val="100000"/>
              </a:lnSpc>
              <a:spcBef>
                <a:spcPts val="0"/>
              </a:spcBef>
              <a:buNone/>
              <a:defRPr sz="1867">
                <a:solidFill>
                  <a:schemeClr val="tx1">
                    <a:lumMod val="50000"/>
                    <a:lumOff val="50000"/>
                  </a:schemeClr>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dirty="0"/>
              <a:t>Click to add subtitle</a:t>
            </a:r>
          </a:p>
        </p:txBody>
      </p:sp>
      <p:pic>
        <p:nvPicPr>
          <p:cNvPr id="12" name="Picture 11" descr="DSI-AZ-hor-COL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6174000"/>
            <a:ext cx="3439107" cy="684000"/>
          </a:xfrm>
          <a:prstGeom prst="rect">
            <a:avLst/>
          </a:prstGeom>
        </p:spPr>
      </p:pic>
      <p:sp>
        <p:nvSpPr>
          <p:cNvPr id="15" name="Text Placeholder 14">
            <a:extLst>
              <a:ext uri="{FF2B5EF4-FFF2-40B4-BE49-F238E27FC236}">
                <a16:creationId xmlns:a16="http://schemas.microsoft.com/office/drawing/2014/main" id="{D76E1AE7-23FE-4A1A-BA03-53754C211ADE}"/>
              </a:ext>
            </a:extLst>
          </p:cNvPr>
          <p:cNvSpPr>
            <a:spLocks noGrp="1"/>
          </p:cNvSpPr>
          <p:nvPr>
            <p:ph type="body" sz="quarter" idx="13" hasCustomPrompt="1"/>
          </p:nvPr>
        </p:nvSpPr>
        <p:spPr>
          <a:xfrm>
            <a:off x="406400" y="5913968"/>
            <a:ext cx="11379200" cy="283633"/>
          </a:xfrm>
          <a:prstGeom prst="rect">
            <a:avLst/>
          </a:prstGeom>
        </p:spPr>
        <p:txBody>
          <a:bodyPr anchor="b"/>
          <a:lstStyle>
            <a:lvl1pPr marL="0" indent="0">
              <a:buNone/>
              <a:defRPr sz="800">
                <a:solidFill>
                  <a:schemeClr val="tx1">
                    <a:lumMod val="50000"/>
                    <a:lumOff val="50000"/>
                  </a:schemeClr>
                </a:solidFill>
              </a:defRPr>
            </a:lvl1pPr>
            <a:lvl2pPr>
              <a:defRPr sz="800">
                <a:solidFill>
                  <a:schemeClr val="tx1">
                    <a:lumMod val="50000"/>
                    <a:lumOff val="50000"/>
                  </a:schemeClr>
                </a:solidFill>
              </a:defRPr>
            </a:lvl2pPr>
            <a:lvl3pPr>
              <a:defRPr sz="800">
                <a:solidFill>
                  <a:schemeClr val="tx1">
                    <a:lumMod val="50000"/>
                    <a:lumOff val="50000"/>
                  </a:schemeClr>
                </a:solidFill>
              </a:defRPr>
            </a:lvl3pPr>
            <a:lvl4pPr>
              <a:defRPr sz="800">
                <a:solidFill>
                  <a:schemeClr val="tx1">
                    <a:lumMod val="50000"/>
                    <a:lumOff val="50000"/>
                  </a:schemeClr>
                </a:solidFill>
              </a:defRPr>
            </a:lvl4pPr>
            <a:lvl5pPr>
              <a:defRPr sz="800">
                <a:solidFill>
                  <a:schemeClr val="tx1">
                    <a:lumMod val="50000"/>
                    <a:lumOff val="50000"/>
                  </a:schemeClr>
                </a:solidFill>
              </a:defRPr>
            </a:lvl5pPr>
          </a:lstStyle>
          <a:p>
            <a:pPr lvl="0"/>
            <a:r>
              <a:rPr lang="en-GB" dirty="0"/>
              <a:t>Footnotes</a:t>
            </a:r>
          </a:p>
        </p:txBody>
      </p:sp>
    </p:spTree>
    <p:extLst>
      <p:ext uri="{BB962C8B-B14F-4D97-AF65-F5344CB8AC3E}">
        <p14:creationId xmlns:p14="http://schemas.microsoft.com/office/powerpoint/2010/main" val="1760711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B7AC08-8351-794E-B9F7-37538C578827}" type="datetime1">
              <a:rPr lang="en-US" smtClean="0"/>
              <a:t>1/9/24</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Presented by:</a:t>
            </a:r>
          </a:p>
        </p:txBody>
      </p:sp>
      <p:sp>
        <p:nvSpPr>
          <p:cNvPr id="6" name="Slide Number Placeholder 5"/>
          <p:cNvSpPr>
            <a:spLocks noGrp="1"/>
          </p:cNvSpPr>
          <p:nvPr>
            <p:ph type="sldNum" sz="quarter" idx="12"/>
          </p:nvPr>
        </p:nvSpPr>
        <p:spPr/>
        <p:txBody>
          <a:bodyPr/>
          <a:lstStyle>
            <a:lvl1pPr>
              <a:defRPr/>
            </a:lvl1pPr>
          </a:lstStyle>
          <a:p>
            <a:pPr>
              <a:defRPr/>
            </a:pPr>
            <a:fld id="{103E8180-56E4-1C41-BF1E-780A3F5263BF}" type="slidenum">
              <a:rPr lang="en-US"/>
              <a:pPr>
                <a:defRPr/>
              </a:pPr>
              <a:t>‹#›</a:t>
            </a:fld>
            <a:endParaRPr lang="en-US" dirty="0"/>
          </a:p>
        </p:txBody>
      </p:sp>
    </p:spTree>
    <p:extLst>
      <p:ext uri="{BB962C8B-B14F-4D97-AF65-F5344CB8AC3E}">
        <p14:creationId xmlns:p14="http://schemas.microsoft.com/office/powerpoint/2010/main" val="3345153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p:cSld name="1_DS AZ_Title, Text and Conten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dirty="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1" y="1600201"/>
            <a:ext cx="6339840" cy="4552951"/>
          </a:xfrm>
          <a:prstGeom prst="rect">
            <a:avLst/>
          </a:prstGeom>
        </p:spPr>
        <p:txBody>
          <a:bodyPr lIns="0"/>
          <a:lstStyle>
            <a:lvl1pPr marL="0" indent="0">
              <a:buNone/>
              <a:defRPr sz="3733">
                <a:solidFill>
                  <a:schemeClr val="tx2"/>
                </a:solidFill>
              </a:defRPr>
            </a:lvl1pPr>
            <a:lvl2pPr marL="304792" indent="-304792">
              <a:buClr>
                <a:schemeClr val="accent3"/>
              </a:buClr>
              <a:buFont typeface="Arial" panose="020B0604020202020204" pitchFamily="34" charset="0"/>
              <a:buChar char="•"/>
              <a:defRPr sz="3200">
                <a:solidFill>
                  <a:schemeClr val="tx2"/>
                </a:solidFill>
              </a:defRPr>
            </a:lvl2pPr>
            <a:lvl3pPr marL="609585" indent="-304792">
              <a:buClr>
                <a:schemeClr val="accent3"/>
              </a:buClr>
              <a:buFont typeface="Arial" panose="020B0604020202020204" pitchFamily="34" charset="0"/>
              <a:buChar char="–"/>
              <a:defRPr sz="2667">
                <a:solidFill>
                  <a:schemeClr val="tx2"/>
                </a:solidFill>
              </a:defRPr>
            </a:lvl3pPr>
            <a:lvl4pPr marL="914377" indent="-304792">
              <a:buClr>
                <a:schemeClr val="accent3"/>
              </a:buClr>
              <a:buFont typeface="Arial" panose="020B0604020202020204" pitchFamily="34" charset="0"/>
              <a:buChar char="•"/>
              <a:defRPr sz="2400">
                <a:solidFill>
                  <a:schemeClr val="tx2"/>
                </a:solidFill>
              </a:defRPr>
            </a:lvl4pPr>
            <a:lvl5pPr marL="1219170" indent="-304792">
              <a:buClr>
                <a:schemeClr val="accent3"/>
              </a:buClr>
              <a:buFont typeface="Arial" panose="020B0604020202020204" pitchFamily="34" charset="0"/>
              <a:buChar char="–"/>
              <a:defRPr sz="2400">
                <a:solidFill>
                  <a:schemeClr val="tx2"/>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D848AD2-5ECF-47F0-AB4E-53397C79BEAE}"/>
              </a:ext>
            </a:extLst>
          </p:cNvPr>
          <p:cNvSpPr>
            <a:spLocks noGrp="1"/>
          </p:cNvSpPr>
          <p:nvPr>
            <p:ph sz="quarter" idx="12" hasCustomPrompt="1"/>
          </p:nvPr>
        </p:nvSpPr>
        <p:spPr>
          <a:xfrm>
            <a:off x="7325784" y="192617"/>
            <a:ext cx="4866216" cy="6161616"/>
          </a:xfrm>
          <a:prstGeom prst="rect">
            <a:avLst/>
          </a:prstGeom>
        </p:spPr>
        <p:txBody>
          <a:bodyPr anchor="ctr"/>
          <a:lstStyle>
            <a:lvl1pPr marL="0" indent="0" algn="ctr">
              <a:buNone/>
              <a:defRPr sz="3200"/>
            </a:lvl1pPr>
          </a:lstStyle>
          <a:p>
            <a:pPr lvl="0"/>
            <a:r>
              <a:rPr lang="en-US" dirty="0"/>
              <a:t>Click to add content</a:t>
            </a:r>
          </a:p>
        </p:txBody>
      </p:sp>
      <p:pic>
        <p:nvPicPr>
          <p:cNvPr id="12" name="Picture 11" descr="DSI-AZ-hor-COL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6174000"/>
            <a:ext cx="3439107" cy="684000"/>
          </a:xfrm>
          <a:prstGeom prst="rect">
            <a:avLst/>
          </a:prstGeom>
        </p:spPr>
      </p:pic>
    </p:spTree>
    <p:extLst>
      <p:ext uri="{BB962C8B-B14F-4D97-AF65-F5344CB8AC3E}">
        <p14:creationId xmlns:p14="http://schemas.microsoft.com/office/powerpoint/2010/main" val="2087392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p:cSld name="1_DS AZ_Title and Conten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192000"/>
            <a:ext cx="11366500" cy="672000"/>
          </a:xfrm>
          <a:prstGeom prst="rect">
            <a:avLst/>
          </a:prstGeom>
        </p:spPr>
        <p:txBody>
          <a:bodyPr vert="horz" lIns="0"/>
          <a:lstStyle>
            <a:lvl1pPr algn="l">
              <a:defRPr sz="3200" b="1" baseline="0">
                <a:solidFill>
                  <a:schemeClr val="tx2"/>
                </a:solidFill>
                <a:latin typeface="Arial" pitchFamily="34" charset="0"/>
                <a:cs typeface="Arial" pitchFamily="34" charset="0"/>
              </a:defRPr>
            </a:lvl1pPr>
          </a:lstStyle>
          <a:p>
            <a:r>
              <a:rPr lang="en-GB" noProof="0" dirty="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Content Placeholder 5">
            <a:extLst>
              <a:ext uri="{FF2B5EF4-FFF2-40B4-BE49-F238E27FC236}">
                <a16:creationId xmlns:a16="http://schemas.microsoft.com/office/drawing/2014/main" id="{4D848AD2-5ECF-47F0-AB4E-53397C79BEAE}"/>
              </a:ext>
            </a:extLst>
          </p:cNvPr>
          <p:cNvSpPr>
            <a:spLocks noGrp="1"/>
          </p:cNvSpPr>
          <p:nvPr>
            <p:ph sz="quarter" idx="12" hasCustomPrompt="1"/>
          </p:nvPr>
        </p:nvSpPr>
        <p:spPr>
          <a:xfrm>
            <a:off x="406400" y="1600200"/>
            <a:ext cx="11379201" cy="4552952"/>
          </a:xfrm>
          <a:prstGeom prst="rect">
            <a:avLst/>
          </a:prstGeom>
        </p:spPr>
        <p:txBody>
          <a:bodyPr anchor="ctr"/>
          <a:lstStyle>
            <a:lvl1pPr marL="0" indent="0" algn="ctr">
              <a:buNone/>
              <a:defRPr sz="3200"/>
            </a:lvl1pPr>
          </a:lstStyle>
          <a:p>
            <a:pPr lvl="0"/>
            <a:r>
              <a:rPr lang="en-US" dirty="0"/>
              <a:t>Click to add content</a:t>
            </a:r>
          </a:p>
        </p:txBody>
      </p:sp>
      <p:pic>
        <p:nvPicPr>
          <p:cNvPr id="11" name="Picture 10" descr="DSI-AZ-hor-COL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6174000"/>
            <a:ext cx="3439107" cy="684000"/>
          </a:xfrm>
          <a:prstGeom prst="rect">
            <a:avLst/>
          </a:prstGeom>
        </p:spPr>
      </p:pic>
    </p:spTree>
    <p:extLst>
      <p:ext uri="{BB962C8B-B14F-4D97-AF65-F5344CB8AC3E}">
        <p14:creationId xmlns:p14="http://schemas.microsoft.com/office/powerpoint/2010/main" val="1490010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p:cSld name="1_DS AZ_Title only">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400" y="192000"/>
            <a:ext cx="11379200" cy="672000"/>
          </a:xfrm>
          <a:prstGeom prst="rect">
            <a:avLst/>
          </a:prstGeom>
        </p:spPr>
        <p:txBody>
          <a:bodyPr vert="horz" lIns="0"/>
          <a:lstStyle>
            <a:lvl1pPr algn="l">
              <a:defRPr sz="3200" b="1" baseline="0">
                <a:solidFill>
                  <a:schemeClr val="tx2"/>
                </a:solidFill>
                <a:latin typeface="Arial" pitchFamily="34" charset="0"/>
                <a:cs typeface="Arial" pitchFamily="34" charset="0"/>
              </a:defRPr>
            </a:lvl1pPr>
          </a:lstStyle>
          <a:p>
            <a:r>
              <a:rPr lang="en-GB" noProof="0" dirty="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descr="DSI-AZ-hor-COL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6174000"/>
            <a:ext cx="3439107" cy="684000"/>
          </a:xfrm>
          <a:prstGeom prst="rect">
            <a:avLst/>
          </a:prstGeom>
        </p:spPr>
      </p:pic>
      <p:sp>
        <p:nvSpPr>
          <p:cNvPr id="9" name="Text Placeholder 14">
            <a:extLst>
              <a:ext uri="{FF2B5EF4-FFF2-40B4-BE49-F238E27FC236}">
                <a16:creationId xmlns:a16="http://schemas.microsoft.com/office/drawing/2014/main" id="{122D3FE2-E7BE-49D6-9CBB-4E4F7F1D858D}"/>
              </a:ext>
            </a:extLst>
          </p:cNvPr>
          <p:cNvSpPr>
            <a:spLocks noGrp="1"/>
          </p:cNvSpPr>
          <p:nvPr>
            <p:ph type="body" sz="quarter" idx="13" hasCustomPrompt="1"/>
          </p:nvPr>
        </p:nvSpPr>
        <p:spPr>
          <a:xfrm>
            <a:off x="406400" y="5913968"/>
            <a:ext cx="11379200" cy="283633"/>
          </a:xfrm>
          <a:prstGeom prst="rect">
            <a:avLst/>
          </a:prstGeom>
        </p:spPr>
        <p:txBody>
          <a:bodyPr/>
          <a:lstStyle>
            <a:lvl1pPr marL="0" indent="0">
              <a:buNone/>
              <a:defRPr sz="800">
                <a:solidFill>
                  <a:schemeClr val="tx1">
                    <a:lumMod val="50000"/>
                    <a:lumOff val="50000"/>
                  </a:schemeClr>
                </a:solidFill>
              </a:defRPr>
            </a:lvl1pPr>
            <a:lvl2pPr>
              <a:defRPr sz="800">
                <a:solidFill>
                  <a:schemeClr val="tx1">
                    <a:lumMod val="50000"/>
                    <a:lumOff val="50000"/>
                  </a:schemeClr>
                </a:solidFill>
              </a:defRPr>
            </a:lvl2pPr>
            <a:lvl3pPr>
              <a:defRPr sz="800">
                <a:solidFill>
                  <a:schemeClr val="tx1">
                    <a:lumMod val="50000"/>
                    <a:lumOff val="50000"/>
                  </a:schemeClr>
                </a:solidFill>
              </a:defRPr>
            </a:lvl3pPr>
            <a:lvl4pPr>
              <a:defRPr sz="800">
                <a:solidFill>
                  <a:schemeClr val="tx1">
                    <a:lumMod val="50000"/>
                    <a:lumOff val="50000"/>
                  </a:schemeClr>
                </a:solidFill>
              </a:defRPr>
            </a:lvl4pPr>
            <a:lvl5pPr>
              <a:defRPr sz="800">
                <a:solidFill>
                  <a:schemeClr val="tx1">
                    <a:lumMod val="50000"/>
                    <a:lumOff val="50000"/>
                  </a:schemeClr>
                </a:solidFill>
              </a:defRPr>
            </a:lvl5pPr>
          </a:lstStyle>
          <a:p>
            <a:pPr lvl="0"/>
            <a:r>
              <a:rPr lang="en-GB" dirty="0"/>
              <a:t>Footnotes</a:t>
            </a:r>
          </a:p>
        </p:txBody>
      </p:sp>
    </p:spTree>
    <p:extLst>
      <p:ext uri="{BB962C8B-B14F-4D97-AF65-F5344CB8AC3E}">
        <p14:creationId xmlns:p14="http://schemas.microsoft.com/office/powerpoint/2010/main" val="621906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p:cSld name="1_DS AZ_Blank layout with footer">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dirty="0"/>
          </a:p>
        </p:txBody>
      </p:sp>
      <p:pic>
        <p:nvPicPr>
          <p:cNvPr id="7" name="Picture 6" descr="DSI-AZ-hor-COL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6174000"/>
            <a:ext cx="3439107" cy="684000"/>
          </a:xfrm>
          <a:prstGeom prst="rect">
            <a:avLst/>
          </a:prstGeom>
        </p:spPr>
      </p:pic>
      <p:sp>
        <p:nvSpPr>
          <p:cNvPr id="5" name="Text Placeholder 14">
            <a:extLst>
              <a:ext uri="{FF2B5EF4-FFF2-40B4-BE49-F238E27FC236}">
                <a16:creationId xmlns:a16="http://schemas.microsoft.com/office/drawing/2014/main" id="{0C5C10E2-2208-43E9-8919-FF19CFD34134}"/>
              </a:ext>
            </a:extLst>
          </p:cNvPr>
          <p:cNvSpPr>
            <a:spLocks noGrp="1"/>
          </p:cNvSpPr>
          <p:nvPr>
            <p:ph type="body" sz="quarter" idx="13" hasCustomPrompt="1"/>
          </p:nvPr>
        </p:nvSpPr>
        <p:spPr>
          <a:xfrm>
            <a:off x="406400" y="5913968"/>
            <a:ext cx="11379200" cy="283633"/>
          </a:xfrm>
          <a:prstGeom prst="rect">
            <a:avLst/>
          </a:prstGeom>
        </p:spPr>
        <p:txBody>
          <a:bodyPr/>
          <a:lstStyle>
            <a:lvl1pPr marL="0" indent="0">
              <a:buNone/>
              <a:defRPr sz="800">
                <a:solidFill>
                  <a:schemeClr val="tx1">
                    <a:lumMod val="50000"/>
                    <a:lumOff val="50000"/>
                  </a:schemeClr>
                </a:solidFill>
              </a:defRPr>
            </a:lvl1pPr>
            <a:lvl2pPr>
              <a:defRPr sz="800">
                <a:solidFill>
                  <a:schemeClr val="tx1">
                    <a:lumMod val="50000"/>
                    <a:lumOff val="50000"/>
                  </a:schemeClr>
                </a:solidFill>
              </a:defRPr>
            </a:lvl2pPr>
            <a:lvl3pPr>
              <a:defRPr sz="800">
                <a:solidFill>
                  <a:schemeClr val="tx1">
                    <a:lumMod val="50000"/>
                    <a:lumOff val="50000"/>
                  </a:schemeClr>
                </a:solidFill>
              </a:defRPr>
            </a:lvl3pPr>
            <a:lvl4pPr>
              <a:defRPr sz="800">
                <a:solidFill>
                  <a:schemeClr val="tx1">
                    <a:lumMod val="50000"/>
                    <a:lumOff val="50000"/>
                  </a:schemeClr>
                </a:solidFill>
              </a:defRPr>
            </a:lvl4pPr>
            <a:lvl5pPr>
              <a:defRPr sz="800">
                <a:solidFill>
                  <a:schemeClr val="tx1">
                    <a:lumMod val="50000"/>
                    <a:lumOff val="50000"/>
                  </a:schemeClr>
                </a:solidFill>
              </a:defRPr>
            </a:lvl5pPr>
          </a:lstStyle>
          <a:p>
            <a:pPr lvl="0"/>
            <a:r>
              <a:rPr lang="en-GB" dirty="0"/>
              <a:t>Footnotes</a:t>
            </a:r>
          </a:p>
        </p:txBody>
      </p:sp>
    </p:spTree>
    <p:extLst>
      <p:ext uri="{BB962C8B-B14F-4D97-AF65-F5344CB8AC3E}">
        <p14:creationId xmlns:p14="http://schemas.microsoft.com/office/powerpoint/2010/main" val="2842199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p:cSld name="DS AZ_Title, Sub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a:p>
        </p:txBody>
      </p:sp>
      <p:sp>
        <p:nvSpPr>
          <p:cNvPr id="5" name="Rectangle 4">
            <a:extLst>
              <a:ext uri="{FF2B5EF4-FFF2-40B4-BE49-F238E27FC236}">
                <a16:creationId xmlns:a16="http://schemas.microsoft.com/office/drawing/2014/main" id="{4A495E37-014D-4325-B58C-6895D9962CA8}"/>
              </a:ext>
            </a:extLst>
          </p:cNvPr>
          <p:cNvSpPr/>
          <p:nvPr/>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3" y="1600205"/>
            <a:ext cx="11366500" cy="4552951"/>
          </a:xfrm>
          <a:prstGeom prst="rect">
            <a:avLst/>
          </a:prstGeom>
        </p:spPr>
        <p:txBody>
          <a:bodyPr lIns="0"/>
          <a:lstStyle>
            <a:lvl1pPr marL="0" indent="0">
              <a:buNone/>
              <a:defRPr sz="3733">
                <a:solidFill>
                  <a:schemeClr val="tx2"/>
                </a:solidFill>
              </a:defRPr>
            </a:lvl1pPr>
            <a:lvl2pPr marL="304768" indent="-304768">
              <a:buClr>
                <a:schemeClr val="accent3"/>
              </a:buClr>
              <a:buFont typeface="Arial" panose="020B0604020202020204" pitchFamily="34" charset="0"/>
              <a:buChar char="•"/>
              <a:defRPr sz="3200">
                <a:solidFill>
                  <a:schemeClr val="tx2"/>
                </a:solidFill>
              </a:defRPr>
            </a:lvl2pPr>
            <a:lvl3pPr marL="609539" indent="-304768">
              <a:buClr>
                <a:schemeClr val="accent3"/>
              </a:buClr>
              <a:buFont typeface="Arial" panose="020B0604020202020204" pitchFamily="34" charset="0"/>
              <a:buChar char="–"/>
              <a:defRPr sz="2667">
                <a:solidFill>
                  <a:schemeClr val="tx2"/>
                </a:solidFill>
              </a:defRPr>
            </a:lvl3pPr>
            <a:lvl4pPr marL="914309" indent="-304768">
              <a:buClr>
                <a:schemeClr val="accent3"/>
              </a:buClr>
              <a:buFont typeface="Arial" panose="020B0604020202020204" pitchFamily="34" charset="0"/>
              <a:buChar char="•"/>
              <a:defRPr sz="2400">
                <a:solidFill>
                  <a:schemeClr val="tx2"/>
                </a:solidFill>
              </a:defRPr>
            </a:lvl4pPr>
            <a:lvl5pPr marL="1219080" indent="-304768">
              <a:buClr>
                <a:schemeClr val="accent3"/>
              </a:buClr>
              <a:buFont typeface="Arial" panose="020B0604020202020204" pitchFamily="34" charset="0"/>
              <a:buChar char="–"/>
              <a:defRPr sz="2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5573EA1D-36B3-4FBF-A4F4-714A441EDA4F}"/>
              </a:ext>
            </a:extLst>
          </p:cNvPr>
          <p:cNvSpPr>
            <a:spLocks noGrp="1"/>
          </p:cNvSpPr>
          <p:nvPr>
            <p:ph type="subTitle" idx="12" hasCustomPrompt="1"/>
          </p:nvPr>
        </p:nvSpPr>
        <p:spPr>
          <a:xfrm>
            <a:off x="406401" y="864000"/>
            <a:ext cx="11366499" cy="283605"/>
          </a:xfrm>
          <a:prstGeom prst="rect">
            <a:avLst/>
          </a:prstGeom>
        </p:spPr>
        <p:txBody>
          <a:bodyPr lIns="0" anchor="ctr"/>
          <a:lstStyle>
            <a:lvl1pPr marL="0" indent="0" algn="l">
              <a:lnSpc>
                <a:spcPct val="100000"/>
              </a:lnSpc>
              <a:spcBef>
                <a:spcPts val="0"/>
              </a:spcBef>
              <a:buNone/>
              <a:defRPr sz="3200">
                <a:solidFill>
                  <a:schemeClr val="tx1">
                    <a:lumMod val="50000"/>
                    <a:lumOff val="50000"/>
                  </a:schemeClr>
                </a:solidFill>
                <a:latin typeface="Arial" pitchFamily="34" charset="0"/>
                <a:cs typeface="Arial" pitchFamily="34" charset="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GB" noProof="0"/>
              <a:t>Click to add subtitle</a:t>
            </a:r>
          </a:p>
        </p:txBody>
      </p:sp>
      <p:grpSp>
        <p:nvGrpSpPr>
          <p:cNvPr id="12" name="グループ化 11"/>
          <p:cNvGrpSpPr/>
          <p:nvPr/>
        </p:nvGrpSpPr>
        <p:grpSpPr>
          <a:xfrm>
            <a:off x="297165" y="6394732"/>
            <a:ext cx="2835289" cy="452445"/>
            <a:chOff x="222870" y="4796048"/>
            <a:chExt cx="2126467" cy="339334"/>
          </a:xfrm>
        </p:grpSpPr>
        <p:pic>
          <p:nvPicPr>
            <p:cNvPr id="17" name="図 16"/>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870" y="4826863"/>
              <a:ext cx="1070124" cy="308519"/>
            </a:xfrm>
            <a:prstGeom prst="rect">
              <a:avLst/>
            </a:prstGeom>
          </p:spPr>
        </p:pic>
        <p:pic>
          <p:nvPicPr>
            <p:cNvPr id="18" name="Picture 29">
              <a:extLst>
                <a:ext uri="{FF2B5EF4-FFF2-40B4-BE49-F238E27FC236}">
                  <a16:creationId xmlns:a16="http://schemas.microsoft.com/office/drawing/2014/main" id="{75B88068-886C-4F98-B86E-1EE77AAE9D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1792" y="4796048"/>
              <a:ext cx="907545" cy="243373"/>
            </a:xfrm>
            <a:prstGeom prst="rect">
              <a:avLst/>
            </a:prstGeom>
          </p:spPr>
        </p:pic>
        <p:cxnSp>
          <p:nvCxnSpPr>
            <p:cNvPr id="19" name="Straight Connector 30">
              <a:extLst>
                <a:ext uri="{FF2B5EF4-FFF2-40B4-BE49-F238E27FC236}">
                  <a16:creationId xmlns:a16="http://schemas.microsoft.com/office/drawing/2014/main" id="{97B4F557-9642-41D8-B55F-61B3851CE587}"/>
                </a:ext>
              </a:extLst>
            </p:cNvPr>
            <p:cNvCxnSpPr/>
            <p:nvPr/>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31262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756095"/>
            <a:ext cx="10820400" cy="4077778"/>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384024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2C73DA-4CB1-4216-AF49-C5452466E286}" type="datetimeFigureOut">
              <a:rPr lang="en-US" smtClean="0">
                <a:solidFill>
                  <a:prstClr val="black">
                    <a:tint val="75000"/>
                  </a:prstClr>
                </a:solidFill>
              </a:rPr>
              <a:pPr/>
              <a:t>1/9/24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77490F-81DC-4983-9AD3-54193BDB4B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328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73DA-4CB1-4216-AF49-C5452466E286}" type="datetimeFigureOut">
              <a:rPr lang="en-US" smtClean="0">
                <a:solidFill>
                  <a:prstClr val="black">
                    <a:tint val="75000"/>
                  </a:prstClr>
                </a:solidFill>
              </a:rPr>
              <a:pPr/>
              <a:t>1/9/24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77490F-81DC-4983-9AD3-54193BDB4B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314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2C73DA-4CB1-4216-AF49-C5452466E286}" type="datetimeFigureOut">
              <a:rPr lang="en-US" smtClean="0">
                <a:solidFill>
                  <a:prstClr val="black">
                    <a:tint val="75000"/>
                  </a:prstClr>
                </a:solidFill>
              </a:rPr>
              <a:pPr/>
              <a:t>1/9/24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77490F-81DC-4983-9AD3-54193BDB4B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048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2C73DA-4CB1-4216-AF49-C5452466E286}" type="datetimeFigureOut">
              <a:rPr lang="en-US" smtClean="0">
                <a:solidFill>
                  <a:prstClr val="black">
                    <a:tint val="75000"/>
                  </a:prstClr>
                </a:solidFill>
              </a:rPr>
              <a:pPr/>
              <a:t>1/9/24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77490F-81DC-4983-9AD3-54193BDB4B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851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28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3" name="Text Placeholder 2">
            <a:extLst>
              <a:ext uri="{FF2B5EF4-FFF2-40B4-BE49-F238E27FC236}">
                <a16:creationId xmlns:a16="http://schemas.microsoft.com/office/drawing/2014/main" id="{03F7A2D0-92E0-4C0D-9F4A-960014704AA4}"/>
              </a:ext>
            </a:extLst>
          </p:cNvPr>
          <p:cNvSpPr>
            <a:spLocks noGrp="1"/>
          </p:cNvSpPr>
          <p:nvPr>
            <p:ph type="body" sz="quarter" idx="10" hasCustomPrompt="1"/>
          </p:nvPr>
        </p:nvSpPr>
        <p:spPr>
          <a:xfrm>
            <a:off x="81600" y="6322695"/>
            <a:ext cx="11064240" cy="274320"/>
          </a:xfrm>
          <a:prstGeom prst="rect">
            <a:avLst/>
          </a:prstGeom>
        </p:spPr>
        <p:txBody>
          <a:bodyPr lIns="91440" tIns="45720" rIns="91440" bIns="45720" anchor="b"/>
          <a:lstStyle>
            <a:lvl1pPr marL="0" indent="0">
              <a:spcBef>
                <a:spcPts val="300"/>
              </a:spcBef>
              <a:buNone/>
              <a:defRPr sz="1000"/>
            </a:lvl1pPr>
            <a:lvl2pPr marL="609585" indent="0">
              <a:buNone/>
              <a:defRPr sz="1000"/>
            </a:lvl2pPr>
            <a:lvl3pPr marL="1219170" indent="0">
              <a:buNone/>
              <a:defRPr sz="1000"/>
            </a:lvl3pPr>
            <a:lvl4pPr marL="1828755" indent="0">
              <a:buNone/>
              <a:defRPr sz="1000"/>
            </a:lvl4pPr>
            <a:lvl5pPr marL="2438339" indent="0">
              <a:buNone/>
              <a:defRPr sz="1000"/>
            </a:lvl5pPr>
          </a:lstStyle>
          <a:p>
            <a:pPr lvl="0"/>
            <a:r>
              <a:rPr lang="en-US"/>
              <a:t>Footer</a:t>
            </a:r>
          </a:p>
        </p:txBody>
      </p:sp>
      <p:sp>
        <p:nvSpPr>
          <p:cNvPr id="8" name="Slide Number Placeholder 5">
            <a:extLst>
              <a:ext uri="{FF2B5EF4-FFF2-40B4-BE49-F238E27FC236}">
                <a16:creationId xmlns:a16="http://schemas.microsoft.com/office/drawing/2014/main" id="{17735340-C9C0-4A39-BA41-68495B0E5A06}"/>
              </a:ext>
            </a:extLst>
          </p:cNvPr>
          <p:cNvSpPr>
            <a:spLocks noGrp="1"/>
          </p:cNvSpPr>
          <p:nvPr>
            <p:ph type="sldNum" sz="quarter" idx="4"/>
          </p:nvPr>
        </p:nvSpPr>
        <p:spPr>
          <a:xfrm>
            <a:off x="81600" y="6623226"/>
            <a:ext cx="528000" cy="228600"/>
          </a:xfrm>
          <a:prstGeom prst="rect">
            <a:avLst/>
          </a:prstGeom>
        </p:spPr>
        <p:txBody>
          <a:bodyPr vert="horz" lIns="91440" tIns="45720" rIns="91440" bIns="45720" rtlCol="0" anchor="b" anchorCtr="0"/>
          <a:lstStyle>
            <a:lvl1pPr algn="l">
              <a:defRPr sz="10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4" name="Content Placeholder 3">
            <a:extLst>
              <a:ext uri="{FF2B5EF4-FFF2-40B4-BE49-F238E27FC236}">
                <a16:creationId xmlns:a16="http://schemas.microsoft.com/office/drawing/2014/main" id="{16C1A277-F27F-45FA-A155-5CB5D34DE122}"/>
              </a:ext>
            </a:extLst>
          </p:cNvPr>
          <p:cNvSpPr>
            <a:spLocks noGrp="1"/>
          </p:cNvSpPr>
          <p:nvPr>
            <p:ph sz="quarter" idx="11"/>
          </p:nvPr>
        </p:nvSpPr>
        <p:spPr>
          <a:xfrm>
            <a:off x="325438" y="1138238"/>
            <a:ext cx="11012487" cy="5018722"/>
          </a:xfrm>
          <a:prstGeom prst="rect">
            <a:avLst/>
          </a:prstGeom>
        </p:spPr>
        <p:txBody>
          <a:bodyPr/>
          <a:lstStyle>
            <a:lvl1pPr marL="228600" indent="-228600">
              <a:spcBef>
                <a:spcPts val="1800"/>
              </a:spcBef>
              <a:buClr>
                <a:schemeClr val="tx2"/>
              </a:buClr>
              <a:defRPr sz="2400"/>
            </a:lvl1pPr>
            <a:lvl2pPr marL="685800" indent="-228600">
              <a:spcBef>
                <a:spcPts val="600"/>
              </a:spcBef>
              <a:buClr>
                <a:schemeClr val="tx2"/>
              </a:buClr>
              <a:defRPr sz="2000"/>
            </a:lvl2pPr>
            <a:lvl3pPr marL="1143000" indent="-228600">
              <a:spcBef>
                <a:spcPts val="600"/>
              </a:spcBef>
              <a:buClr>
                <a:schemeClr val="tx2"/>
              </a:buClr>
              <a:buSzPct val="75000"/>
              <a:buFont typeface="Wingdings" panose="05000000000000000000" pitchFamily="2" charset="2"/>
              <a:buChar char="§"/>
              <a:defRPr sz="1800"/>
            </a:lvl3pPr>
            <a:lvl4pPr marL="1371600" marR="0" indent="0" algn="l" defTabSz="609585" rtl="0" eaLnBrk="1" fontAlgn="auto" latinLnBrk="0" hangingPunct="1">
              <a:lnSpc>
                <a:spcPct val="100000"/>
              </a:lnSpc>
              <a:spcBef>
                <a:spcPts val="300"/>
              </a:spcBef>
              <a:spcAft>
                <a:spcPts val="0"/>
              </a:spcAft>
              <a:buClr>
                <a:schemeClr val="tx2"/>
              </a:buClr>
              <a:buSzTx/>
              <a:buFont typeface="Courier New" panose="02070309020205020404" pitchFamily="49" charset="0"/>
              <a:buNone/>
              <a:tabLst/>
              <a:defRPr sz="1600"/>
            </a:lvl4pPr>
            <a:lvl5pPr>
              <a:defRPr sz="1200"/>
            </a:lvl5pPr>
          </a:lstStyle>
          <a:p>
            <a:pPr lvl="0"/>
            <a:r>
              <a:rPr lang="en-US"/>
              <a:t>Edit Master text styles</a:t>
            </a:r>
          </a:p>
          <a:p>
            <a:pPr lvl="1"/>
            <a:r>
              <a:rPr lang="en-US"/>
              <a:t>Second level</a:t>
            </a:r>
          </a:p>
          <a:p>
            <a:pPr lvl="2"/>
            <a:r>
              <a:rPr lang="en-US"/>
              <a:t>Third level</a:t>
            </a:r>
          </a:p>
          <a:p>
            <a:pPr marL="1600200" marR="0" lvl="3" indent="-228600" algn="l" defTabSz="609585" rtl="0" eaLnBrk="1" fontAlgn="auto" latinLnBrk="0" hangingPunct="1">
              <a:lnSpc>
                <a:spcPct val="100000"/>
              </a:lnSpc>
              <a:spcBef>
                <a:spcPts val="300"/>
              </a:spcBef>
              <a:spcAft>
                <a:spcPts val="0"/>
              </a:spcAft>
              <a:buClr>
                <a:schemeClr val="tx2"/>
              </a:buClr>
              <a:buSzTx/>
              <a:buFont typeface="Courier New" panose="02070309020205020404" pitchFamily="49" charset="0"/>
              <a:buChar char="o"/>
              <a:tabLst/>
              <a:defRPr/>
            </a:pPr>
            <a:r>
              <a:rPr lang="en-US"/>
              <a:t>Fourth level</a:t>
            </a:r>
          </a:p>
        </p:txBody>
      </p:sp>
    </p:spTree>
    <p:extLst>
      <p:ext uri="{BB962C8B-B14F-4D97-AF65-F5344CB8AC3E}">
        <p14:creationId xmlns:p14="http://schemas.microsoft.com/office/powerpoint/2010/main" val="1285489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2C73DA-4CB1-4216-AF49-C5452466E286}" type="datetimeFigureOut">
              <a:rPr lang="en-US" smtClean="0">
                <a:solidFill>
                  <a:prstClr val="black">
                    <a:tint val="75000"/>
                  </a:prstClr>
                </a:solidFill>
              </a:rPr>
              <a:pPr/>
              <a:t>1/9/24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77490F-81DC-4983-9AD3-54193BDB4B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473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2C73DA-4CB1-4216-AF49-C5452466E286}" type="datetimeFigureOut">
              <a:rPr lang="en-US" smtClean="0">
                <a:solidFill>
                  <a:prstClr val="black">
                    <a:tint val="75000"/>
                  </a:prstClr>
                </a:solidFill>
              </a:rPr>
              <a:pPr/>
              <a:t>1/9/24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77490F-81DC-4983-9AD3-54193BDB4B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28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C73DA-4CB1-4216-AF49-C5452466E286}" type="datetimeFigureOut">
              <a:rPr lang="en-US" smtClean="0">
                <a:solidFill>
                  <a:prstClr val="black">
                    <a:tint val="75000"/>
                  </a:prstClr>
                </a:solidFill>
              </a:rPr>
              <a:pPr/>
              <a:t>1/9/24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77490F-81DC-4983-9AD3-54193BDB4B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238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2C73DA-4CB1-4216-AF49-C5452466E286}" type="datetimeFigureOut">
              <a:rPr lang="en-US" smtClean="0">
                <a:solidFill>
                  <a:prstClr val="black">
                    <a:tint val="75000"/>
                  </a:prstClr>
                </a:solidFill>
              </a:rPr>
              <a:pPr/>
              <a:t>1/9/24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77490F-81DC-4983-9AD3-54193BDB4B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198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2C73DA-4CB1-4216-AF49-C5452466E286}" type="datetimeFigureOut">
              <a:rPr lang="en-US" smtClean="0">
                <a:solidFill>
                  <a:prstClr val="black">
                    <a:tint val="75000"/>
                  </a:prstClr>
                </a:solidFill>
              </a:rPr>
              <a:pPr/>
              <a:t>1/9/24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77490F-81DC-4983-9AD3-54193BDB4B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454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73DA-4CB1-4216-AF49-C5452466E286}" type="datetimeFigureOut">
              <a:rPr lang="en-US" smtClean="0">
                <a:solidFill>
                  <a:prstClr val="black">
                    <a:tint val="75000"/>
                  </a:prstClr>
                </a:solidFill>
              </a:rPr>
              <a:pPr/>
              <a:t>1/9/24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77490F-81DC-4983-9AD3-54193BDB4B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56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73DA-4CB1-4216-AF49-C5452466E286}" type="datetimeFigureOut">
              <a:rPr lang="en-US" smtClean="0">
                <a:solidFill>
                  <a:prstClr val="black">
                    <a:tint val="75000"/>
                  </a:prstClr>
                </a:solidFill>
              </a:rPr>
              <a:pPr/>
              <a:t>1/9/24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77490F-81DC-4983-9AD3-54193BDB4B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50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756095"/>
            <a:ext cx="10820400" cy="4077778"/>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000707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36ABC-4DF9-1A40-A6A3-E77CA6C622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7FEDD3-9E22-4119-A13C-2CEB8A26F0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40AA79-D4A6-CF29-1245-1EC3697AB070}"/>
              </a:ext>
            </a:extLst>
          </p:cNvPr>
          <p:cNvSpPr>
            <a:spLocks noGrp="1"/>
          </p:cNvSpPr>
          <p:nvPr>
            <p:ph type="dt" sz="half" idx="10"/>
          </p:nvPr>
        </p:nvSpPr>
        <p:spPr/>
        <p:txBody>
          <a:bodyPr/>
          <a:lstStyle/>
          <a:p>
            <a:fld id="{538D5361-B7A2-4AFB-A3D0-07491F582EA2}" type="datetimeFigureOut">
              <a:rPr lang="en-US" smtClean="0"/>
              <a:t>1/9/24</a:t>
            </a:fld>
            <a:endParaRPr lang="en-US"/>
          </a:p>
        </p:txBody>
      </p:sp>
      <p:sp>
        <p:nvSpPr>
          <p:cNvPr id="5" name="Footer Placeholder 4">
            <a:extLst>
              <a:ext uri="{FF2B5EF4-FFF2-40B4-BE49-F238E27FC236}">
                <a16:creationId xmlns:a16="http://schemas.microsoft.com/office/drawing/2014/main" id="{87BEDD7E-A4D9-558F-E9C7-37FFC5503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E968E3-A335-2567-3E06-9C2801CA9FFC}"/>
              </a:ext>
            </a:extLst>
          </p:cNvPr>
          <p:cNvSpPr>
            <a:spLocks noGrp="1"/>
          </p:cNvSpPr>
          <p:nvPr>
            <p:ph type="sldNum" sz="quarter" idx="12"/>
          </p:nvPr>
        </p:nvSpPr>
        <p:spPr/>
        <p:txBody>
          <a:bodyPr/>
          <a:lstStyle/>
          <a:p>
            <a:fld id="{6501546F-31D2-489A-B76F-4B3BE781767C}" type="slidenum">
              <a:rPr lang="en-US" smtClean="0"/>
              <a:t>‹#›</a:t>
            </a:fld>
            <a:endParaRPr lang="en-US"/>
          </a:p>
        </p:txBody>
      </p:sp>
    </p:spTree>
    <p:extLst>
      <p:ext uri="{BB962C8B-B14F-4D97-AF65-F5344CB8AC3E}">
        <p14:creationId xmlns:p14="http://schemas.microsoft.com/office/powerpoint/2010/main" val="1354654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E3A0-3D13-0F28-BBC1-4B943E3172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108A39-D5D9-7F42-21C4-3823A39C68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9B526-AFEE-774D-F59C-179D95F6BAA3}"/>
              </a:ext>
            </a:extLst>
          </p:cNvPr>
          <p:cNvSpPr>
            <a:spLocks noGrp="1"/>
          </p:cNvSpPr>
          <p:nvPr>
            <p:ph type="dt" sz="half" idx="10"/>
          </p:nvPr>
        </p:nvSpPr>
        <p:spPr/>
        <p:txBody>
          <a:bodyPr/>
          <a:lstStyle/>
          <a:p>
            <a:fld id="{538D5361-B7A2-4AFB-A3D0-07491F582EA2}" type="datetimeFigureOut">
              <a:rPr lang="en-US" smtClean="0"/>
              <a:t>1/9/24</a:t>
            </a:fld>
            <a:endParaRPr lang="en-US"/>
          </a:p>
        </p:txBody>
      </p:sp>
      <p:sp>
        <p:nvSpPr>
          <p:cNvPr id="5" name="Footer Placeholder 4">
            <a:extLst>
              <a:ext uri="{FF2B5EF4-FFF2-40B4-BE49-F238E27FC236}">
                <a16:creationId xmlns:a16="http://schemas.microsoft.com/office/drawing/2014/main" id="{90056AA1-54DC-6322-A708-F9FB7602D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23563E-E89B-9B42-CB97-EB739219CEC3}"/>
              </a:ext>
            </a:extLst>
          </p:cNvPr>
          <p:cNvSpPr>
            <a:spLocks noGrp="1"/>
          </p:cNvSpPr>
          <p:nvPr>
            <p:ph type="sldNum" sz="quarter" idx="12"/>
          </p:nvPr>
        </p:nvSpPr>
        <p:spPr/>
        <p:txBody>
          <a:bodyPr/>
          <a:lstStyle/>
          <a:p>
            <a:fld id="{6501546F-31D2-489A-B76F-4B3BE781767C}" type="slidenum">
              <a:rPr lang="en-US" smtClean="0"/>
              <a:t>‹#›</a:t>
            </a:fld>
            <a:endParaRPr lang="en-US"/>
          </a:p>
        </p:txBody>
      </p:sp>
    </p:spTree>
    <p:extLst>
      <p:ext uri="{BB962C8B-B14F-4D97-AF65-F5344CB8AC3E}">
        <p14:creationId xmlns:p14="http://schemas.microsoft.com/office/powerpoint/2010/main" val="21996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287982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58B7-69AE-EDD0-D686-C72D08437F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12655A-E090-9A30-E96B-A350270F3D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0BFB0B-9C02-B1D0-82C0-5796ACC22409}"/>
              </a:ext>
            </a:extLst>
          </p:cNvPr>
          <p:cNvSpPr>
            <a:spLocks noGrp="1"/>
          </p:cNvSpPr>
          <p:nvPr>
            <p:ph type="dt" sz="half" idx="10"/>
          </p:nvPr>
        </p:nvSpPr>
        <p:spPr/>
        <p:txBody>
          <a:bodyPr/>
          <a:lstStyle/>
          <a:p>
            <a:fld id="{538D5361-B7A2-4AFB-A3D0-07491F582EA2}" type="datetimeFigureOut">
              <a:rPr lang="en-US" smtClean="0"/>
              <a:t>1/9/24</a:t>
            </a:fld>
            <a:endParaRPr lang="en-US"/>
          </a:p>
        </p:txBody>
      </p:sp>
      <p:sp>
        <p:nvSpPr>
          <p:cNvPr id="5" name="Footer Placeholder 4">
            <a:extLst>
              <a:ext uri="{FF2B5EF4-FFF2-40B4-BE49-F238E27FC236}">
                <a16:creationId xmlns:a16="http://schemas.microsoft.com/office/drawing/2014/main" id="{2D76BC84-9FCF-2973-1DF1-76429ACBE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19F77-BA9D-79A7-BEB9-32330C68F240}"/>
              </a:ext>
            </a:extLst>
          </p:cNvPr>
          <p:cNvSpPr>
            <a:spLocks noGrp="1"/>
          </p:cNvSpPr>
          <p:nvPr>
            <p:ph type="sldNum" sz="quarter" idx="12"/>
          </p:nvPr>
        </p:nvSpPr>
        <p:spPr/>
        <p:txBody>
          <a:bodyPr/>
          <a:lstStyle/>
          <a:p>
            <a:fld id="{6501546F-31D2-489A-B76F-4B3BE781767C}" type="slidenum">
              <a:rPr lang="en-US" smtClean="0"/>
              <a:t>‹#›</a:t>
            </a:fld>
            <a:endParaRPr lang="en-US"/>
          </a:p>
        </p:txBody>
      </p:sp>
    </p:spTree>
    <p:extLst>
      <p:ext uri="{BB962C8B-B14F-4D97-AF65-F5344CB8AC3E}">
        <p14:creationId xmlns:p14="http://schemas.microsoft.com/office/powerpoint/2010/main" val="1260074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E2EC-93FE-AA76-25F5-1EA2BFCEA7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D3E53-3522-E509-54F3-6FBAFD5A31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180A51-C4A0-170E-26E1-76EB71604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BEB386-9121-63A8-534E-C4A98DE4C5E5}"/>
              </a:ext>
            </a:extLst>
          </p:cNvPr>
          <p:cNvSpPr>
            <a:spLocks noGrp="1"/>
          </p:cNvSpPr>
          <p:nvPr>
            <p:ph type="dt" sz="half" idx="10"/>
          </p:nvPr>
        </p:nvSpPr>
        <p:spPr/>
        <p:txBody>
          <a:bodyPr/>
          <a:lstStyle/>
          <a:p>
            <a:fld id="{538D5361-B7A2-4AFB-A3D0-07491F582EA2}" type="datetimeFigureOut">
              <a:rPr lang="en-US" smtClean="0"/>
              <a:t>1/9/24</a:t>
            </a:fld>
            <a:endParaRPr lang="en-US"/>
          </a:p>
        </p:txBody>
      </p:sp>
      <p:sp>
        <p:nvSpPr>
          <p:cNvPr id="6" name="Footer Placeholder 5">
            <a:extLst>
              <a:ext uri="{FF2B5EF4-FFF2-40B4-BE49-F238E27FC236}">
                <a16:creationId xmlns:a16="http://schemas.microsoft.com/office/drawing/2014/main" id="{2F40BBF4-375C-940A-8B75-CBAE3E04C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2F92FB-EFF3-46AB-F384-076E9607A741}"/>
              </a:ext>
            </a:extLst>
          </p:cNvPr>
          <p:cNvSpPr>
            <a:spLocks noGrp="1"/>
          </p:cNvSpPr>
          <p:nvPr>
            <p:ph type="sldNum" sz="quarter" idx="12"/>
          </p:nvPr>
        </p:nvSpPr>
        <p:spPr/>
        <p:txBody>
          <a:bodyPr/>
          <a:lstStyle/>
          <a:p>
            <a:fld id="{6501546F-31D2-489A-B76F-4B3BE781767C}" type="slidenum">
              <a:rPr lang="en-US" smtClean="0"/>
              <a:t>‹#›</a:t>
            </a:fld>
            <a:endParaRPr lang="en-US"/>
          </a:p>
        </p:txBody>
      </p:sp>
    </p:spTree>
    <p:extLst>
      <p:ext uri="{BB962C8B-B14F-4D97-AF65-F5344CB8AC3E}">
        <p14:creationId xmlns:p14="http://schemas.microsoft.com/office/powerpoint/2010/main" val="1421891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3DA09-2EC2-0FD8-7FFB-99E09C25C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3ADFF1-AAE7-7609-8655-DA3A93B614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974359-EB57-E072-2834-5333D22957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981A71-6B94-0C57-BFAC-67EA0E0F2A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BE7C6B-6FF7-9644-9205-B5654D132B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8A8190-C345-FDFE-3F38-9037E69448FA}"/>
              </a:ext>
            </a:extLst>
          </p:cNvPr>
          <p:cNvSpPr>
            <a:spLocks noGrp="1"/>
          </p:cNvSpPr>
          <p:nvPr>
            <p:ph type="dt" sz="half" idx="10"/>
          </p:nvPr>
        </p:nvSpPr>
        <p:spPr/>
        <p:txBody>
          <a:bodyPr/>
          <a:lstStyle/>
          <a:p>
            <a:fld id="{538D5361-B7A2-4AFB-A3D0-07491F582EA2}" type="datetimeFigureOut">
              <a:rPr lang="en-US" smtClean="0"/>
              <a:t>1/9/24</a:t>
            </a:fld>
            <a:endParaRPr lang="en-US"/>
          </a:p>
        </p:txBody>
      </p:sp>
      <p:sp>
        <p:nvSpPr>
          <p:cNvPr id="8" name="Footer Placeholder 7">
            <a:extLst>
              <a:ext uri="{FF2B5EF4-FFF2-40B4-BE49-F238E27FC236}">
                <a16:creationId xmlns:a16="http://schemas.microsoft.com/office/drawing/2014/main" id="{8F02AAC2-1F93-B0E8-861A-70C9512C5B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BC039A-4555-7D1D-3D31-8828041336F2}"/>
              </a:ext>
            </a:extLst>
          </p:cNvPr>
          <p:cNvSpPr>
            <a:spLocks noGrp="1"/>
          </p:cNvSpPr>
          <p:nvPr>
            <p:ph type="sldNum" sz="quarter" idx="12"/>
          </p:nvPr>
        </p:nvSpPr>
        <p:spPr/>
        <p:txBody>
          <a:bodyPr/>
          <a:lstStyle/>
          <a:p>
            <a:fld id="{6501546F-31D2-489A-B76F-4B3BE781767C}" type="slidenum">
              <a:rPr lang="en-US" smtClean="0"/>
              <a:t>‹#›</a:t>
            </a:fld>
            <a:endParaRPr lang="en-US"/>
          </a:p>
        </p:txBody>
      </p:sp>
    </p:spTree>
    <p:extLst>
      <p:ext uri="{BB962C8B-B14F-4D97-AF65-F5344CB8AC3E}">
        <p14:creationId xmlns:p14="http://schemas.microsoft.com/office/powerpoint/2010/main" val="418903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81AC-2336-5E78-F22F-12E4981AC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4157AB-BD1E-A93F-31CF-6568E402C370}"/>
              </a:ext>
            </a:extLst>
          </p:cNvPr>
          <p:cNvSpPr>
            <a:spLocks noGrp="1"/>
          </p:cNvSpPr>
          <p:nvPr>
            <p:ph type="dt" sz="half" idx="10"/>
          </p:nvPr>
        </p:nvSpPr>
        <p:spPr/>
        <p:txBody>
          <a:bodyPr/>
          <a:lstStyle/>
          <a:p>
            <a:fld id="{538D5361-B7A2-4AFB-A3D0-07491F582EA2}" type="datetimeFigureOut">
              <a:rPr lang="en-US" smtClean="0"/>
              <a:t>1/9/24</a:t>
            </a:fld>
            <a:endParaRPr lang="en-US"/>
          </a:p>
        </p:txBody>
      </p:sp>
      <p:sp>
        <p:nvSpPr>
          <p:cNvPr id="4" name="Footer Placeholder 3">
            <a:extLst>
              <a:ext uri="{FF2B5EF4-FFF2-40B4-BE49-F238E27FC236}">
                <a16:creationId xmlns:a16="http://schemas.microsoft.com/office/drawing/2014/main" id="{FA72EF76-820B-4731-84D9-5ED6A1A82E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6C7B05-B8D2-D7DD-2EFD-DCF7A9C1885A}"/>
              </a:ext>
            </a:extLst>
          </p:cNvPr>
          <p:cNvSpPr>
            <a:spLocks noGrp="1"/>
          </p:cNvSpPr>
          <p:nvPr>
            <p:ph type="sldNum" sz="quarter" idx="12"/>
          </p:nvPr>
        </p:nvSpPr>
        <p:spPr/>
        <p:txBody>
          <a:bodyPr/>
          <a:lstStyle/>
          <a:p>
            <a:fld id="{6501546F-31D2-489A-B76F-4B3BE781767C}" type="slidenum">
              <a:rPr lang="en-US" smtClean="0"/>
              <a:t>‹#›</a:t>
            </a:fld>
            <a:endParaRPr lang="en-US"/>
          </a:p>
        </p:txBody>
      </p:sp>
    </p:spTree>
    <p:extLst>
      <p:ext uri="{BB962C8B-B14F-4D97-AF65-F5344CB8AC3E}">
        <p14:creationId xmlns:p14="http://schemas.microsoft.com/office/powerpoint/2010/main" val="3821277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946BB5-9556-8D66-BD40-2B1ACD747ADB}"/>
              </a:ext>
            </a:extLst>
          </p:cNvPr>
          <p:cNvSpPr>
            <a:spLocks noGrp="1"/>
          </p:cNvSpPr>
          <p:nvPr>
            <p:ph type="dt" sz="half" idx="10"/>
          </p:nvPr>
        </p:nvSpPr>
        <p:spPr/>
        <p:txBody>
          <a:bodyPr/>
          <a:lstStyle/>
          <a:p>
            <a:fld id="{538D5361-B7A2-4AFB-A3D0-07491F582EA2}" type="datetimeFigureOut">
              <a:rPr lang="en-US" smtClean="0"/>
              <a:t>1/9/24</a:t>
            </a:fld>
            <a:endParaRPr lang="en-US"/>
          </a:p>
        </p:txBody>
      </p:sp>
      <p:sp>
        <p:nvSpPr>
          <p:cNvPr id="3" name="Footer Placeholder 2">
            <a:extLst>
              <a:ext uri="{FF2B5EF4-FFF2-40B4-BE49-F238E27FC236}">
                <a16:creationId xmlns:a16="http://schemas.microsoft.com/office/drawing/2014/main" id="{EC223690-9695-4E1B-C237-901CA3D781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32FB56-20EC-669C-1BC9-0F0D6302459B}"/>
              </a:ext>
            </a:extLst>
          </p:cNvPr>
          <p:cNvSpPr>
            <a:spLocks noGrp="1"/>
          </p:cNvSpPr>
          <p:nvPr>
            <p:ph type="sldNum" sz="quarter" idx="12"/>
          </p:nvPr>
        </p:nvSpPr>
        <p:spPr/>
        <p:txBody>
          <a:bodyPr/>
          <a:lstStyle/>
          <a:p>
            <a:fld id="{6501546F-31D2-489A-B76F-4B3BE781767C}" type="slidenum">
              <a:rPr lang="en-US" smtClean="0"/>
              <a:t>‹#›</a:t>
            </a:fld>
            <a:endParaRPr lang="en-US"/>
          </a:p>
        </p:txBody>
      </p:sp>
    </p:spTree>
    <p:extLst>
      <p:ext uri="{BB962C8B-B14F-4D97-AF65-F5344CB8AC3E}">
        <p14:creationId xmlns:p14="http://schemas.microsoft.com/office/powerpoint/2010/main" val="423508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F4771-99F1-A6FF-F60E-4689CBD181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478815-295B-685C-0F4E-FEAC84012D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791B27-CBF8-6EF1-4349-10608648B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A65B09-38F6-454C-761D-2C358EA93BD2}"/>
              </a:ext>
            </a:extLst>
          </p:cNvPr>
          <p:cNvSpPr>
            <a:spLocks noGrp="1"/>
          </p:cNvSpPr>
          <p:nvPr>
            <p:ph type="dt" sz="half" idx="10"/>
          </p:nvPr>
        </p:nvSpPr>
        <p:spPr/>
        <p:txBody>
          <a:bodyPr/>
          <a:lstStyle/>
          <a:p>
            <a:fld id="{538D5361-B7A2-4AFB-A3D0-07491F582EA2}" type="datetimeFigureOut">
              <a:rPr lang="en-US" smtClean="0"/>
              <a:t>1/9/24</a:t>
            </a:fld>
            <a:endParaRPr lang="en-US"/>
          </a:p>
        </p:txBody>
      </p:sp>
      <p:sp>
        <p:nvSpPr>
          <p:cNvPr id="6" name="Footer Placeholder 5">
            <a:extLst>
              <a:ext uri="{FF2B5EF4-FFF2-40B4-BE49-F238E27FC236}">
                <a16:creationId xmlns:a16="http://schemas.microsoft.com/office/drawing/2014/main" id="{0B958495-43EE-2F8F-3D85-81A03FF1AB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BB52E7-6DE9-2362-3BDC-FF2CDE1026F6}"/>
              </a:ext>
            </a:extLst>
          </p:cNvPr>
          <p:cNvSpPr>
            <a:spLocks noGrp="1"/>
          </p:cNvSpPr>
          <p:nvPr>
            <p:ph type="sldNum" sz="quarter" idx="12"/>
          </p:nvPr>
        </p:nvSpPr>
        <p:spPr/>
        <p:txBody>
          <a:bodyPr/>
          <a:lstStyle/>
          <a:p>
            <a:fld id="{6501546F-31D2-489A-B76F-4B3BE781767C}" type="slidenum">
              <a:rPr lang="en-US" smtClean="0"/>
              <a:t>‹#›</a:t>
            </a:fld>
            <a:endParaRPr lang="en-US"/>
          </a:p>
        </p:txBody>
      </p:sp>
    </p:spTree>
    <p:extLst>
      <p:ext uri="{BB962C8B-B14F-4D97-AF65-F5344CB8AC3E}">
        <p14:creationId xmlns:p14="http://schemas.microsoft.com/office/powerpoint/2010/main" val="327502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EDCB4-6F9A-A45C-6486-D2CF464B5D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9F10A8-6319-8218-E069-22DAEA3FA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F7C4523-8257-B040-34A1-365248ECA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DCBA1A-6891-24E9-8599-B96903D7B5BB}"/>
              </a:ext>
            </a:extLst>
          </p:cNvPr>
          <p:cNvSpPr>
            <a:spLocks noGrp="1"/>
          </p:cNvSpPr>
          <p:nvPr>
            <p:ph type="dt" sz="half" idx="10"/>
          </p:nvPr>
        </p:nvSpPr>
        <p:spPr/>
        <p:txBody>
          <a:bodyPr/>
          <a:lstStyle/>
          <a:p>
            <a:fld id="{538D5361-B7A2-4AFB-A3D0-07491F582EA2}" type="datetimeFigureOut">
              <a:rPr lang="en-US" smtClean="0"/>
              <a:t>1/9/24</a:t>
            </a:fld>
            <a:endParaRPr lang="en-US"/>
          </a:p>
        </p:txBody>
      </p:sp>
      <p:sp>
        <p:nvSpPr>
          <p:cNvPr id="6" name="Footer Placeholder 5">
            <a:extLst>
              <a:ext uri="{FF2B5EF4-FFF2-40B4-BE49-F238E27FC236}">
                <a16:creationId xmlns:a16="http://schemas.microsoft.com/office/drawing/2014/main" id="{59E64F0D-F557-0EE7-7B95-09952D80A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8B9C4D-75EB-BBEB-9990-30DE3DE14745}"/>
              </a:ext>
            </a:extLst>
          </p:cNvPr>
          <p:cNvSpPr>
            <a:spLocks noGrp="1"/>
          </p:cNvSpPr>
          <p:nvPr>
            <p:ph type="sldNum" sz="quarter" idx="12"/>
          </p:nvPr>
        </p:nvSpPr>
        <p:spPr/>
        <p:txBody>
          <a:bodyPr/>
          <a:lstStyle/>
          <a:p>
            <a:fld id="{6501546F-31D2-489A-B76F-4B3BE781767C}" type="slidenum">
              <a:rPr lang="en-US" smtClean="0"/>
              <a:t>‹#›</a:t>
            </a:fld>
            <a:endParaRPr lang="en-US"/>
          </a:p>
        </p:txBody>
      </p:sp>
    </p:spTree>
    <p:extLst>
      <p:ext uri="{BB962C8B-B14F-4D97-AF65-F5344CB8AC3E}">
        <p14:creationId xmlns:p14="http://schemas.microsoft.com/office/powerpoint/2010/main" val="1461715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957C0-D38F-0979-FAC0-6AD58451A1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8C5A2E-0C6B-088C-05E3-3BDBEA43E4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D0C0C-1E40-A3F1-4828-7989DF0C4AD0}"/>
              </a:ext>
            </a:extLst>
          </p:cNvPr>
          <p:cNvSpPr>
            <a:spLocks noGrp="1"/>
          </p:cNvSpPr>
          <p:nvPr>
            <p:ph type="dt" sz="half" idx="10"/>
          </p:nvPr>
        </p:nvSpPr>
        <p:spPr/>
        <p:txBody>
          <a:bodyPr/>
          <a:lstStyle/>
          <a:p>
            <a:fld id="{538D5361-B7A2-4AFB-A3D0-07491F582EA2}" type="datetimeFigureOut">
              <a:rPr lang="en-US" smtClean="0"/>
              <a:t>1/9/24</a:t>
            </a:fld>
            <a:endParaRPr lang="en-US"/>
          </a:p>
        </p:txBody>
      </p:sp>
      <p:sp>
        <p:nvSpPr>
          <p:cNvPr id="5" name="Footer Placeholder 4">
            <a:extLst>
              <a:ext uri="{FF2B5EF4-FFF2-40B4-BE49-F238E27FC236}">
                <a16:creationId xmlns:a16="http://schemas.microsoft.com/office/drawing/2014/main" id="{2F8452D9-D0CD-FDCC-67BF-AC3209561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FEA0D-9B14-AD3D-352D-9E91ABB60B3B}"/>
              </a:ext>
            </a:extLst>
          </p:cNvPr>
          <p:cNvSpPr>
            <a:spLocks noGrp="1"/>
          </p:cNvSpPr>
          <p:nvPr>
            <p:ph type="sldNum" sz="quarter" idx="12"/>
          </p:nvPr>
        </p:nvSpPr>
        <p:spPr/>
        <p:txBody>
          <a:bodyPr/>
          <a:lstStyle/>
          <a:p>
            <a:fld id="{6501546F-31D2-489A-B76F-4B3BE781767C}" type="slidenum">
              <a:rPr lang="en-US" smtClean="0"/>
              <a:t>‹#›</a:t>
            </a:fld>
            <a:endParaRPr lang="en-US"/>
          </a:p>
        </p:txBody>
      </p:sp>
    </p:spTree>
    <p:extLst>
      <p:ext uri="{BB962C8B-B14F-4D97-AF65-F5344CB8AC3E}">
        <p14:creationId xmlns:p14="http://schemas.microsoft.com/office/powerpoint/2010/main" val="2367674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25DA07-CAE3-59D3-FE5E-5383226A68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E3E953-1207-7ED0-2377-552843546F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75AB4-232F-D514-72A3-1DF5FDF5565A}"/>
              </a:ext>
            </a:extLst>
          </p:cNvPr>
          <p:cNvSpPr>
            <a:spLocks noGrp="1"/>
          </p:cNvSpPr>
          <p:nvPr>
            <p:ph type="dt" sz="half" idx="10"/>
          </p:nvPr>
        </p:nvSpPr>
        <p:spPr/>
        <p:txBody>
          <a:bodyPr/>
          <a:lstStyle/>
          <a:p>
            <a:fld id="{538D5361-B7A2-4AFB-A3D0-07491F582EA2}" type="datetimeFigureOut">
              <a:rPr lang="en-US" smtClean="0"/>
              <a:t>1/9/24</a:t>
            </a:fld>
            <a:endParaRPr lang="en-US"/>
          </a:p>
        </p:txBody>
      </p:sp>
      <p:sp>
        <p:nvSpPr>
          <p:cNvPr id="5" name="Footer Placeholder 4">
            <a:extLst>
              <a:ext uri="{FF2B5EF4-FFF2-40B4-BE49-F238E27FC236}">
                <a16:creationId xmlns:a16="http://schemas.microsoft.com/office/drawing/2014/main" id="{254A2EDE-A08C-5087-2560-4C445E3762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3CEBCC-6B7B-7456-811E-09F8EAB18CAD}"/>
              </a:ext>
            </a:extLst>
          </p:cNvPr>
          <p:cNvSpPr>
            <a:spLocks noGrp="1"/>
          </p:cNvSpPr>
          <p:nvPr>
            <p:ph type="sldNum" sz="quarter" idx="12"/>
          </p:nvPr>
        </p:nvSpPr>
        <p:spPr/>
        <p:txBody>
          <a:bodyPr/>
          <a:lstStyle/>
          <a:p>
            <a:fld id="{6501546F-31D2-489A-B76F-4B3BE781767C}" type="slidenum">
              <a:rPr lang="en-US" smtClean="0"/>
              <a:t>‹#›</a:t>
            </a:fld>
            <a:endParaRPr lang="en-US"/>
          </a:p>
        </p:txBody>
      </p:sp>
    </p:spTree>
    <p:extLst>
      <p:ext uri="{BB962C8B-B14F-4D97-AF65-F5344CB8AC3E}">
        <p14:creationId xmlns:p14="http://schemas.microsoft.com/office/powerpoint/2010/main" val="2071442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Subhead + Righ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5"/>
            <a:ext cx="10820400" cy="477259"/>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7127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6691313" y="2448243"/>
            <a:ext cx="4841875" cy="3262312"/>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902010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649338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00000"/>
              </a:lnSpc>
              <a:spcBef>
                <a:spcPts val="60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00000"/>
              </a:lnSpc>
              <a:spcBef>
                <a:spcPts val="60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Tree>
    <p:extLst>
      <p:ext uri="{BB962C8B-B14F-4D97-AF65-F5344CB8AC3E}">
        <p14:creationId xmlns:p14="http://schemas.microsoft.com/office/powerpoint/2010/main" val="1865765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473"/>
        <p:cNvGrpSpPr/>
        <p:nvPr/>
      </p:nvGrpSpPr>
      <p:grpSpPr>
        <a:xfrm>
          <a:off x="0" y="0"/>
          <a:ext cx="0" cy="0"/>
          <a:chOff x="0" y="0"/>
          <a:chExt cx="0" cy="0"/>
        </a:xfrm>
      </p:grpSpPr>
      <p:sp>
        <p:nvSpPr>
          <p:cNvPr id="474" name="Google Shape;474;p5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75" name="Google Shape;475;p5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5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5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3602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478"/>
        <p:cNvGrpSpPr/>
        <p:nvPr/>
      </p:nvGrpSpPr>
      <p:grpSpPr>
        <a:xfrm>
          <a:off x="0" y="0"/>
          <a:ext cx="0" cy="0"/>
          <a:chOff x="0" y="0"/>
          <a:chExt cx="0" cy="0"/>
        </a:xfrm>
      </p:grpSpPr>
      <p:sp>
        <p:nvSpPr>
          <p:cNvPr id="479" name="Google Shape;479;p5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80" name="Google Shape;480;p5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Click to edit Master text styles</a:t>
            </a:r>
          </a:p>
        </p:txBody>
      </p:sp>
      <p:sp>
        <p:nvSpPr>
          <p:cNvPr id="481" name="Google Shape;481;p5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5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5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7349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484"/>
        <p:cNvGrpSpPr/>
        <p:nvPr/>
      </p:nvGrpSpPr>
      <p:grpSpPr>
        <a:xfrm>
          <a:off x="0" y="0"/>
          <a:ext cx="0" cy="0"/>
          <a:chOff x="0" y="0"/>
          <a:chExt cx="0" cy="0"/>
        </a:xfrm>
      </p:grpSpPr>
      <p:sp>
        <p:nvSpPr>
          <p:cNvPr id="485" name="Google Shape;485;p120"/>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86" name="Google Shape;486;p12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sp>
        <p:nvSpPr>
          <p:cNvPr id="487" name="Google Shape;487;p1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1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13570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490"/>
        <p:cNvGrpSpPr/>
        <p:nvPr/>
      </p:nvGrpSpPr>
      <p:grpSpPr>
        <a:xfrm>
          <a:off x="0" y="0"/>
          <a:ext cx="0" cy="0"/>
          <a:chOff x="0" y="0"/>
          <a:chExt cx="0" cy="0"/>
        </a:xfrm>
      </p:grpSpPr>
      <p:sp>
        <p:nvSpPr>
          <p:cNvPr id="491" name="Google Shape;491;p121"/>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92" name="Google Shape;492;p12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pPr lvl="0"/>
            <a:r>
              <a:rPr lang="en-US"/>
              <a:t>Click to edit Master text styles</a:t>
            </a:r>
          </a:p>
        </p:txBody>
      </p:sp>
      <p:sp>
        <p:nvSpPr>
          <p:cNvPr id="493" name="Google Shape;493;p1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71484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Two Content" type="twoObj" preserve="1">
  <p:cSld name="Two Content">
    <p:spTree>
      <p:nvGrpSpPr>
        <p:cNvPr id="1" name="Shape 496"/>
        <p:cNvGrpSpPr/>
        <p:nvPr/>
      </p:nvGrpSpPr>
      <p:grpSpPr>
        <a:xfrm>
          <a:off x="0" y="0"/>
          <a:ext cx="0" cy="0"/>
          <a:chOff x="0" y="0"/>
          <a:chExt cx="0" cy="0"/>
        </a:xfrm>
      </p:grpSpPr>
      <p:sp>
        <p:nvSpPr>
          <p:cNvPr id="497" name="Google Shape;497;p12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98" name="Google Shape;498;p122"/>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pPr lvl="0"/>
            <a:r>
              <a:rPr lang="en-US"/>
              <a:t>Click to edit Master text styles</a:t>
            </a:r>
          </a:p>
        </p:txBody>
      </p:sp>
      <p:sp>
        <p:nvSpPr>
          <p:cNvPr id="499" name="Google Shape;499;p122"/>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pPr lvl="0"/>
            <a:r>
              <a:rPr lang="en-US"/>
              <a:t>Click to edit Master text styles</a:t>
            </a:r>
          </a:p>
        </p:txBody>
      </p:sp>
      <p:sp>
        <p:nvSpPr>
          <p:cNvPr id="500" name="Google Shape;500;p1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1" name="Google Shape;501;p1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2" name="Google Shape;502;p1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9972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503"/>
        <p:cNvGrpSpPr/>
        <p:nvPr/>
      </p:nvGrpSpPr>
      <p:grpSpPr>
        <a:xfrm>
          <a:off x="0" y="0"/>
          <a:ext cx="0" cy="0"/>
          <a:chOff x="0" y="0"/>
          <a:chExt cx="0" cy="0"/>
        </a:xfrm>
      </p:grpSpPr>
      <p:sp>
        <p:nvSpPr>
          <p:cNvPr id="504" name="Google Shape;504;p12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05" name="Google Shape;505;p123"/>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pPr lvl="0"/>
            <a:r>
              <a:rPr lang="en-US"/>
              <a:t>Click to edit Master text styles</a:t>
            </a:r>
          </a:p>
        </p:txBody>
      </p:sp>
      <p:sp>
        <p:nvSpPr>
          <p:cNvPr id="506" name="Google Shape;506;p123"/>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pPr lvl="0"/>
            <a:r>
              <a:rPr lang="en-US"/>
              <a:t>Click to edit Master text styles</a:t>
            </a:r>
          </a:p>
        </p:txBody>
      </p:sp>
      <p:sp>
        <p:nvSpPr>
          <p:cNvPr id="507" name="Google Shape;507;p123"/>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pPr lvl="0"/>
            <a:r>
              <a:rPr lang="en-US"/>
              <a:t>Click to edit Master text styles</a:t>
            </a:r>
          </a:p>
        </p:txBody>
      </p:sp>
      <p:sp>
        <p:nvSpPr>
          <p:cNvPr id="508" name="Google Shape;508;p123"/>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pPr lvl="0"/>
            <a:r>
              <a:rPr lang="en-US"/>
              <a:t>Click to edit Master text styles</a:t>
            </a:r>
          </a:p>
        </p:txBody>
      </p:sp>
      <p:sp>
        <p:nvSpPr>
          <p:cNvPr id="509" name="Google Shape;509;p1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0" name="Google Shape;510;p1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1" name="Google Shape;511;p1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2864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512"/>
        <p:cNvGrpSpPr/>
        <p:nvPr/>
      </p:nvGrpSpPr>
      <p:grpSpPr>
        <a:xfrm>
          <a:off x="0" y="0"/>
          <a:ext cx="0" cy="0"/>
          <a:chOff x="0" y="0"/>
          <a:chExt cx="0" cy="0"/>
        </a:xfrm>
      </p:grpSpPr>
      <p:sp>
        <p:nvSpPr>
          <p:cNvPr id="513" name="Google Shape;513;p12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12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38218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516"/>
        <p:cNvGrpSpPr/>
        <p:nvPr/>
      </p:nvGrpSpPr>
      <p:grpSpPr>
        <a:xfrm>
          <a:off x="0" y="0"/>
          <a:ext cx="0" cy="0"/>
          <a:chOff x="0" y="0"/>
          <a:chExt cx="0" cy="0"/>
        </a:xfrm>
      </p:grpSpPr>
      <p:sp>
        <p:nvSpPr>
          <p:cNvPr id="517" name="Google Shape;517;p125"/>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8" name="Google Shape;518;p125"/>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pPr lvl="0"/>
            <a:r>
              <a:rPr lang="en-US"/>
              <a:t>Click to edit Master text styles</a:t>
            </a:r>
          </a:p>
        </p:txBody>
      </p:sp>
      <p:sp>
        <p:nvSpPr>
          <p:cNvPr id="519" name="Google Shape;519;p125"/>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pPr lvl="0"/>
            <a:r>
              <a:rPr lang="en-US"/>
              <a:t>Click to edit Master text styles</a:t>
            </a:r>
          </a:p>
        </p:txBody>
      </p:sp>
      <p:sp>
        <p:nvSpPr>
          <p:cNvPr id="520" name="Google Shape;520;p1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1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23523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Picture with Caption" type="picTx" preserve="1">
  <p:cSld name="Picture with Caption">
    <p:spTree>
      <p:nvGrpSpPr>
        <p:cNvPr id="1" name="Shape 523"/>
        <p:cNvGrpSpPr/>
        <p:nvPr/>
      </p:nvGrpSpPr>
      <p:grpSpPr>
        <a:xfrm>
          <a:off x="0" y="0"/>
          <a:ext cx="0" cy="0"/>
          <a:chOff x="0" y="0"/>
          <a:chExt cx="0" cy="0"/>
        </a:xfrm>
      </p:grpSpPr>
      <p:sp>
        <p:nvSpPr>
          <p:cNvPr id="524" name="Google Shape;524;p126"/>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25" name="Google Shape;525;p126"/>
          <p:cNvSpPr>
            <a:spLocks noGrp="1"/>
          </p:cNvSpPr>
          <p:nvPr>
            <p:ph type="pic" idx="2"/>
          </p:nvPr>
        </p:nvSpPr>
        <p:spPr>
          <a:xfrm>
            <a:off x="2389717" y="612775"/>
            <a:ext cx="7315200" cy="4114800"/>
          </a:xfrm>
          <a:prstGeom prst="rect">
            <a:avLst/>
          </a:prstGeom>
          <a:noFill/>
          <a:ln>
            <a:noFill/>
          </a:ln>
        </p:spPr>
      </p:sp>
      <p:sp>
        <p:nvSpPr>
          <p:cNvPr id="526" name="Google Shape;526;p126"/>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pPr lvl="0"/>
            <a:r>
              <a:rPr lang="en-US"/>
              <a:t>Click to edit Master text styles</a:t>
            </a:r>
          </a:p>
        </p:txBody>
      </p:sp>
      <p:sp>
        <p:nvSpPr>
          <p:cNvPr id="527" name="Google Shape;527;p12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81257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Title and Vertical Text" type="vertTx" preserve="1">
  <p:cSld name="Title and Vertical Text">
    <p:spTree>
      <p:nvGrpSpPr>
        <p:cNvPr id="1" name="Shape 530"/>
        <p:cNvGrpSpPr/>
        <p:nvPr/>
      </p:nvGrpSpPr>
      <p:grpSpPr>
        <a:xfrm>
          <a:off x="0" y="0"/>
          <a:ext cx="0" cy="0"/>
          <a:chOff x="0" y="0"/>
          <a:chExt cx="0" cy="0"/>
        </a:xfrm>
      </p:grpSpPr>
      <p:sp>
        <p:nvSpPr>
          <p:cNvPr id="531" name="Google Shape;531;p1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32" name="Google Shape;532;p127"/>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Click to edit Master text styles</a:t>
            </a:r>
          </a:p>
        </p:txBody>
      </p:sp>
      <p:sp>
        <p:nvSpPr>
          <p:cNvPr id="533" name="Google Shape;533;p12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8000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788" indent="-228594">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856561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Vertical Title and Text" type="vertTitleAndTx" preserve="1">
  <p:cSld name="Vertical Title and Text">
    <p:spTree>
      <p:nvGrpSpPr>
        <p:cNvPr id="1" name="Shape 536"/>
        <p:cNvGrpSpPr/>
        <p:nvPr/>
      </p:nvGrpSpPr>
      <p:grpSpPr>
        <a:xfrm>
          <a:off x="0" y="0"/>
          <a:ext cx="0" cy="0"/>
          <a:chOff x="0" y="0"/>
          <a:chExt cx="0" cy="0"/>
        </a:xfrm>
      </p:grpSpPr>
      <p:sp>
        <p:nvSpPr>
          <p:cNvPr id="537" name="Google Shape;537;p128"/>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38" name="Google Shape;538;p128"/>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Click to edit Master text styles</a:t>
            </a:r>
          </a:p>
        </p:txBody>
      </p:sp>
      <p:sp>
        <p:nvSpPr>
          <p:cNvPr id="539" name="Google Shape;539;p1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0" name="Google Shape;540;p1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1" name="Google Shape;541;p1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97868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3_Title and Content" preserve="1">
  <p:cSld name="3_Title and Content">
    <p:spTree>
      <p:nvGrpSpPr>
        <p:cNvPr id="1" name="Shape 542"/>
        <p:cNvGrpSpPr/>
        <p:nvPr/>
      </p:nvGrpSpPr>
      <p:grpSpPr>
        <a:xfrm>
          <a:off x="0" y="0"/>
          <a:ext cx="0" cy="0"/>
          <a:chOff x="0" y="0"/>
          <a:chExt cx="0" cy="0"/>
        </a:xfrm>
      </p:grpSpPr>
      <p:sp>
        <p:nvSpPr>
          <p:cNvPr id="543" name="Google Shape;543;p129">
            <a:hlinkClick r:id="" action="ppaction://noaction"/>
          </p:cNvPr>
          <p:cNvSpPr/>
          <p:nvPr/>
        </p:nvSpPr>
        <p:spPr>
          <a:xfrm>
            <a:off x="10818285" y="6308726"/>
            <a:ext cx="1373716" cy="423863"/>
          </a:xfrm>
          <a:prstGeom prst="rect">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dk1"/>
              </a:solidFill>
              <a:latin typeface="Calibri"/>
              <a:ea typeface="Calibri"/>
              <a:cs typeface="Calibri"/>
              <a:sym typeface="Calibri"/>
            </a:endParaRPr>
          </a:p>
        </p:txBody>
      </p:sp>
      <p:sp>
        <p:nvSpPr>
          <p:cNvPr id="544" name="Google Shape;544;p129"/>
          <p:cNvSpPr txBox="1">
            <a:spLocks noGrp="1"/>
          </p:cNvSpPr>
          <p:nvPr>
            <p:ph type="title"/>
          </p:nvPr>
        </p:nvSpPr>
        <p:spPr>
          <a:xfrm>
            <a:off x="609600" y="274638"/>
            <a:ext cx="10972800" cy="114300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Clr>
                <a:schemeClr val="dk1"/>
              </a:buClr>
              <a:buSzPts val="2600"/>
              <a:buFont typeface="Calibri"/>
              <a:buNone/>
              <a:defRPr sz="2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45" name="Google Shape;545;p129"/>
          <p:cNvSpPr txBox="1">
            <a:spLocks noGrp="1"/>
          </p:cNvSpPr>
          <p:nvPr>
            <p:ph type="body" idx="1"/>
          </p:nvPr>
        </p:nvSpPr>
        <p:spPr>
          <a:xfrm>
            <a:off x="615951" y="1009486"/>
            <a:ext cx="11010900" cy="4570194"/>
          </a:xfrm>
          <a:prstGeom prst="rect">
            <a:avLst/>
          </a:prstGeom>
          <a:noFill/>
          <a:ln>
            <a:noFill/>
          </a:ln>
        </p:spPr>
        <p:txBody>
          <a:bodyPr spcFirstLastPara="1" wrap="square" lIns="0" tIns="45700" rIns="0" bIns="45700" anchor="t" anchorCtr="0">
            <a:normAutofit/>
          </a:bodyPr>
          <a:lstStyle>
            <a:lvl1pPr marL="457200" lvl="0" indent="-355600" algn="l">
              <a:spcBef>
                <a:spcPts val="400"/>
              </a:spcBef>
              <a:spcAft>
                <a:spcPts val="0"/>
              </a:spcAft>
              <a:buClr>
                <a:schemeClr val="dk1"/>
              </a:buClr>
              <a:buSzPts val="2000"/>
              <a:buChar char="•"/>
              <a:defRPr sz="2000"/>
            </a:lvl1pPr>
            <a:lvl2pPr marL="914400" lvl="1" indent="-355600" algn="l">
              <a:spcBef>
                <a:spcPts val="600"/>
              </a:spcBef>
              <a:spcAft>
                <a:spcPts val="0"/>
              </a:spcAft>
              <a:buClr>
                <a:schemeClr val="dk1"/>
              </a:buClr>
              <a:buSzPts val="2000"/>
              <a:buChar char="–"/>
              <a:defRPr sz="2000"/>
            </a:lvl2pPr>
            <a:lvl3pPr marL="1371600" lvl="2" indent="-355600" algn="l">
              <a:spcBef>
                <a:spcPts val="600"/>
              </a:spcBef>
              <a:spcAft>
                <a:spcPts val="0"/>
              </a:spcAft>
              <a:buClr>
                <a:schemeClr val="dk1"/>
              </a:buClr>
              <a:buSzPts val="2000"/>
              <a:buChar char="•"/>
              <a:defRPr sz="2000"/>
            </a:lvl3pPr>
            <a:lvl4pPr marL="1828800" lvl="3" indent="-355600" algn="l">
              <a:spcBef>
                <a:spcPts val="600"/>
              </a:spcBef>
              <a:spcAft>
                <a:spcPts val="0"/>
              </a:spcAft>
              <a:buClr>
                <a:schemeClr val="dk1"/>
              </a:buClr>
              <a:buSzPts val="2000"/>
              <a:buChar char="–"/>
              <a:defRPr sz="2000"/>
            </a:lvl4pPr>
            <a:lvl5pPr marL="2286000" lvl="4" indent="-355600" algn="l">
              <a:spcBef>
                <a:spcPts val="600"/>
              </a:spcBef>
              <a:spcAft>
                <a:spcPts val="0"/>
              </a:spcAft>
              <a:buClr>
                <a:schemeClr val="dk1"/>
              </a:buClr>
              <a:buSzPts val="2000"/>
              <a:buChar char="»"/>
              <a:defRPr sz="200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Click to edit Master text styles</a:t>
            </a:r>
          </a:p>
        </p:txBody>
      </p:sp>
      <p:sp>
        <p:nvSpPr>
          <p:cNvPr id="546" name="Google Shape;546;p129"/>
          <p:cNvSpPr txBox="1">
            <a:spLocks noGrp="1"/>
          </p:cNvSpPr>
          <p:nvPr>
            <p:ph type="body" idx="2"/>
          </p:nvPr>
        </p:nvSpPr>
        <p:spPr>
          <a:xfrm>
            <a:off x="6198414" y="5580848"/>
            <a:ext cx="5428437" cy="654050"/>
          </a:xfrm>
          <a:prstGeom prst="rect">
            <a:avLst/>
          </a:prstGeom>
          <a:noFill/>
          <a:ln>
            <a:noFill/>
          </a:ln>
        </p:spPr>
        <p:txBody>
          <a:bodyPr spcFirstLastPara="1" wrap="square" lIns="91425" tIns="45700" rIns="91425" bIns="45700" anchor="b" anchorCtr="0">
            <a:normAutofit/>
          </a:bodyPr>
          <a:lstStyle>
            <a:lvl1pPr marL="457200" lvl="0" indent="-228600" algn="r">
              <a:spcBef>
                <a:spcPts val="240"/>
              </a:spcBef>
              <a:spcAft>
                <a:spcPts val="0"/>
              </a:spcAft>
              <a:buClr>
                <a:schemeClr val="dk1"/>
              </a:buClr>
              <a:buSzPts val="1200"/>
              <a:buNone/>
              <a:defRPr sz="1200"/>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Click to edit Master text styles</a:t>
            </a:r>
          </a:p>
        </p:txBody>
      </p:sp>
      <p:sp>
        <p:nvSpPr>
          <p:cNvPr id="547" name="Google Shape;547;p129"/>
          <p:cNvSpPr txBox="1">
            <a:spLocks noGrp="1"/>
          </p:cNvSpPr>
          <p:nvPr>
            <p:ph type="body" idx="3"/>
          </p:nvPr>
        </p:nvSpPr>
        <p:spPr>
          <a:xfrm>
            <a:off x="615951" y="5580848"/>
            <a:ext cx="5416549" cy="654050"/>
          </a:xfrm>
          <a:prstGeom prst="rect">
            <a:avLst/>
          </a:prstGeom>
          <a:noFill/>
          <a:ln>
            <a:noFill/>
          </a:ln>
        </p:spPr>
        <p:txBody>
          <a:bodyPr spcFirstLastPara="1" wrap="square" lIns="91425" tIns="45700" rIns="91425" bIns="45700" anchor="b" anchorCtr="0">
            <a:normAutofit/>
          </a:bodyPr>
          <a:lstStyle>
            <a:lvl1pPr marL="457200" lvl="0" indent="-228600" algn="l">
              <a:spcBef>
                <a:spcPts val="240"/>
              </a:spcBef>
              <a:spcAft>
                <a:spcPts val="0"/>
              </a:spcAft>
              <a:buClr>
                <a:schemeClr val="dk1"/>
              </a:buClr>
              <a:buSzPts val="1200"/>
              <a:buNone/>
              <a:defRPr sz="1200"/>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71174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CB572F-8783-11FC-223C-EBAF730556AB}"/>
              </a:ext>
            </a:extLst>
          </p:cNvPr>
          <p:cNvSpPr/>
          <p:nvPr userDrawn="1"/>
        </p:nvSpPr>
        <p:spPr>
          <a:xfrm>
            <a:off x="-2" y="0"/>
            <a:ext cx="12192002" cy="6858000"/>
          </a:xfrm>
          <a:prstGeom prst="rect">
            <a:avLst/>
          </a:prstGeom>
          <a:gradFill flip="none" rotWithShape="1">
            <a:gsLst>
              <a:gs pos="18000">
                <a:srgbClr val="F10000"/>
              </a:gs>
              <a:gs pos="82000">
                <a:srgbClr val="3E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aphic 8">
            <a:extLst>
              <a:ext uri="{FF2B5EF4-FFF2-40B4-BE49-F238E27FC236}">
                <a16:creationId xmlns:a16="http://schemas.microsoft.com/office/drawing/2014/main" id="{4E910D40-710D-4996-9F83-11E6EBA40BD6}"/>
              </a:ext>
            </a:extLst>
          </p:cNvPr>
          <p:cNvGrpSpPr/>
          <p:nvPr userDrawn="1"/>
        </p:nvGrpSpPr>
        <p:grpSpPr>
          <a:xfrm>
            <a:off x="461047" y="6408447"/>
            <a:ext cx="1856490" cy="240876"/>
            <a:chOff x="461047" y="6408447"/>
            <a:chExt cx="1856490" cy="240876"/>
          </a:xfrm>
          <a:solidFill>
            <a:schemeClr val="bg1"/>
          </a:solidFill>
        </p:grpSpPr>
        <p:grpSp>
          <p:nvGrpSpPr>
            <p:cNvPr id="13" name="Graphic 8">
              <a:extLst>
                <a:ext uri="{FF2B5EF4-FFF2-40B4-BE49-F238E27FC236}">
                  <a16:creationId xmlns:a16="http://schemas.microsoft.com/office/drawing/2014/main" id="{9709F974-E242-91F2-2AB8-F66FE2028B8A}"/>
                </a:ext>
              </a:extLst>
            </p:cNvPr>
            <p:cNvGrpSpPr/>
            <p:nvPr/>
          </p:nvGrpSpPr>
          <p:grpSpPr>
            <a:xfrm>
              <a:off x="1603313" y="6465255"/>
              <a:ext cx="714224" cy="151045"/>
              <a:chOff x="1603313" y="6465255"/>
              <a:chExt cx="714224" cy="151045"/>
            </a:xfrm>
            <a:grpFill/>
          </p:grpSpPr>
          <p:sp>
            <p:nvSpPr>
              <p:cNvPr id="14" name="Freeform 13">
                <a:extLst>
                  <a:ext uri="{FF2B5EF4-FFF2-40B4-BE49-F238E27FC236}">
                    <a16:creationId xmlns:a16="http://schemas.microsoft.com/office/drawing/2014/main" id="{E8CB2EC2-D2E2-154E-A38F-74EDB3D2436F}"/>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grpFill/>
              <a:ln w="3589"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846E3DBE-997D-3401-16BF-3C2B955DB83A}"/>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grpFill/>
              <a:ln w="3589" cap="flat">
                <a:noFill/>
                <a:prstDash val="solid"/>
                <a:miter/>
              </a:ln>
            </p:spPr>
            <p:txBody>
              <a:bodyPr rtlCol="0" anchor="ctr"/>
              <a:lstStyle/>
              <a:p>
                <a:endParaRPr lang="en-GB"/>
              </a:p>
            </p:txBody>
          </p:sp>
          <p:sp>
            <p:nvSpPr>
              <p:cNvPr id="16" name="Freeform 15">
                <a:extLst>
                  <a:ext uri="{FF2B5EF4-FFF2-40B4-BE49-F238E27FC236}">
                    <a16:creationId xmlns:a16="http://schemas.microsoft.com/office/drawing/2014/main" id="{DA5CE8AB-BF6A-89D0-373C-361C92E4200F}"/>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grpFill/>
              <a:ln w="3589" cap="flat">
                <a:noFill/>
                <a:prstDash val="solid"/>
                <a:miter/>
              </a:ln>
            </p:spPr>
            <p:txBody>
              <a:bodyPr rtlCol="0" anchor="ctr"/>
              <a:lstStyle/>
              <a:p>
                <a:endParaRPr lang="en-GB"/>
              </a:p>
            </p:txBody>
          </p:sp>
          <p:sp>
            <p:nvSpPr>
              <p:cNvPr id="17" name="Freeform 16">
                <a:extLst>
                  <a:ext uri="{FF2B5EF4-FFF2-40B4-BE49-F238E27FC236}">
                    <a16:creationId xmlns:a16="http://schemas.microsoft.com/office/drawing/2014/main" id="{C40671FE-7ABE-B60F-09CF-292F309B5FBA}"/>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grpFill/>
              <a:ln w="3589" cap="flat">
                <a:noFill/>
                <a:prstDash val="solid"/>
                <a:miter/>
              </a:ln>
            </p:spPr>
            <p:txBody>
              <a:bodyPr rtlCol="0" anchor="ctr"/>
              <a:lstStyle/>
              <a:p>
                <a:endParaRPr lang="en-GB"/>
              </a:p>
            </p:txBody>
          </p:sp>
          <p:sp>
            <p:nvSpPr>
              <p:cNvPr id="18" name="Freeform 17">
                <a:extLst>
                  <a:ext uri="{FF2B5EF4-FFF2-40B4-BE49-F238E27FC236}">
                    <a16:creationId xmlns:a16="http://schemas.microsoft.com/office/drawing/2014/main" id="{DDA05CFA-E333-C7E7-BEE9-4E5F0266F962}"/>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grpFill/>
              <a:ln w="3589" cap="flat">
                <a:no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89863333-49CE-1510-39E5-2C1B0B37FDB4}"/>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grpFill/>
              <a:ln w="3589" cap="flat">
                <a:no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659D3615-7FF8-198B-B600-4AD97C5324D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grpFill/>
              <a:ln w="3589" cap="flat">
                <a:no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C675E1D0-B797-04C9-DDB7-959AF189EE6F}"/>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grpFill/>
              <a:ln w="3589" cap="flat">
                <a:noFill/>
                <a:prstDash val="solid"/>
                <a:miter/>
              </a:ln>
            </p:spPr>
            <p:txBody>
              <a:bodyPr rtlCol="0" anchor="ctr"/>
              <a:lstStyle/>
              <a:p>
                <a:endParaRPr lang="en-GB"/>
              </a:p>
            </p:txBody>
          </p:sp>
        </p:grpSp>
        <p:grpSp>
          <p:nvGrpSpPr>
            <p:cNvPr id="22" name="Graphic 8">
              <a:extLst>
                <a:ext uri="{FF2B5EF4-FFF2-40B4-BE49-F238E27FC236}">
                  <a16:creationId xmlns:a16="http://schemas.microsoft.com/office/drawing/2014/main" id="{0F3DE687-872C-6984-9C76-BECEA5C6968B}"/>
                </a:ext>
              </a:extLst>
            </p:cNvPr>
            <p:cNvGrpSpPr/>
            <p:nvPr/>
          </p:nvGrpSpPr>
          <p:grpSpPr>
            <a:xfrm>
              <a:off x="461047" y="6410373"/>
              <a:ext cx="892791" cy="238950"/>
              <a:chOff x="461047" y="6410373"/>
              <a:chExt cx="892791" cy="238950"/>
            </a:xfrm>
            <a:grpFill/>
          </p:grpSpPr>
          <p:sp>
            <p:nvSpPr>
              <p:cNvPr id="23" name="Freeform 22">
                <a:extLst>
                  <a:ext uri="{FF2B5EF4-FFF2-40B4-BE49-F238E27FC236}">
                    <a16:creationId xmlns:a16="http://schemas.microsoft.com/office/drawing/2014/main" id="{03B8494D-36EC-4EF2-FAB2-F8A5712F907C}"/>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grpFill/>
              <a:ln w="3589" cap="flat">
                <a:noFill/>
                <a:prstDash val="solid"/>
                <a:miter/>
              </a:ln>
            </p:spPr>
            <p:txBody>
              <a:bodyPr rtlCol="0" anchor="ctr"/>
              <a:lstStyle/>
              <a:p>
                <a:endParaRPr lang="en-GB"/>
              </a:p>
            </p:txBody>
          </p:sp>
          <p:sp>
            <p:nvSpPr>
              <p:cNvPr id="24" name="Freeform 23">
                <a:extLst>
                  <a:ext uri="{FF2B5EF4-FFF2-40B4-BE49-F238E27FC236}">
                    <a16:creationId xmlns:a16="http://schemas.microsoft.com/office/drawing/2014/main" id="{DCC04C03-38B4-E02F-D5B3-3358F5352B9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grpFill/>
              <a:ln w="3589" cap="flat">
                <a:no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01D1B6E1-59F9-C9E2-B246-5B954019CD4A}"/>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grpFill/>
              <a:ln w="3589" cap="flat">
                <a:noFill/>
                <a:prstDash val="solid"/>
                <a:miter/>
              </a:ln>
            </p:spPr>
            <p:txBody>
              <a:bodyPr rtlCol="0" anchor="ctr"/>
              <a:lstStyle/>
              <a:p>
                <a:endParaRPr lang="en-GB"/>
              </a:p>
            </p:txBody>
          </p:sp>
          <p:sp>
            <p:nvSpPr>
              <p:cNvPr id="26" name="Freeform 25">
                <a:extLst>
                  <a:ext uri="{FF2B5EF4-FFF2-40B4-BE49-F238E27FC236}">
                    <a16:creationId xmlns:a16="http://schemas.microsoft.com/office/drawing/2014/main" id="{0F19CAF8-6C48-DA7F-41F7-788AC599BE0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grpFill/>
              <a:ln w="3589" cap="flat">
                <a:no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C43665C4-390F-A02B-E5A4-192443FB740C}"/>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grpFill/>
              <a:ln w="3589" cap="flat">
                <a:noFill/>
                <a:prstDash val="solid"/>
                <a:miter/>
              </a:ln>
            </p:spPr>
            <p:txBody>
              <a:bodyPr rtlCol="0" anchor="ctr"/>
              <a:lstStyle/>
              <a:p>
                <a:endParaRPr lang="en-GB"/>
              </a:p>
            </p:txBody>
          </p:sp>
          <p:sp>
            <p:nvSpPr>
              <p:cNvPr id="28" name="Freeform 27">
                <a:extLst>
                  <a:ext uri="{FF2B5EF4-FFF2-40B4-BE49-F238E27FC236}">
                    <a16:creationId xmlns:a16="http://schemas.microsoft.com/office/drawing/2014/main" id="{09591B19-9CAD-9FBC-1E0B-2945D1071DB5}"/>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grpFill/>
              <a:ln w="3589" cap="flat">
                <a:noFill/>
                <a:prstDash val="solid"/>
                <a:miter/>
              </a:ln>
            </p:spPr>
            <p:txBody>
              <a:bodyPr rtlCol="0" anchor="ctr"/>
              <a:lstStyle/>
              <a:p>
                <a:endParaRPr lang="en-GB"/>
              </a:p>
            </p:txBody>
          </p:sp>
          <p:sp>
            <p:nvSpPr>
              <p:cNvPr id="29" name="Freeform 28">
                <a:extLst>
                  <a:ext uri="{FF2B5EF4-FFF2-40B4-BE49-F238E27FC236}">
                    <a16:creationId xmlns:a16="http://schemas.microsoft.com/office/drawing/2014/main" id="{B707D267-0E92-FE13-1B6C-2FBEA0E98E2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grpFill/>
              <a:ln w="3589" cap="flat">
                <a:noFill/>
                <a:prstDash val="solid"/>
                <a:miter/>
              </a:ln>
            </p:spPr>
            <p:txBody>
              <a:bodyPr rtlCol="0" anchor="ctr"/>
              <a:lstStyle/>
              <a:p>
                <a:endParaRPr lang="en-GB"/>
              </a:p>
            </p:txBody>
          </p:sp>
          <p:sp>
            <p:nvSpPr>
              <p:cNvPr id="30" name="Freeform 29">
                <a:extLst>
                  <a:ext uri="{FF2B5EF4-FFF2-40B4-BE49-F238E27FC236}">
                    <a16:creationId xmlns:a16="http://schemas.microsoft.com/office/drawing/2014/main" id="{BD3D4E1A-8F3C-BC6B-63FB-FC8B4CA31ADD}"/>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grpFill/>
              <a:ln w="3589" cap="flat">
                <a:noFill/>
                <a:prstDash val="solid"/>
                <a:miter/>
              </a:ln>
            </p:spPr>
            <p:txBody>
              <a:bodyPr rtlCol="0" anchor="ctr"/>
              <a:lstStyle/>
              <a:p>
                <a:endParaRPr lang="en-GB"/>
              </a:p>
            </p:txBody>
          </p:sp>
        </p:grpSp>
        <p:sp>
          <p:nvSpPr>
            <p:cNvPr id="31" name="Freeform 30">
              <a:extLst>
                <a:ext uri="{FF2B5EF4-FFF2-40B4-BE49-F238E27FC236}">
                  <a16:creationId xmlns:a16="http://schemas.microsoft.com/office/drawing/2014/main" id="{89F3A58E-7094-C490-99DE-44451252DBC0}"/>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grpFill/>
            <a:ln w="3062" cap="flat">
              <a:solidFill>
                <a:srgbClr val="58595B"/>
              </a:solidFill>
              <a:prstDash val="solid"/>
              <a:miter/>
            </a:ln>
          </p:spPr>
          <p:txBody>
            <a:bodyPr rtlCol="0" anchor="ctr"/>
            <a:lstStyle/>
            <a:p>
              <a:endParaRPr lang="en-GB"/>
            </a:p>
          </p:txBody>
        </p:sp>
      </p:grpSp>
      <p:sp>
        <p:nvSpPr>
          <p:cNvPr id="32" name="Freeform 31">
            <a:extLst>
              <a:ext uri="{FF2B5EF4-FFF2-40B4-BE49-F238E27FC236}">
                <a16:creationId xmlns:a16="http://schemas.microsoft.com/office/drawing/2014/main" id="{17890217-EF49-BF13-25CF-AFD9506047E7}"/>
              </a:ext>
            </a:extLst>
          </p:cNvPr>
          <p:cNvSpPr/>
          <p:nvPr/>
        </p:nvSpPr>
        <p:spPr>
          <a:xfrm>
            <a:off x="290585" y="6243038"/>
            <a:ext cx="2203198" cy="576000"/>
          </a:xfrm>
          <a:custGeom>
            <a:avLst/>
            <a:gdLst>
              <a:gd name="connsiteX0" fmla="*/ 0 w 2203198"/>
              <a:gd name="connsiteY0" fmla="*/ 0 h 576000"/>
              <a:gd name="connsiteX1" fmla="*/ 2203198 w 2203198"/>
              <a:gd name="connsiteY1" fmla="*/ 0 h 576000"/>
              <a:gd name="connsiteX2" fmla="*/ 2203198 w 2203198"/>
              <a:gd name="connsiteY2" fmla="*/ 576000 h 576000"/>
              <a:gd name="connsiteX3" fmla="*/ 0 w 2203198"/>
              <a:gd name="connsiteY3" fmla="*/ 576000 h 576000"/>
            </a:gdLst>
            <a:ahLst/>
            <a:cxnLst>
              <a:cxn ang="0">
                <a:pos x="connsiteX0" y="connsiteY0"/>
              </a:cxn>
              <a:cxn ang="0">
                <a:pos x="connsiteX1" y="connsiteY1"/>
              </a:cxn>
              <a:cxn ang="0">
                <a:pos x="connsiteX2" y="connsiteY2"/>
              </a:cxn>
              <a:cxn ang="0">
                <a:pos x="connsiteX3" y="connsiteY3"/>
              </a:cxn>
            </a:cxnLst>
            <a:rect l="l" t="t" r="r" b="b"/>
            <a:pathLst>
              <a:path w="2203198" h="576000">
                <a:moveTo>
                  <a:pt x="0" y="0"/>
                </a:moveTo>
                <a:lnTo>
                  <a:pt x="2203198" y="0"/>
                </a:lnTo>
                <a:lnTo>
                  <a:pt x="2203198" y="576000"/>
                </a:lnTo>
                <a:lnTo>
                  <a:pt x="0" y="576000"/>
                </a:lnTo>
                <a:close/>
              </a:path>
            </a:pathLst>
          </a:custGeom>
          <a:noFill/>
          <a:ln w="3589" cap="flat">
            <a:noFill/>
            <a:prstDash val="solid"/>
            <a:miter/>
          </a:ln>
        </p:spPr>
        <p:txBody>
          <a:bodyPr rtlCol="0" anchor="ctr"/>
          <a:lstStyle/>
          <a:p>
            <a:endParaRPr lang="en-GB"/>
          </a:p>
        </p:txBody>
      </p:sp>
      <p:sp>
        <p:nvSpPr>
          <p:cNvPr id="51" name="Text Placeholder 50">
            <a:extLst>
              <a:ext uri="{FF2B5EF4-FFF2-40B4-BE49-F238E27FC236}">
                <a16:creationId xmlns:a16="http://schemas.microsoft.com/office/drawing/2014/main" id="{4516AB06-F9E4-9CF8-7F34-BDF6A4EC437A}"/>
              </a:ext>
            </a:extLst>
          </p:cNvPr>
          <p:cNvSpPr>
            <a:spLocks noGrp="1"/>
          </p:cNvSpPr>
          <p:nvPr>
            <p:ph type="body" sz="quarter" idx="13" hasCustomPrompt="1"/>
          </p:nvPr>
        </p:nvSpPr>
        <p:spPr>
          <a:xfrm>
            <a:off x="461047" y="4384932"/>
            <a:ext cx="4951880" cy="204671"/>
          </a:xfrm>
          <a:prstGeom prst="rect">
            <a:avLst/>
          </a:prstGeom>
        </p:spPr>
        <p:txBody>
          <a:bodyPr wrap="square">
            <a:spAutoFit/>
          </a:bodyPr>
          <a:lstStyle>
            <a:lvl1pPr marL="0" indent="0" algn="l">
              <a:buNone/>
              <a:defRPr sz="1400">
                <a:solidFill>
                  <a:schemeClr val="bg1"/>
                </a:solidFill>
              </a:defRPr>
            </a:lvl1pPr>
            <a:lvl2pPr marL="360000" indent="0" algn="r">
              <a:buNone/>
              <a:defRPr/>
            </a:lvl2pPr>
            <a:lvl3pPr algn="r">
              <a:defRPr/>
            </a:lvl3pPr>
            <a:lvl4pPr algn="r">
              <a:defRPr/>
            </a:lvl4pPr>
            <a:lvl5pPr algn="r">
              <a:defRPr/>
            </a:lvl5pPr>
          </a:lstStyle>
          <a:p>
            <a:pPr lvl="0"/>
            <a:r>
              <a:rPr lang="en-US"/>
              <a:t>Month 2023</a:t>
            </a:r>
          </a:p>
        </p:txBody>
      </p:sp>
      <p:sp>
        <p:nvSpPr>
          <p:cNvPr id="8" name="Text Placeholder 61">
            <a:extLst>
              <a:ext uri="{FF2B5EF4-FFF2-40B4-BE49-F238E27FC236}">
                <a16:creationId xmlns:a16="http://schemas.microsoft.com/office/drawing/2014/main" id="{0FD3C331-B2A2-FB7A-C43C-B79797E415CB}"/>
              </a:ext>
            </a:extLst>
          </p:cNvPr>
          <p:cNvSpPr>
            <a:spLocks noGrp="1"/>
          </p:cNvSpPr>
          <p:nvPr>
            <p:ph type="body" sz="quarter" idx="17" hasCustomPrompt="1"/>
          </p:nvPr>
        </p:nvSpPr>
        <p:spPr>
          <a:xfrm>
            <a:off x="461047" y="2110235"/>
            <a:ext cx="4929705" cy="1637371"/>
          </a:xfrm>
        </p:spPr>
        <p:txBody>
          <a:bodyPr wrap="square" anchor="b" anchorCtr="0">
            <a:spAutoFit/>
          </a:bodyPr>
          <a:lstStyle>
            <a:lvl1pPr marL="0" indent="0">
              <a:buNone/>
              <a:defRPr sz="2800">
                <a:solidFill>
                  <a:schemeClr val="bg1"/>
                </a:solidFill>
              </a:defRPr>
            </a:lvl1pPr>
            <a:lvl2pPr marL="360000" indent="0">
              <a:buNone/>
              <a:defRPr>
                <a:solidFill>
                  <a:schemeClr val="bg1"/>
                </a:solidFill>
              </a:defRPr>
            </a:lvl2pPr>
            <a:lvl3pPr marL="648000" indent="0">
              <a:buNone/>
              <a:defRPr>
                <a:solidFill>
                  <a:schemeClr val="bg1"/>
                </a:solidFill>
              </a:defRPr>
            </a:lvl3pPr>
            <a:lvl4pPr marL="900000" indent="0">
              <a:buNone/>
              <a:defRPr>
                <a:solidFill>
                  <a:schemeClr val="bg1"/>
                </a:solidFill>
              </a:defRPr>
            </a:lvl4pPr>
            <a:lvl5pPr marL="1152000" indent="0">
              <a:buNone/>
              <a:defRPr>
                <a:solidFill>
                  <a:schemeClr val="bg1"/>
                </a:solidFill>
              </a:defRPr>
            </a:lvl5pPr>
          </a:lstStyle>
          <a:p>
            <a:pPr lvl="0"/>
            <a:r>
              <a:rPr lang="en-US"/>
              <a:t>Insert presentation title here, size 28 </a:t>
            </a:r>
            <a:r>
              <a:rPr lang="en-US" err="1"/>
              <a:t>pt</a:t>
            </a:r>
            <a:r>
              <a:rPr lang="en-US"/>
              <a:t> Arial, can go over multiple line, with a maximum of four lines.</a:t>
            </a:r>
          </a:p>
        </p:txBody>
      </p:sp>
      <p:sp>
        <p:nvSpPr>
          <p:cNvPr id="12" name="Text Placeholder 61">
            <a:extLst>
              <a:ext uri="{FF2B5EF4-FFF2-40B4-BE49-F238E27FC236}">
                <a16:creationId xmlns:a16="http://schemas.microsoft.com/office/drawing/2014/main" id="{D260B42A-77B6-DD0E-DDE5-8298C7AFFFC9}"/>
              </a:ext>
            </a:extLst>
          </p:cNvPr>
          <p:cNvSpPr>
            <a:spLocks noGrp="1"/>
          </p:cNvSpPr>
          <p:nvPr>
            <p:ph type="body" sz="quarter" idx="20" hasCustomPrompt="1"/>
          </p:nvPr>
        </p:nvSpPr>
        <p:spPr>
          <a:xfrm>
            <a:off x="461047" y="6052666"/>
            <a:ext cx="4929705" cy="153888"/>
          </a:xfrm>
        </p:spPr>
        <p:txBody>
          <a:bodyPr wrap="square" anchor="b" anchorCtr="0">
            <a:spAutoFit/>
          </a:bodyPr>
          <a:lstStyle>
            <a:lvl1pPr marL="0" indent="0">
              <a:lnSpc>
                <a:spcPct val="100000"/>
              </a:lnSpc>
              <a:spcAft>
                <a:spcPts val="0"/>
              </a:spcAft>
              <a:buNone/>
              <a:defRPr sz="1000">
                <a:solidFill>
                  <a:schemeClr val="bg1"/>
                </a:solidFill>
              </a:defRPr>
            </a:lvl1pPr>
            <a:lvl2pPr marL="360000" indent="0">
              <a:buNone/>
              <a:defRPr>
                <a:solidFill>
                  <a:schemeClr val="bg1"/>
                </a:solidFill>
              </a:defRPr>
            </a:lvl2pPr>
            <a:lvl3pPr marL="648000" indent="0">
              <a:buNone/>
              <a:defRPr>
                <a:solidFill>
                  <a:schemeClr val="bg1"/>
                </a:solidFill>
              </a:defRPr>
            </a:lvl3pPr>
            <a:lvl4pPr marL="900000" indent="0">
              <a:buNone/>
              <a:defRPr>
                <a:solidFill>
                  <a:schemeClr val="bg1"/>
                </a:solidFill>
              </a:defRPr>
            </a:lvl4pPr>
            <a:lvl5pPr marL="1152000" indent="0">
              <a:buNone/>
              <a:defRPr>
                <a:solidFill>
                  <a:schemeClr val="bg1"/>
                </a:solidFill>
              </a:defRPr>
            </a:lvl5pPr>
          </a:lstStyle>
          <a:p>
            <a:pPr lvl="0"/>
            <a:r>
              <a:rPr lang="en-US"/>
              <a:t>Veeva code and footnote space</a:t>
            </a:r>
          </a:p>
        </p:txBody>
      </p:sp>
      <p:pic>
        <p:nvPicPr>
          <p:cNvPr id="33" name="Picture 32">
            <a:extLst>
              <a:ext uri="{FF2B5EF4-FFF2-40B4-BE49-F238E27FC236}">
                <a16:creationId xmlns:a16="http://schemas.microsoft.com/office/drawing/2014/main" id="{7F7E578A-C5F5-59D2-1E91-8B3A7EAC00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61047" y="441326"/>
            <a:ext cx="4944671" cy="1062754"/>
          </a:xfrm>
          <a:prstGeom prst="rect">
            <a:avLst/>
          </a:prstGeom>
        </p:spPr>
      </p:pic>
      <p:sp>
        <p:nvSpPr>
          <p:cNvPr id="34" name="Text Placeholder 61">
            <a:extLst>
              <a:ext uri="{FF2B5EF4-FFF2-40B4-BE49-F238E27FC236}">
                <a16:creationId xmlns:a16="http://schemas.microsoft.com/office/drawing/2014/main" id="{A9C5317E-BEE4-8735-2D1A-A2C00659A378}"/>
              </a:ext>
            </a:extLst>
          </p:cNvPr>
          <p:cNvSpPr>
            <a:spLocks noGrp="1"/>
          </p:cNvSpPr>
          <p:nvPr>
            <p:ph type="body" sz="quarter" idx="18" hasCustomPrompt="1"/>
          </p:nvPr>
        </p:nvSpPr>
        <p:spPr>
          <a:xfrm>
            <a:off x="461047" y="3913015"/>
            <a:ext cx="4929705" cy="292388"/>
          </a:xfrm>
        </p:spPr>
        <p:txBody>
          <a:bodyPr wrap="square">
            <a:spAutoFit/>
          </a:bodyPr>
          <a:lstStyle>
            <a:lvl1pPr marL="0" indent="0">
              <a:buNone/>
              <a:defRPr sz="2000" b="1">
                <a:solidFill>
                  <a:schemeClr val="accent1"/>
                </a:solidFill>
              </a:defRPr>
            </a:lvl1pPr>
            <a:lvl2pPr marL="360000" indent="0">
              <a:buNone/>
              <a:defRPr>
                <a:solidFill>
                  <a:schemeClr val="bg1"/>
                </a:solidFill>
              </a:defRPr>
            </a:lvl2pPr>
            <a:lvl3pPr marL="648000" indent="0">
              <a:buNone/>
              <a:defRPr>
                <a:solidFill>
                  <a:schemeClr val="bg1"/>
                </a:solidFill>
              </a:defRPr>
            </a:lvl3pPr>
            <a:lvl4pPr marL="900000" indent="0">
              <a:buNone/>
              <a:defRPr>
                <a:solidFill>
                  <a:schemeClr val="bg1"/>
                </a:solidFill>
              </a:defRPr>
            </a:lvl4pPr>
            <a:lvl5pPr marL="1152000" indent="0">
              <a:buNone/>
              <a:defRPr>
                <a:solidFill>
                  <a:schemeClr val="bg1"/>
                </a:solidFill>
              </a:defRPr>
            </a:lvl5pPr>
          </a:lstStyle>
          <a:p>
            <a:pPr lvl="0"/>
            <a:r>
              <a:rPr lang="en-US"/>
              <a:t>Optional subtitle space</a:t>
            </a:r>
          </a:p>
        </p:txBody>
      </p:sp>
      <p:pic>
        <p:nvPicPr>
          <p:cNvPr id="35" name="Picture 34">
            <a:extLst>
              <a:ext uri="{FF2B5EF4-FFF2-40B4-BE49-F238E27FC236}">
                <a16:creationId xmlns:a16="http://schemas.microsoft.com/office/drawing/2014/main" id="{8DA6BA9B-16CB-BCCA-4418-D423EEA4E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468123" y="0"/>
            <a:ext cx="6723878" cy="6858000"/>
          </a:xfrm>
          <a:prstGeom prst="rect">
            <a:avLst/>
          </a:prstGeom>
        </p:spPr>
      </p:pic>
    </p:spTree>
    <p:extLst>
      <p:ext uri="{BB962C8B-B14F-4D97-AF65-F5344CB8AC3E}">
        <p14:creationId xmlns:p14="http://schemas.microsoft.com/office/powerpoint/2010/main" val="788860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906">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0454604-D235-C59E-DF23-AAA3C6E34A70}"/>
              </a:ext>
            </a:extLst>
          </p:cNvPr>
          <p:cNvSpPr/>
          <p:nvPr userDrawn="1"/>
        </p:nvSpPr>
        <p:spPr>
          <a:xfrm flipH="1">
            <a:off x="-2" y="0"/>
            <a:ext cx="12192002" cy="6858000"/>
          </a:xfrm>
          <a:prstGeom prst="rect">
            <a:avLst/>
          </a:prstGeom>
          <a:gradFill flip="none" rotWithShape="1">
            <a:gsLst>
              <a:gs pos="18000">
                <a:srgbClr val="F10000"/>
              </a:gs>
              <a:gs pos="82000">
                <a:srgbClr val="3E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200CE5B8-8765-0781-E9D5-140CAF9FEF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7266434" cy="6858000"/>
          </a:xfrm>
          <a:prstGeom prst="rect">
            <a:avLst/>
          </a:prstGeom>
        </p:spPr>
      </p:pic>
      <p:grpSp>
        <p:nvGrpSpPr>
          <p:cNvPr id="26" name="Graphic 8">
            <a:extLst>
              <a:ext uri="{FF2B5EF4-FFF2-40B4-BE49-F238E27FC236}">
                <a16:creationId xmlns:a16="http://schemas.microsoft.com/office/drawing/2014/main" id="{9CA14C3E-7A04-BBBF-4206-1C04A06E2979}"/>
              </a:ext>
            </a:extLst>
          </p:cNvPr>
          <p:cNvGrpSpPr/>
          <p:nvPr userDrawn="1"/>
        </p:nvGrpSpPr>
        <p:grpSpPr>
          <a:xfrm>
            <a:off x="461047" y="6408447"/>
            <a:ext cx="1856490" cy="240876"/>
            <a:chOff x="461047" y="6408447"/>
            <a:chExt cx="1856490" cy="240876"/>
          </a:xfrm>
        </p:grpSpPr>
        <p:grpSp>
          <p:nvGrpSpPr>
            <p:cNvPr id="27" name="Graphic 8">
              <a:extLst>
                <a:ext uri="{FF2B5EF4-FFF2-40B4-BE49-F238E27FC236}">
                  <a16:creationId xmlns:a16="http://schemas.microsoft.com/office/drawing/2014/main" id="{D3880E43-1BED-F6A7-FF67-6BC2B09D8251}"/>
                </a:ext>
              </a:extLst>
            </p:cNvPr>
            <p:cNvGrpSpPr/>
            <p:nvPr/>
          </p:nvGrpSpPr>
          <p:grpSpPr>
            <a:xfrm>
              <a:off x="1603313" y="6465255"/>
              <a:ext cx="714224" cy="151045"/>
              <a:chOff x="1603313" y="6465255"/>
              <a:chExt cx="714224" cy="151045"/>
            </a:xfrm>
            <a:solidFill>
              <a:srgbClr val="58595B"/>
            </a:solidFill>
          </p:grpSpPr>
          <p:sp>
            <p:nvSpPr>
              <p:cNvPr id="38" name="Freeform 37">
                <a:extLst>
                  <a:ext uri="{FF2B5EF4-FFF2-40B4-BE49-F238E27FC236}">
                    <a16:creationId xmlns:a16="http://schemas.microsoft.com/office/drawing/2014/main" id="{3064D8AA-A6C2-9733-7B6D-E1159FF6A9A9}"/>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a:p>
            </p:txBody>
          </p:sp>
          <p:sp>
            <p:nvSpPr>
              <p:cNvPr id="39" name="Freeform 38">
                <a:extLst>
                  <a:ext uri="{FF2B5EF4-FFF2-40B4-BE49-F238E27FC236}">
                    <a16:creationId xmlns:a16="http://schemas.microsoft.com/office/drawing/2014/main" id="{0C5C1238-ABCC-45C1-3F5D-B3746307848F}"/>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5225D571-0CB2-C3F8-7D50-721D50AF3C9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a:p>
            </p:txBody>
          </p:sp>
          <p:sp>
            <p:nvSpPr>
              <p:cNvPr id="41" name="Freeform 40">
                <a:extLst>
                  <a:ext uri="{FF2B5EF4-FFF2-40B4-BE49-F238E27FC236}">
                    <a16:creationId xmlns:a16="http://schemas.microsoft.com/office/drawing/2014/main" id="{612789A3-8EBF-65EF-E605-12756787732E}"/>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a:p>
            </p:txBody>
          </p:sp>
          <p:sp>
            <p:nvSpPr>
              <p:cNvPr id="43" name="Freeform 42">
                <a:extLst>
                  <a:ext uri="{FF2B5EF4-FFF2-40B4-BE49-F238E27FC236}">
                    <a16:creationId xmlns:a16="http://schemas.microsoft.com/office/drawing/2014/main" id="{B7853581-BFD0-24DE-3D7D-9B2CF4E02C35}"/>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74486E63-5E42-C33C-70FC-31C3311D8BE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E6310EB0-86BB-27F2-9A59-0CB021AD273B}"/>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7EE56279-7CAA-7552-314F-0EF630E91E3D}"/>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a:p>
            </p:txBody>
          </p:sp>
        </p:grpSp>
        <p:grpSp>
          <p:nvGrpSpPr>
            <p:cNvPr id="28" name="Graphic 8">
              <a:extLst>
                <a:ext uri="{FF2B5EF4-FFF2-40B4-BE49-F238E27FC236}">
                  <a16:creationId xmlns:a16="http://schemas.microsoft.com/office/drawing/2014/main" id="{3F6FE1C4-E34C-2245-70BC-2DFA8B615424}"/>
                </a:ext>
              </a:extLst>
            </p:cNvPr>
            <p:cNvGrpSpPr/>
            <p:nvPr/>
          </p:nvGrpSpPr>
          <p:grpSpPr>
            <a:xfrm>
              <a:off x="461047" y="6410373"/>
              <a:ext cx="892791" cy="238950"/>
              <a:chOff x="461047" y="6410373"/>
              <a:chExt cx="892791" cy="238950"/>
            </a:xfrm>
          </p:grpSpPr>
          <p:sp>
            <p:nvSpPr>
              <p:cNvPr id="30" name="Freeform 29">
                <a:extLst>
                  <a:ext uri="{FF2B5EF4-FFF2-40B4-BE49-F238E27FC236}">
                    <a16:creationId xmlns:a16="http://schemas.microsoft.com/office/drawing/2014/main" id="{95270C21-1A69-0682-7964-90931A2F274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65D9F81F-8889-6D21-336F-E7A5D08A99C5}"/>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a:p>
            </p:txBody>
          </p:sp>
          <p:sp>
            <p:nvSpPr>
              <p:cNvPr id="32" name="Freeform 31">
                <a:extLst>
                  <a:ext uri="{FF2B5EF4-FFF2-40B4-BE49-F238E27FC236}">
                    <a16:creationId xmlns:a16="http://schemas.microsoft.com/office/drawing/2014/main" id="{75FC972C-8423-EEF9-E768-D0A9D7144A1E}"/>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a:p>
            </p:txBody>
          </p:sp>
          <p:sp>
            <p:nvSpPr>
              <p:cNvPr id="33" name="Freeform 32">
                <a:extLst>
                  <a:ext uri="{FF2B5EF4-FFF2-40B4-BE49-F238E27FC236}">
                    <a16:creationId xmlns:a16="http://schemas.microsoft.com/office/drawing/2014/main" id="{2E534295-E01F-13C7-BBA8-3ED97144F765}"/>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a:p>
            </p:txBody>
          </p:sp>
          <p:sp>
            <p:nvSpPr>
              <p:cNvPr id="34" name="Freeform 33">
                <a:extLst>
                  <a:ext uri="{FF2B5EF4-FFF2-40B4-BE49-F238E27FC236}">
                    <a16:creationId xmlns:a16="http://schemas.microsoft.com/office/drawing/2014/main" id="{C14FDC8D-D290-7CB2-1BB4-C43C81A80981}"/>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a:p>
            </p:txBody>
          </p:sp>
          <p:sp>
            <p:nvSpPr>
              <p:cNvPr id="35" name="Freeform 34">
                <a:extLst>
                  <a:ext uri="{FF2B5EF4-FFF2-40B4-BE49-F238E27FC236}">
                    <a16:creationId xmlns:a16="http://schemas.microsoft.com/office/drawing/2014/main" id="{BD1CF761-8AC2-F35B-6FDE-EE3E5CCF2EB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a:p>
            </p:txBody>
          </p:sp>
          <p:sp>
            <p:nvSpPr>
              <p:cNvPr id="36" name="Freeform 35">
                <a:extLst>
                  <a:ext uri="{FF2B5EF4-FFF2-40B4-BE49-F238E27FC236}">
                    <a16:creationId xmlns:a16="http://schemas.microsoft.com/office/drawing/2014/main" id="{47BD0CBB-C949-D998-85CA-C35B48042790}"/>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37" name="Freeform 36">
                <a:extLst>
                  <a:ext uri="{FF2B5EF4-FFF2-40B4-BE49-F238E27FC236}">
                    <a16:creationId xmlns:a16="http://schemas.microsoft.com/office/drawing/2014/main" id="{26FB5216-6A7D-A168-559B-447B8849D1F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grpSp>
        <p:sp>
          <p:nvSpPr>
            <p:cNvPr id="29" name="Freeform 28">
              <a:extLst>
                <a:ext uri="{FF2B5EF4-FFF2-40B4-BE49-F238E27FC236}">
                  <a16:creationId xmlns:a16="http://schemas.microsoft.com/office/drawing/2014/main" id="{6865BB12-FAEF-0B3A-33D4-67341A27634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a:p>
          </p:txBody>
        </p:sp>
      </p:grpSp>
      <p:sp>
        <p:nvSpPr>
          <p:cNvPr id="50" name="Text Placeholder 61">
            <a:extLst>
              <a:ext uri="{FF2B5EF4-FFF2-40B4-BE49-F238E27FC236}">
                <a16:creationId xmlns:a16="http://schemas.microsoft.com/office/drawing/2014/main" id="{55DB912F-38D7-2BE4-695C-427028FA3A86}"/>
              </a:ext>
            </a:extLst>
          </p:cNvPr>
          <p:cNvSpPr>
            <a:spLocks noGrp="1"/>
          </p:cNvSpPr>
          <p:nvPr>
            <p:ph type="body" sz="quarter" idx="17" hasCustomPrompt="1"/>
          </p:nvPr>
        </p:nvSpPr>
        <p:spPr>
          <a:xfrm>
            <a:off x="6972301" y="2106843"/>
            <a:ext cx="4775080" cy="1228028"/>
          </a:xfrm>
        </p:spPr>
        <p:txBody>
          <a:bodyPr wrap="square" anchor="b" anchorCtr="0">
            <a:spAutoFit/>
          </a:bodyPr>
          <a:lstStyle>
            <a:lvl1pPr marL="0" indent="0">
              <a:buNone/>
              <a:defRPr sz="2800">
                <a:solidFill>
                  <a:schemeClr val="bg1"/>
                </a:solidFill>
              </a:defRPr>
            </a:lvl1pPr>
            <a:lvl2pPr marL="360000" indent="0">
              <a:buNone/>
              <a:defRPr>
                <a:solidFill>
                  <a:schemeClr val="bg1"/>
                </a:solidFill>
              </a:defRPr>
            </a:lvl2pPr>
            <a:lvl3pPr marL="648000" indent="0">
              <a:buNone/>
              <a:defRPr>
                <a:solidFill>
                  <a:schemeClr val="bg1"/>
                </a:solidFill>
              </a:defRPr>
            </a:lvl3pPr>
            <a:lvl4pPr marL="900000" indent="0">
              <a:buNone/>
              <a:defRPr>
                <a:solidFill>
                  <a:schemeClr val="bg1"/>
                </a:solidFill>
              </a:defRPr>
            </a:lvl4pPr>
            <a:lvl5pPr marL="1152000" indent="0">
              <a:buNone/>
              <a:defRPr>
                <a:solidFill>
                  <a:schemeClr val="bg1"/>
                </a:solidFill>
              </a:defRPr>
            </a:lvl5pPr>
          </a:lstStyle>
          <a:p>
            <a:pPr lvl="0"/>
            <a:r>
              <a:rPr lang="en-US"/>
              <a:t>Section divider slide text in Arial 28 </a:t>
            </a:r>
            <a:r>
              <a:rPr lang="en-US" err="1"/>
              <a:t>pt</a:t>
            </a:r>
            <a:r>
              <a:rPr lang="en-US"/>
              <a:t> and goes over no more than three lines</a:t>
            </a:r>
          </a:p>
        </p:txBody>
      </p:sp>
      <p:sp>
        <p:nvSpPr>
          <p:cNvPr id="51" name="Text Placeholder 61">
            <a:extLst>
              <a:ext uri="{FF2B5EF4-FFF2-40B4-BE49-F238E27FC236}">
                <a16:creationId xmlns:a16="http://schemas.microsoft.com/office/drawing/2014/main" id="{0F9CFEF3-EEFA-5491-4BC3-FED3A436E7E1}"/>
              </a:ext>
            </a:extLst>
          </p:cNvPr>
          <p:cNvSpPr>
            <a:spLocks noGrp="1"/>
          </p:cNvSpPr>
          <p:nvPr>
            <p:ph type="body" sz="quarter" idx="19" hasCustomPrompt="1"/>
          </p:nvPr>
        </p:nvSpPr>
        <p:spPr>
          <a:xfrm>
            <a:off x="6972301" y="3523130"/>
            <a:ext cx="4775080" cy="292388"/>
          </a:xfrm>
        </p:spPr>
        <p:txBody>
          <a:bodyPr wrap="square">
            <a:spAutoFit/>
          </a:bodyPr>
          <a:lstStyle>
            <a:lvl1pPr marL="0" indent="0">
              <a:buNone/>
              <a:defRPr sz="2000" b="1">
                <a:solidFill>
                  <a:schemeClr val="accent1"/>
                </a:solidFill>
              </a:defRPr>
            </a:lvl1pPr>
            <a:lvl2pPr marL="360000" indent="0">
              <a:buNone/>
              <a:defRPr>
                <a:solidFill>
                  <a:schemeClr val="bg1"/>
                </a:solidFill>
              </a:defRPr>
            </a:lvl2pPr>
            <a:lvl3pPr marL="648000" indent="0">
              <a:buNone/>
              <a:defRPr>
                <a:solidFill>
                  <a:schemeClr val="bg1"/>
                </a:solidFill>
              </a:defRPr>
            </a:lvl3pPr>
            <a:lvl4pPr marL="900000" indent="0">
              <a:buNone/>
              <a:defRPr>
                <a:solidFill>
                  <a:schemeClr val="bg1"/>
                </a:solidFill>
              </a:defRPr>
            </a:lvl4pPr>
            <a:lvl5pPr marL="1152000" indent="0">
              <a:buNone/>
              <a:defRPr>
                <a:solidFill>
                  <a:schemeClr val="bg1"/>
                </a:solidFill>
              </a:defRPr>
            </a:lvl5pPr>
          </a:lstStyle>
          <a:p>
            <a:pPr lvl="0"/>
            <a:r>
              <a:rPr lang="en-US"/>
              <a:t>Optional subtitle space</a:t>
            </a:r>
          </a:p>
        </p:txBody>
      </p:sp>
      <p:grpSp>
        <p:nvGrpSpPr>
          <p:cNvPr id="5" name="Graphic 8">
            <a:extLst>
              <a:ext uri="{FF2B5EF4-FFF2-40B4-BE49-F238E27FC236}">
                <a16:creationId xmlns:a16="http://schemas.microsoft.com/office/drawing/2014/main" id="{608A9C78-2AFB-3988-6911-3AE592051AC5}"/>
              </a:ext>
            </a:extLst>
          </p:cNvPr>
          <p:cNvGrpSpPr/>
          <p:nvPr userDrawn="1"/>
        </p:nvGrpSpPr>
        <p:grpSpPr>
          <a:xfrm>
            <a:off x="461047" y="6408447"/>
            <a:ext cx="1856490" cy="240876"/>
            <a:chOff x="461047" y="6408447"/>
            <a:chExt cx="1856490" cy="240876"/>
          </a:xfrm>
          <a:solidFill>
            <a:schemeClr val="bg1"/>
          </a:solidFill>
        </p:grpSpPr>
        <p:grpSp>
          <p:nvGrpSpPr>
            <p:cNvPr id="6" name="Graphic 8">
              <a:extLst>
                <a:ext uri="{FF2B5EF4-FFF2-40B4-BE49-F238E27FC236}">
                  <a16:creationId xmlns:a16="http://schemas.microsoft.com/office/drawing/2014/main" id="{DC10788E-50F2-D255-E4FD-69C09A4DE405}"/>
                </a:ext>
              </a:extLst>
            </p:cNvPr>
            <p:cNvGrpSpPr/>
            <p:nvPr/>
          </p:nvGrpSpPr>
          <p:grpSpPr>
            <a:xfrm>
              <a:off x="1603313" y="6465255"/>
              <a:ext cx="714224" cy="151045"/>
              <a:chOff x="1603313" y="6465255"/>
              <a:chExt cx="714224" cy="151045"/>
            </a:xfrm>
            <a:grpFill/>
          </p:grpSpPr>
          <p:sp>
            <p:nvSpPr>
              <p:cNvPr id="17" name="Freeform 16">
                <a:extLst>
                  <a:ext uri="{FF2B5EF4-FFF2-40B4-BE49-F238E27FC236}">
                    <a16:creationId xmlns:a16="http://schemas.microsoft.com/office/drawing/2014/main" id="{6704EF8D-FCB4-DE89-51A2-7C280E0129B9}"/>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grpFill/>
              <a:ln w="3589" cap="flat">
                <a:noFill/>
                <a:prstDash val="solid"/>
                <a:miter/>
              </a:ln>
            </p:spPr>
            <p:txBody>
              <a:bodyPr rtlCol="0" anchor="ctr"/>
              <a:lstStyle/>
              <a:p>
                <a:endParaRPr lang="en-GB"/>
              </a:p>
            </p:txBody>
          </p:sp>
          <p:sp>
            <p:nvSpPr>
              <p:cNvPr id="18" name="Freeform 17">
                <a:extLst>
                  <a:ext uri="{FF2B5EF4-FFF2-40B4-BE49-F238E27FC236}">
                    <a16:creationId xmlns:a16="http://schemas.microsoft.com/office/drawing/2014/main" id="{1017EE9A-AA9A-8299-3567-33AF97F91878}"/>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grpFill/>
              <a:ln w="3589" cap="flat">
                <a:no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660A44A1-DD40-493A-5F8A-BF23209EEB1D}"/>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grpFill/>
              <a:ln w="3589" cap="flat">
                <a:no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5E798811-052B-8E87-FEF7-E5D59F1ECAF2}"/>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grpFill/>
              <a:ln w="3589" cap="flat">
                <a:no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BDEC5D7F-D730-9537-C3BE-7BC4F61F3063}"/>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grpFill/>
              <a:ln w="3589" cap="flat">
                <a:no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0B170E36-F857-BE47-C2E9-8529989A635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grpFill/>
              <a:ln w="3589" cap="flat">
                <a:noFill/>
                <a:prstDash val="solid"/>
                <a:miter/>
              </a:ln>
            </p:spPr>
            <p:txBody>
              <a:bodyPr rtlCol="0" anchor="ctr"/>
              <a:lstStyle/>
              <a:p>
                <a:endParaRPr lang="en-GB"/>
              </a:p>
            </p:txBody>
          </p:sp>
          <p:sp>
            <p:nvSpPr>
              <p:cNvPr id="23" name="Freeform 22">
                <a:extLst>
                  <a:ext uri="{FF2B5EF4-FFF2-40B4-BE49-F238E27FC236}">
                    <a16:creationId xmlns:a16="http://schemas.microsoft.com/office/drawing/2014/main" id="{06017E5B-6E23-045F-6FAA-8B73A08EA19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grpFill/>
              <a:ln w="3589" cap="flat">
                <a:no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6C2E8B9B-893B-65C6-CDE7-02A017215406}"/>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grpFill/>
              <a:ln w="3589" cap="flat">
                <a:noFill/>
                <a:prstDash val="solid"/>
                <a:miter/>
              </a:ln>
            </p:spPr>
            <p:txBody>
              <a:bodyPr rtlCol="0" anchor="ctr"/>
              <a:lstStyle/>
              <a:p>
                <a:endParaRPr lang="en-GB"/>
              </a:p>
            </p:txBody>
          </p:sp>
        </p:grpSp>
        <p:grpSp>
          <p:nvGrpSpPr>
            <p:cNvPr id="7" name="Graphic 8">
              <a:extLst>
                <a:ext uri="{FF2B5EF4-FFF2-40B4-BE49-F238E27FC236}">
                  <a16:creationId xmlns:a16="http://schemas.microsoft.com/office/drawing/2014/main" id="{11D987AB-77E1-EB56-368C-89C5C36D31F3}"/>
                </a:ext>
              </a:extLst>
            </p:cNvPr>
            <p:cNvGrpSpPr/>
            <p:nvPr/>
          </p:nvGrpSpPr>
          <p:grpSpPr>
            <a:xfrm>
              <a:off x="461047" y="6410373"/>
              <a:ext cx="892791" cy="238950"/>
              <a:chOff x="461047" y="6410373"/>
              <a:chExt cx="892791" cy="238950"/>
            </a:xfrm>
            <a:grpFill/>
          </p:grpSpPr>
          <p:sp>
            <p:nvSpPr>
              <p:cNvPr id="9" name="Freeform 8">
                <a:extLst>
                  <a:ext uri="{FF2B5EF4-FFF2-40B4-BE49-F238E27FC236}">
                    <a16:creationId xmlns:a16="http://schemas.microsoft.com/office/drawing/2014/main" id="{017DC781-E4BD-EBA9-AC2E-8C4FE34B421A}"/>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grpFill/>
              <a:ln w="358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20E415C0-46C8-2423-97FB-A555E8B99B90}"/>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grpFill/>
              <a:ln w="358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1AF9BEE9-1813-FF63-5A38-992CED7DB241}"/>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grpFill/>
              <a:ln w="3589"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362F4328-920F-A63B-D4B9-6F414E4EDB95}"/>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grpFill/>
              <a:ln w="358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C8375EDF-30A8-8DF2-3B11-3CE44B8A254D}"/>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grpFill/>
              <a:ln w="3589" cap="flat">
                <a:no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4AFBBBED-C6BA-3980-6EA6-BFE66D092F91}"/>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grpFill/>
              <a:ln w="3589"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3033CC11-15CD-209E-B120-BCD530DEF66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grpFill/>
              <a:ln w="3589" cap="flat">
                <a:noFill/>
                <a:prstDash val="solid"/>
                <a:miter/>
              </a:ln>
            </p:spPr>
            <p:txBody>
              <a:bodyPr rtlCol="0" anchor="ctr"/>
              <a:lstStyle/>
              <a:p>
                <a:endParaRPr lang="en-GB"/>
              </a:p>
            </p:txBody>
          </p:sp>
          <p:sp>
            <p:nvSpPr>
              <p:cNvPr id="16" name="Freeform 15">
                <a:extLst>
                  <a:ext uri="{FF2B5EF4-FFF2-40B4-BE49-F238E27FC236}">
                    <a16:creationId xmlns:a16="http://schemas.microsoft.com/office/drawing/2014/main" id="{AC67F4D7-8F18-E9A4-2DD6-4182BC028DB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grpFill/>
              <a:ln w="3589" cap="flat">
                <a:noFill/>
                <a:prstDash val="solid"/>
                <a:miter/>
              </a:ln>
            </p:spPr>
            <p:txBody>
              <a:bodyPr rtlCol="0" anchor="ctr"/>
              <a:lstStyle/>
              <a:p>
                <a:endParaRPr lang="en-GB"/>
              </a:p>
            </p:txBody>
          </p:sp>
        </p:grpSp>
        <p:sp>
          <p:nvSpPr>
            <p:cNvPr id="8" name="Freeform 7">
              <a:extLst>
                <a:ext uri="{FF2B5EF4-FFF2-40B4-BE49-F238E27FC236}">
                  <a16:creationId xmlns:a16="http://schemas.microsoft.com/office/drawing/2014/main" id="{05498EB7-EF31-AF7A-1D71-6CEA2D28738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grpFill/>
            <a:ln w="3062" cap="flat">
              <a:solidFill>
                <a:srgbClr val="58595B"/>
              </a:solidFill>
              <a:prstDash val="solid"/>
              <a:miter/>
            </a:ln>
          </p:spPr>
          <p:txBody>
            <a:bodyPr rtlCol="0" anchor="ctr"/>
            <a:lstStyle/>
            <a:p>
              <a:endParaRPr lang="en-GB"/>
            </a:p>
          </p:txBody>
        </p:sp>
      </p:grpSp>
      <p:sp>
        <p:nvSpPr>
          <p:cNvPr id="42" name="Freeform 41">
            <a:extLst>
              <a:ext uri="{FF2B5EF4-FFF2-40B4-BE49-F238E27FC236}">
                <a16:creationId xmlns:a16="http://schemas.microsoft.com/office/drawing/2014/main" id="{2D2870FF-7A7F-4978-742F-5523DFBE20E8}"/>
              </a:ext>
            </a:extLst>
          </p:cNvPr>
          <p:cNvSpPr/>
          <p:nvPr userDrawn="1"/>
        </p:nvSpPr>
        <p:spPr>
          <a:xfrm>
            <a:off x="290585" y="6243038"/>
            <a:ext cx="2203198" cy="576000"/>
          </a:xfrm>
          <a:custGeom>
            <a:avLst/>
            <a:gdLst>
              <a:gd name="connsiteX0" fmla="*/ 0 w 2203198"/>
              <a:gd name="connsiteY0" fmla="*/ 0 h 576000"/>
              <a:gd name="connsiteX1" fmla="*/ 2203198 w 2203198"/>
              <a:gd name="connsiteY1" fmla="*/ 0 h 576000"/>
              <a:gd name="connsiteX2" fmla="*/ 2203198 w 2203198"/>
              <a:gd name="connsiteY2" fmla="*/ 576000 h 576000"/>
              <a:gd name="connsiteX3" fmla="*/ 0 w 2203198"/>
              <a:gd name="connsiteY3" fmla="*/ 576000 h 576000"/>
            </a:gdLst>
            <a:ahLst/>
            <a:cxnLst>
              <a:cxn ang="0">
                <a:pos x="connsiteX0" y="connsiteY0"/>
              </a:cxn>
              <a:cxn ang="0">
                <a:pos x="connsiteX1" y="connsiteY1"/>
              </a:cxn>
              <a:cxn ang="0">
                <a:pos x="connsiteX2" y="connsiteY2"/>
              </a:cxn>
              <a:cxn ang="0">
                <a:pos x="connsiteX3" y="connsiteY3"/>
              </a:cxn>
            </a:cxnLst>
            <a:rect l="l" t="t" r="r" b="b"/>
            <a:pathLst>
              <a:path w="2203198" h="576000">
                <a:moveTo>
                  <a:pt x="0" y="0"/>
                </a:moveTo>
                <a:lnTo>
                  <a:pt x="2203198" y="0"/>
                </a:lnTo>
                <a:lnTo>
                  <a:pt x="2203198" y="576000"/>
                </a:lnTo>
                <a:lnTo>
                  <a:pt x="0" y="576000"/>
                </a:lnTo>
                <a:close/>
              </a:path>
            </a:pathLst>
          </a:custGeom>
          <a:noFill/>
          <a:ln w="3589" cap="flat">
            <a:noFill/>
            <a:prstDash val="solid"/>
            <a:miter/>
          </a:ln>
        </p:spPr>
        <p:txBody>
          <a:bodyPr rtlCol="0" anchor="ctr"/>
          <a:lstStyle/>
          <a:p>
            <a:endParaRPr lang="en-GB"/>
          </a:p>
        </p:txBody>
      </p:sp>
      <p:sp>
        <p:nvSpPr>
          <p:cNvPr id="47" name="TextBox 46">
            <a:extLst>
              <a:ext uri="{FF2B5EF4-FFF2-40B4-BE49-F238E27FC236}">
                <a16:creationId xmlns:a16="http://schemas.microsoft.com/office/drawing/2014/main" id="{A446761C-603E-705A-69CD-FEB0F420901C}"/>
              </a:ext>
            </a:extLst>
          </p:cNvPr>
          <p:cNvSpPr txBox="1"/>
          <p:nvPr userDrawn="1"/>
        </p:nvSpPr>
        <p:spPr>
          <a:xfrm flipH="1">
            <a:off x="11354060"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1"/>
                </a:solidFill>
              </a:rPr>
              <a:pPr algn="r"/>
              <a:t>‹#›</a:t>
            </a:fld>
            <a:endParaRPr lang="en-GB" sz="800">
              <a:solidFill>
                <a:schemeClr val="bg1"/>
              </a:solidFill>
            </a:endParaRPr>
          </a:p>
        </p:txBody>
      </p:sp>
    </p:spTree>
    <p:extLst>
      <p:ext uri="{BB962C8B-B14F-4D97-AF65-F5344CB8AC3E}">
        <p14:creationId xmlns:p14="http://schemas.microsoft.com/office/powerpoint/2010/main" val="3939101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6" y="448820"/>
            <a:ext cx="11300400" cy="775597"/>
          </a:xfrm>
          <a:prstGeom prst="rect">
            <a:avLst/>
          </a:prstGeom>
        </p:spPr>
        <p:txBody>
          <a:bodyPr/>
          <a:lstStyle>
            <a:lvl1pPr>
              <a:defRPr b="1">
                <a:solidFill>
                  <a:schemeClr val="accent1"/>
                </a:solidFill>
              </a:defRPr>
            </a:lvl1pPr>
          </a:lstStyle>
          <a:p>
            <a:r>
              <a:rPr lang="en-US"/>
              <a:t>Slide headline text goes over no more than two lines</a:t>
            </a:r>
            <a:br>
              <a:rPr lang="en-US"/>
            </a:br>
            <a:r>
              <a:rPr lang="en-US"/>
              <a:t>Title only</a:t>
            </a:r>
            <a:endParaRPr lang="en-GB"/>
          </a:p>
        </p:txBody>
      </p:sp>
      <p:sp>
        <p:nvSpPr>
          <p:cNvPr id="28" name="Text Placeholder 10">
            <a:extLst>
              <a:ext uri="{FF2B5EF4-FFF2-40B4-BE49-F238E27FC236}">
                <a16:creationId xmlns:a16="http://schemas.microsoft.com/office/drawing/2014/main" id="{18842392-50B2-CDC5-D19C-63AAF1C9E9FE}"/>
              </a:ext>
            </a:extLst>
          </p:cNvPr>
          <p:cNvSpPr>
            <a:spLocks noGrp="1"/>
          </p:cNvSpPr>
          <p:nvPr>
            <p:ph type="body" sz="quarter" idx="13" hasCustomPrompt="1"/>
          </p:nvPr>
        </p:nvSpPr>
        <p:spPr>
          <a:xfrm>
            <a:off x="450406" y="6126133"/>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400" indent="0">
              <a:buNone/>
              <a:defRPr sz="2800" b="1">
                <a:solidFill>
                  <a:schemeClr val="bg1"/>
                </a:solidFill>
              </a:defRPr>
            </a:lvl2pPr>
            <a:lvl3pPr marL="599400" indent="0">
              <a:buNone/>
              <a:defRPr sz="2800" b="1">
                <a:solidFill>
                  <a:schemeClr val="bg1"/>
                </a:solidFill>
              </a:defRPr>
            </a:lvl3pPr>
            <a:lvl4pPr marL="851400" indent="0">
              <a:buNone/>
              <a:defRPr sz="2800" b="1">
                <a:solidFill>
                  <a:schemeClr val="bg1"/>
                </a:solidFill>
              </a:defRPr>
            </a:lvl4pPr>
            <a:lvl5pPr marL="1103400" indent="0">
              <a:buNone/>
              <a:defRPr sz="2800" b="1">
                <a:solidFill>
                  <a:schemeClr val="bg1"/>
                </a:solidFill>
              </a:defRPr>
            </a:lvl5pPr>
          </a:lstStyle>
          <a:p>
            <a:r>
              <a:rPr lang="en-GB">
                <a:effectLst/>
                <a:latin typeface="Arial" panose="020B0604020202020204" pitchFamily="34" charset="0"/>
              </a:rPr>
              <a:t>Optional footer space placeholder</a:t>
            </a:r>
          </a:p>
        </p:txBody>
      </p:sp>
      <p:grpSp>
        <p:nvGrpSpPr>
          <p:cNvPr id="29" name="Graphic 8">
            <a:extLst>
              <a:ext uri="{FF2B5EF4-FFF2-40B4-BE49-F238E27FC236}">
                <a16:creationId xmlns:a16="http://schemas.microsoft.com/office/drawing/2014/main" id="{600D7272-0272-0A3B-CC69-550EE0747687}"/>
              </a:ext>
            </a:extLst>
          </p:cNvPr>
          <p:cNvGrpSpPr/>
          <p:nvPr userDrawn="1"/>
        </p:nvGrpSpPr>
        <p:grpSpPr>
          <a:xfrm>
            <a:off x="461047" y="6408447"/>
            <a:ext cx="1856490" cy="240876"/>
            <a:chOff x="461047" y="6408447"/>
            <a:chExt cx="1856490" cy="240876"/>
          </a:xfrm>
        </p:grpSpPr>
        <p:grpSp>
          <p:nvGrpSpPr>
            <p:cNvPr id="30" name="Graphic 8">
              <a:extLst>
                <a:ext uri="{FF2B5EF4-FFF2-40B4-BE49-F238E27FC236}">
                  <a16:creationId xmlns:a16="http://schemas.microsoft.com/office/drawing/2014/main" id="{63BDA200-9C83-2E24-7136-EEB0DAEDE325}"/>
                </a:ext>
              </a:extLst>
            </p:cNvPr>
            <p:cNvGrpSpPr/>
            <p:nvPr/>
          </p:nvGrpSpPr>
          <p:grpSpPr>
            <a:xfrm>
              <a:off x="1603313" y="6465255"/>
              <a:ext cx="714224" cy="151045"/>
              <a:chOff x="1603313" y="6465255"/>
              <a:chExt cx="714224" cy="151045"/>
            </a:xfrm>
            <a:solidFill>
              <a:srgbClr val="58595B"/>
            </a:solidFill>
          </p:grpSpPr>
          <p:sp>
            <p:nvSpPr>
              <p:cNvPr id="41" name="Freeform 40">
                <a:extLst>
                  <a:ext uri="{FF2B5EF4-FFF2-40B4-BE49-F238E27FC236}">
                    <a16:creationId xmlns:a16="http://schemas.microsoft.com/office/drawing/2014/main" id="{5B0C4213-1D56-3531-3EB3-14D440FF389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a:p>
            </p:txBody>
          </p:sp>
          <p:sp>
            <p:nvSpPr>
              <p:cNvPr id="42" name="Freeform 41">
                <a:extLst>
                  <a:ext uri="{FF2B5EF4-FFF2-40B4-BE49-F238E27FC236}">
                    <a16:creationId xmlns:a16="http://schemas.microsoft.com/office/drawing/2014/main" id="{11E22CF2-253F-6BE0-065F-A451FA0686F0}"/>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a:p>
            </p:txBody>
          </p:sp>
          <p:sp>
            <p:nvSpPr>
              <p:cNvPr id="43" name="Freeform 42">
                <a:extLst>
                  <a:ext uri="{FF2B5EF4-FFF2-40B4-BE49-F238E27FC236}">
                    <a16:creationId xmlns:a16="http://schemas.microsoft.com/office/drawing/2014/main" id="{5E94E18F-EB05-9639-2641-0D4CCCFD21F3}"/>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EDA77DE1-A0C8-2A75-C81E-8B595D76C515}"/>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AD140A95-EBE4-A159-689B-63DC9310D565}"/>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4869D9ED-5D4C-F866-9934-B5E8501DC6D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a:p>
            </p:txBody>
          </p:sp>
          <p:sp>
            <p:nvSpPr>
              <p:cNvPr id="47" name="Freeform 46">
                <a:extLst>
                  <a:ext uri="{FF2B5EF4-FFF2-40B4-BE49-F238E27FC236}">
                    <a16:creationId xmlns:a16="http://schemas.microsoft.com/office/drawing/2014/main" id="{3B5EC491-7425-C51E-4AF4-5407B02EE4B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DFC6E0CD-B741-8EC8-7CA0-7932465C68F5}"/>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a:p>
            </p:txBody>
          </p:sp>
        </p:grpSp>
        <p:grpSp>
          <p:nvGrpSpPr>
            <p:cNvPr id="31" name="Graphic 8">
              <a:extLst>
                <a:ext uri="{FF2B5EF4-FFF2-40B4-BE49-F238E27FC236}">
                  <a16:creationId xmlns:a16="http://schemas.microsoft.com/office/drawing/2014/main" id="{DBF74BE5-3B97-50AB-6938-FFA5B1E033C6}"/>
                </a:ext>
              </a:extLst>
            </p:cNvPr>
            <p:cNvGrpSpPr/>
            <p:nvPr/>
          </p:nvGrpSpPr>
          <p:grpSpPr>
            <a:xfrm>
              <a:off x="461047" y="6410373"/>
              <a:ext cx="892791" cy="238950"/>
              <a:chOff x="461047" y="6410373"/>
              <a:chExt cx="892791" cy="238950"/>
            </a:xfrm>
          </p:grpSpPr>
          <p:sp>
            <p:nvSpPr>
              <p:cNvPr id="33" name="Freeform 32">
                <a:extLst>
                  <a:ext uri="{FF2B5EF4-FFF2-40B4-BE49-F238E27FC236}">
                    <a16:creationId xmlns:a16="http://schemas.microsoft.com/office/drawing/2014/main" id="{9959EF37-24E5-65B7-72A9-C2652D24651E}"/>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a:p>
            </p:txBody>
          </p:sp>
          <p:sp>
            <p:nvSpPr>
              <p:cNvPr id="34" name="Freeform 33">
                <a:extLst>
                  <a:ext uri="{FF2B5EF4-FFF2-40B4-BE49-F238E27FC236}">
                    <a16:creationId xmlns:a16="http://schemas.microsoft.com/office/drawing/2014/main" id="{24D85262-9094-14C6-E56A-456D061B850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a:p>
            </p:txBody>
          </p:sp>
          <p:sp>
            <p:nvSpPr>
              <p:cNvPr id="35" name="Freeform 34">
                <a:extLst>
                  <a:ext uri="{FF2B5EF4-FFF2-40B4-BE49-F238E27FC236}">
                    <a16:creationId xmlns:a16="http://schemas.microsoft.com/office/drawing/2014/main" id="{2C78CAE2-0E6E-0827-2EF7-7D428CAD0469}"/>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a:p>
            </p:txBody>
          </p:sp>
          <p:sp>
            <p:nvSpPr>
              <p:cNvPr id="36" name="Freeform 35">
                <a:extLst>
                  <a:ext uri="{FF2B5EF4-FFF2-40B4-BE49-F238E27FC236}">
                    <a16:creationId xmlns:a16="http://schemas.microsoft.com/office/drawing/2014/main" id="{12BFA8A1-104C-FF68-FB0C-306B5472BEA5}"/>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a:p>
            </p:txBody>
          </p:sp>
          <p:sp>
            <p:nvSpPr>
              <p:cNvPr id="37" name="Freeform 36">
                <a:extLst>
                  <a:ext uri="{FF2B5EF4-FFF2-40B4-BE49-F238E27FC236}">
                    <a16:creationId xmlns:a16="http://schemas.microsoft.com/office/drawing/2014/main" id="{B62F19ED-3433-DE2B-9FBD-5D50C82F45A6}"/>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a:p>
            </p:txBody>
          </p:sp>
          <p:sp>
            <p:nvSpPr>
              <p:cNvPr id="38" name="Freeform 37">
                <a:extLst>
                  <a:ext uri="{FF2B5EF4-FFF2-40B4-BE49-F238E27FC236}">
                    <a16:creationId xmlns:a16="http://schemas.microsoft.com/office/drawing/2014/main" id="{6BD208C6-CDEB-C509-AF42-80B1E722F01D}"/>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a:p>
            </p:txBody>
          </p:sp>
          <p:sp>
            <p:nvSpPr>
              <p:cNvPr id="39" name="Freeform 38">
                <a:extLst>
                  <a:ext uri="{FF2B5EF4-FFF2-40B4-BE49-F238E27FC236}">
                    <a16:creationId xmlns:a16="http://schemas.microsoft.com/office/drawing/2014/main" id="{EF519F22-3F44-29D4-BCB1-72D7F967BB89}"/>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7FD1B432-4CF8-1AED-06AB-B08F5484DDE7}"/>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grpSp>
        <p:sp>
          <p:nvSpPr>
            <p:cNvPr id="32" name="Freeform 31">
              <a:extLst>
                <a:ext uri="{FF2B5EF4-FFF2-40B4-BE49-F238E27FC236}">
                  <a16:creationId xmlns:a16="http://schemas.microsoft.com/office/drawing/2014/main" id="{C2615BA8-24AC-D301-EC37-A57D1A7A284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a:p>
          </p:txBody>
        </p:sp>
      </p:grpSp>
      <p:sp>
        <p:nvSpPr>
          <p:cNvPr id="3" name="TextBox 2">
            <a:extLst>
              <a:ext uri="{FF2B5EF4-FFF2-40B4-BE49-F238E27FC236}">
                <a16:creationId xmlns:a16="http://schemas.microsoft.com/office/drawing/2014/main" id="{34D25BEF-BAE8-B589-5F5E-8FCEE02E4D82}"/>
              </a:ext>
            </a:extLst>
          </p:cNvPr>
          <p:cNvSpPr txBox="1"/>
          <p:nvPr userDrawn="1"/>
        </p:nvSpPr>
        <p:spPr>
          <a:xfrm flipH="1">
            <a:off x="11354060"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3843045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7" y="448820"/>
            <a:ext cx="11298681" cy="775597"/>
          </a:xfrm>
          <a:prstGeom prst="rect">
            <a:avLst/>
          </a:prstGeom>
        </p:spPr>
        <p:txBody>
          <a:bodyPr/>
          <a:lstStyle>
            <a:lvl1pPr>
              <a:defRPr b="1">
                <a:solidFill>
                  <a:schemeClr val="accent1"/>
                </a:solidFill>
              </a:defRPr>
            </a:lvl1pPr>
          </a:lstStyle>
          <a:p>
            <a:r>
              <a:rPr lang="en-US"/>
              <a:t>Slide headline text goes over no more than two lines</a:t>
            </a:r>
            <a:br>
              <a:rPr lang="en-US"/>
            </a:br>
            <a:r>
              <a:rPr lang="en-US"/>
              <a:t>Title and subtitle</a:t>
            </a:r>
            <a:endParaRPr lang="en-GB"/>
          </a:p>
        </p:txBody>
      </p:sp>
      <p:sp>
        <p:nvSpPr>
          <p:cNvPr id="7" name="Text Placeholder 5">
            <a:extLst>
              <a:ext uri="{FF2B5EF4-FFF2-40B4-BE49-F238E27FC236}">
                <a16:creationId xmlns:a16="http://schemas.microsoft.com/office/drawing/2014/main" id="{0DDDDFB4-8A53-3C51-FC38-BF55ED3D1669}"/>
              </a:ext>
            </a:extLst>
          </p:cNvPr>
          <p:cNvSpPr>
            <a:spLocks noGrp="1"/>
          </p:cNvSpPr>
          <p:nvPr>
            <p:ph type="body" sz="quarter" idx="14" hasCustomPrompt="1"/>
          </p:nvPr>
        </p:nvSpPr>
        <p:spPr>
          <a:xfrm>
            <a:off x="442913" y="1350963"/>
            <a:ext cx="11306175" cy="263149"/>
          </a:xfrm>
          <a:prstGeom prst="rect">
            <a:avLst/>
          </a:prstGeom>
        </p:spPr>
        <p:txBody>
          <a:bodyPr>
            <a:spAutoFit/>
          </a:bodyPr>
          <a:lstStyle>
            <a:lvl1pPr marL="0" indent="0">
              <a:buNone/>
              <a:defRPr sz="1800">
                <a:solidFill>
                  <a:schemeClr val="accent2"/>
                </a:solidFill>
              </a:defRPr>
            </a:lvl1pPr>
            <a:lvl2pPr marL="311400" indent="0">
              <a:buNone/>
              <a:defRPr/>
            </a:lvl2pPr>
            <a:lvl3pPr marL="599400" indent="0">
              <a:buNone/>
              <a:defRPr/>
            </a:lvl3pPr>
            <a:lvl4pPr marL="851400" indent="0">
              <a:buNone/>
              <a:defRPr/>
            </a:lvl4pPr>
            <a:lvl5pPr marL="1103400" indent="0">
              <a:buNone/>
              <a:defRPr/>
            </a:lvl5pPr>
          </a:lstStyle>
          <a:p>
            <a:pPr lvl="0"/>
            <a:r>
              <a:rPr lang="en-US"/>
              <a:t>Optional subtitle space</a:t>
            </a:r>
          </a:p>
        </p:txBody>
      </p:sp>
      <p:grpSp>
        <p:nvGrpSpPr>
          <p:cNvPr id="29" name="Graphic 8">
            <a:extLst>
              <a:ext uri="{FF2B5EF4-FFF2-40B4-BE49-F238E27FC236}">
                <a16:creationId xmlns:a16="http://schemas.microsoft.com/office/drawing/2014/main" id="{3C473DF8-C498-E353-76FC-E1283D0CBBD5}"/>
              </a:ext>
            </a:extLst>
          </p:cNvPr>
          <p:cNvGrpSpPr/>
          <p:nvPr userDrawn="1"/>
        </p:nvGrpSpPr>
        <p:grpSpPr>
          <a:xfrm>
            <a:off x="461047" y="6408447"/>
            <a:ext cx="1856490" cy="240876"/>
            <a:chOff x="461047" y="6408447"/>
            <a:chExt cx="1856490" cy="240876"/>
          </a:xfrm>
        </p:grpSpPr>
        <p:grpSp>
          <p:nvGrpSpPr>
            <p:cNvPr id="30" name="Graphic 8">
              <a:extLst>
                <a:ext uri="{FF2B5EF4-FFF2-40B4-BE49-F238E27FC236}">
                  <a16:creationId xmlns:a16="http://schemas.microsoft.com/office/drawing/2014/main" id="{85C469AF-C6D7-2587-5762-88B41BDD3E32}"/>
                </a:ext>
              </a:extLst>
            </p:cNvPr>
            <p:cNvGrpSpPr/>
            <p:nvPr/>
          </p:nvGrpSpPr>
          <p:grpSpPr>
            <a:xfrm>
              <a:off x="1603313" y="6465255"/>
              <a:ext cx="714224" cy="151045"/>
              <a:chOff x="1603313" y="6465255"/>
              <a:chExt cx="714224" cy="151045"/>
            </a:xfrm>
            <a:solidFill>
              <a:srgbClr val="58595B"/>
            </a:solidFill>
          </p:grpSpPr>
          <p:sp>
            <p:nvSpPr>
              <p:cNvPr id="41" name="Freeform 40">
                <a:extLst>
                  <a:ext uri="{FF2B5EF4-FFF2-40B4-BE49-F238E27FC236}">
                    <a16:creationId xmlns:a16="http://schemas.microsoft.com/office/drawing/2014/main" id="{72974DEE-A1D9-780F-8E5F-B12ECBEEE4F1}"/>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a:p>
            </p:txBody>
          </p:sp>
          <p:sp>
            <p:nvSpPr>
              <p:cNvPr id="42" name="Freeform 41">
                <a:extLst>
                  <a:ext uri="{FF2B5EF4-FFF2-40B4-BE49-F238E27FC236}">
                    <a16:creationId xmlns:a16="http://schemas.microsoft.com/office/drawing/2014/main" id="{01B18977-74C8-7005-FAA1-0967EE0956C1}"/>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a:p>
            </p:txBody>
          </p:sp>
          <p:sp>
            <p:nvSpPr>
              <p:cNvPr id="43" name="Freeform 42">
                <a:extLst>
                  <a:ext uri="{FF2B5EF4-FFF2-40B4-BE49-F238E27FC236}">
                    <a16:creationId xmlns:a16="http://schemas.microsoft.com/office/drawing/2014/main" id="{B8036110-B8D5-8AF8-ABE6-07321F14156E}"/>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C53AAFC8-D398-2CD4-9A0D-56225336BCCF}"/>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97542AF5-B271-AFC8-5293-52394FEC8A9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BD3972B7-C698-4B86-E565-3FC63013BA57}"/>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a:p>
            </p:txBody>
          </p:sp>
          <p:sp>
            <p:nvSpPr>
              <p:cNvPr id="47" name="Freeform 46">
                <a:extLst>
                  <a:ext uri="{FF2B5EF4-FFF2-40B4-BE49-F238E27FC236}">
                    <a16:creationId xmlns:a16="http://schemas.microsoft.com/office/drawing/2014/main" id="{8755CBFE-F14A-ACF1-F434-9CC757AD3F94}"/>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09F952A5-3452-8910-F868-326D1CEAA1DA}"/>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a:p>
            </p:txBody>
          </p:sp>
        </p:grpSp>
        <p:grpSp>
          <p:nvGrpSpPr>
            <p:cNvPr id="31" name="Graphic 8">
              <a:extLst>
                <a:ext uri="{FF2B5EF4-FFF2-40B4-BE49-F238E27FC236}">
                  <a16:creationId xmlns:a16="http://schemas.microsoft.com/office/drawing/2014/main" id="{F197125B-1040-C432-2704-E613A0C03200}"/>
                </a:ext>
              </a:extLst>
            </p:cNvPr>
            <p:cNvGrpSpPr/>
            <p:nvPr/>
          </p:nvGrpSpPr>
          <p:grpSpPr>
            <a:xfrm>
              <a:off x="461047" y="6410373"/>
              <a:ext cx="892791" cy="238950"/>
              <a:chOff x="461047" y="6410373"/>
              <a:chExt cx="892791" cy="238950"/>
            </a:xfrm>
          </p:grpSpPr>
          <p:sp>
            <p:nvSpPr>
              <p:cNvPr id="33" name="Freeform 32">
                <a:extLst>
                  <a:ext uri="{FF2B5EF4-FFF2-40B4-BE49-F238E27FC236}">
                    <a16:creationId xmlns:a16="http://schemas.microsoft.com/office/drawing/2014/main" id="{211A8C65-22E5-F2E5-3951-C072BA8D114C}"/>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a:p>
            </p:txBody>
          </p:sp>
          <p:sp>
            <p:nvSpPr>
              <p:cNvPr id="34" name="Freeform 33">
                <a:extLst>
                  <a:ext uri="{FF2B5EF4-FFF2-40B4-BE49-F238E27FC236}">
                    <a16:creationId xmlns:a16="http://schemas.microsoft.com/office/drawing/2014/main" id="{3646DECF-372A-13B3-834C-4636F62EE56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a:p>
            </p:txBody>
          </p:sp>
          <p:sp>
            <p:nvSpPr>
              <p:cNvPr id="35" name="Freeform 34">
                <a:extLst>
                  <a:ext uri="{FF2B5EF4-FFF2-40B4-BE49-F238E27FC236}">
                    <a16:creationId xmlns:a16="http://schemas.microsoft.com/office/drawing/2014/main" id="{4C7F89FC-E2DA-1EA2-66B7-C52ACBD486FA}"/>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a:p>
            </p:txBody>
          </p:sp>
          <p:sp>
            <p:nvSpPr>
              <p:cNvPr id="36" name="Freeform 35">
                <a:extLst>
                  <a:ext uri="{FF2B5EF4-FFF2-40B4-BE49-F238E27FC236}">
                    <a16:creationId xmlns:a16="http://schemas.microsoft.com/office/drawing/2014/main" id="{B6FEF546-B13A-392B-36A8-C4159168A48B}"/>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a:p>
            </p:txBody>
          </p:sp>
          <p:sp>
            <p:nvSpPr>
              <p:cNvPr id="37" name="Freeform 36">
                <a:extLst>
                  <a:ext uri="{FF2B5EF4-FFF2-40B4-BE49-F238E27FC236}">
                    <a16:creationId xmlns:a16="http://schemas.microsoft.com/office/drawing/2014/main" id="{0AC65F3C-6CB6-9FB5-D4A7-CEFC8475D61C}"/>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a:p>
            </p:txBody>
          </p:sp>
          <p:sp>
            <p:nvSpPr>
              <p:cNvPr id="38" name="Freeform 37">
                <a:extLst>
                  <a:ext uri="{FF2B5EF4-FFF2-40B4-BE49-F238E27FC236}">
                    <a16:creationId xmlns:a16="http://schemas.microsoft.com/office/drawing/2014/main" id="{3A2B562C-1F70-231D-1B54-ACF8443F1A64}"/>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a:p>
            </p:txBody>
          </p:sp>
          <p:sp>
            <p:nvSpPr>
              <p:cNvPr id="39" name="Freeform 38">
                <a:extLst>
                  <a:ext uri="{FF2B5EF4-FFF2-40B4-BE49-F238E27FC236}">
                    <a16:creationId xmlns:a16="http://schemas.microsoft.com/office/drawing/2014/main" id="{1D6E91E9-EAA3-3C01-9675-EB0F0DDA089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D9D71847-C2EA-4622-FCCE-0996F5BDF006}"/>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grpSp>
        <p:sp>
          <p:nvSpPr>
            <p:cNvPr id="32" name="Freeform 31">
              <a:extLst>
                <a:ext uri="{FF2B5EF4-FFF2-40B4-BE49-F238E27FC236}">
                  <a16:creationId xmlns:a16="http://schemas.microsoft.com/office/drawing/2014/main" id="{43DD2A08-BBA3-C6C4-2FF3-B4E746970970}"/>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a:p>
          </p:txBody>
        </p:sp>
      </p:grpSp>
      <p:sp>
        <p:nvSpPr>
          <p:cNvPr id="63" name="Text Placeholder 10">
            <a:extLst>
              <a:ext uri="{FF2B5EF4-FFF2-40B4-BE49-F238E27FC236}">
                <a16:creationId xmlns:a16="http://schemas.microsoft.com/office/drawing/2014/main" id="{F2805D85-D80A-3246-7303-8A9F1A4A4F3A}"/>
              </a:ext>
            </a:extLst>
          </p:cNvPr>
          <p:cNvSpPr>
            <a:spLocks noGrp="1"/>
          </p:cNvSpPr>
          <p:nvPr>
            <p:ph type="body" sz="quarter" idx="13" hasCustomPrompt="1"/>
          </p:nvPr>
        </p:nvSpPr>
        <p:spPr>
          <a:xfrm>
            <a:off x="450407" y="6126133"/>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400" indent="0">
              <a:buNone/>
              <a:defRPr sz="2800" b="1">
                <a:solidFill>
                  <a:schemeClr val="bg1"/>
                </a:solidFill>
              </a:defRPr>
            </a:lvl2pPr>
            <a:lvl3pPr marL="599400" indent="0">
              <a:buNone/>
              <a:defRPr sz="2800" b="1">
                <a:solidFill>
                  <a:schemeClr val="bg1"/>
                </a:solidFill>
              </a:defRPr>
            </a:lvl3pPr>
            <a:lvl4pPr marL="851400" indent="0">
              <a:buNone/>
              <a:defRPr sz="2800" b="1">
                <a:solidFill>
                  <a:schemeClr val="bg1"/>
                </a:solidFill>
              </a:defRPr>
            </a:lvl4pPr>
            <a:lvl5pPr marL="1103400"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3" name="TextBox 2">
            <a:extLst>
              <a:ext uri="{FF2B5EF4-FFF2-40B4-BE49-F238E27FC236}">
                <a16:creationId xmlns:a16="http://schemas.microsoft.com/office/drawing/2014/main" id="{69D54592-676D-DB0B-85B7-0E4BB5CCBBE9}"/>
              </a:ext>
            </a:extLst>
          </p:cNvPr>
          <p:cNvSpPr txBox="1"/>
          <p:nvPr userDrawn="1"/>
        </p:nvSpPr>
        <p:spPr>
          <a:xfrm flipH="1">
            <a:off x="11354060"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322180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7" y="448820"/>
            <a:ext cx="11298681" cy="775597"/>
          </a:xfrm>
          <a:prstGeom prst="rect">
            <a:avLst/>
          </a:prstGeom>
        </p:spPr>
        <p:txBody>
          <a:bodyPr/>
          <a:lstStyle>
            <a:lvl1pPr>
              <a:defRPr b="1">
                <a:solidFill>
                  <a:schemeClr val="accent1"/>
                </a:solidFill>
              </a:defRPr>
            </a:lvl1pPr>
          </a:lstStyle>
          <a:p>
            <a:r>
              <a:rPr lang="en-US"/>
              <a:t>Slide headline text goes over no more than two lines</a:t>
            </a:r>
            <a:br>
              <a:rPr lang="en-US"/>
            </a:br>
            <a:r>
              <a:rPr lang="en-US"/>
              <a:t>One column layout</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8" y="2105246"/>
            <a:ext cx="11298680" cy="3876843"/>
          </a:xfrm>
          <a:prstGeom prst="rect">
            <a:avLst/>
          </a:prstGeom>
        </p:spPr>
        <p:txBody>
          <a:bodyPr>
            <a:normAutofit/>
          </a:bodyPr>
          <a:lstStyle>
            <a:lvl1pPr marL="0" indent="0">
              <a:buNone/>
              <a:defRPr sz="1600"/>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3" y="1350963"/>
            <a:ext cx="11306175" cy="263149"/>
          </a:xfrm>
          <a:prstGeom prst="rect">
            <a:avLst/>
          </a:prstGeom>
        </p:spPr>
        <p:txBody>
          <a:bodyPr>
            <a:spAutoFit/>
          </a:bodyPr>
          <a:lstStyle>
            <a:lvl1pPr marL="0" indent="0">
              <a:buNone/>
              <a:defRPr sz="1800">
                <a:solidFill>
                  <a:schemeClr val="accent2"/>
                </a:solidFill>
              </a:defRPr>
            </a:lvl1pPr>
            <a:lvl2pPr marL="311400" indent="0">
              <a:buNone/>
              <a:defRPr/>
            </a:lvl2pPr>
            <a:lvl3pPr marL="599400" indent="0">
              <a:buNone/>
              <a:defRPr/>
            </a:lvl3pPr>
            <a:lvl4pPr marL="851400" indent="0">
              <a:buNone/>
              <a:defRPr/>
            </a:lvl4pPr>
            <a:lvl5pPr marL="1103400" indent="0">
              <a:buNone/>
              <a:defRPr/>
            </a:lvl5pPr>
          </a:lstStyle>
          <a:p>
            <a:pPr lvl="0"/>
            <a:r>
              <a:rPr lang="en-US"/>
              <a:t>Optional subtitle space</a:t>
            </a:r>
          </a:p>
        </p:txBody>
      </p:sp>
      <p:grpSp>
        <p:nvGrpSpPr>
          <p:cNvPr id="30" name="Graphic 8">
            <a:extLst>
              <a:ext uri="{FF2B5EF4-FFF2-40B4-BE49-F238E27FC236}">
                <a16:creationId xmlns:a16="http://schemas.microsoft.com/office/drawing/2014/main" id="{3DE8D838-A0C0-B08D-54FC-9071546F2C0B}"/>
              </a:ext>
            </a:extLst>
          </p:cNvPr>
          <p:cNvGrpSpPr/>
          <p:nvPr userDrawn="1"/>
        </p:nvGrpSpPr>
        <p:grpSpPr>
          <a:xfrm>
            <a:off x="461047" y="6408447"/>
            <a:ext cx="1856490" cy="240876"/>
            <a:chOff x="461047" y="6408447"/>
            <a:chExt cx="1856490" cy="240876"/>
          </a:xfrm>
        </p:grpSpPr>
        <p:grpSp>
          <p:nvGrpSpPr>
            <p:cNvPr id="31" name="Graphic 8">
              <a:extLst>
                <a:ext uri="{FF2B5EF4-FFF2-40B4-BE49-F238E27FC236}">
                  <a16:creationId xmlns:a16="http://schemas.microsoft.com/office/drawing/2014/main" id="{A2E859C9-5A41-4E2D-73E7-7565BAC21BD4}"/>
                </a:ext>
              </a:extLst>
            </p:cNvPr>
            <p:cNvGrpSpPr/>
            <p:nvPr/>
          </p:nvGrpSpPr>
          <p:grpSpPr>
            <a:xfrm>
              <a:off x="1603313" y="6465255"/>
              <a:ext cx="714224" cy="151045"/>
              <a:chOff x="1603313" y="6465255"/>
              <a:chExt cx="714224" cy="151045"/>
            </a:xfrm>
            <a:solidFill>
              <a:srgbClr val="58595B"/>
            </a:solidFill>
          </p:grpSpPr>
          <p:sp>
            <p:nvSpPr>
              <p:cNvPr id="42" name="Freeform 41">
                <a:extLst>
                  <a:ext uri="{FF2B5EF4-FFF2-40B4-BE49-F238E27FC236}">
                    <a16:creationId xmlns:a16="http://schemas.microsoft.com/office/drawing/2014/main" id="{E176E530-6532-8448-BB4C-C60CF9C247DB}"/>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a:p>
            </p:txBody>
          </p:sp>
          <p:sp>
            <p:nvSpPr>
              <p:cNvPr id="43" name="Freeform 42">
                <a:extLst>
                  <a:ext uri="{FF2B5EF4-FFF2-40B4-BE49-F238E27FC236}">
                    <a16:creationId xmlns:a16="http://schemas.microsoft.com/office/drawing/2014/main" id="{2DCCEA05-A0B7-155A-C9C8-8710B2C81B88}"/>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7989436B-54B8-F5E9-5490-409FA00A25B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D7EDF32E-062E-0368-F6C7-632A0126997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7929E2D0-709C-548A-CA3D-F61087DFCD31}"/>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a:p>
            </p:txBody>
          </p:sp>
          <p:sp>
            <p:nvSpPr>
              <p:cNvPr id="47" name="Freeform 46">
                <a:extLst>
                  <a:ext uri="{FF2B5EF4-FFF2-40B4-BE49-F238E27FC236}">
                    <a16:creationId xmlns:a16="http://schemas.microsoft.com/office/drawing/2014/main" id="{303AA00E-BAA5-1870-3FB3-798DA367B8A7}"/>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158DBDAD-D275-0AEB-C23C-F0511DC0C90D}"/>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a:p>
            </p:txBody>
          </p:sp>
          <p:sp>
            <p:nvSpPr>
              <p:cNvPr id="49" name="Freeform 48">
                <a:extLst>
                  <a:ext uri="{FF2B5EF4-FFF2-40B4-BE49-F238E27FC236}">
                    <a16:creationId xmlns:a16="http://schemas.microsoft.com/office/drawing/2014/main" id="{0DCD42A2-A918-9BA6-CC44-8F78BAD6DF47}"/>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a:p>
            </p:txBody>
          </p:sp>
        </p:grpSp>
        <p:grpSp>
          <p:nvGrpSpPr>
            <p:cNvPr id="32" name="Graphic 8">
              <a:extLst>
                <a:ext uri="{FF2B5EF4-FFF2-40B4-BE49-F238E27FC236}">
                  <a16:creationId xmlns:a16="http://schemas.microsoft.com/office/drawing/2014/main" id="{398E3F3A-8549-3C82-D5B8-AC0BD9759310}"/>
                </a:ext>
              </a:extLst>
            </p:cNvPr>
            <p:cNvGrpSpPr/>
            <p:nvPr/>
          </p:nvGrpSpPr>
          <p:grpSpPr>
            <a:xfrm>
              <a:off x="461047" y="6410373"/>
              <a:ext cx="892791" cy="238950"/>
              <a:chOff x="461047" y="6410373"/>
              <a:chExt cx="892791" cy="238950"/>
            </a:xfrm>
          </p:grpSpPr>
          <p:sp>
            <p:nvSpPr>
              <p:cNvPr id="34" name="Freeform 33">
                <a:extLst>
                  <a:ext uri="{FF2B5EF4-FFF2-40B4-BE49-F238E27FC236}">
                    <a16:creationId xmlns:a16="http://schemas.microsoft.com/office/drawing/2014/main" id="{C1CE0843-E375-6C7A-9E2C-2BD81AF15DA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a:p>
            </p:txBody>
          </p:sp>
          <p:sp>
            <p:nvSpPr>
              <p:cNvPr id="35" name="Freeform 34">
                <a:extLst>
                  <a:ext uri="{FF2B5EF4-FFF2-40B4-BE49-F238E27FC236}">
                    <a16:creationId xmlns:a16="http://schemas.microsoft.com/office/drawing/2014/main" id="{53ACC7D6-D812-E886-A05A-94C2D64EC30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a:p>
            </p:txBody>
          </p:sp>
          <p:sp>
            <p:nvSpPr>
              <p:cNvPr id="36" name="Freeform 35">
                <a:extLst>
                  <a:ext uri="{FF2B5EF4-FFF2-40B4-BE49-F238E27FC236}">
                    <a16:creationId xmlns:a16="http://schemas.microsoft.com/office/drawing/2014/main" id="{CCCB0A65-159E-0BBE-5581-AA6B6B332F3D}"/>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a:p>
            </p:txBody>
          </p:sp>
          <p:sp>
            <p:nvSpPr>
              <p:cNvPr id="37" name="Freeform 36">
                <a:extLst>
                  <a:ext uri="{FF2B5EF4-FFF2-40B4-BE49-F238E27FC236}">
                    <a16:creationId xmlns:a16="http://schemas.microsoft.com/office/drawing/2014/main" id="{F0F54BC0-7238-8032-BD66-3FBC54F93130}"/>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a:p>
            </p:txBody>
          </p:sp>
          <p:sp>
            <p:nvSpPr>
              <p:cNvPr id="38" name="Freeform 37">
                <a:extLst>
                  <a:ext uri="{FF2B5EF4-FFF2-40B4-BE49-F238E27FC236}">
                    <a16:creationId xmlns:a16="http://schemas.microsoft.com/office/drawing/2014/main" id="{323839FA-E911-8545-505B-D16351D146D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a:p>
            </p:txBody>
          </p:sp>
          <p:sp>
            <p:nvSpPr>
              <p:cNvPr id="39" name="Freeform 38">
                <a:extLst>
                  <a:ext uri="{FF2B5EF4-FFF2-40B4-BE49-F238E27FC236}">
                    <a16:creationId xmlns:a16="http://schemas.microsoft.com/office/drawing/2014/main" id="{A8B74485-174A-9391-0865-9E87FDE70BDA}"/>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7FC2C82D-D539-B7A5-A81E-312953E0BE66}"/>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41" name="Freeform 40">
                <a:extLst>
                  <a:ext uri="{FF2B5EF4-FFF2-40B4-BE49-F238E27FC236}">
                    <a16:creationId xmlns:a16="http://schemas.microsoft.com/office/drawing/2014/main" id="{1E5A1A93-A76B-5946-D81F-2D69B71E81F9}"/>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grpSp>
        <p:sp>
          <p:nvSpPr>
            <p:cNvPr id="33" name="Freeform 32">
              <a:extLst>
                <a:ext uri="{FF2B5EF4-FFF2-40B4-BE49-F238E27FC236}">
                  <a16:creationId xmlns:a16="http://schemas.microsoft.com/office/drawing/2014/main" id="{460FDF4A-1F4A-D78C-246D-CC931734E686}"/>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a:p>
          </p:txBody>
        </p:sp>
      </p:grpSp>
      <p:sp>
        <p:nvSpPr>
          <p:cNvPr id="64" name="Text Placeholder 10">
            <a:extLst>
              <a:ext uri="{FF2B5EF4-FFF2-40B4-BE49-F238E27FC236}">
                <a16:creationId xmlns:a16="http://schemas.microsoft.com/office/drawing/2014/main" id="{0EAB56A5-67B7-EBE5-DA66-11B3C1E9FBBC}"/>
              </a:ext>
            </a:extLst>
          </p:cNvPr>
          <p:cNvSpPr>
            <a:spLocks noGrp="1"/>
          </p:cNvSpPr>
          <p:nvPr>
            <p:ph type="body" sz="quarter" idx="13" hasCustomPrompt="1"/>
          </p:nvPr>
        </p:nvSpPr>
        <p:spPr>
          <a:xfrm>
            <a:off x="450408" y="6126133"/>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400" indent="0">
              <a:buNone/>
              <a:defRPr sz="2800" b="1">
                <a:solidFill>
                  <a:schemeClr val="bg1"/>
                </a:solidFill>
              </a:defRPr>
            </a:lvl2pPr>
            <a:lvl3pPr marL="599400" indent="0">
              <a:buNone/>
              <a:defRPr sz="2800" b="1">
                <a:solidFill>
                  <a:schemeClr val="bg1"/>
                </a:solidFill>
              </a:defRPr>
            </a:lvl3pPr>
            <a:lvl4pPr marL="851400" indent="0">
              <a:buNone/>
              <a:defRPr sz="2800" b="1">
                <a:solidFill>
                  <a:schemeClr val="bg1"/>
                </a:solidFill>
              </a:defRPr>
            </a:lvl4pPr>
            <a:lvl5pPr marL="1103400"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C7B8A380-95BE-94BE-66CD-0F3E29FA2960}"/>
              </a:ext>
            </a:extLst>
          </p:cNvPr>
          <p:cNvSpPr txBox="1"/>
          <p:nvPr userDrawn="1"/>
        </p:nvSpPr>
        <p:spPr>
          <a:xfrm flipH="1">
            <a:off x="11354060"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871085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 column)sub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7" y="448820"/>
            <a:ext cx="11298681" cy="775597"/>
          </a:xfrm>
          <a:prstGeom prst="rect">
            <a:avLst/>
          </a:prstGeom>
        </p:spPr>
        <p:txBody>
          <a:bodyPr/>
          <a:lstStyle>
            <a:lvl1pPr>
              <a:defRPr b="1">
                <a:solidFill>
                  <a:schemeClr val="accent1"/>
                </a:solidFill>
              </a:defRPr>
            </a:lvl1pPr>
          </a:lstStyle>
          <a:p>
            <a:r>
              <a:rPr lang="en-US"/>
              <a:t>Slide headline text goes over no more than two lines</a:t>
            </a:r>
            <a:br>
              <a:rPr lang="en-US"/>
            </a:br>
            <a:r>
              <a:rPr lang="en-US"/>
              <a:t>One column layout with subhead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hasCustomPrompt="1"/>
          </p:nvPr>
        </p:nvSpPr>
        <p:spPr>
          <a:xfrm>
            <a:off x="450408" y="2105246"/>
            <a:ext cx="11298680" cy="233910"/>
          </a:xfrm>
          <a:prstGeom prst="rect">
            <a:avLst/>
          </a:prstGeom>
        </p:spPr>
        <p:txBody>
          <a:bodyPr>
            <a:spAutoFit/>
          </a:bodyPr>
          <a:lstStyle>
            <a:lvl1pPr marL="0" indent="0">
              <a:buNone/>
              <a:defRPr sz="1600" b="1">
                <a:solidFill>
                  <a:schemeClr val="accent1"/>
                </a:solidFill>
              </a:defRPr>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Insert subhead here</a:t>
            </a:r>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3" y="1350963"/>
            <a:ext cx="11306175" cy="263149"/>
          </a:xfrm>
          <a:prstGeom prst="rect">
            <a:avLst/>
          </a:prstGeom>
        </p:spPr>
        <p:txBody>
          <a:bodyPr>
            <a:spAutoFit/>
          </a:bodyPr>
          <a:lstStyle>
            <a:lvl1pPr marL="0" indent="0">
              <a:buNone/>
              <a:defRPr sz="1800">
                <a:solidFill>
                  <a:schemeClr val="accent2"/>
                </a:solidFill>
              </a:defRPr>
            </a:lvl1pPr>
            <a:lvl2pPr marL="311400" indent="0">
              <a:buNone/>
              <a:defRPr/>
            </a:lvl2pPr>
            <a:lvl3pPr marL="599400" indent="0">
              <a:buNone/>
              <a:defRPr/>
            </a:lvl3pPr>
            <a:lvl4pPr marL="851400" indent="0">
              <a:buNone/>
              <a:defRPr/>
            </a:lvl4pPr>
            <a:lvl5pPr marL="1103400" indent="0">
              <a:buNone/>
              <a:defRPr/>
            </a:lvl5pPr>
          </a:lstStyle>
          <a:p>
            <a:pPr lvl="0"/>
            <a:r>
              <a:rPr lang="en-US"/>
              <a:t>Optional subtitle space</a:t>
            </a:r>
          </a:p>
        </p:txBody>
      </p:sp>
      <p:sp>
        <p:nvSpPr>
          <p:cNvPr id="10" name="Content Placeholder 2">
            <a:extLst>
              <a:ext uri="{FF2B5EF4-FFF2-40B4-BE49-F238E27FC236}">
                <a16:creationId xmlns:a16="http://schemas.microsoft.com/office/drawing/2014/main" id="{CB062880-26E3-4B1A-94E2-550A129890B8}"/>
              </a:ext>
            </a:extLst>
          </p:cNvPr>
          <p:cNvSpPr>
            <a:spLocks noGrp="1"/>
          </p:cNvSpPr>
          <p:nvPr>
            <p:ph idx="15"/>
          </p:nvPr>
        </p:nvSpPr>
        <p:spPr>
          <a:xfrm>
            <a:off x="450408" y="2392096"/>
            <a:ext cx="11298680" cy="3588905"/>
          </a:xfrm>
          <a:prstGeom prst="rect">
            <a:avLst/>
          </a:prstGeom>
        </p:spPr>
        <p:txBody>
          <a:bodyPr>
            <a:normAutofit/>
          </a:bodyPr>
          <a:lstStyle>
            <a:lvl1pPr marL="0" indent="0">
              <a:buNone/>
              <a:defRPr sz="1600"/>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1" name="Graphic 8">
            <a:extLst>
              <a:ext uri="{FF2B5EF4-FFF2-40B4-BE49-F238E27FC236}">
                <a16:creationId xmlns:a16="http://schemas.microsoft.com/office/drawing/2014/main" id="{B3753023-95D7-BBA1-E215-0890139BBC2F}"/>
              </a:ext>
            </a:extLst>
          </p:cNvPr>
          <p:cNvGrpSpPr/>
          <p:nvPr userDrawn="1"/>
        </p:nvGrpSpPr>
        <p:grpSpPr>
          <a:xfrm>
            <a:off x="461047" y="6408447"/>
            <a:ext cx="1856490" cy="240876"/>
            <a:chOff x="461047" y="6408447"/>
            <a:chExt cx="1856490" cy="240876"/>
          </a:xfrm>
        </p:grpSpPr>
        <p:grpSp>
          <p:nvGrpSpPr>
            <p:cNvPr id="32" name="Graphic 8">
              <a:extLst>
                <a:ext uri="{FF2B5EF4-FFF2-40B4-BE49-F238E27FC236}">
                  <a16:creationId xmlns:a16="http://schemas.microsoft.com/office/drawing/2014/main" id="{9D0A6E2B-0B07-15CF-FC6D-CD82DF894661}"/>
                </a:ext>
              </a:extLst>
            </p:cNvPr>
            <p:cNvGrpSpPr/>
            <p:nvPr/>
          </p:nvGrpSpPr>
          <p:grpSpPr>
            <a:xfrm>
              <a:off x="1603313" y="6465255"/>
              <a:ext cx="714224" cy="151045"/>
              <a:chOff x="1603313" y="6465255"/>
              <a:chExt cx="714224" cy="151045"/>
            </a:xfrm>
            <a:solidFill>
              <a:srgbClr val="58595B"/>
            </a:solidFill>
          </p:grpSpPr>
          <p:sp>
            <p:nvSpPr>
              <p:cNvPr id="43" name="Freeform 42">
                <a:extLst>
                  <a:ext uri="{FF2B5EF4-FFF2-40B4-BE49-F238E27FC236}">
                    <a16:creationId xmlns:a16="http://schemas.microsoft.com/office/drawing/2014/main" id="{C98F3A09-4DE3-EF05-F751-1F7DBDB24268}"/>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0491205F-2F0F-E455-8F8C-5BAD5C38AC75}"/>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E8BD4524-7C10-51ED-C0ED-82A978E61F22}"/>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38294B50-474F-71A5-6122-F795B9AE79BB}"/>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a:p>
            </p:txBody>
          </p:sp>
          <p:sp>
            <p:nvSpPr>
              <p:cNvPr id="47" name="Freeform 46">
                <a:extLst>
                  <a:ext uri="{FF2B5EF4-FFF2-40B4-BE49-F238E27FC236}">
                    <a16:creationId xmlns:a16="http://schemas.microsoft.com/office/drawing/2014/main" id="{7869E21C-52BB-B110-E7F6-BA4F09B25381}"/>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8B2F22C1-6F20-D7AE-1C6C-BC5C248EC911}"/>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a:p>
            </p:txBody>
          </p:sp>
          <p:sp>
            <p:nvSpPr>
              <p:cNvPr id="49" name="Freeform 48">
                <a:extLst>
                  <a:ext uri="{FF2B5EF4-FFF2-40B4-BE49-F238E27FC236}">
                    <a16:creationId xmlns:a16="http://schemas.microsoft.com/office/drawing/2014/main" id="{61B1C300-CF98-2BD5-92CA-EE6B1B8FAF8E}"/>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a:p>
            </p:txBody>
          </p:sp>
          <p:sp>
            <p:nvSpPr>
              <p:cNvPr id="50" name="Freeform 49">
                <a:extLst>
                  <a:ext uri="{FF2B5EF4-FFF2-40B4-BE49-F238E27FC236}">
                    <a16:creationId xmlns:a16="http://schemas.microsoft.com/office/drawing/2014/main" id="{20FB9263-0D9A-9312-3E7B-B3B8398E056F}"/>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a:p>
            </p:txBody>
          </p:sp>
        </p:grpSp>
        <p:grpSp>
          <p:nvGrpSpPr>
            <p:cNvPr id="33" name="Graphic 8">
              <a:extLst>
                <a:ext uri="{FF2B5EF4-FFF2-40B4-BE49-F238E27FC236}">
                  <a16:creationId xmlns:a16="http://schemas.microsoft.com/office/drawing/2014/main" id="{593FC8C1-2FF3-3E14-1EA1-A66BFADCFCE8}"/>
                </a:ext>
              </a:extLst>
            </p:cNvPr>
            <p:cNvGrpSpPr/>
            <p:nvPr/>
          </p:nvGrpSpPr>
          <p:grpSpPr>
            <a:xfrm>
              <a:off x="461047" y="6410373"/>
              <a:ext cx="892791" cy="238950"/>
              <a:chOff x="461047" y="6410373"/>
              <a:chExt cx="892791" cy="238950"/>
            </a:xfrm>
          </p:grpSpPr>
          <p:sp>
            <p:nvSpPr>
              <p:cNvPr id="35" name="Freeform 34">
                <a:extLst>
                  <a:ext uri="{FF2B5EF4-FFF2-40B4-BE49-F238E27FC236}">
                    <a16:creationId xmlns:a16="http://schemas.microsoft.com/office/drawing/2014/main" id="{606F1243-6E94-1B5E-7B11-6C8D0A9AB54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a:p>
            </p:txBody>
          </p:sp>
          <p:sp>
            <p:nvSpPr>
              <p:cNvPr id="36" name="Freeform 35">
                <a:extLst>
                  <a:ext uri="{FF2B5EF4-FFF2-40B4-BE49-F238E27FC236}">
                    <a16:creationId xmlns:a16="http://schemas.microsoft.com/office/drawing/2014/main" id="{D9B7953F-A822-BA1B-F3DF-A31AFB69F376}"/>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a:p>
            </p:txBody>
          </p:sp>
          <p:sp>
            <p:nvSpPr>
              <p:cNvPr id="37" name="Freeform 36">
                <a:extLst>
                  <a:ext uri="{FF2B5EF4-FFF2-40B4-BE49-F238E27FC236}">
                    <a16:creationId xmlns:a16="http://schemas.microsoft.com/office/drawing/2014/main" id="{57A73332-443A-1E5D-7B44-22A9A81EC0BA}"/>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a:p>
            </p:txBody>
          </p:sp>
          <p:sp>
            <p:nvSpPr>
              <p:cNvPr id="38" name="Freeform 37">
                <a:extLst>
                  <a:ext uri="{FF2B5EF4-FFF2-40B4-BE49-F238E27FC236}">
                    <a16:creationId xmlns:a16="http://schemas.microsoft.com/office/drawing/2014/main" id="{B91AF5C5-6683-7041-1DF6-266813CAB216}"/>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a:p>
            </p:txBody>
          </p:sp>
          <p:sp>
            <p:nvSpPr>
              <p:cNvPr id="39" name="Freeform 38">
                <a:extLst>
                  <a:ext uri="{FF2B5EF4-FFF2-40B4-BE49-F238E27FC236}">
                    <a16:creationId xmlns:a16="http://schemas.microsoft.com/office/drawing/2014/main" id="{833F5B25-1B3C-D907-D3BD-E97E48500848}"/>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313E058F-97A2-0049-D532-A77A926594F0}"/>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a:p>
            </p:txBody>
          </p:sp>
          <p:sp>
            <p:nvSpPr>
              <p:cNvPr id="41" name="Freeform 40">
                <a:extLst>
                  <a:ext uri="{FF2B5EF4-FFF2-40B4-BE49-F238E27FC236}">
                    <a16:creationId xmlns:a16="http://schemas.microsoft.com/office/drawing/2014/main" id="{7B0FAFF1-CA04-4368-5FF9-69FDDDD9C46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42" name="Freeform 41">
                <a:extLst>
                  <a:ext uri="{FF2B5EF4-FFF2-40B4-BE49-F238E27FC236}">
                    <a16:creationId xmlns:a16="http://schemas.microsoft.com/office/drawing/2014/main" id="{A725EA35-5A2A-861E-7157-2E1010053255}"/>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grpSp>
        <p:sp>
          <p:nvSpPr>
            <p:cNvPr id="34" name="Freeform 33">
              <a:extLst>
                <a:ext uri="{FF2B5EF4-FFF2-40B4-BE49-F238E27FC236}">
                  <a16:creationId xmlns:a16="http://schemas.microsoft.com/office/drawing/2014/main" id="{A88B3C13-4FE4-683B-FC99-840549F67FE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a:p>
          </p:txBody>
        </p:sp>
      </p:grpSp>
      <p:sp>
        <p:nvSpPr>
          <p:cNvPr id="65" name="Text Placeholder 10">
            <a:extLst>
              <a:ext uri="{FF2B5EF4-FFF2-40B4-BE49-F238E27FC236}">
                <a16:creationId xmlns:a16="http://schemas.microsoft.com/office/drawing/2014/main" id="{F118AB6D-F8CF-8DAA-BA36-89D725254E36}"/>
              </a:ext>
            </a:extLst>
          </p:cNvPr>
          <p:cNvSpPr>
            <a:spLocks noGrp="1"/>
          </p:cNvSpPr>
          <p:nvPr>
            <p:ph type="body" sz="quarter" idx="13" hasCustomPrompt="1"/>
          </p:nvPr>
        </p:nvSpPr>
        <p:spPr>
          <a:xfrm>
            <a:off x="450408" y="6126133"/>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400" indent="0">
              <a:buNone/>
              <a:defRPr sz="2800" b="1">
                <a:solidFill>
                  <a:schemeClr val="bg1"/>
                </a:solidFill>
              </a:defRPr>
            </a:lvl2pPr>
            <a:lvl3pPr marL="599400" indent="0">
              <a:buNone/>
              <a:defRPr sz="2800" b="1">
                <a:solidFill>
                  <a:schemeClr val="bg1"/>
                </a:solidFill>
              </a:defRPr>
            </a:lvl3pPr>
            <a:lvl4pPr marL="851400" indent="0">
              <a:buNone/>
              <a:defRPr sz="2800" b="1">
                <a:solidFill>
                  <a:schemeClr val="bg1"/>
                </a:solidFill>
              </a:defRPr>
            </a:lvl4pPr>
            <a:lvl5pPr marL="1103400"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92A69412-0873-C6EA-9C7C-84E9CEC95DBD}"/>
              </a:ext>
            </a:extLst>
          </p:cNvPr>
          <p:cNvSpPr txBox="1"/>
          <p:nvPr userDrawn="1"/>
        </p:nvSpPr>
        <p:spPr>
          <a:xfrm flipH="1">
            <a:off x="11354060"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2674003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7" y="448820"/>
            <a:ext cx="11298681" cy="775597"/>
          </a:xfrm>
          <a:prstGeom prst="rect">
            <a:avLst/>
          </a:prstGeom>
        </p:spPr>
        <p:txBody>
          <a:bodyPr/>
          <a:lstStyle>
            <a:lvl1pPr>
              <a:defRPr b="1">
                <a:solidFill>
                  <a:schemeClr val="accent1"/>
                </a:solidFill>
              </a:defRPr>
            </a:lvl1pPr>
          </a:lstStyle>
          <a:p>
            <a:r>
              <a:rPr lang="en-US"/>
              <a:t>Slide headline text goes over no more than two lines</a:t>
            </a:r>
            <a:br>
              <a:rPr lang="en-US"/>
            </a:br>
            <a:r>
              <a:rPr lang="en-US"/>
              <a:t>Two column layout</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3" y="1350963"/>
            <a:ext cx="11306175" cy="263149"/>
          </a:xfrm>
          <a:prstGeom prst="rect">
            <a:avLst/>
          </a:prstGeom>
        </p:spPr>
        <p:txBody>
          <a:bodyPr>
            <a:spAutoFit/>
          </a:bodyPr>
          <a:lstStyle>
            <a:lvl1pPr marL="0" indent="0">
              <a:buNone/>
              <a:defRPr sz="1800">
                <a:solidFill>
                  <a:schemeClr val="accent2"/>
                </a:solidFill>
              </a:defRPr>
            </a:lvl1pPr>
            <a:lvl2pPr marL="311400" indent="0">
              <a:buNone/>
              <a:defRPr/>
            </a:lvl2pPr>
            <a:lvl3pPr marL="599400" indent="0">
              <a:buNone/>
              <a:defRPr/>
            </a:lvl3pPr>
            <a:lvl4pPr marL="851400" indent="0">
              <a:buNone/>
              <a:defRPr/>
            </a:lvl4pPr>
            <a:lvl5pPr marL="1103400" indent="0">
              <a:buNone/>
              <a:defRPr/>
            </a:lvl5pPr>
          </a:lstStyle>
          <a:p>
            <a:pPr lvl="0"/>
            <a:r>
              <a:rPr lang="en-US"/>
              <a:t>Optional subtitle space</a:t>
            </a:r>
          </a:p>
        </p:txBody>
      </p:sp>
      <p:sp>
        <p:nvSpPr>
          <p:cNvPr id="12" name="Content Placeholder 2">
            <a:extLst>
              <a:ext uri="{FF2B5EF4-FFF2-40B4-BE49-F238E27FC236}">
                <a16:creationId xmlns:a16="http://schemas.microsoft.com/office/drawing/2014/main" id="{D7FBB15D-5786-DE3F-22EC-6A112A592E91}"/>
              </a:ext>
            </a:extLst>
          </p:cNvPr>
          <p:cNvSpPr>
            <a:spLocks noGrp="1"/>
          </p:cNvSpPr>
          <p:nvPr>
            <p:ph idx="15"/>
          </p:nvPr>
        </p:nvSpPr>
        <p:spPr>
          <a:xfrm>
            <a:off x="450408" y="2095702"/>
            <a:ext cx="5462080" cy="3885300"/>
          </a:xfrm>
          <a:prstGeom prst="rect">
            <a:avLst/>
          </a:prstGeom>
        </p:spPr>
        <p:txBody>
          <a:bodyPr>
            <a:normAutofit/>
          </a:bodyPr>
          <a:lstStyle>
            <a:lvl1pPr marL="0" indent="0">
              <a:buNone/>
              <a:defRPr sz="1600"/>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29B9FCB3-1F39-B3EF-287E-0605AC84A16F}"/>
              </a:ext>
            </a:extLst>
          </p:cNvPr>
          <p:cNvSpPr>
            <a:spLocks noGrp="1"/>
          </p:cNvSpPr>
          <p:nvPr>
            <p:ph idx="17"/>
          </p:nvPr>
        </p:nvSpPr>
        <p:spPr>
          <a:xfrm>
            <a:off x="6287008" y="2095702"/>
            <a:ext cx="5462080" cy="3885300"/>
          </a:xfrm>
          <a:prstGeom prst="rect">
            <a:avLst/>
          </a:prstGeom>
        </p:spPr>
        <p:txBody>
          <a:bodyPr>
            <a:normAutofit/>
          </a:bodyPr>
          <a:lstStyle>
            <a:lvl1pPr marL="0" indent="0">
              <a:buNone/>
              <a:defRPr sz="1600"/>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1" name="Graphic 8">
            <a:extLst>
              <a:ext uri="{FF2B5EF4-FFF2-40B4-BE49-F238E27FC236}">
                <a16:creationId xmlns:a16="http://schemas.microsoft.com/office/drawing/2014/main" id="{573ADED4-C706-0EEB-A44A-EBC176419F11}"/>
              </a:ext>
            </a:extLst>
          </p:cNvPr>
          <p:cNvGrpSpPr/>
          <p:nvPr userDrawn="1"/>
        </p:nvGrpSpPr>
        <p:grpSpPr>
          <a:xfrm>
            <a:off x="461047" y="6408447"/>
            <a:ext cx="1856490" cy="240876"/>
            <a:chOff x="461047" y="6408447"/>
            <a:chExt cx="1856490" cy="240876"/>
          </a:xfrm>
        </p:grpSpPr>
        <p:grpSp>
          <p:nvGrpSpPr>
            <p:cNvPr id="32" name="Graphic 8">
              <a:extLst>
                <a:ext uri="{FF2B5EF4-FFF2-40B4-BE49-F238E27FC236}">
                  <a16:creationId xmlns:a16="http://schemas.microsoft.com/office/drawing/2014/main" id="{77063207-BEDA-FE5B-C4A0-AEBF4FB284FE}"/>
                </a:ext>
              </a:extLst>
            </p:cNvPr>
            <p:cNvGrpSpPr/>
            <p:nvPr/>
          </p:nvGrpSpPr>
          <p:grpSpPr>
            <a:xfrm>
              <a:off x="1603313" y="6465255"/>
              <a:ext cx="714224" cy="151045"/>
              <a:chOff x="1603313" y="6465255"/>
              <a:chExt cx="714224" cy="151045"/>
            </a:xfrm>
            <a:solidFill>
              <a:srgbClr val="58595B"/>
            </a:solidFill>
          </p:grpSpPr>
          <p:sp>
            <p:nvSpPr>
              <p:cNvPr id="43" name="Freeform 42">
                <a:extLst>
                  <a:ext uri="{FF2B5EF4-FFF2-40B4-BE49-F238E27FC236}">
                    <a16:creationId xmlns:a16="http://schemas.microsoft.com/office/drawing/2014/main" id="{63FA8621-4CAA-87DC-865C-47DC8E74DC0F}"/>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56EB3BCD-9C19-42FC-D48B-65481F4C0E76}"/>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40664E83-33C6-9707-1915-567906E11D9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3D8DA990-5D91-C371-E6A8-94E9EEA3413A}"/>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a:p>
            </p:txBody>
          </p:sp>
          <p:sp>
            <p:nvSpPr>
              <p:cNvPr id="47" name="Freeform 46">
                <a:extLst>
                  <a:ext uri="{FF2B5EF4-FFF2-40B4-BE49-F238E27FC236}">
                    <a16:creationId xmlns:a16="http://schemas.microsoft.com/office/drawing/2014/main" id="{D59154E4-1FC1-F7C4-7B64-4C5BFB3CEF0D}"/>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2407359B-4E78-9F1C-A815-D6754165B14F}"/>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a:p>
            </p:txBody>
          </p:sp>
          <p:sp>
            <p:nvSpPr>
              <p:cNvPr id="49" name="Freeform 48">
                <a:extLst>
                  <a:ext uri="{FF2B5EF4-FFF2-40B4-BE49-F238E27FC236}">
                    <a16:creationId xmlns:a16="http://schemas.microsoft.com/office/drawing/2014/main" id="{1526FF6F-B4A3-6188-DACE-D0AD31C37CB8}"/>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a:p>
            </p:txBody>
          </p:sp>
          <p:sp>
            <p:nvSpPr>
              <p:cNvPr id="50" name="Freeform 49">
                <a:extLst>
                  <a:ext uri="{FF2B5EF4-FFF2-40B4-BE49-F238E27FC236}">
                    <a16:creationId xmlns:a16="http://schemas.microsoft.com/office/drawing/2014/main" id="{5DD5BE6D-3D4D-382A-457B-5E9CBB91EBC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a:p>
            </p:txBody>
          </p:sp>
        </p:grpSp>
        <p:grpSp>
          <p:nvGrpSpPr>
            <p:cNvPr id="33" name="Graphic 8">
              <a:extLst>
                <a:ext uri="{FF2B5EF4-FFF2-40B4-BE49-F238E27FC236}">
                  <a16:creationId xmlns:a16="http://schemas.microsoft.com/office/drawing/2014/main" id="{6F258F18-BC1F-AEE4-3E60-990EF96B6C25}"/>
                </a:ext>
              </a:extLst>
            </p:cNvPr>
            <p:cNvGrpSpPr/>
            <p:nvPr/>
          </p:nvGrpSpPr>
          <p:grpSpPr>
            <a:xfrm>
              <a:off x="461047" y="6410373"/>
              <a:ext cx="892791" cy="238950"/>
              <a:chOff x="461047" y="6410373"/>
              <a:chExt cx="892791" cy="238950"/>
            </a:xfrm>
          </p:grpSpPr>
          <p:sp>
            <p:nvSpPr>
              <p:cNvPr id="35" name="Freeform 34">
                <a:extLst>
                  <a:ext uri="{FF2B5EF4-FFF2-40B4-BE49-F238E27FC236}">
                    <a16:creationId xmlns:a16="http://schemas.microsoft.com/office/drawing/2014/main" id="{C263E464-586F-A18D-7C16-7CB7AE068FA8}"/>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a:p>
            </p:txBody>
          </p:sp>
          <p:sp>
            <p:nvSpPr>
              <p:cNvPr id="36" name="Freeform 35">
                <a:extLst>
                  <a:ext uri="{FF2B5EF4-FFF2-40B4-BE49-F238E27FC236}">
                    <a16:creationId xmlns:a16="http://schemas.microsoft.com/office/drawing/2014/main" id="{2F9555D6-313F-C11A-6B4C-FB5FBB7F485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a:p>
            </p:txBody>
          </p:sp>
          <p:sp>
            <p:nvSpPr>
              <p:cNvPr id="37" name="Freeform 36">
                <a:extLst>
                  <a:ext uri="{FF2B5EF4-FFF2-40B4-BE49-F238E27FC236}">
                    <a16:creationId xmlns:a16="http://schemas.microsoft.com/office/drawing/2014/main" id="{0F6733D6-5367-C78D-0977-D45CF6A37339}"/>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a:p>
            </p:txBody>
          </p:sp>
          <p:sp>
            <p:nvSpPr>
              <p:cNvPr id="38" name="Freeform 37">
                <a:extLst>
                  <a:ext uri="{FF2B5EF4-FFF2-40B4-BE49-F238E27FC236}">
                    <a16:creationId xmlns:a16="http://schemas.microsoft.com/office/drawing/2014/main" id="{A849BDC8-D979-A509-BA20-159EDAC51AD2}"/>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a:p>
            </p:txBody>
          </p:sp>
          <p:sp>
            <p:nvSpPr>
              <p:cNvPr id="39" name="Freeform 38">
                <a:extLst>
                  <a:ext uri="{FF2B5EF4-FFF2-40B4-BE49-F238E27FC236}">
                    <a16:creationId xmlns:a16="http://schemas.microsoft.com/office/drawing/2014/main" id="{6BF78B5A-0E1C-CD8D-E5E1-56BB5CCC355C}"/>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E5ED3022-AAA7-5B13-B5B7-667AE874316B}"/>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a:p>
            </p:txBody>
          </p:sp>
          <p:sp>
            <p:nvSpPr>
              <p:cNvPr id="41" name="Freeform 40">
                <a:extLst>
                  <a:ext uri="{FF2B5EF4-FFF2-40B4-BE49-F238E27FC236}">
                    <a16:creationId xmlns:a16="http://schemas.microsoft.com/office/drawing/2014/main" id="{6BE050DF-8166-E56A-6515-82BE3503476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42" name="Freeform 41">
                <a:extLst>
                  <a:ext uri="{FF2B5EF4-FFF2-40B4-BE49-F238E27FC236}">
                    <a16:creationId xmlns:a16="http://schemas.microsoft.com/office/drawing/2014/main" id="{C746C8AB-C92E-9484-629A-880677312A62}"/>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grpSp>
        <p:sp>
          <p:nvSpPr>
            <p:cNvPr id="34" name="Freeform 33">
              <a:extLst>
                <a:ext uri="{FF2B5EF4-FFF2-40B4-BE49-F238E27FC236}">
                  <a16:creationId xmlns:a16="http://schemas.microsoft.com/office/drawing/2014/main" id="{935E81BB-D55F-4CA4-22CC-4248D2F64DF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a:p>
          </p:txBody>
        </p:sp>
      </p:grpSp>
      <p:sp>
        <p:nvSpPr>
          <p:cNvPr id="65" name="Text Placeholder 10">
            <a:extLst>
              <a:ext uri="{FF2B5EF4-FFF2-40B4-BE49-F238E27FC236}">
                <a16:creationId xmlns:a16="http://schemas.microsoft.com/office/drawing/2014/main" id="{6E3BE268-E2E9-A83C-4A23-798786BFE154}"/>
              </a:ext>
            </a:extLst>
          </p:cNvPr>
          <p:cNvSpPr>
            <a:spLocks noGrp="1"/>
          </p:cNvSpPr>
          <p:nvPr>
            <p:ph type="body" sz="quarter" idx="13" hasCustomPrompt="1"/>
          </p:nvPr>
        </p:nvSpPr>
        <p:spPr>
          <a:xfrm>
            <a:off x="450408" y="6126133"/>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400" indent="0">
              <a:buNone/>
              <a:defRPr sz="2800" b="1">
                <a:solidFill>
                  <a:schemeClr val="bg1"/>
                </a:solidFill>
              </a:defRPr>
            </a:lvl2pPr>
            <a:lvl3pPr marL="599400" indent="0">
              <a:buNone/>
              <a:defRPr sz="2800" b="1">
                <a:solidFill>
                  <a:schemeClr val="bg1"/>
                </a:solidFill>
              </a:defRPr>
            </a:lvl3pPr>
            <a:lvl4pPr marL="851400" indent="0">
              <a:buNone/>
              <a:defRPr sz="2800" b="1">
                <a:solidFill>
                  <a:schemeClr val="bg1"/>
                </a:solidFill>
              </a:defRPr>
            </a:lvl4pPr>
            <a:lvl5pPr marL="1103400"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3" name="TextBox 2">
            <a:extLst>
              <a:ext uri="{FF2B5EF4-FFF2-40B4-BE49-F238E27FC236}">
                <a16:creationId xmlns:a16="http://schemas.microsoft.com/office/drawing/2014/main" id="{0538ED48-EFEB-048A-B077-C65C1EFEB604}"/>
              </a:ext>
            </a:extLst>
          </p:cNvPr>
          <p:cNvSpPr txBox="1"/>
          <p:nvPr userDrawn="1"/>
        </p:nvSpPr>
        <p:spPr>
          <a:xfrm flipH="1">
            <a:off x="11354060"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008652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 column_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7" y="448820"/>
            <a:ext cx="11298681" cy="775597"/>
          </a:xfrm>
          <a:prstGeom prst="rect">
            <a:avLst/>
          </a:prstGeom>
        </p:spPr>
        <p:txBody>
          <a:bodyPr/>
          <a:lstStyle>
            <a:lvl1pPr>
              <a:defRPr b="1">
                <a:solidFill>
                  <a:schemeClr val="accent1"/>
                </a:solidFill>
              </a:defRPr>
            </a:lvl1pPr>
          </a:lstStyle>
          <a:p>
            <a:r>
              <a:rPr lang="en-US"/>
              <a:t>Slide headline text goes over no more than two lines</a:t>
            </a:r>
            <a:br>
              <a:rPr lang="en-US"/>
            </a:br>
            <a:r>
              <a:rPr lang="en-US"/>
              <a:t>Two column layout with subhead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hasCustomPrompt="1"/>
          </p:nvPr>
        </p:nvSpPr>
        <p:spPr>
          <a:xfrm>
            <a:off x="450408" y="2105246"/>
            <a:ext cx="5457600" cy="233910"/>
          </a:xfrm>
          <a:prstGeom prst="rect">
            <a:avLst/>
          </a:prstGeom>
        </p:spPr>
        <p:txBody>
          <a:bodyPr wrap="square">
            <a:spAutoFit/>
          </a:bodyPr>
          <a:lstStyle>
            <a:lvl1pPr marL="0" indent="0">
              <a:buNone/>
              <a:defRPr sz="1600" b="1">
                <a:solidFill>
                  <a:schemeClr val="accent1"/>
                </a:solidFill>
              </a:defRPr>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Insert subhead here</a:t>
            </a:r>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3" y="1350963"/>
            <a:ext cx="11306175" cy="263149"/>
          </a:xfrm>
          <a:prstGeom prst="rect">
            <a:avLst/>
          </a:prstGeom>
        </p:spPr>
        <p:txBody>
          <a:bodyPr>
            <a:spAutoFit/>
          </a:bodyPr>
          <a:lstStyle>
            <a:lvl1pPr marL="0" indent="0">
              <a:buNone/>
              <a:defRPr sz="1800">
                <a:solidFill>
                  <a:schemeClr val="accent2"/>
                </a:solidFill>
              </a:defRPr>
            </a:lvl1pPr>
            <a:lvl2pPr marL="311400" indent="0">
              <a:buNone/>
              <a:defRPr/>
            </a:lvl2pPr>
            <a:lvl3pPr marL="599400" indent="0">
              <a:buNone/>
              <a:defRPr/>
            </a:lvl3pPr>
            <a:lvl4pPr marL="851400" indent="0">
              <a:buNone/>
              <a:defRPr/>
            </a:lvl4pPr>
            <a:lvl5pPr marL="1103400" indent="0">
              <a:buNone/>
              <a:defRPr/>
            </a:lvl5pPr>
          </a:lstStyle>
          <a:p>
            <a:pPr lvl="0"/>
            <a:r>
              <a:rPr lang="en-US"/>
              <a:t>Optional subtitle space</a:t>
            </a:r>
          </a:p>
        </p:txBody>
      </p:sp>
      <p:sp>
        <p:nvSpPr>
          <p:cNvPr id="11" name="Content Placeholder 2">
            <a:extLst>
              <a:ext uri="{FF2B5EF4-FFF2-40B4-BE49-F238E27FC236}">
                <a16:creationId xmlns:a16="http://schemas.microsoft.com/office/drawing/2014/main" id="{7CCACFB6-B86E-FDA1-34DF-E7A553475B6B}"/>
              </a:ext>
            </a:extLst>
          </p:cNvPr>
          <p:cNvSpPr>
            <a:spLocks noGrp="1"/>
          </p:cNvSpPr>
          <p:nvPr>
            <p:ph idx="16" hasCustomPrompt="1"/>
          </p:nvPr>
        </p:nvSpPr>
        <p:spPr>
          <a:xfrm>
            <a:off x="6291488" y="2105246"/>
            <a:ext cx="5457600" cy="233910"/>
          </a:xfrm>
          <a:prstGeom prst="rect">
            <a:avLst/>
          </a:prstGeom>
        </p:spPr>
        <p:txBody>
          <a:bodyPr wrap="square">
            <a:spAutoFit/>
          </a:bodyPr>
          <a:lstStyle>
            <a:lvl1pPr marL="0" indent="0">
              <a:buNone/>
              <a:defRPr sz="1600" b="1">
                <a:solidFill>
                  <a:schemeClr val="accent1"/>
                </a:solidFill>
              </a:defRPr>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Insert subhead here</a:t>
            </a:r>
          </a:p>
        </p:txBody>
      </p:sp>
      <p:sp>
        <p:nvSpPr>
          <p:cNvPr id="22" name="Content Placeholder 2">
            <a:extLst>
              <a:ext uri="{FF2B5EF4-FFF2-40B4-BE49-F238E27FC236}">
                <a16:creationId xmlns:a16="http://schemas.microsoft.com/office/drawing/2014/main" id="{E82C9280-47D4-0D30-F65C-55D78808280B}"/>
              </a:ext>
            </a:extLst>
          </p:cNvPr>
          <p:cNvSpPr>
            <a:spLocks noGrp="1"/>
          </p:cNvSpPr>
          <p:nvPr>
            <p:ph idx="15"/>
          </p:nvPr>
        </p:nvSpPr>
        <p:spPr>
          <a:xfrm>
            <a:off x="450408" y="2392096"/>
            <a:ext cx="5462080" cy="3588905"/>
          </a:xfrm>
          <a:prstGeom prst="rect">
            <a:avLst/>
          </a:prstGeom>
        </p:spPr>
        <p:txBody>
          <a:bodyPr>
            <a:normAutofit/>
          </a:bodyPr>
          <a:lstStyle>
            <a:lvl1pPr marL="0" indent="0">
              <a:buNone/>
              <a:defRPr sz="1600"/>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Content Placeholder 2">
            <a:extLst>
              <a:ext uri="{FF2B5EF4-FFF2-40B4-BE49-F238E27FC236}">
                <a16:creationId xmlns:a16="http://schemas.microsoft.com/office/drawing/2014/main" id="{F746E848-A61A-C4A3-265D-AFBBB564D9A8}"/>
              </a:ext>
            </a:extLst>
          </p:cNvPr>
          <p:cNvSpPr>
            <a:spLocks noGrp="1"/>
          </p:cNvSpPr>
          <p:nvPr>
            <p:ph idx="17"/>
          </p:nvPr>
        </p:nvSpPr>
        <p:spPr>
          <a:xfrm>
            <a:off x="6287008" y="2392096"/>
            <a:ext cx="5462080" cy="3588905"/>
          </a:xfrm>
          <a:prstGeom prst="rect">
            <a:avLst/>
          </a:prstGeom>
        </p:spPr>
        <p:txBody>
          <a:bodyPr>
            <a:normAutofit/>
          </a:bodyPr>
          <a:lstStyle>
            <a:lvl1pPr marL="0" indent="0">
              <a:buNone/>
              <a:defRPr sz="1600"/>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3" name="Graphic 8">
            <a:extLst>
              <a:ext uri="{FF2B5EF4-FFF2-40B4-BE49-F238E27FC236}">
                <a16:creationId xmlns:a16="http://schemas.microsoft.com/office/drawing/2014/main" id="{AC29AA94-0299-689A-2504-6EE63018EA7D}"/>
              </a:ext>
            </a:extLst>
          </p:cNvPr>
          <p:cNvGrpSpPr/>
          <p:nvPr userDrawn="1"/>
        </p:nvGrpSpPr>
        <p:grpSpPr>
          <a:xfrm>
            <a:off x="461047" y="6408447"/>
            <a:ext cx="1856490" cy="240876"/>
            <a:chOff x="461047" y="6408447"/>
            <a:chExt cx="1856490" cy="240876"/>
          </a:xfrm>
        </p:grpSpPr>
        <p:grpSp>
          <p:nvGrpSpPr>
            <p:cNvPr id="34" name="Graphic 8">
              <a:extLst>
                <a:ext uri="{FF2B5EF4-FFF2-40B4-BE49-F238E27FC236}">
                  <a16:creationId xmlns:a16="http://schemas.microsoft.com/office/drawing/2014/main" id="{D0B5DDB7-4F0B-C907-BD6B-9955D61C6FEE}"/>
                </a:ext>
              </a:extLst>
            </p:cNvPr>
            <p:cNvGrpSpPr/>
            <p:nvPr/>
          </p:nvGrpSpPr>
          <p:grpSpPr>
            <a:xfrm>
              <a:off x="1603313" y="6465255"/>
              <a:ext cx="714224" cy="151045"/>
              <a:chOff x="1603313" y="6465255"/>
              <a:chExt cx="714224" cy="151045"/>
            </a:xfrm>
            <a:solidFill>
              <a:srgbClr val="58595B"/>
            </a:solidFill>
          </p:grpSpPr>
          <p:sp>
            <p:nvSpPr>
              <p:cNvPr id="45" name="Freeform 44">
                <a:extLst>
                  <a:ext uri="{FF2B5EF4-FFF2-40B4-BE49-F238E27FC236}">
                    <a16:creationId xmlns:a16="http://schemas.microsoft.com/office/drawing/2014/main" id="{7E3D32B7-E9E9-8F55-4B7F-04163DD4CAE5}"/>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7E7E0693-2AAD-89BA-5895-9E413B26E19F}"/>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a:p>
            </p:txBody>
          </p:sp>
          <p:sp>
            <p:nvSpPr>
              <p:cNvPr id="47" name="Freeform 46">
                <a:extLst>
                  <a:ext uri="{FF2B5EF4-FFF2-40B4-BE49-F238E27FC236}">
                    <a16:creationId xmlns:a16="http://schemas.microsoft.com/office/drawing/2014/main" id="{C6DFE68D-E394-DBAC-FBEC-0BEF03ED45BD}"/>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92E2D082-A7C9-955D-BA64-0DE0429A0088}"/>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a:p>
            </p:txBody>
          </p:sp>
          <p:sp>
            <p:nvSpPr>
              <p:cNvPr id="49" name="Freeform 48">
                <a:extLst>
                  <a:ext uri="{FF2B5EF4-FFF2-40B4-BE49-F238E27FC236}">
                    <a16:creationId xmlns:a16="http://schemas.microsoft.com/office/drawing/2014/main" id="{52AECAD4-2EC0-C60D-0A85-1693B8745183}"/>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a:p>
            </p:txBody>
          </p:sp>
          <p:sp>
            <p:nvSpPr>
              <p:cNvPr id="50" name="Freeform 49">
                <a:extLst>
                  <a:ext uri="{FF2B5EF4-FFF2-40B4-BE49-F238E27FC236}">
                    <a16:creationId xmlns:a16="http://schemas.microsoft.com/office/drawing/2014/main" id="{B1ECE8B0-BDEE-9387-5475-9F61802E5C5D}"/>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a:p>
            </p:txBody>
          </p:sp>
          <p:sp>
            <p:nvSpPr>
              <p:cNvPr id="51" name="Freeform 50">
                <a:extLst>
                  <a:ext uri="{FF2B5EF4-FFF2-40B4-BE49-F238E27FC236}">
                    <a16:creationId xmlns:a16="http://schemas.microsoft.com/office/drawing/2014/main" id="{B07F7DDC-FBAD-72A3-6D2D-D19DC9720C48}"/>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a:p>
            </p:txBody>
          </p:sp>
          <p:sp>
            <p:nvSpPr>
              <p:cNvPr id="52" name="Freeform 51">
                <a:extLst>
                  <a:ext uri="{FF2B5EF4-FFF2-40B4-BE49-F238E27FC236}">
                    <a16:creationId xmlns:a16="http://schemas.microsoft.com/office/drawing/2014/main" id="{A01A5C0A-98C7-6B91-4FA2-C76C25A5FE8F}"/>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a:p>
            </p:txBody>
          </p:sp>
        </p:grpSp>
        <p:grpSp>
          <p:nvGrpSpPr>
            <p:cNvPr id="35" name="Graphic 8">
              <a:extLst>
                <a:ext uri="{FF2B5EF4-FFF2-40B4-BE49-F238E27FC236}">
                  <a16:creationId xmlns:a16="http://schemas.microsoft.com/office/drawing/2014/main" id="{226847FB-1C93-F5CC-8247-B25285B02ACC}"/>
                </a:ext>
              </a:extLst>
            </p:cNvPr>
            <p:cNvGrpSpPr/>
            <p:nvPr/>
          </p:nvGrpSpPr>
          <p:grpSpPr>
            <a:xfrm>
              <a:off x="461047" y="6410373"/>
              <a:ext cx="892791" cy="238950"/>
              <a:chOff x="461047" y="6410373"/>
              <a:chExt cx="892791" cy="238950"/>
            </a:xfrm>
          </p:grpSpPr>
          <p:sp>
            <p:nvSpPr>
              <p:cNvPr id="37" name="Freeform 36">
                <a:extLst>
                  <a:ext uri="{FF2B5EF4-FFF2-40B4-BE49-F238E27FC236}">
                    <a16:creationId xmlns:a16="http://schemas.microsoft.com/office/drawing/2014/main" id="{D14E8F4D-8527-1301-76AB-44B26211C634}"/>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a:p>
            </p:txBody>
          </p:sp>
          <p:sp>
            <p:nvSpPr>
              <p:cNvPr id="38" name="Freeform 37">
                <a:extLst>
                  <a:ext uri="{FF2B5EF4-FFF2-40B4-BE49-F238E27FC236}">
                    <a16:creationId xmlns:a16="http://schemas.microsoft.com/office/drawing/2014/main" id="{42EEEEDA-C785-CBC8-699A-48193262EC66}"/>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a:p>
            </p:txBody>
          </p:sp>
          <p:sp>
            <p:nvSpPr>
              <p:cNvPr id="39" name="Freeform 38">
                <a:extLst>
                  <a:ext uri="{FF2B5EF4-FFF2-40B4-BE49-F238E27FC236}">
                    <a16:creationId xmlns:a16="http://schemas.microsoft.com/office/drawing/2014/main" id="{096DF2D4-2A35-EE78-0F9E-2A17B81EDEC5}"/>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0CD376CF-242B-99FE-95E5-7055C4DEB3CB}"/>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a:p>
            </p:txBody>
          </p:sp>
          <p:sp>
            <p:nvSpPr>
              <p:cNvPr id="41" name="Freeform 40">
                <a:extLst>
                  <a:ext uri="{FF2B5EF4-FFF2-40B4-BE49-F238E27FC236}">
                    <a16:creationId xmlns:a16="http://schemas.microsoft.com/office/drawing/2014/main" id="{9192295F-4D09-0ED4-E2C3-7C124BAA0CE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a:p>
            </p:txBody>
          </p:sp>
          <p:sp>
            <p:nvSpPr>
              <p:cNvPr id="42" name="Freeform 41">
                <a:extLst>
                  <a:ext uri="{FF2B5EF4-FFF2-40B4-BE49-F238E27FC236}">
                    <a16:creationId xmlns:a16="http://schemas.microsoft.com/office/drawing/2014/main" id="{F3EAE7B9-44E2-2BF1-CEBA-5A1C9C25B993}"/>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a:p>
            </p:txBody>
          </p:sp>
          <p:sp>
            <p:nvSpPr>
              <p:cNvPr id="43" name="Freeform 42">
                <a:extLst>
                  <a:ext uri="{FF2B5EF4-FFF2-40B4-BE49-F238E27FC236}">
                    <a16:creationId xmlns:a16="http://schemas.microsoft.com/office/drawing/2014/main" id="{323ECAC8-8B3F-9F74-3867-9D0B64CF8DF1}"/>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F477422F-4C51-AECE-0C42-E40D0E3C9ABA}"/>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grpSp>
        <p:sp>
          <p:nvSpPr>
            <p:cNvPr id="36" name="Freeform 35">
              <a:extLst>
                <a:ext uri="{FF2B5EF4-FFF2-40B4-BE49-F238E27FC236}">
                  <a16:creationId xmlns:a16="http://schemas.microsoft.com/office/drawing/2014/main" id="{C51A745E-888C-EEE2-C916-FDF738F7699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a:p>
          </p:txBody>
        </p:sp>
      </p:grpSp>
      <p:sp>
        <p:nvSpPr>
          <p:cNvPr id="67" name="Text Placeholder 10">
            <a:extLst>
              <a:ext uri="{FF2B5EF4-FFF2-40B4-BE49-F238E27FC236}">
                <a16:creationId xmlns:a16="http://schemas.microsoft.com/office/drawing/2014/main" id="{ECD1CE4D-6C86-E768-B755-7818D8201473}"/>
              </a:ext>
            </a:extLst>
          </p:cNvPr>
          <p:cNvSpPr>
            <a:spLocks noGrp="1"/>
          </p:cNvSpPr>
          <p:nvPr>
            <p:ph type="body" sz="quarter" idx="13" hasCustomPrompt="1"/>
          </p:nvPr>
        </p:nvSpPr>
        <p:spPr>
          <a:xfrm>
            <a:off x="450408" y="6126133"/>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400" indent="0">
              <a:buNone/>
              <a:defRPr sz="2800" b="1">
                <a:solidFill>
                  <a:schemeClr val="bg1"/>
                </a:solidFill>
              </a:defRPr>
            </a:lvl2pPr>
            <a:lvl3pPr marL="599400" indent="0">
              <a:buNone/>
              <a:defRPr sz="2800" b="1">
                <a:solidFill>
                  <a:schemeClr val="bg1"/>
                </a:solidFill>
              </a:defRPr>
            </a:lvl3pPr>
            <a:lvl4pPr marL="851400" indent="0">
              <a:buNone/>
              <a:defRPr sz="2800" b="1">
                <a:solidFill>
                  <a:schemeClr val="bg1"/>
                </a:solidFill>
              </a:defRPr>
            </a:lvl4pPr>
            <a:lvl5pPr marL="1103400"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88250AC4-F35D-A403-7D7B-B93844B33138}"/>
              </a:ext>
            </a:extLst>
          </p:cNvPr>
          <p:cNvSpPr txBox="1"/>
          <p:nvPr userDrawn="1"/>
        </p:nvSpPr>
        <p:spPr>
          <a:xfrm flipH="1">
            <a:off x="11354060"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4173946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title</a:t>
            </a:r>
          </a:p>
        </p:txBody>
      </p:sp>
      <p:sp>
        <p:nvSpPr>
          <p:cNvPr id="6" name="Text Placeholder 3"/>
          <p:cNvSpPr>
            <a:spLocks noGrp="1"/>
          </p:cNvSpPr>
          <p:nvPr>
            <p:ph type="body" sz="quarter" idx="11" hasCustomPrompt="1"/>
          </p:nvPr>
        </p:nvSpPr>
        <p:spPr>
          <a:xfrm>
            <a:off x="316082" y="1552684"/>
            <a:ext cx="9364951" cy="4229521"/>
          </a:xfrm>
          <a:prstGeom prst="rect">
            <a:avLst/>
          </a:prstGeom>
        </p:spPr>
        <p:txBody>
          <a:bodyPr vert="horz"/>
          <a:lstStyle>
            <a:lvl1pPr marL="0" indent="0">
              <a:spcBef>
                <a:spcPts val="0"/>
              </a:spcBef>
              <a:buNone/>
              <a:defRPr sz="32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269230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7" y="448820"/>
            <a:ext cx="11298681" cy="775597"/>
          </a:xfrm>
          <a:prstGeom prst="rect">
            <a:avLst/>
          </a:prstGeom>
        </p:spPr>
        <p:txBody>
          <a:bodyPr/>
          <a:lstStyle>
            <a:lvl1pPr>
              <a:defRPr b="1">
                <a:solidFill>
                  <a:schemeClr val="accent1"/>
                </a:solidFill>
              </a:defRPr>
            </a:lvl1pPr>
          </a:lstStyle>
          <a:p>
            <a:r>
              <a:rPr lang="en-US"/>
              <a:t>Slide headline text goes over no more than two lines</a:t>
            </a:r>
            <a:br>
              <a:rPr lang="en-US"/>
            </a:br>
            <a:r>
              <a:rPr lang="en-US"/>
              <a:t>Three column layout</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8" y="2105246"/>
            <a:ext cx="3600000" cy="3876843"/>
          </a:xfrm>
          <a:prstGeom prst="rect">
            <a:avLst/>
          </a:prstGeom>
        </p:spPr>
        <p:txBody>
          <a:bodyPr>
            <a:normAutofit/>
          </a:bodyPr>
          <a:lstStyle>
            <a:lvl1pPr marL="0" indent="0">
              <a:buNone/>
              <a:defRPr sz="1600"/>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3" y="1350963"/>
            <a:ext cx="11306175" cy="263149"/>
          </a:xfrm>
          <a:prstGeom prst="rect">
            <a:avLst/>
          </a:prstGeom>
        </p:spPr>
        <p:txBody>
          <a:bodyPr wrap="square">
            <a:spAutoFit/>
          </a:bodyPr>
          <a:lstStyle>
            <a:lvl1pPr marL="0" indent="0">
              <a:buNone/>
              <a:defRPr sz="1800">
                <a:solidFill>
                  <a:schemeClr val="accent2"/>
                </a:solidFill>
              </a:defRPr>
            </a:lvl1pPr>
            <a:lvl2pPr marL="311400" indent="0">
              <a:buNone/>
              <a:defRPr/>
            </a:lvl2pPr>
            <a:lvl3pPr marL="599400" indent="0">
              <a:buNone/>
              <a:defRPr/>
            </a:lvl3pPr>
            <a:lvl4pPr marL="851400" indent="0">
              <a:buNone/>
              <a:defRPr/>
            </a:lvl4pPr>
            <a:lvl5pPr marL="1103400" indent="0">
              <a:buNone/>
              <a:defRPr/>
            </a:lvl5pPr>
          </a:lstStyle>
          <a:p>
            <a:pPr lvl="0"/>
            <a:r>
              <a:rPr lang="en-US"/>
              <a:t>Optional subtitle space</a:t>
            </a:r>
          </a:p>
        </p:txBody>
      </p:sp>
      <p:sp>
        <p:nvSpPr>
          <p:cNvPr id="10" name="Content Placeholder 2">
            <a:extLst>
              <a:ext uri="{FF2B5EF4-FFF2-40B4-BE49-F238E27FC236}">
                <a16:creationId xmlns:a16="http://schemas.microsoft.com/office/drawing/2014/main" id="{FCDD7D99-9593-3964-DC76-299EC215C92A}"/>
              </a:ext>
            </a:extLst>
          </p:cNvPr>
          <p:cNvSpPr>
            <a:spLocks noGrp="1"/>
          </p:cNvSpPr>
          <p:nvPr>
            <p:ph idx="15"/>
          </p:nvPr>
        </p:nvSpPr>
        <p:spPr>
          <a:xfrm>
            <a:off x="4299748" y="2105246"/>
            <a:ext cx="3600000" cy="3876843"/>
          </a:xfrm>
          <a:prstGeom prst="rect">
            <a:avLst/>
          </a:prstGeom>
        </p:spPr>
        <p:txBody>
          <a:bodyPr>
            <a:normAutofit/>
          </a:bodyPr>
          <a:lstStyle>
            <a:lvl1pPr marL="0" indent="0">
              <a:buNone/>
              <a:defRPr sz="1600"/>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CFAED180-B1CB-4451-1EA0-120D515DDEDC}"/>
              </a:ext>
            </a:extLst>
          </p:cNvPr>
          <p:cNvSpPr>
            <a:spLocks noGrp="1"/>
          </p:cNvSpPr>
          <p:nvPr>
            <p:ph idx="16"/>
          </p:nvPr>
        </p:nvSpPr>
        <p:spPr>
          <a:xfrm>
            <a:off x="8149088" y="2105246"/>
            <a:ext cx="3600000" cy="3876843"/>
          </a:xfrm>
          <a:prstGeom prst="rect">
            <a:avLst/>
          </a:prstGeom>
        </p:spPr>
        <p:txBody>
          <a:bodyPr>
            <a:normAutofit/>
          </a:bodyPr>
          <a:lstStyle>
            <a:lvl1pPr marL="0" indent="0">
              <a:buNone/>
              <a:defRPr sz="1600"/>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2" name="Graphic 8">
            <a:extLst>
              <a:ext uri="{FF2B5EF4-FFF2-40B4-BE49-F238E27FC236}">
                <a16:creationId xmlns:a16="http://schemas.microsoft.com/office/drawing/2014/main" id="{8EDDCA27-BF6E-BEBD-7AAE-036BBA17E503}"/>
              </a:ext>
            </a:extLst>
          </p:cNvPr>
          <p:cNvGrpSpPr/>
          <p:nvPr userDrawn="1"/>
        </p:nvGrpSpPr>
        <p:grpSpPr>
          <a:xfrm>
            <a:off x="461047" y="6408447"/>
            <a:ext cx="1856490" cy="240876"/>
            <a:chOff x="461047" y="6408447"/>
            <a:chExt cx="1856490" cy="240876"/>
          </a:xfrm>
        </p:grpSpPr>
        <p:grpSp>
          <p:nvGrpSpPr>
            <p:cNvPr id="33" name="Graphic 8">
              <a:extLst>
                <a:ext uri="{FF2B5EF4-FFF2-40B4-BE49-F238E27FC236}">
                  <a16:creationId xmlns:a16="http://schemas.microsoft.com/office/drawing/2014/main" id="{64563633-CDF9-F69E-74BD-8AD1533F38F4}"/>
                </a:ext>
              </a:extLst>
            </p:cNvPr>
            <p:cNvGrpSpPr/>
            <p:nvPr/>
          </p:nvGrpSpPr>
          <p:grpSpPr>
            <a:xfrm>
              <a:off x="1603313" y="6465255"/>
              <a:ext cx="714224" cy="151045"/>
              <a:chOff x="1603313" y="6465255"/>
              <a:chExt cx="714224" cy="151045"/>
            </a:xfrm>
            <a:solidFill>
              <a:srgbClr val="58595B"/>
            </a:solidFill>
          </p:grpSpPr>
          <p:sp>
            <p:nvSpPr>
              <p:cNvPr id="44" name="Freeform 43">
                <a:extLst>
                  <a:ext uri="{FF2B5EF4-FFF2-40B4-BE49-F238E27FC236}">
                    <a16:creationId xmlns:a16="http://schemas.microsoft.com/office/drawing/2014/main" id="{A009A51C-E8B8-6646-6E70-3A96EAFE5F9C}"/>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62A57002-92F4-434A-7802-FDC6ADAC2827}"/>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C2365FA9-4A85-8680-02B5-1006225DA88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a:p>
            </p:txBody>
          </p:sp>
          <p:sp>
            <p:nvSpPr>
              <p:cNvPr id="47" name="Freeform 46">
                <a:extLst>
                  <a:ext uri="{FF2B5EF4-FFF2-40B4-BE49-F238E27FC236}">
                    <a16:creationId xmlns:a16="http://schemas.microsoft.com/office/drawing/2014/main" id="{14DDC805-BD45-351E-7889-30653611C16C}"/>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EF440CEB-250D-54C3-11A3-77C34C26AE7B}"/>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a:p>
            </p:txBody>
          </p:sp>
          <p:sp>
            <p:nvSpPr>
              <p:cNvPr id="49" name="Freeform 48">
                <a:extLst>
                  <a:ext uri="{FF2B5EF4-FFF2-40B4-BE49-F238E27FC236}">
                    <a16:creationId xmlns:a16="http://schemas.microsoft.com/office/drawing/2014/main" id="{3E0E4537-EF2C-97DA-E5BA-726D15CE02BA}"/>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a:p>
            </p:txBody>
          </p:sp>
          <p:sp>
            <p:nvSpPr>
              <p:cNvPr id="50" name="Freeform 49">
                <a:extLst>
                  <a:ext uri="{FF2B5EF4-FFF2-40B4-BE49-F238E27FC236}">
                    <a16:creationId xmlns:a16="http://schemas.microsoft.com/office/drawing/2014/main" id="{3D4300F7-6205-66C4-D0AE-0C12D13769B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a:p>
            </p:txBody>
          </p:sp>
          <p:sp>
            <p:nvSpPr>
              <p:cNvPr id="51" name="Freeform 50">
                <a:extLst>
                  <a:ext uri="{FF2B5EF4-FFF2-40B4-BE49-F238E27FC236}">
                    <a16:creationId xmlns:a16="http://schemas.microsoft.com/office/drawing/2014/main" id="{E7504D54-9572-C1F2-32D0-061544D3E2E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a:p>
            </p:txBody>
          </p:sp>
        </p:grpSp>
        <p:grpSp>
          <p:nvGrpSpPr>
            <p:cNvPr id="34" name="Graphic 8">
              <a:extLst>
                <a:ext uri="{FF2B5EF4-FFF2-40B4-BE49-F238E27FC236}">
                  <a16:creationId xmlns:a16="http://schemas.microsoft.com/office/drawing/2014/main" id="{84E7358B-E4A1-82AC-0D96-CA22C80EFCEB}"/>
                </a:ext>
              </a:extLst>
            </p:cNvPr>
            <p:cNvGrpSpPr/>
            <p:nvPr/>
          </p:nvGrpSpPr>
          <p:grpSpPr>
            <a:xfrm>
              <a:off x="461047" y="6410373"/>
              <a:ext cx="892791" cy="238950"/>
              <a:chOff x="461047" y="6410373"/>
              <a:chExt cx="892791" cy="238950"/>
            </a:xfrm>
          </p:grpSpPr>
          <p:sp>
            <p:nvSpPr>
              <p:cNvPr id="36" name="Freeform 35">
                <a:extLst>
                  <a:ext uri="{FF2B5EF4-FFF2-40B4-BE49-F238E27FC236}">
                    <a16:creationId xmlns:a16="http://schemas.microsoft.com/office/drawing/2014/main" id="{537B8436-36C0-453D-7595-DFD4CCD17734}"/>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a:p>
            </p:txBody>
          </p:sp>
          <p:sp>
            <p:nvSpPr>
              <p:cNvPr id="37" name="Freeform 36">
                <a:extLst>
                  <a:ext uri="{FF2B5EF4-FFF2-40B4-BE49-F238E27FC236}">
                    <a16:creationId xmlns:a16="http://schemas.microsoft.com/office/drawing/2014/main" id="{885A06EC-0E9F-E456-7825-F5634AFC6AD6}"/>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a:p>
            </p:txBody>
          </p:sp>
          <p:sp>
            <p:nvSpPr>
              <p:cNvPr id="38" name="Freeform 37">
                <a:extLst>
                  <a:ext uri="{FF2B5EF4-FFF2-40B4-BE49-F238E27FC236}">
                    <a16:creationId xmlns:a16="http://schemas.microsoft.com/office/drawing/2014/main" id="{0B750D3C-0437-0DC5-8739-5DCB7A71A61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a:p>
            </p:txBody>
          </p:sp>
          <p:sp>
            <p:nvSpPr>
              <p:cNvPr id="39" name="Freeform 38">
                <a:extLst>
                  <a:ext uri="{FF2B5EF4-FFF2-40B4-BE49-F238E27FC236}">
                    <a16:creationId xmlns:a16="http://schemas.microsoft.com/office/drawing/2014/main" id="{33206455-2B85-067E-AF46-80C33117B778}"/>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AE336F46-0784-722C-24CD-ABF90B0D6073}"/>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a:p>
            </p:txBody>
          </p:sp>
          <p:sp>
            <p:nvSpPr>
              <p:cNvPr id="41" name="Freeform 40">
                <a:extLst>
                  <a:ext uri="{FF2B5EF4-FFF2-40B4-BE49-F238E27FC236}">
                    <a16:creationId xmlns:a16="http://schemas.microsoft.com/office/drawing/2014/main" id="{E6EBAA15-9F06-CCE0-C7D9-A0BB21E9888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a:p>
            </p:txBody>
          </p:sp>
          <p:sp>
            <p:nvSpPr>
              <p:cNvPr id="42" name="Freeform 41">
                <a:extLst>
                  <a:ext uri="{FF2B5EF4-FFF2-40B4-BE49-F238E27FC236}">
                    <a16:creationId xmlns:a16="http://schemas.microsoft.com/office/drawing/2014/main" id="{C0026CAF-7D46-C18C-89AE-9E5C3710B9B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43" name="Freeform 42">
                <a:extLst>
                  <a:ext uri="{FF2B5EF4-FFF2-40B4-BE49-F238E27FC236}">
                    <a16:creationId xmlns:a16="http://schemas.microsoft.com/office/drawing/2014/main" id="{81ED97EB-C907-7249-D508-4B312F8DC23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grpSp>
        <p:sp>
          <p:nvSpPr>
            <p:cNvPr id="35" name="Freeform 34">
              <a:extLst>
                <a:ext uri="{FF2B5EF4-FFF2-40B4-BE49-F238E27FC236}">
                  <a16:creationId xmlns:a16="http://schemas.microsoft.com/office/drawing/2014/main" id="{1808F1E1-86E8-85CF-4DC8-63D592A20DB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a:p>
          </p:txBody>
        </p:sp>
      </p:grpSp>
      <p:sp>
        <p:nvSpPr>
          <p:cNvPr id="66" name="Text Placeholder 10">
            <a:extLst>
              <a:ext uri="{FF2B5EF4-FFF2-40B4-BE49-F238E27FC236}">
                <a16:creationId xmlns:a16="http://schemas.microsoft.com/office/drawing/2014/main" id="{9FDF3AD6-AF4A-B553-06CA-E7B597CF809D}"/>
              </a:ext>
            </a:extLst>
          </p:cNvPr>
          <p:cNvSpPr>
            <a:spLocks noGrp="1"/>
          </p:cNvSpPr>
          <p:nvPr>
            <p:ph type="body" sz="quarter" idx="13" hasCustomPrompt="1"/>
          </p:nvPr>
        </p:nvSpPr>
        <p:spPr>
          <a:xfrm>
            <a:off x="450408" y="6126133"/>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400" indent="0">
              <a:buNone/>
              <a:defRPr sz="2800" b="1">
                <a:solidFill>
                  <a:schemeClr val="bg1"/>
                </a:solidFill>
              </a:defRPr>
            </a:lvl2pPr>
            <a:lvl3pPr marL="599400" indent="0">
              <a:buNone/>
              <a:defRPr sz="2800" b="1">
                <a:solidFill>
                  <a:schemeClr val="bg1"/>
                </a:solidFill>
              </a:defRPr>
            </a:lvl3pPr>
            <a:lvl4pPr marL="851400" indent="0">
              <a:buNone/>
              <a:defRPr sz="2800" b="1">
                <a:solidFill>
                  <a:schemeClr val="bg1"/>
                </a:solidFill>
              </a:defRPr>
            </a:lvl4pPr>
            <a:lvl5pPr marL="1103400"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F8EBE0CB-ADE9-8952-E7EE-23999513BDA8}"/>
              </a:ext>
            </a:extLst>
          </p:cNvPr>
          <p:cNvSpPr txBox="1"/>
          <p:nvPr userDrawn="1"/>
        </p:nvSpPr>
        <p:spPr>
          <a:xfrm flipH="1">
            <a:off x="11354060"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2263281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3 column sub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7" y="448820"/>
            <a:ext cx="11298681" cy="775597"/>
          </a:xfrm>
          <a:prstGeom prst="rect">
            <a:avLst/>
          </a:prstGeom>
        </p:spPr>
        <p:txBody>
          <a:bodyPr/>
          <a:lstStyle>
            <a:lvl1pPr>
              <a:defRPr b="1">
                <a:solidFill>
                  <a:schemeClr val="accent1"/>
                </a:solidFill>
              </a:defRPr>
            </a:lvl1pPr>
          </a:lstStyle>
          <a:p>
            <a:r>
              <a:rPr lang="en-US"/>
              <a:t>Slide headline text goes over no more than two lines</a:t>
            </a:r>
            <a:br>
              <a:rPr lang="en-US"/>
            </a:br>
            <a:r>
              <a:rPr lang="en-US"/>
              <a:t>Three column layout with subhead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hasCustomPrompt="1"/>
          </p:nvPr>
        </p:nvSpPr>
        <p:spPr>
          <a:xfrm>
            <a:off x="450408" y="2105246"/>
            <a:ext cx="3600000" cy="233910"/>
          </a:xfrm>
          <a:prstGeom prst="rect">
            <a:avLst/>
          </a:prstGeom>
        </p:spPr>
        <p:txBody>
          <a:bodyPr wrap="square">
            <a:spAutoFit/>
          </a:bodyPr>
          <a:lstStyle>
            <a:lvl1pPr marL="0" indent="0">
              <a:buNone/>
              <a:defRPr sz="1600" b="1">
                <a:solidFill>
                  <a:schemeClr val="accent1"/>
                </a:solidFill>
              </a:defRPr>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Insert subhead here</a:t>
            </a:r>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3" y="1350963"/>
            <a:ext cx="11306175" cy="263149"/>
          </a:xfrm>
          <a:prstGeom prst="rect">
            <a:avLst/>
          </a:prstGeom>
        </p:spPr>
        <p:txBody>
          <a:bodyPr>
            <a:spAutoFit/>
          </a:bodyPr>
          <a:lstStyle>
            <a:lvl1pPr marL="0" indent="0">
              <a:buNone/>
              <a:defRPr sz="1800">
                <a:solidFill>
                  <a:schemeClr val="accent2"/>
                </a:solidFill>
              </a:defRPr>
            </a:lvl1pPr>
            <a:lvl2pPr marL="311400" indent="0">
              <a:buNone/>
              <a:defRPr/>
            </a:lvl2pPr>
            <a:lvl3pPr marL="599400" indent="0">
              <a:buNone/>
              <a:defRPr/>
            </a:lvl3pPr>
            <a:lvl4pPr marL="851400" indent="0">
              <a:buNone/>
              <a:defRPr/>
            </a:lvl4pPr>
            <a:lvl5pPr marL="1103400" indent="0">
              <a:buNone/>
              <a:defRPr/>
            </a:lvl5pPr>
          </a:lstStyle>
          <a:p>
            <a:pPr lvl="0"/>
            <a:r>
              <a:rPr lang="en-US"/>
              <a:t>Optional subtitle space</a:t>
            </a:r>
          </a:p>
        </p:txBody>
      </p:sp>
      <p:sp>
        <p:nvSpPr>
          <p:cNvPr id="11" name="Content Placeholder 2">
            <a:extLst>
              <a:ext uri="{FF2B5EF4-FFF2-40B4-BE49-F238E27FC236}">
                <a16:creationId xmlns:a16="http://schemas.microsoft.com/office/drawing/2014/main" id="{7CCACFB6-B86E-FDA1-34DF-E7A553475B6B}"/>
              </a:ext>
            </a:extLst>
          </p:cNvPr>
          <p:cNvSpPr>
            <a:spLocks noGrp="1"/>
          </p:cNvSpPr>
          <p:nvPr>
            <p:ph idx="16" hasCustomPrompt="1"/>
          </p:nvPr>
        </p:nvSpPr>
        <p:spPr>
          <a:xfrm>
            <a:off x="4292735" y="2105246"/>
            <a:ext cx="3600000" cy="233910"/>
          </a:xfrm>
          <a:prstGeom prst="rect">
            <a:avLst/>
          </a:prstGeom>
        </p:spPr>
        <p:txBody>
          <a:bodyPr wrap="square">
            <a:spAutoFit/>
          </a:bodyPr>
          <a:lstStyle>
            <a:lvl1pPr marL="0" indent="0">
              <a:buNone/>
              <a:defRPr sz="1600" b="1">
                <a:solidFill>
                  <a:schemeClr val="accent1"/>
                </a:solidFill>
              </a:defRPr>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Insert subhead here</a:t>
            </a:r>
          </a:p>
        </p:txBody>
      </p:sp>
      <p:sp>
        <p:nvSpPr>
          <p:cNvPr id="19" name="Content Placeholder 2">
            <a:extLst>
              <a:ext uri="{FF2B5EF4-FFF2-40B4-BE49-F238E27FC236}">
                <a16:creationId xmlns:a16="http://schemas.microsoft.com/office/drawing/2014/main" id="{72DBB33F-391D-DFAF-753E-0AB6A98D7E18}"/>
              </a:ext>
            </a:extLst>
          </p:cNvPr>
          <p:cNvSpPr>
            <a:spLocks noGrp="1"/>
          </p:cNvSpPr>
          <p:nvPr>
            <p:ph idx="18"/>
          </p:nvPr>
        </p:nvSpPr>
        <p:spPr>
          <a:xfrm>
            <a:off x="450408" y="2392096"/>
            <a:ext cx="3600000" cy="3589993"/>
          </a:xfrm>
          <a:prstGeom prst="rect">
            <a:avLst/>
          </a:prstGeom>
        </p:spPr>
        <p:txBody>
          <a:bodyPr>
            <a:normAutofit/>
          </a:bodyPr>
          <a:lstStyle>
            <a:lvl1pPr marL="0" indent="0">
              <a:buNone/>
              <a:defRPr sz="1600"/>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2">
            <a:extLst>
              <a:ext uri="{FF2B5EF4-FFF2-40B4-BE49-F238E27FC236}">
                <a16:creationId xmlns:a16="http://schemas.microsoft.com/office/drawing/2014/main" id="{5CF8C341-6D3D-F09B-58B7-E82657C308C8}"/>
              </a:ext>
            </a:extLst>
          </p:cNvPr>
          <p:cNvSpPr>
            <a:spLocks noGrp="1"/>
          </p:cNvSpPr>
          <p:nvPr>
            <p:ph idx="19"/>
          </p:nvPr>
        </p:nvSpPr>
        <p:spPr>
          <a:xfrm>
            <a:off x="4292735" y="2392096"/>
            <a:ext cx="3600000" cy="3589993"/>
          </a:xfrm>
          <a:prstGeom prst="rect">
            <a:avLst/>
          </a:prstGeom>
        </p:spPr>
        <p:txBody>
          <a:bodyPr>
            <a:normAutofit/>
          </a:bodyPr>
          <a:lstStyle>
            <a:lvl1pPr marL="0" indent="0">
              <a:buNone/>
              <a:defRPr sz="1600"/>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2">
            <a:extLst>
              <a:ext uri="{FF2B5EF4-FFF2-40B4-BE49-F238E27FC236}">
                <a16:creationId xmlns:a16="http://schemas.microsoft.com/office/drawing/2014/main" id="{EE4AAB6E-5A54-F523-85D7-BC379CBB658C}"/>
              </a:ext>
            </a:extLst>
          </p:cNvPr>
          <p:cNvSpPr>
            <a:spLocks noGrp="1"/>
          </p:cNvSpPr>
          <p:nvPr>
            <p:ph idx="20"/>
          </p:nvPr>
        </p:nvSpPr>
        <p:spPr>
          <a:xfrm>
            <a:off x="8141592" y="2392096"/>
            <a:ext cx="3600000" cy="3589993"/>
          </a:xfrm>
          <a:prstGeom prst="rect">
            <a:avLst/>
          </a:prstGeom>
        </p:spPr>
        <p:txBody>
          <a:bodyPr>
            <a:normAutofit/>
          </a:bodyPr>
          <a:lstStyle>
            <a:lvl1pPr marL="0" indent="0">
              <a:buNone/>
              <a:defRPr sz="1600"/>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2">
            <a:extLst>
              <a:ext uri="{FF2B5EF4-FFF2-40B4-BE49-F238E27FC236}">
                <a16:creationId xmlns:a16="http://schemas.microsoft.com/office/drawing/2014/main" id="{B2618350-ECD5-772B-1D22-747B2A68CC0E}"/>
              </a:ext>
            </a:extLst>
          </p:cNvPr>
          <p:cNvSpPr>
            <a:spLocks noGrp="1"/>
          </p:cNvSpPr>
          <p:nvPr>
            <p:ph idx="21" hasCustomPrompt="1"/>
          </p:nvPr>
        </p:nvSpPr>
        <p:spPr>
          <a:xfrm>
            <a:off x="8135061" y="2105246"/>
            <a:ext cx="3600000" cy="233910"/>
          </a:xfrm>
          <a:prstGeom prst="rect">
            <a:avLst/>
          </a:prstGeom>
        </p:spPr>
        <p:txBody>
          <a:bodyPr wrap="square">
            <a:spAutoFit/>
          </a:bodyPr>
          <a:lstStyle>
            <a:lvl1pPr marL="0" indent="0">
              <a:buNone/>
              <a:defRPr sz="1600" b="1">
                <a:solidFill>
                  <a:schemeClr val="accent1"/>
                </a:solidFill>
              </a:defRPr>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Insert subhead here</a:t>
            </a:r>
          </a:p>
        </p:txBody>
      </p:sp>
      <p:grpSp>
        <p:nvGrpSpPr>
          <p:cNvPr id="35" name="Graphic 8">
            <a:extLst>
              <a:ext uri="{FF2B5EF4-FFF2-40B4-BE49-F238E27FC236}">
                <a16:creationId xmlns:a16="http://schemas.microsoft.com/office/drawing/2014/main" id="{E78B8DE4-3536-60B8-71AD-5C487FA66607}"/>
              </a:ext>
            </a:extLst>
          </p:cNvPr>
          <p:cNvGrpSpPr/>
          <p:nvPr userDrawn="1"/>
        </p:nvGrpSpPr>
        <p:grpSpPr>
          <a:xfrm>
            <a:off x="461047" y="6408447"/>
            <a:ext cx="1856490" cy="240876"/>
            <a:chOff x="461047" y="6408447"/>
            <a:chExt cx="1856490" cy="240876"/>
          </a:xfrm>
        </p:grpSpPr>
        <p:grpSp>
          <p:nvGrpSpPr>
            <p:cNvPr id="36" name="Graphic 8">
              <a:extLst>
                <a:ext uri="{FF2B5EF4-FFF2-40B4-BE49-F238E27FC236}">
                  <a16:creationId xmlns:a16="http://schemas.microsoft.com/office/drawing/2014/main" id="{F35E1E33-CB47-DE24-5EBD-AAA320FB0C53}"/>
                </a:ext>
              </a:extLst>
            </p:cNvPr>
            <p:cNvGrpSpPr/>
            <p:nvPr/>
          </p:nvGrpSpPr>
          <p:grpSpPr>
            <a:xfrm>
              <a:off x="1603313" y="6465255"/>
              <a:ext cx="714224" cy="151045"/>
              <a:chOff x="1603313" y="6465255"/>
              <a:chExt cx="714224" cy="151045"/>
            </a:xfrm>
            <a:solidFill>
              <a:srgbClr val="58595B"/>
            </a:solidFill>
          </p:grpSpPr>
          <p:sp>
            <p:nvSpPr>
              <p:cNvPr id="47" name="Freeform 46">
                <a:extLst>
                  <a:ext uri="{FF2B5EF4-FFF2-40B4-BE49-F238E27FC236}">
                    <a16:creationId xmlns:a16="http://schemas.microsoft.com/office/drawing/2014/main" id="{E8694DAA-75A8-9A77-E368-E5E6F124BA4A}"/>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58A7D5E8-1532-5836-EB6C-E1C4A4E85503}"/>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a:p>
            </p:txBody>
          </p:sp>
          <p:sp>
            <p:nvSpPr>
              <p:cNvPr id="49" name="Freeform 48">
                <a:extLst>
                  <a:ext uri="{FF2B5EF4-FFF2-40B4-BE49-F238E27FC236}">
                    <a16:creationId xmlns:a16="http://schemas.microsoft.com/office/drawing/2014/main" id="{69A0BD01-1DCB-3041-99F7-AE08A61DC420}"/>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a:p>
            </p:txBody>
          </p:sp>
          <p:sp>
            <p:nvSpPr>
              <p:cNvPr id="50" name="Freeform 49">
                <a:extLst>
                  <a:ext uri="{FF2B5EF4-FFF2-40B4-BE49-F238E27FC236}">
                    <a16:creationId xmlns:a16="http://schemas.microsoft.com/office/drawing/2014/main" id="{87E106F7-E7E0-5DED-7B78-20C580A79E4F}"/>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a:p>
            </p:txBody>
          </p:sp>
          <p:sp>
            <p:nvSpPr>
              <p:cNvPr id="51" name="Freeform 50">
                <a:extLst>
                  <a:ext uri="{FF2B5EF4-FFF2-40B4-BE49-F238E27FC236}">
                    <a16:creationId xmlns:a16="http://schemas.microsoft.com/office/drawing/2014/main" id="{D31FB2FC-A017-EAC4-FEFD-9F2E4FFA5A28}"/>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a:p>
            </p:txBody>
          </p:sp>
          <p:sp>
            <p:nvSpPr>
              <p:cNvPr id="52" name="Freeform 51">
                <a:extLst>
                  <a:ext uri="{FF2B5EF4-FFF2-40B4-BE49-F238E27FC236}">
                    <a16:creationId xmlns:a16="http://schemas.microsoft.com/office/drawing/2014/main" id="{DA23BA93-4B05-3113-4B20-5CC2A46F6602}"/>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a:p>
            </p:txBody>
          </p:sp>
          <p:sp>
            <p:nvSpPr>
              <p:cNvPr id="53" name="Freeform 52">
                <a:extLst>
                  <a:ext uri="{FF2B5EF4-FFF2-40B4-BE49-F238E27FC236}">
                    <a16:creationId xmlns:a16="http://schemas.microsoft.com/office/drawing/2014/main" id="{0620D732-61B1-4DA9-B9D2-D03FAB6161AD}"/>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a:p>
            </p:txBody>
          </p:sp>
          <p:sp>
            <p:nvSpPr>
              <p:cNvPr id="54" name="Freeform 53">
                <a:extLst>
                  <a:ext uri="{FF2B5EF4-FFF2-40B4-BE49-F238E27FC236}">
                    <a16:creationId xmlns:a16="http://schemas.microsoft.com/office/drawing/2014/main" id="{5E3809FE-6B6C-9B18-E661-DEEE02BDE8E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a:p>
            </p:txBody>
          </p:sp>
        </p:grpSp>
        <p:grpSp>
          <p:nvGrpSpPr>
            <p:cNvPr id="37" name="Graphic 8">
              <a:extLst>
                <a:ext uri="{FF2B5EF4-FFF2-40B4-BE49-F238E27FC236}">
                  <a16:creationId xmlns:a16="http://schemas.microsoft.com/office/drawing/2014/main" id="{5CF0D449-4F17-5A64-8DE4-FA24F5C37929}"/>
                </a:ext>
              </a:extLst>
            </p:cNvPr>
            <p:cNvGrpSpPr/>
            <p:nvPr/>
          </p:nvGrpSpPr>
          <p:grpSpPr>
            <a:xfrm>
              <a:off x="461047" y="6410373"/>
              <a:ext cx="892791" cy="238950"/>
              <a:chOff x="461047" y="6410373"/>
              <a:chExt cx="892791" cy="238950"/>
            </a:xfrm>
          </p:grpSpPr>
          <p:sp>
            <p:nvSpPr>
              <p:cNvPr id="39" name="Freeform 38">
                <a:extLst>
                  <a:ext uri="{FF2B5EF4-FFF2-40B4-BE49-F238E27FC236}">
                    <a16:creationId xmlns:a16="http://schemas.microsoft.com/office/drawing/2014/main" id="{1793A417-F250-3632-12F3-E143E08F43D6}"/>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38C3D829-6677-3E47-C0FC-5E67D1FE28CF}"/>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a:p>
            </p:txBody>
          </p:sp>
          <p:sp>
            <p:nvSpPr>
              <p:cNvPr id="41" name="Freeform 40">
                <a:extLst>
                  <a:ext uri="{FF2B5EF4-FFF2-40B4-BE49-F238E27FC236}">
                    <a16:creationId xmlns:a16="http://schemas.microsoft.com/office/drawing/2014/main" id="{ED7DCB76-F99A-C686-4625-9F3490CCE06D}"/>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a:p>
            </p:txBody>
          </p:sp>
          <p:sp>
            <p:nvSpPr>
              <p:cNvPr id="42" name="Freeform 41">
                <a:extLst>
                  <a:ext uri="{FF2B5EF4-FFF2-40B4-BE49-F238E27FC236}">
                    <a16:creationId xmlns:a16="http://schemas.microsoft.com/office/drawing/2014/main" id="{5889A3DA-8550-F509-E2F6-81E3C5A04660}"/>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a:p>
            </p:txBody>
          </p:sp>
          <p:sp>
            <p:nvSpPr>
              <p:cNvPr id="43" name="Freeform 42">
                <a:extLst>
                  <a:ext uri="{FF2B5EF4-FFF2-40B4-BE49-F238E27FC236}">
                    <a16:creationId xmlns:a16="http://schemas.microsoft.com/office/drawing/2014/main" id="{384C4EBE-4753-20B5-4ECC-AACDB385B055}"/>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4E8F1F87-BAA8-7FE5-A47F-CDD07875046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4C030F54-3555-B0ED-A2C0-4D39ED7F825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AD94B3CA-FD50-30A1-FB50-532BD117F628}"/>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grpSp>
        <p:sp>
          <p:nvSpPr>
            <p:cNvPr id="38" name="Freeform 37">
              <a:extLst>
                <a:ext uri="{FF2B5EF4-FFF2-40B4-BE49-F238E27FC236}">
                  <a16:creationId xmlns:a16="http://schemas.microsoft.com/office/drawing/2014/main" id="{D325890C-801B-FBFB-ED16-35076BD4854C}"/>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a:p>
          </p:txBody>
        </p:sp>
      </p:grpSp>
      <p:sp>
        <p:nvSpPr>
          <p:cNvPr id="69" name="Text Placeholder 10">
            <a:extLst>
              <a:ext uri="{FF2B5EF4-FFF2-40B4-BE49-F238E27FC236}">
                <a16:creationId xmlns:a16="http://schemas.microsoft.com/office/drawing/2014/main" id="{0FDDF774-606F-7D4D-B89F-E94A0584CD7D}"/>
              </a:ext>
            </a:extLst>
          </p:cNvPr>
          <p:cNvSpPr>
            <a:spLocks noGrp="1"/>
          </p:cNvSpPr>
          <p:nvPr>
            <p:ph type="body" sz="quarter" idx="13" hasCustomPrompt="1"/>
          </p:nvPr>
        </p:nvSpPr>
        <p:spPr>
          <a:xfrm>
            <a:off x="450408" y="6126133"/>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400" indent="0">
              <a:buNone/>
              <a:defRPr sz="2800" b="1">
                <a:solidFill>
                  <a:schemeClr val="bg1"/>
                </a:solidFill>
              </a:defRPr>
            </a:lvl2pPr>
            <a:lvl3pPr marL="599400" indent="0">
              <a:buNone/>
              <a:defRPr sz="2800" b="1">
                <a:solidFill>
                  <a:schemeClr val="bg1"/>
                </a:solidFill>
              </a:defRPr>
            </a:lvl3pPr>
            <a:lvl4pPr marL="851400" indent="0">
              <a:buNone/>
              <a:defRPr sz="2800" b="1">
                <a:solidFill>
                  <a:schemeClr val="bg1"/>
                </a:solidFill>
              </a:defRPr>
            </a:lvl4pPr>
            <a:lvl5pPr marL="1103400"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50B69526-4B27-0F80-A948-58096BCFC2E8}"/>
              </a:ext>
            </a:extLst>
          </p:cNvPr>
          <p:cNvSpPr txBox="1"/>
          <p:nvPr userDrawn="1"/>
        </p:nvSpPr>
        <p:spPr>
          <a:xfrm flipH="1">
            <a:off x="11354060"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4096805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ext and portrai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80BB014C-AA44-9FC9-8179-952F85D188F8}"/>
              </a:ext>
            </a:extLst>
          </p:cNvPr>
          <p:cNvSpPr>
            <a:spLocks noGrp="1"/>
          </p:cNvSpPr>
          <p:nvPr>
            <p:ph type="pic" sz="quarter" idx="14"/>
          </p:nvPr>
        </p:nvSpPr>
        <p:spPr>
          <a:xfrm>
            <a:off x="8040688" y="0"/>
            <a:ext cx="4151312" cy="6858000"/>
          </a:xfrm>
          <a:prstGeom prst="rect">
            <a:avLst/>
          </a:prstGeom>
          <a:gradFill>
            <a:gsLst>
              <a:gs pos="85000">
                <a:srgbClr val="3E0000"/>
              </a:gs>
              <a:gs pos="23000">
                <a:schemeClr val="accent1"/>
              </a:gs>
            </a:gsLst>
            <a:path path="circle">
              <a:fillToRect l="50000" t="50000" r="50000" b="50000"/>
            </a:path>
          </a:gradFill>
        </p:spPr>
        <p:txBody>
          <a:bodyPr anchor="ctr" anchorCtr="0">
            <a:normAutofit/>
          </a:bodyPr>
          <a:lstStyle>
            <a:lvl1pPr marL="0" indent="0" algn="ctr">
              <a:buNone/>
              <a:defRPr sz="1400">
                <a:solidFill>
                  <a:schemeClr val="bg1"/>
                </a:solidFill>
              </a:defRPr>
            </a:lvl1pPr>
          </a:lstStyle>
          <a:p>
            <a:endParaRPr lang="en-GB"/>
          </a:p>
        </p:txBody>
      </p:sp>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8" y="448820"/>
            <a:ext cx="7142700" cy="775597"/>
          </a:xfrm>
          <a:prstGeom prst="rect">
            <a:avLst/>
          </a:prstGeom>
        </p:spPr>
        <p:txBody>
          <a:bodyPr/>
          <a:lstStyle>
            <a:lvl1pPr>
              <a:defRPr b="1">
                <a:solidFill>
                  <a:schemeClr val="accent1"/>
                </a:solidFill>
              </a:defRPr>
            </a:lvl1pPr>
          </a:lstStyle>
          <a:p>
            <a:r>
              <a:rPr lang="en-US"/>
              <a:t>Image and text slide</a:t>
            </a:r>
            <a:br>
              <a:rPr lang="en-US"/>
            </a:br>
            <a:r>
              <a:rPr lang="en-US"/>
              <a:t>Text focused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7" y="1630752"/>
            <a:ext cx="7142400" cy="4351338"/>
          </a:xfrm>
          <a:prstGeom prst="rect">
            <a:avLst/>
          </a:prstGeom>
        </p:spPr>
        <p:txBody>
          <a:bodyPr>
            <a:normAutofit/>
          </a:bodyPr>
          <a:lstStyle>
            <a:lvl1pPr marL="0" indent="0">
              <a:buNone/>
              <a:defRPr sz="1600"/>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85" name="Graphic 8">
            <a:extLst>
              <a:ext uri="{FF2B5EF4-FFF2-40B4-BE49-F238E27FC236}">
                <a16:creationId xmlns:a16="http://schemas.microsoft.com/office/drawing/2014/main" id="{FE548CEC-E119-C9DE-251C-99B2B6838260}"/>
              </a:ext>
            </a:extLst>
          </p:cNvPr>
          <p:cNvGrpSpPr/>
          <p:nvPr userDrawn="1"/>
        </p:nvGrpSpPr>
        <p:grpSpPr>
          <a:xfrm>
            <a:off x="461047" y="6408447"/>
            <a:ext cx="1856490" cy="240876"/>
            <a:chOff x="461047" y="6408447"/>
            <a:chExt cx="1856490" cy="240876"/>
          </a:xfrm>
        </p:grpSpPr>
        <p:grpSp>
          <p:nvGrpSpPr>
            <p:cNvPr id="86" name="Graphic 8">
              <a:extLst>
                <a:ext uri="{FF2B5EF4-FFF2-40B4-BE49-F238E27FC236}">
                  <a16:creationId xmlns:a16="http://schemas.microsoft.com/office/drawing/2014/main" id="{165A7928-4806-F64A-565C-BC3A7BA77C68}"/>
                </a:ext>
              </a:extLst>
            </p:cNvPr>
            <p:cNvGrpSpPr/>
            <p:nvPr/>
          </p:nvGrpSpPr>
          <p:grpSpPr>
            <a:xfrm>
              <a:off x="1603313" y="6465255"/>
              <a:ext cx="714224" cy="151045"/>
              <a:chOff x="1603313" y="6465255"/>
              <a:chExt cx="714224" cy="151045"/>
            </a:xfrm>
            <a:solidFill>
              <a:srgbClr val="58595B"/>
            </a:solidFill>
          </p:grpSpPr>
          <p:sp>
            <p:nvSpPr>
              <p:cNvPr id="97" name="Freeform 96">
                <a:extLst>
                  <a:ext uri="{FF2B5EF4-FFF2-40B4-BE49-F238E27FC236}">
                    <a16:creationId xmlns:a16="http://schemas.microsoft.com/office/drawing/2014/main" id="{4CF1CBF8-7D26-0D2E-819C-6B20C3C8731E}"/>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a:p>
            </p:txBody>
          </p:sp>
          <p:sp>
            <p:nvSpPr>
              <p:cNvPr id="98" name="Freeform 97">
                <a:extLst>
                  <a:ext uri="{FF2B5EF4-FFF2-40B4-BE49-F238E27FC236}">
                    <a16:creationId xmlns:a16="http://schemas.microsoft.com/office/drawing/2014/main" id="{CA10FDB0-5294-B99D-3F0B-301C225ED7E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a:p>
            </p:txBody>
          </p:sp>
          <p:sp>
            <p:nvSpPr>
              <p:cNvPr id="99" name="Freeform 98">
                <a:extLst>
                  <a:ext uri="{FF2B5EF4-FFF2-40B4-BE49-F238E27FC236}">
                    <a16:creationId xmlns:a16="http://schemas.microsoft.com/office/drawing/2014/main" id="{AE975A2B-6FCD-C8B0-47B1-F2512B0C7E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a:p>
            </p:txBody>
          </p:sp>
          <p:sp>
            <p:nvSpPr>
              <p:cNvPr id="100" name="Freeform 99">
                <a:extLst>
                  <a:ext uri="{FF2B5EF4-FFF2-40B4-BE49-F238E27FC236}">
                    <a16:creationId xmlns:a16="http://schemas.microsoft.com/office/drawing/2014/main" id="{BE6FC57C-E183-DA37-6827-0B9571A87534}"/>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a:p>
            </p:txBody>
          </p:sp>
          <p:sp>
            <p:nvSpPr>
              <p:cNvPr id="101" name="Freeform 100">
                <a:extLst>
                  <a:ext uri="{FF2B5EF4-FFF2-40B4-BE49-F238E27FC236}">
                    <a16:creationId xmlns:a16="http://schemas.microsoft.com/office/drawing/2014/main" id="{EFAF4B45-E6D1-3519-1BB7-A5876FAD5821}"/>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a:p>
            </p:txBody>
          </p:sp>
          <p:sp>
            <p:nvSpPr>
              <p:cNvPr id="102" name="Freeform 101">
                <a:extLst>
                  <a:ext uri="{FF2B5EF4-FFF2-40B4-BE49-F238E27FC236}">
                    <a16:creationId xmlns:a16="http://schemas.microsoft.com/office/drawing/2014/main" id="{C3B0C1E4-6E03-CA3B-ACFC-5FA420E6A62D}"/>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a:p>
            </p:txBody>
          </p:sp>
          <p:sp>
            <p:nvSpPr>
              <p:cNvPr id="103" name="Freeform 102">
                <a:extLst>
                  <a:ext uri="{FF2B5EF4-FFF2-40B4-BE49-F238E27FC236}">
                    <a16:creationId xmlns:a16="http://schemas.microsoft.com/office/drawing/2014/main" id="{46D14C62-CD5F-9EEF-0710-368475823754}"/>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a:p>
            </p:txBody>
          </p:sp>
          <p:sp>
            <p:nvSpPr>
              <p:cNvPr id="104" name="Freeform 103">
                <a:extLst>
                  <a:ext uri="{FF2B5EF4-FFF2-40B4-BE49-F238E27FC236}">
                    <a16:creationId xmlns:a16="http://schemas.microsoft.com/office/drawing/2014/main" id="{1B628B07-DC5D-066F-170C-CD5C0ADCFFBF}"/>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a:p>
            </p:txBody>
          </p:sp>
        </p:grpSp>
        <p:grpSp>
          <p:nvGrpSpPr>
            <p:cNvPr id="87" name="Graphic 8">
              <a:extLst>
                <a:ext uri="{FF2B5EF4-FFF2-40B4-BE49-F238E27FC236}">
                  <a16:creationId xmlns:a16="http://schemas.microsoft.com/office/drawing/2014/main" id="{53F1A339-F15C-AE26-9358-97ECADD36B00}"/>
                </a:ext>
              </a:extLst>
            </p:cNvPr>
            <p:cNvGrpSpPr/>
            <p:nvPr/>
          </p:nvGrpSpPr>
          <p:grpSpPr>
            <a:xfrm>
              <a:off x="461047" y="6410373"/>
              <a:ext cx="892791" cy="238950"/>
              <a:chOff x="461047" y="6410373"/>
              <a:chExt cx="892791" cy="238950"/>
            </a:xfrm>
          </p:grpSpPr>
          <p:sp>
            <p:nvSpPr>
              <p:cNvPr id="89" name="Freeform 88">
                <a:extLst>
                  <a:ext uri="{FF2B5EF4-FFF2-40B4-BE49-F238E27FC236}">
                    <a16:creationId xmlns:a16="http://schemas.microsoft.com/office/drawing/2014/main" id="{9137EC87-BEA3-C121-3811-AD4348E0D66E}"/>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a:p>
            </p:txBody>
          </p:sp>
          <p:sp>
            <p:nvSpPr>
              <p:cNvPr id="90" name="Freeform 89">
                <a:extLst>
                  <a:ext uri="{FF2B5EF4-FFF2-40B4-BE49-F238E27FC236}">
                    <a16:creationId xmlns:a16="http://schemas.microsoft.com/office/drawing/2014/main" id="{C5686D4B-314B-FF89-7669-0754070DF27F}"/>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a:p>
            </p:txBody>
          </p:sp>
          <p:sp>
            <p:nvSpPr>
              <p:cNvPr id="91" name="Freeform 90">
                <a:extLst>
                  <a:ext uri="{FF2B5EF4-FFF2-40B4-BE49-F238E27FC236}">
                    <a16:creationId xmlns:a16="http://schemas.microsoft.com/office/drawing/2014/main" id="{556A8B14-8D77-6940-A4F7-6672495C59A8}"/>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a:p>
            </p:txBody>
          </p:sp>
          <p:sp>
            <p:nvSpPr>
              <p:cNvPr id="92" name="Freeform 91">
                <a:extLst>
                  <a:ext uri="{FF2B5EF4-FFF2-40B4-BE49-F238E27FC236}">
                    <a16:creationId xmlns:a16="http://schemas.microsoft.com/office/drawing/2014/main" id="{17D68899-74D8-7633-67D1-05FFCA972D0F}"/>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a:p>
            </p:txBody>
          </p:sp>
          <p:sp>
            <p:nvSpPr>
              <p:cNvPr id="93" name="Freeform 92">
                <a:extLst>
                  <a:ext uri="{FF2B5EF4-FFF2-40B4-BE49-F238E27FC236}">
                    <a16:creationId xmlns:a16="http://schemas.microsoft.com/office/drawing/2014/main" id="{89F1CB3B-9F51-8BD4-B026-FDAC7F21059A}"/>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a:p>
            </p:txBody>
          </p:sp>
          <p:sp>
            <p:nvSpPr>
              <p:cNvPr id="94" name="Freeform 93">
                <a:extLst>
                  <a:ext uri="{FF2B5EF4-FFF2-40B4-BE49-F238E27FC236}">
                    <a16:creationId xmlns:a16="http://schemas.microsoft.com/office/drawing/2014/main" id="{697A1E91-FEE1-74D6-621F-F122BC7F7492}"/>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a:p>
            </p:txBody>
          </p:sp>
          <p:sp>
            <p:nvSpPr>
              <p:cNvPr id="95" name="Freeform 94">
                <a:extLst>
                  <a:ext uri="{FF2B5EF4-FFF2-40B4-BE49-F238E27FC236}">
                    <a16:creationId xmlns:a16="http://schemas.microsoft.com/office/drawing/2014/main" id="{1D671B42-67CD-22AF-77E9-D02EAC6550A7}"/>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96" name="Freeform 95">
                <a:extLst>
                  <a:ext uri="{FF2B5EF4-FFF2-40B4-BE49-F238E27FC236}">
                    <a16:creationId xmlns:a16="http://schemas.microsoft.com/office/drawing/2014/main" id="{6886C1E4-DBFF-5E84-FD88-BF835FBB97C9}"/>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grpSp>
        <p:sp>
          <p:nvSpPr>
            <p:cNvPr id="88" name="Freeform 87">
              <a:extLst>
                <a:ext uri="{FF2B5EF4-FFF2-40B4-BE49-F238E27FC236}">
                  <a16:creationId xmlns:a16="http://schemas.microsoft.com/office/drawing/2014/main" id="{FBBFA19A-3C69-47CA-67CA-CA3643E23210}"/>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a:p>
          </p:txBody>
        </p:sp>
      </p:grpSp>
      <p:sp>
        <p:nvSpPr>
          <p:cNvPr id="124" name="Text Placeholder 10">
            <a:extLst>
              <a:ext uri="{FF2B5EF4-FFF2-40B4-BE49-F238E27FC236}">
                <a16:creationId xmlns:a16="http://schemas.microsoft.com/office/drawing/2014/main" id="{0943E1AF-1B33-9F25-53AD-E8D29BBF563B}"/>
              </a:ext>
            </a:extLst>
          </p:cNvPr>
          <p:cNvSpPr>
            <a:spLocks noGrp="1"/>
          </p:cNvSpPr>
          <p:nvPr>
            <p:ph type="body" sz="quarter" idx="15" hasCustomPrompt="1"/>
          </p:nvPr>
        </p:nvSpPr>
        <p:spPr>
          <a:xfrm>
            <a:off x="450407" y="6126133"/>
            <a:ext cx="7142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400" indent="0">
              <a:buNone/>
              <a:defRPr sz="2800" b="1">
                <a:solidFill>
                  <a:schemeClr val="bg1"/>
                </a:solidFill>
              </a:defRPr>
            </a:lvl2pPr>
            <a:lvl3pPr marL="599400" indent="0">
              <a:buNone/>
              <a:defRPr sz="2800" b="1">
                <a:solidFill>
                  <a:schemeClr val="bg1"/>
                </a:solidFill>
              </a:defRPr>
            </a:lvl3pPr>
            <a:lvl4pPr marL="851400" indent="0">
              <a:buNone/>
              <a:defRPr sz="2800" b="1">
                <a:solidFill>
                  <a:schemeClr val="bg1"/>
                </a:solidFill>
              </a:defRPr>
            </a:lvl4pPr>
            <a:lvl5pPr marL="1103400"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9F0D990B-EC28-0F16-E0D4-ACF808D8D9AD}"/>
              </a:ext>
            </a:extLst>
          </p:cNvPr>
          <p:cNvSpPr txBox="1"/>
          <p:nvPr userDrawn="1"/>
        </p:nvSpPr>
        <p:spPr>
          <a:xfrm flipH="1">
            <a:off x="7198326"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229845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ext and image 50/5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8" y="448820"/>
            <a:ext cx="5333704" cy="775597"/>
          </a:xfrm>
          <a:prstGeom prst="rect">
            <a:avLst/>
          </a:prstGeom>
        </p:spPr>
        <p:txBody>
          <a:bodyPr/>
          <a:lstStyle>
            <a:lvl1pPr>
              <a:defRPr b="1">
                <a:solidFill>
                  <a:schemeClr val="accent1"/>
                </a:solidFill>
              </a:defRPr>
            </a:lvl1pPr>
          </a:lstStyle>
          <a:p>
            <a:r>
              <a:rPr lang="en-US"/>
              <a:t>Image and text slide</a:t>
            </a:r>
            <a:br>
              <a:rPr lang="en-US"/>
            </a:br>
            <a:r>
              <a:rPr lang="en-US"/>
              <a:t>50/50 focused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8" y="2105246"/>
            <a:ext cx="5333704" cy="3876843"/>
          </a:xfrm>
          <a:prstGeom prst="rect">
            <a:avLst/>
          </a:prstGeom>
        </p:spPr>
        <p:txBody>
          <a:bodyPr>
            <a:normAutofit/>
          </a:bodyPr>
          <a:lstStyle>
            <a:lvl1pPr marL="0" indent="0">
              <a:buNone/>
              <a:defRPr sz="1600"/>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3"/>
            <a:ext cx="5337242" cy="263149"/>
          </a:xfrm>
          <a:prstGeom prst="rect">
            <a:avLst/>
          </a:prstGeom>
        </p:spPr>
        <p:txBody>
          <a:bodyPr wrap="square">
            <a:spAutoFit/>
          </a:bodyPr>
          <a:lstStyle>
            <a:lvl1pPr marL="0" indent="0">
              <a:buNone/>
              <a:defRPr sz="1800">
                <a:solidFill>
                  <a:schemeClr val="accent2"/>
                </a:solidFill>
              </a:defRPr>
            </a:lvl1pPr>
            <a:lvl2pPr marL="311400" indent="0">
              <a:buNone/>
              <a:defRPr/>
            </a:lvl2pPr>
            <a:lvl3pPr marL="599400" indent="0">
              <a:buNone/>
              <a:defRPr/>
            </a:lvl3pPr>
            <a:lvl4pPr marL="851400" indent="0">
              <a:buNone/>
              <a:defRPr/>
            </a:lvl4pPr>
            <a:lvl5pPr marL="1103400" indent="0">
              <a:buNone/>
              <a:defRPr/>
            </a:lvl5pPr>
          </a:lstStyle>
          <a:p>
            <a:pPr lvl="0"/>
            <a:r>
              <a:rPr lang="en-US"/>
              <a:t>Optional subtitle space</a:t>
            </a:r>
          </a:p>
        </p:txBody>
      </p:sp>
      <p:sp>
        <p:nvSpPr>
          <p:cNvPr id="5" name="Picture Placeholder 4">
            <a:extLst>
              <a:ext uri="{FF2B5EF4-FFF2-40B4-BE49-F238E27FC236}">
                <a16:creationId xmlns:a16="http://schemas.microsoft.com/office/drawing/2014/main" id="{87CB9D01-B491-6C99-238D-F69B19987AF5}"/>
              </a:ext>
            </a:extLst>
          </p:cNvPr>
          <p:cNvSpPr>
            <a:spLocks noGrp="1"/>
          </p:cNvSpPr>
          <p:nvPr>
            <p:ph type="pic" sz="quarter" idx="15"/>
          </p:nvPr>
        </p:nvSpPr>
        <p:spPr>
          <a:xfrm>
            <a:off x="6132513" y="448819"/>
            <a:ext cx="5616575" cy="5533269"/>
          </a:xfrm>
          <a:prstGeom prst="rect">
            <a:avLst/>
          </a:prstGeom>
          <a:gradFill>
            <a:gsLst>
              <a:gs pos="85000">
                <a:srgbClr val="3E0000"/>
              </a:gs>
              <a:gs pos="23000">
                <a:schemeClr val="accent1"/>
              </a:gs>
            </a:gsLst>
            <a:path path="circle">
              <a:fillToRect l="50000" t="50000" r="50000" b="50000"/>
            </a:path>
          </a:gradFill>
        </p:spPr>
        <p:txBody>
          <a:bodyPr anchor="ctr" anchorCtr="0">
            <a:normAutofit/>
          </a:bodyPr>
          <a:lstStyle>
            <a:lvl1pPr marL="0" indent="0" algn="ctr">
              <a:buNone/>
              <a:defRPr sz="1600">
                <a:solidFill>
                  <a:schemeClr val="bg1"/>
                </a:solidFill>
              </a:defRPr>
            </a:lvl1pPr>
          </a:lstStyle>
          <a:p>
            <a:endParaRPr lang="en-GB"/>
          </a:p>
        </p:txBody>
      </p:sp>
      <p:grpSp>
        <p:nvGrpSpPr>
          <p:cNvPr id="7" name="Graphic 8">
            <a:extLst>
              <a:ext uri="{FF2B5EF4-FFF2-40B4-BE49-F238E27FC236}">
                <a16:creationId xmlns:a16="http://schemas.microsoft.com/office/drawing/2014/main" id="{115D1372-3487-2678-412C-7867DE0778C1}"/>
              </a:ext>
            </a:extLst>
          </p:cNvPr>
          <p:cNvGrpSpPr/>
          <p:nvPr userDrawn="1"/>
        </p:nvGrpSpPr>
        <p:grpSpPr>
          <a:xfrm>
            <a:off x="461047" y="6408447"/>
            <a:ext cx="1856490" cy="240876"/>
            <a:chOff x="461047" y="6408447"/>
            <a:chExt cx="1856490" cy="240876"/>
          </a:xfrm>
        </p:grpSpPr>
        <p:grpSp>
          <p:nvGrpSpPr>
            <p:cNvPr id="12" name="Graphic 8">
              <a:extLst>
                <a:ext uri="{FF2B5EF4-FFF2-40B4-BE49-F238E27FC236}">
                  <a16:creationId xmlns:a16="http://schemas.microsoft.com/office/drawing/2014/main" id="{F592EF49-3A53-28FF-71F0-EE48BF9C069C}"/>
                </a:ext>
              </a:extLst>
            </p:cNvPr>
            <p:cNvGrpSpPr/>
            <p:nvPr/>
          </p:nvGrpSpPr>
          <p:grpSpPr>
            <a:xfrm>
              <a:off x="1603313" y="6465255"/>
              <a:ext cx="714224" cy="151045"/>
              <a:chOff x="1603313" y="6465255"/>
              <a:chExt cx="714224" cy="151045"/>
            </a:xfrm>
            <a:solidFill>
              <a:srgbClr val="58595B"/>
            </a:solidFill>
          </p:grpSpPr>
          <p:sp>
            <p:nvSpPr>
              <p:cNvPr id="58" name="Freeform 57">
                <a:extLst>
                  <a:ext uri="{FF2B5EF4-FFF2-40B4-BE49-F238E27FC236}">
                    <a16:creationId xmlns:a16="http://schemas.microsoft.com/office/drawing/2014/main" id="{56F13FDA-591C-6431-E547-3DC5027C072D}"/>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a:p>
            </p:txBody>
          </p:sp>
          <p:sp>
            <p:nvSpPr>
              <p:cNvPr id="59" name="Freeform 58">
                <a:extLst>
                  <a:ext uri="{FF2B5EF4-FFF2-40B4-BE49-F238E27FC236}">
                    <a16:creationId xmlns:a16="http://schemas.microsoft.com/office/drawing/2014/main" id="{F7E0107F-B36E-61BE-179B-88813D96AFB7}"/>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a:p>
            </p:txBody>
          </p:sp>
          <p:sp>
            <p:nvSpPr>
              <p:cNvPr id="60" name="Freeform 59">
                <a:extLst>
                  <a:ext uri="{FF2B5EF4-FFF2-40B4-BE49-F238E27FC236}">
                    <a16:creationId xmlns:a16="http://schemas.microsoft.com/office/drawing/2014/main" id="{D4128D27-77BF-D8B4-7156-98B3230C8CD8}"/>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a:p>
            </p:txBody>
          </p:sp>
          <p:sp>
            <p:nvSpPr>
              <p:cNvPr id="61" name="Freeform 60">
                <a:extLst>
                  <a:ext uri="{FF2B5EF4-FFF2-40B4-BE49-F238E27FC236}">
                    <a16:creationId xmlns:a16="http://schemas.microsoft.com/office/drawing/2014/main" id="{9269996D-DBB9-A939-74F2-EE65950E59F1}"/>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a:p>
            </p:txBody>
          </p:sp>
          <p:sp>
            <p:nvSpPr>
              <p:cNvPr id="62" name="Freeform 61">
                <a:extLst>
                  <a:ext uri="{FF2B5EF4-FFF2-40B4-BE49-F238E27FC236}">
                    <a16:creationId xmlns:a16="http://schemas.microsoft.com/office/drawing/2014/main" id="{9B5E32F8-7960-DAF8-EA67-64A12061EB2E}"/>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a:p>
            </p:txBody>
          </p:sp>
          <p:sp>
            <p:nvSpPr>
              <p:cNvPr id="63" name="Freeform 62">
                <a:extLst>
                  <a:ext uri="{FF2B5EF4-FFF2-40B4-BE49-F238E27FC236}">
                    <a16:creationId xmlns:a16="http://schemas.microsoft.com/office/drawing/2014/main" id="{6D4A6A68-D0AC-AB35-0068-6176002E6ED5}"/>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a:p>
            </p:txBody>
          </p:sp>
          <p:sp>
            <p:nvSpPr>
              <p:cNvPr id="64" name="Freeform 63">
                <a:extLst>
                  <a:ext uri="{FF2B5EF4-FFF2-40B4-BE49-F238E27FC236}">
                    <a16:creationId xmlns:a16="http://schemas.microsoft.com/office/drawing/2014/main" id="{DA11286A-CCF1-99CA-B42B-746EAC7C051E}"/>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a:p>
            </p:txBody>
          </p:sp>
          <p:sp>
            <p:nvSpPr>
              <p:cNvPr id="65" name="Freeform 64">
                <a:extLst>
                  <a:ext uri="{FF2B5EF4-FFF2-40B4-BE49-F238E27FC236}">
                    <a16:creationId xmlns:a16="http://schemas.microsoft.com/office/drawing/2014/main" id="{2E965D1E-9A6E-307F-9579-A9F3855E078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a:p>
            </p:txBody>
          </p:sp>
        </p:grpSp>
        <p:grpSp>
          <p:nvGrpSpPr>
            <p:cNvPr id="14" name="Graphic 8">
              <a:extLst>
                <a:ext uri="{FF2B5EF4-FFF2-40B4-BE49-F238E27FC236}">
                  <a16:creationId xmlns:a16="http://schemas.microsoft.com/office/drawing/2014/main" id="{B736721E-9FC1-FA35-7CC2-E4456AE005F5}"/>
                </a:ext>
              </a:extLst>
            </p:cNvPr>
            <p:cNvGrpSpPr/>
            <p:nvPr/>
          </p:nvGrpSpPr>
          <p:grpSpPr>
            <a:xfrm>
              <a:off x="461047" y="6410373"/>
              <a:ext cx="892791" cy="238950"/>
              <a:chOff x="461047" y="6410373"/>
              <a:chExt cx="892791" cy="238950"/>
            </a:xfrm>
          </p:grpSpPr>
          <p:sp>
            <p:nvSpPr>
              <p:cNvPr id="18" name="Freeform 17">
                <a:extLst>
                  <a:ext uri="{FF2B5EF4-FFF2-40B4-BE49-F238E27FC236}">
                    <a16:creationId xmlns:a16="http://schemas.microsoft.com/office/drawing/2014/main" id="{B929277D-5C90-6C00-D02A-1075FF8F6E2C}"/>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a:p>
            </p:txBody>
          </p:sp>
          <p:sp>
            <p:nvSpPr>
              <p:cNvPr id="51" name="Freeform 50">
                <a:extLst>
                  <a:ext uri="{FF2B5EF4-FFF2-40B4-BE49-F238E27FC236}">
                    <a16:creationId xmlns:a16="http://schemas.microsoft.com/office/drawing/2014/main" id="{95C6F8E8-0C70-55AA-FD88-E84A3B5D229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a:p>
            </p:txBody>
          </p:sp>
          <p:sp>
            <p:nvSpPr>
              <p:cNvPr id="52" name="Freeform 51">
                <a:extLst>
                  <a:ext uri="{FF2B5EF4-FFF2-40B4-BE49-F238E27FC236}">
                    <a16:creationId xmlns:a16="http://schemas.microsoft.com/office/drawing/2014/main" id="{C7A55E7A-E7A7-1A4C-CD6B-2107E44B2B00}"/>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a:p>
            </p:txBody>
          </p:sp>
          <p:sp>
            <p:nvSpPr>
              <p:cNvPr id="53" name="Freeform 52">
                <a:extLst>
                  <a:ext uri="{FF2B5EF4-FFF2-40B4-BE49-F238E27FC236}">
                    <a16:creationId xmlns:a16="http://schemas.microsoft.com/office/drawing/2014/main" id="{394AF100-61C2-2AF3-E4C3-F3C8C83B438D}"/>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a:p>
            </p:txBody>
          </p:sp>
          <p:sp>
            <p:nvSpPr>
              <p:cNvPr id="54" name="Freeform 53">
                <a:extLst>
                  <a:ext uri="{FF2B5EF4-FFF2-40B4-BE49-F238E27FC236}">
                    <a16:creationId xmlns:a16="http://schemas.microsoft.com/office/drawing/2014/main" id="{3E3C96BC-9A4E-5481-706F-CF217377F6DB}"/>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a:p>
            </p:txBody>
          </p:sp>
          <p:sp>
            <p:nvSpPr>
              <p:cNvPr id="55" name="Freeform 54">
                <a:extLst>
                  <a:ext uri="{FF2B5EF4-FFF2-40B4-BE49-F238E27FC236}">
                    <a16:creationId xmlns:a16="http://schemas.microsoft.com/office/drawing/2014/main" id="{D119F3B4-961B-F4A0-B9DE-7FA29FD71728}"/>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a:p>
            </p:txBody>
          </p:sp>
          <p:sp>
            <p:nvSpPr>
              <p:cNvPr id="56" name="Freeform 55">
                <a:extLst>
                  <a:ext uri="{FF2B5EF4-FFF2-40B4-BE49-F238E27FC236}">
                    <a16:creationId xmlns:a16="http://schemas.microsoft.com/office/drawing/2014/main" id="{77A9119D-B792-1B13-2B44-55C31796FDE0}"/>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57" name="Freeform 56">
                <a:extLst>
                  <a:ext uri="{FF2B5EF4-FFF2-40B4-BE49-F238E27FC236}">
                    <a16:creationId xmlns:a16="http://schemas.microsoft.com/office/drawing/2014/main" id="{D197B9D4-D01C-68BE-785F-B7070E74B466}"/>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grpSp>
        <p:sp>
          <p:nvSpPr>
            <p:cNvPr id="17" name="Freeform 16">
              <a:extLst>
                <a:ext uri="{FF2B5EF4-FFF2-40B4-BE49-F238E27FC236}">
                  <a16:creationId xmlns:a16="http://schemas.microsoft.com/office/drawing/2014/main" id="{881E2EA4-DFE2-70C3-9E62-6B93FFC8ED33}"/>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a:p>
          </p:txBody>
        </p:sp>
      </p:grpSp>
      <p:sp>
        <p:nvSpPr>
          <p:cNvPr id="85" name="Text Placeholder 10">
            <a:extLst>
              <a:ext uri="{FF2B5EF4-FFF2-40B4-BE49-F238E27FC236}">
                <a16:creationId xmlns:a16="http://schemas.microsoft.com/office/drawing/2014/main" id="{C9981144-B4E3-9492-51F3-EE7C25C2272E}"/>
              </a:ext>
            </a:extLst>
          </p:cNvPr>
          <p:cNvSpPr>
            <a:spLocks noGrp="1"/>
          </p:cNvSpPr>
          <p:nvPr>
            <p:ph type="body" sz="quarter" idx="13" hasCustomPrompt="1"/>
          </p:nvPr>
        </p:nvSpPr>
        <p:spPr>
          <a:xfrm>
            <a:off x="450408" y="6126133"/>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400" indent="0">
              <a:buNone/>
              <a:defRPr sz="2800" b="1">
                <a:solidFill>
                  <a:schemeClr val="bg1"/>
                </a:solidFill>
              </a:defRPr>
            </a:lvl2pPr>
            <a:lvl3pPr marL="599400" indent="0">
              <a:buNone/>
              <a:defRPr sz="2800" b="1">
                <a:solidFill>
                  <a:schemeClr val="bg1"/>
                </a:solidFill>
              </a:defRPr>
            </a:lvl3pPr>
            <a:lvl4pPr marL="851400" indent="0">
              <a:buNone/>
              <a:defRPr sz="2800" b="1">
                <a:solidFill>
                  <a:schemeClr val="bg1"/>
                </a:solidFill>
              </a:defRPr>
            </a:lvl4pPr>
            <a:lvl5pPr marL="1103400"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513D779E-4686-B55A-DAB0-44E18C9BFB1C}"/>
              </a:ext>
            </a:extLst>
          </p:cNvPr>
          <p:cNvSpPr txBox="1"/>
          <p:nvPr userDrawn="1"/>
        </p:nvSpPr>
        <p:spPr>
          <a:xfrm flipH="1">
            <a:off x="11357487"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2682430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ext image and shout 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7" y="448820"/>
            <a:ext cx="11298681" cy="775597"/>
          </a:xfrm>
          <a:prstGeom prst="rect">
            <a:avLst/>
          </a:prstGeom>
        </p:spPr>
        <p:txBody>
          <a:bodyPr/>
          <a:lstStyle>
            <a:lvl1pPr>
              <a:defRPr b="1">
                <a:solidFill>
                  <a:schemeClr val="accent1"/>
                </a:solidFill>
              </a:defRPr>
            </a:lvl1pPr>
          </a:lstStyle>
          <a:p>
            <a:r>
              <a:rPr lang="en-US"/>
              <a:t>Image and text slide</a:t>
            </a:r>
            <a:br>
              <a:rPr lang="en-US"/>
            </a:br>
            <a:r>
              <a:rPr lang="en-US"/>
              <a:t>Three column layout</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8" y="2105246"/>
            <a:ext cx="3600000" cy="3876843"/>
          </a:xfrm>
          <a:prstGeom prst="rect">
            <a:avLst/>
          </a:prstGeom>
        </p:spPr>
        <p:txBody>
          <a:bodyPr>
            <a:normAutofit/>
          </a:bodyPr>
          <a:lstStyle>
            <a:lvl1pPr marL="0" indent="0">
              <a:buNone/>
              <a:defRPr sz="1600"/>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3" y="1350963"/>
            <a:ext cx="11306175" cy="263149"/>
          </a:xfrm>
          <a:prstGeom prst="rect">
            <a:avLst/>
          </a:prstGeom>
        </p:spPr>
        <p:txBody>
          <a:bodyPr wrap="square">
            <a:spAutoFit/>
          </a:bodyPr>
          <a:lstStyle>
            <a:lvl1pPr marL="0" indent="0">
              <a:buNone/>
              <a:defRPr sz="1800">
                <a:solidFill>
                  <a:schemeClr val="accent2"/>
                </a:solidFill>
              </a:defRPr>
            </a:lvl1pPr>
            <a:lvl2pPr marL="311400" indent="0">
              <a:buNone/>
              <a:defRPr/>
            </a:lvl2pPr>
            <a:lvl3pPr marL="599400" indent="0">
              <a:buNone/>
              <a:defRPr/>
            </a:lvl3pPr>
            <a:lvl4pPr marL="851400" indent="0">
              <a:buNone/>
              <a:defRPr/>
            </a:lvl4pPr>
            <a:lvl5pPr marL="1103400" indent="0">
              <a:buNone/>
              <a:defRPr/>
            </a:lvl5pPr>
          </a:lstStyle>
          <a:p>
            <a:pPr lvl="0"/>
            <a:r>
              <a:rPr lang="en-US"/>
              <a:t>Optional subtitle space</a:t>
            </a:r>
          </a:p>
        </p:txBody>
      </p:sp>
      <p:sp>
        <p:nvSpPr>
          <p:cNvPr id="11" name="Content Placeholder 2">
            <a:extLst>
              <a:ext uri="{FF2B5EF4-FFF2-40B4-BE49-F238E27FC236}">
                <a16:creationId xmlns:a16="http://schemas.microsoft.com/office/drawing/2014/main" id="{CFAED180-B1CB-4451-1EA0-120D515DDEDC}"/>
              </a:ext>
            </a:extLst>
          </p:cNvPr>
          <p:cNvSpPr>
            <a:spLocks noGrp="1"/>
          </p:cNvSpPr>
          <p:nvPr>
            <p:ph idx="16"/>
          </p:nvPr>
        </p:nvSpPr>
        <p:spPr>
          <a:xfrm>
            <a:off x="8141592" y="2105246"/>
            <a:ext cx="3600000" cy="3876843"/>
          </a:xfrm>
          <a:prstGeom prst="rect">
            <a:avLst/>
          </a:prstGeom>
          <a:gradFill>
            <a:gsLst>
              <a:gs pos="85000">
                <a:srgbClr val="3E0000"/>
              </a:gs>
              <a:gs pos="23000">
                <a:schemeClr val="accent1"/>
              </a:gs>
            </a:gsLst>
            <a:path path="circle">
              <a:fillToRect l="50000" t="50000" r="50000" b="50000"/>
            </a:path>
          </a:gradFill>
        </p:spPr>
        <p:txBody>
          <a:bodyPr lIns="180000" tIns="180000" rIns="180000" bIns="180000" anchor="ctr" anchorCtr="0">
            <a:normAutofit/>
          </a:bodyPr>
          <a:lstStyle>
            <a:lvl1pPr marL="0" indent="0" algn="ctr">
              <a:buNone/>
              <a:defRPr sz="1600">
                <a:solidFill>
                  <a:schemeClr val="accent1"/>
                </a:solidFill>
              </a:defRPr>
            </a:lvl1pPr>
            <a:lvl2pPr marL="311400" indent="0" algn="ctr">
              <a:buNone/>
              <a:defRPr sz="1400">
                <a:solidFill>
                  <a:schemeClr val="accent1"/>
                </a:solidFill>
              </a:defRPr>
            </a:lvl2pPr>
            <a:lvl3pPr marL="599400" indent="0" algn="ctr">
              <a:buNone/>
              <a:defRPr sz="1200">
                <a:solidFill>
                  <a:schemeClr val="accent1"/>
                </a:solidFill>
              </a:defRPr>
            </a:lvl3pPr>
            <a:lvl4pPr marL="851400" indent="0" algn="ctr">
              <a:buNone/>
              <a:defRPr sz="1100">
                <a:solidFill>
                  <a:schemeClr val="accent1"/>
                </a:solidFill>
              </a:defRPr>
            </a:lvl4pPr>
            <a:lvl5pPr marL="1103400" indent="0" algn="ctr">
              <a:buNone/>
              <a:defRPr sz="1100">
                <a:solidFill>
                  <a:schemeClr val="accent1"/>
                </a:solidFill>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A0C2C1D4-B7FD-0D46-E859-9BA4CC61BD86}"/>
              </a:ext>
            </a:extLst>
          </p:cNvPr>
          <p:cNvSpPr>
            <a:spLocks noGrp="1"/>
          </p:cNvSpPr>
          <p:nvPr>
            <p:ph type="pic" sz="quarter" idx="17"/>
          </p:nvPr>
        </p:nvSpPr>
        <p:spPr>
          <a:xfrm>
            <a:off x="4296000" y="2105025"/>
            <a:ext cx="3600000" cy="3876843"/>
          </a:xfrm>
          <a:prstGeom prst="rect">
            <a:avLst/>
          </a:prstGeom>
          <a:solidFill>
            <a:schemeClr val="bg1">
              <a:lumMod val="95000"/>
            </a:schemeClr>
          </a:solidFill>
        </p:spPr>
        <p:txBody>
          <a:bodyPr anchor="ctr" anchorCtr="0">
            <a:normAutofit/>
          </a:bodyPr>
          <a:lstStyle>
            <a:lvl1pPr marL="0" indent="0" algn="ctr">
              <a:buNone/>
              <a:defRPr sz="1600"/>
            </a:lvl1pPr>
          </a:lstStyle>
          <a:p>
            <a:endParaRPr lang="en-GB"/>
          </a:p>
        </p:txBody>
      </p:sp>
      <p:grpSp>
        <p:nvGrpSpPr>
          <p:cNvPr id="7" name="Graphic 8">
            <a:extLst>
              <a:ext uri="{FF2B5EF4-FFF2-40B4-BE49-F238E27FC236}">
                <a16:creationId xmlns:a16="http://schemas.microsoft.com/office/drawing/2014/main" id="{D439515E-C48F-FC5B-8209-AE213D11F4F4}"/>
              </a:ext>
            </a:extLst>
          </p:cNvPr>
          <p:cNvGrpSpPr/>
          <p:nvPr userDrawn="1"/>
        </p:nvGrpSpPr>
        <p:grpSpPr>
          <a:xfrm>
            <a:off x="461047" y="6408447"/>
            <a:ext cx="1856490" cy="240876"/>
            <a:chOff x="461047" y="6408447"/>
            <a:chExt cx="1856490" cy="240876"/>
          </a:xfrm>
        </p:grpSpPr>
        <p:grpSp>
          <p:nvGrpSpPr>
            <p:cNvPr id="12" name="Graphic 8">
              <a:extLst>
                <a:ext uri="{FF2B5EF4-FFF2-40B4-BE49-F238E27FC236}">
                  <a16:creationId xmlns:a16="http://schemas.microsoft.com/office/drawing/2014/main" id="{B231EFDF-9D4A-2896-D0BE-1591ED4913F7}"/>
                </a:ext>
              </a:extLst>
            </p:cNvPr>
            <p:cNvGrpSpPr/>
            <p:nvPr/>
          </p:nvGrpSpPr>
          <p:grpSpPr>
            <a:xfrm>
              <a:off x="1603313" y="6465255"/>
              <a:ext cx="714224" cy="151045"/>
              <a:chOff x="1603313" y="6465255"/>
              <a:chExt cx="714224" cy="151045"/>
            </a:xfrm>
            <a:solidFill>
              <a:srgbClr val="58595B"/>
            </a:solidFill>
          </p:grpSpPr>
          <p:sp>
            <p:nvSpPr>
              <p:cNvPr id="59" name="Freeform 58">
                <a:extLst>
                  <a:ext uri="{FF2B5EF4-FFF2-40B4-BE49-F238E27FC236}">
                    <a16:creationId xmlns:a16="http://schemas.microsoft.com/office/drawing/2014/main" id="{B793CBEF-612F-9A67-37D1-21E19EFE8E1D}"/>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a:p>
            </p:txBody>
          </p:sp>
          <p:sp>
            <p:nvSpPr>
              <p:cNvPr id="60" name="Freeform 59">
                <a:extLst>
                  <a:ext uri="{FF2B5EF4-FFF2-40B4-BE49-F238E27FC236}">
                    <a16:creationId xmlns:a16="http://schemas.microsoft.com/office/drawing/2014/main" id="{44F22228-F49D-A823-9B28-2EAB3CBB0303}"/>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a:p>
            </p:txBody>
          </p:sp>
          <p:sp>
            <p:nvSpPr>
              <p:cNvPr id="61" name="Freeform 60">
                <a:extLst>
                  <a:ext uri="{FF2B5EF4-FFF2-40B4-BE49-F238E27FC236}">
                    <a16:creationId xmlns:a16="http://schemas.microsoft.com/office/drawing/2014/main" id="{0C9AFC8E-4E5A-0CB2-5EFC-3CF6BE09295A}"/>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a:p>
            </p:txBody>
          </p:sp>
          <p:sp>
            <p:nvSpPr>
              <p:cNvPr id="62" name="Freeform 61">
                <a:extLst>
                  <a:ext uri="{FF2B5EF4-FFF2-40B4-BE49-F238E27FC236}">
                    <a16:creationId xmlns:a16="http://schemas.microsoft.com/office/drawing/2014/main" id="{C32CC80E-7578-44F6-D3CF-3038EAEBB342}"/>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a:p>
            </p:txBody>
          </p:sp>
          <p:sp>
            <p:nvSpPr>
              <p:cNvPr id="63" name="Freeform 62">
                <a:extLst>
                  <a:ext uri="{FF2B5EF4-FFF2-40B4-BE49-F238E27FC236}">
                    <a16:creationId xmlns:a16="http://schemas.microsoft.com/office/drawing/2014/main" id="{F2FCCFDE-EA82-9980-B0D5-93A25C8988EB}"/>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a:p>
            </p:txBody>
          </p:sp>
          <p:sp>
            <p:nvSpPr>
              <p:cNvPr id="64" name="Freeform 63">
                <a:extLst>
                  <a:ext uri="{FF2B5EF4-FFF2-40B4-BE49-F238E27FC236}">
                    <a16:creationId xmlns:a16="http://schemas.microsoft.com/office/drawing/2014/main" id="{F1246B89-2448-8586-BEF7-81A5163ADA29}"/>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a:p>
            </p:txBody>
          </p:sp>
          <p:sp>
            <p:nvSpPr>
              <p:cNvPr id="65" name="Freeform 64">
                <a:extLst>
                  <a:ext uri="{FF2B5EF4-FFF2-40B4-BE49-F238E27FC236}">
                    <a16:creationId xmlns:a16="http://schemas.microsoft.com/office/drawing/2014/main" id="{75F23BA8-2B3A-09E4-DECB-C1D656359893}"/>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a:p>
            </p:txBody>
          </p:sp>
          <p:sp>
            <p:nvSpPr>
              <p:cNvPr id="66" name="Freeform 65">
                <a:extLst>
                  <a:ext uri="{FF2B5EF4-FFF2-40B4-BE49-F238E27FC236}">
                    <a16:creationId xmlns:a16="http://schemas.microsoft.com/office/drawing/2014/main" id="{7F8EB2FE-64BD-78B2-CA5F-C904761D74D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a:p>
            </p:txBody>
          </p:sp>
        </p:grpSp>
        <p:grpSp>
          <p:nvGrpSpPr>
            <p:cNvPr id="17" name="Graphic 8">
              <a:extLst>
                <a:ext uri="{FF2B5EF4-FFF2-40B4-BE49-F238E27FC236}">
                  <a16:creationId xmlns:a16="http://schemas.microsoft.com/office/drawing/2014/main" id="{4EB30A04-F82F-060F-0530-5A6B0EFD08DF}"/>
                </a:ext>
              </a:extLst>
            </p:cNvPr>
            <p:cNvGrpSpPr/>
            <p:nvPr/>
          </p:nvGrpSpPr>
          <p:grpSpPr>
            <a:xfrm>
              <a:off x="461047" y="6410373"/>
              <a:ext cx="892791" cy="238950"/>
              <a:chOff x="461047" y="6410373"/>
              <a:chExt cx="892791" cy="238950"/>
            </a:xfrm>
          </p:grpSpPr>
          <p:sp>
            <p:nvSpPr>
              <p:cNvPr id="19" name="Freeform 18">
                <a:extLst>
                  <a:ext uri="{FF2B5EF4-FFF2-40B4-BE49-F238E27FC236}">
                    <a16:creationId xmlns:a16="http://schemas.microsoft.com/office/drawing/2014/main" id="{B4B2827F-97CD-0533-76CE-3D7CCD4A0268}"/>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a:p>
            </p:txBody>
          </p:sp>
          <p:sp>
            <p:nvSpPr>
              <p:cNvPr id="52" name="Freeform 51">
                <a:extLst>
                  <a:ext uri="{FF2B5EF4-FFF2-40B4-BE49-F238E27FC236}">
                    <a16:creationId xmlns:a16="http://schemas.microsoft.com/office/drawing/2014/main" id="{2957B403-2B10-7F8B-499A-1366B952E9D3}"/>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a:p>
            </p:txBody>
          </p:sp>
          <p:sp>
            <p:nvSpPr>
              <p:cNvPr id="53" name="Freeform 52">
                <a:extLst>
                  <a:ext uri="{FF2B5EF4-FFF2-40B4-BE49-F238E27FC236}">
                    <a16:creationId xmlns:a16="http://schemas.microsoft.com/office/drawing/2014/main" id="{90034E95-8BAF-77D4-3E12-B7B62011D9BD}"/>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a:p>
            </p:txBody>
          </p:sp>
          <p:sp>
            <p:nvSpPr>
              <p:cNvPr id="54" name="Freeform 53">
                <a:extLst>
                  <a:ext uri="{FF2B5EF4-FFF2-40B4-BE49-F238E27FC236}">
                    <a16:creationId xmlns:a16="http://schemas.microsoft.com/office/drawing/2014/main" id="{1A9A897D-D6BF-3788-7061-FE460E23D05A}"/>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a:p>
            </p:txBody>
          </p:sp>
          <p:sp>
            <p:nvSpPr>
              <p:cNvPr id="55" name="Freeform 54">
                <a:extLst>
                  <a:ext uri="{FF2B5EF4-FFF2-40B4-BE49-F238E27FC236}">
                    <a16:creationId xmlns:a16="http://schemas.microsoft.com/office/drawing/2014/main" id="{4A7CE062-68FE-F61F-8F83-A0C102E3193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a:p>
            </p:txBody>
          </p:sp>
          <p:sp>
            <p:nvSpPr>
              <p:cNvPr id="56" name="Freeform 55">
                <a:extLst>
                  <a:ext uri="{FF2B5EF4-FFF2-40B4-BE49-F238E27FC236}">
                    <a16:creationId xmlns:a16="http://schemas.microsoft.com/office/drawing/2014/main" id="{B92ED204-A574-7206-6169-38599E4B93EB}"/>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a:p>
            </p:txBody>
          </p:sp>
          <p:sp>
            <p:nvSpPr>
              <p:cNvPr id="57" name="Freeform 56">
                <a:extLst>
                  <a:ext uri="{FF2B5EF4-FFF2-40B4-BE49-F238E27FC236}">
                    <a16:creationId xmlns:a16="http://schemas.microsoft.com/office/drawing/2014/main" id="{7E0DB4C9-D130-29EF-D3B7-C9E484BE64B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58" name="Freeform 57">
                <a:extLst>
                  <a:ext uri="{FF2B5EF4-FFF2-40B4-BE49-F238E27FC236}">
                    <a16:creationId xmlns:a16="http://schemas.microsoft.com/office/drawing/2014/main" id="{E1490733-603D-8802-1B59-E9C3A0DFB577}"/>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grpSp>
        <p:sp>
          <p:nvSpPr>
            <p:cNvPr id="18" name="Freeform 17">
              <a:extLst>
                <a:ext uri="{FF2B5EF4-FFF2-40B4-BE49-F238E27FC236}">
                  <a16:creationId xmlns:a16="http://schemas.microsoft.com/office/drawing/2014/main" id="{C7B39F80-4B68-9B9B-9DEB-DB44CA570A3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a:p>
          </p:txBody>
        </p:sp>
      </p:grpSp>
      <p:sp>
        <p:nvSpPr>
          <p:cNvPr id="86" name="Text Placeholder 10">
            <a:extLst>
              <a:ext uri="{FF2B5EF4-FFF2-40B4-BE49-F238E27FC236}">
                <a16:creationId xmlns:a16="http://schemas.microsoft.com/office/drawing/2014/main" id="{617436A0-718E-2EE3-66A6-9B8478B63481}"/>
              </a:ext>
            </a:extLst>
          </p:cNvPr>
          <p:cNvSpPr>
            <a:spLocks noGrp="1"/>
          </p:cNvSpPr>
          <p:nvPr>
            <p:ph type="body" sz="quarter" idx="13" hasCustomPrompt="1"/>
          </p:nvPr>
        </p:nvSpPr>
        <p:spPr>
          <a:xfrm>
            <a:off x="450408" y="6126133"/>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400" indent="0">
              <a:buNone/>
              <a:defRPr sz="2800" b="1">
                <a:solidFill>
                  <a:schemeClr val="bg1"/>
                </a:solidFill>
              </a:defRPr>
            </a:lvl2pPr>
            <a:lvl3pPr marL="599400" indent="0">
              <a:buNone/>
              <a:defRPr sz="2800" b="1">
                <a:solidFill>
                  <a:schemeClr val="bg1"/>
                </a:solidFill>
              </a:defRPr>
            </a:lvl3pPr>
            <a:lvl4pPr marL="851400" indent="0">
              <a:buNone/>
              <a:defRPr sz="2800" b="1">
                <a:solidFill>
                  <a:schemeClr val="bg1"/>
                </a:solidFill>
              </a:defRPr>
            </a:lvl4pPr>
            <a:lvl5pPr marL="1103400"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0C404658-F18D-7676-1BE9-05AB034F9CAE}"/>
              </a:ext>
            </a:extLst>
          </p:cNvPr>
          <p:cNvSpPr txBox="1"/>
          <p:nvPr userDrawn="1"/>
        </p:nvSpPr>
        <p:spPr>
          <a:xfrm flipH="1">
            <a:off x="11357487"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3146393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_Text image and shout 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8" y="448820"/>
            <a:ext cx="3600000" cy="775597"/>
          </a:xfrm>
          <a:prstGeom prst="rect">
            <a:avLst/>
          </a:prstGeom>
        </p:spPr>
        <p:txBody>
          <a:bodyPr/>
          <a:lstStyle>
            <a:lvl1pPr>
              <a:defRPr b="1">
                <a:solidFill>
                  <a:schemeClr val="accent1"/>
                </a:solidFill>
              </a:defRPr>
            </a:lvl1pPr>
          </a:lstStyle>
          <a:p>
            <a:r>
              <a:rPr lang="en-US"/>
              <a:t>Image and text slide</a:t>
            </a:r>
            <a:br>
              <a:rPr lang="en-US"/>
            </a:br>
            <a:r>
              <a:rPr lang="en-US"/>
              <a:t>image focused</a:t>
            </a:r>
            <a:endParaRPr lang="en-GB"/>
          </a:p>
        </p:txBody>
      </p:sp>
      <p:sp>
        <p:nvSpPr>
          <p:cNvPr id="11" name="Content Placeholder 2">
            <a:extLst>
              <a:ext uri="{FF2B5EF4-FFF2-40B4-BE49-F238E27FC236}">
                <a16:creationId xmlns:a16="http://schemas.microsoft.com/office/drawing/2014/main" id="{CFAED180-B1CB-4451-1EA0-120D515DDEDC}"/>
              </a:ext>
            </a:extLst>
          </p:cNvPr>
          <p:cNvSpPr>
            <a:spLocks noGrp="1"/>
          </p:cNvSpPr>
          <p:nvPr>
            <p:ph idx="16"/>
          </p:nvPr>
        </p:nvSpPr>
        <p:spPr>
          <a:xfrm>
            <a:off x="4224338" y="0"/>
            <a:ext cx="7967661" cy="6858000"/>
          </a:xfrm>
          <a:prstGeom prst="rect">
            <a:avLst/>
          </a:prstGeom>
          <a:gradFill>
            <a:gsLst>
              <a:gs pos="85000">
                <a:srgbClr val="3E0000"/>
              </a:gs>
              <a:gs pos="23000">
                <a:schemeClr val="accent1"/>
              </a:gs>
            </a:gsLst>
            <a:path path="circle">
              <a:fillToRect l="50000" t="50000" r="50000" b="50000"/>
            </a:path>
          </a:gradFill>
        </p:spPr>
        <p:txBody>
          <a:bodyPr lIns="180000" tIns="180000" rIns="180000" bIns="180000" anchor="ctr" anchorCtr="0">
            <a:normAutofit/>
          </a:bodyPr>
          <a:lstStyle>
            <a:lvl1pPr marL="0" indent="0" algn="ctr">
              <a:buNone/>
              <a:defRPr sz="1600">
                <a:solidFill>
                  <a:schemeClr val="accent1"/>
                </a:solidFill>
              </a:defRPr>
            </a:lvl1pPr>
            <a:lvl2pPr marL="311400" indent="0" algn="ctr">
              <a:buNone/>
              <a:defRPr sz="1400">
                <a:solidFill>
                  <a:schemeClr val="accent1"/>
                </a:solidFill>
              </a:defRPr>
            </a:lvl2pPr>
            <a:lvl3pPr marL="599400" indent="0" algn="ctr">
              <a:buNone/>
              <a:defRPr sz="1200">
                <a:solidFill>
                  <a:schemeClr val="accent1"/>
                </a:solidFill>
              </a:defRPr>
            </a:lvl3pPr>
            <a:lvl4pPr marL="851400" indent="0" algn="ctr">
              <a:buNone/>
              <a:defRPr sz="1100">
                <a:solidFill>
                  <a:schemeClr val="accent1"/>
                </a:solidFill>
              </a:defRPr>
            </a:lvl4pPr>
            <a:lvl5pPr marL="1103400" indent="0" algn="ctr">
              <a:buNone/>
              <a:defRPr sz="1100">
                <a:solidFill>
                  <a:schemeClr val="accent1"/>
                </a:solidFill>
              </a:defRPr>
            </a:lvl5pPr>
          </a:lstStyle>
          <a:p>
            <a:pPr lvl="0"/>
            <a:r>
              <a:rPr lang="en-US"/>
              <a:t>Click to edit Master text styles</a:t>
            </a:r>
          </a:p>
        </p:txBody>
      </p:sp>
      <p:grpSp>
        <p:nvGrpSpPr>
          <p:cNvPr id="7" name="Graphic 8">
            <a:extLst>
              <a:ext uri="{FF2B5EF4-FFF2-40B4-BE49-F238E27FC236}">
                <a16:creationId xmlns:a16="http://schemas.microsoft.com/office/drawing/2014/main" id="{D439515E-C48F-FC5B-8209-AE213D11F4F4}"/>
              </a:ext>
            </a:extLst>
          </p:cNvPr>
          <p:cNvGrpSpPr/>
          <p:nvPr userDrawn="1"/>
        </p:nvGrpSpPr>
        <p:grpSpPr>
          <a:xfrm>
            <a:off x="461047" y="6408447"/>
            <a:ext cx="1856490" cy="240876"/>
            <a:chOff x="461047" y="6408447"/>
            <a:chExt cx="1856490" cy="240876"/>
          </a:xfrm>
        </p:grpSpPr>
        <p:grpSp>
          <p:nvGrpSpPr>
            <p:cNvPr id="12" name="Graphic 8">
              <a:extLst>
                <a:ext uri="{FF2B5EF4-FFF2-40B4-BE49-F238E27FC236}">
                  <a16:creationId xmlns:a16="http://schemas.microsoft.com/office/drawing/2014/main" id="{B231EFDF-9D4A-2896-D0BE-1591ED4913F7}"/>
                </a:ext>
              </a:extLst>
            </p:cNvPr>
            <p:cNvGrpSpPr/>
            <p:nvPr/>
          </p:nvGrpSpPr>
          <p:grpSpPr>
            <a:xfrm>
              <a:off x="1603313" y="6465255"/>
              <a:ext cx="714224" cy="151045"/>
              <a:chOff x="1603313" y="6465255"/>
              <a:chExt cx="714224" cy="151045"/>
            </a:xfrm>
            <a:solidFill>
              <a:srgbClr val="58595B"/>
            </a:solidFill>
          </p:grpSpPr>
          <p:sp>
            <p:nvSpPr>
              <p:cNvPr id="59" name="Freeform 58">
                <a:extLst>
                  <a:ext uri="{FF2B5EF4-FFF2-40B4-BE49-F238E27FC236}">
                    <a16:creationId xmlns:a16="http://schemas.microsoft.com/office/drawing/2014/main" id="{B793CBEF-612F-9A67-37D1-21E19EFE8E1D}"/>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a:p>
            </p:txBody>
          </p:sp>
          <p:sp>
            <p:nvSpPr>
              <p:cNvPr id="60" name="Freeform 59">
                <a:extLst>
                  <a:ext uri="{FF2B5EF4-FFF2-40B4-BE49-F238E27FC236}">
                    <a16:creationId xmlns:a16="http://schemas.microsoft.com/office/drawing/2014/main" id="{44F22228-F49D-A823-9B28-2EAB3CBB0303}"/>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a:p>
            </p:txBody>
          </p:sp>
          <p:sp>
            <p:nvSpPr>
              <p:cNvPr id="61" name="Freeform 60">
                <a:extLst>
                  <a:ext uri="{FF2B5EF4-FFF2-40B4-BE49-F238E27FC236}">
                    <a16:creationId xmlns:a16="http://schemas.microsoft.com/office/drawing/2014/main" id="{0C9AFC8E-4E5A-0CB2-5EFC-3CF6BE09295A}"/>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a:p>
            </p:txBody>
          </p:sp>
          <p:sp>
            <p:nvSpPr>
              <p:cNvPr id="62" name="Freeform 61">
                <a:extLst>
                  <a:ext uri="{FF2B5EF4-FFF2-40B4-BE49-F238E27FC236}">
                    <a16:creationId xmlns:a16="http://schemas.microsoft.com/office/drawing/2014/main" id="{C32CC80E-7578-44F6-D3CF-3038EAEBB342}"/>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a:p>
            </p:txBody>
          </p:sp>
          <p:sp>
            <p:nvSpPr>
              <p:cNvPr id="63" name="Freeform 62">
                <a:extLst>
                  <a:ext uri="{FF2B5EF4-FFF2-40B4-BE49-F238E27FC236}">
                    <a16:creationId xmlns:a16="http://schemas.microsoft.com/office/drawing/2014/main" id="{F2FCCFDE-EA82-9980-B0D5-93A25C8988EB}"/>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a:p>
            </p:txBody>
          </p:sp>
          <p:sp>
            <p:nvSpPr>
              <p:cNvPr id="64" name="Freeform 63">
                <a:extLst>
                  <a:ext uri="{FF2B5EF4-FFF2-40B4-BE49-F238E27FC236}">
                    <a16:creationId xmlns:a16="http://schemas.microsoft.com/office/drawing/2014/main" id="{F1246B89-2448-8586-BEF7-81A5163ADA29}"/>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a:p>
            </p:txBody>
          </p:sp>
          <p:sp>
            <p:nvSpPr>
              <p:cNvPr id="65" name="Freeform 64">
                <a:extLst>
                  <a:ext uri="{FF2B5EF4-FFF2-40B4-BE49-F238E27FC236}">
                    <a16:creationId xmlns:a16="http://schemas.microsoft.com/office/drawing/2014/main" id="{75F23BA8-2B3A-09E4-DECB-C1D656359893}"/>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a:p>
            </p:txBody>
          </p:sp>
          <p:sp>
            <p:nvSpPr>
              <p:cNvPr id="66" name="Freeform 65">
                <a:extLst>
                  <a:ext uri="{FF2B5EF4-FFF2-40B4-BE49-F238E27FC236}">
                    <a16:creationId xmlns:a16="http://schemas.microsoft.com/office/drawing/2014/main" id="{7F8EB2FE-64BD-78B2-CA5F-C904761D74D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a:p>
            </p:txBody>
          </p:sp>
        </p:grpSp>
        <p:grpSp>
          <p:nvGrpSpPr>
            <p:cNvPr id="17" name="Graphic 8">
              <a:extLst>
                <a:ext uri="{FF2B5EF4-FFF2-40B4-BE49-F238E27FC236}">
                  <a16:creationId xmlns:a16="http://schemas.microsoft.com/office/drawing/2014/main" id="{4EB30A04-F82F-060F-0530-5A6B0EFD08DF}"/>
                </a:ext>
              </a:extLst>
            </p:cNvPr>
            <p:cNvGrpSpPr/>
            <p:nvPr/>
          </p:nvGrpSpPr>
          <p:grpSpPr>
            <a:xfrm>
              <a:off x="461047" y="6410373"/>
              <a:ext cx="892791" cy="238950"/>
              <a:chOff x="461047" y="6410373"/>
              <a:chExt cx="892791" cy="238950"/>
            </a:xfrm>
          </p:grpSpPr>
          <p:sp>
            <p:nvSpPr>
              <p:cNvPr id="19" name="Freeform 18">
                <a:extLst>
                  <a:ext uri="{FF2B5EF4-FFF2-40B4-BE49-F238E27FC236}">
                    <a16:creationId xmlns:a16="http://schemas.microsoft.com/office/drawing/2014/main" id="{B4B2827F-97CD-0533-76CE-3D7CCD4A0268}"/>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a:p>
            </p:txBody>
          </p:sp>
          <p:sp>
            <p:nvSpPr>
              <p:cNvPr id="52" name="Freeform 51">
                <a:extLst>
                  <a:ext uri="{FF2B5EF4-FFF2-40B4-BE49-F238E27FC236}">
                    <a16:creationId xmlns:a16="http://schemas.microsoft.com/office/drawing/2014/main" id="{2957B403-2B10-7F8B-499A-1366B952E9D3}"/>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a:p>
            </p:txBody>
          </p:sp>
          <p:sp>
            <p:nvSpPr>
              <p:cNvPr id="53" name="Freeform 52">
                <a:extLst>
                  <a:ext uri="{FF2B5EF4-FFF2-40B4-BE49-F238E27FC236}">
                    <a16:creationId xmlns:a16="http://schemas.microsoft.com/office/drawing/2014/main" id="{90034E95-8BAF-77D4-3E12-B7B62011D9BD}"/>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a:p>
            </p:txBody>
          </p:sp>
          <p:sp>
            <p:nvSpPr>
              <p:cNvPr id="54" name="Freeform 53">
                <a:extLst>
                  <a:ext uri="{FF2B5EF4-FFF2-40B4-BE49-F238E27FC236}">
                    <a16:creationId xmlns:a16="http://schemas.microsoft.com/office/drawing/2014/main" id="{1A9A897D-D6BF-3788-7061-FE460E23D05A}"/>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a:p>
            </p:txBody>
          </p:sp>
          <p:sp>
            <p:nvSpPr>
              <p:cNvPr id="55" name="Freeform 54">
                <a:extLst>
                  <a:ext uri="{FF2B5EF4-FFF2-40B4-BE49-F238E27FC236}">
                    <a16:creationId xmlns:a16="http://schemas.microsoft.com/office/drawing/2014/main" id="{4A7CE062-68FE-F61F-8F83-A0C102E3193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a:p>
            </p:txBody>
          </p:sp>
          <p:sp>
            <p:nvSpPr>
              <p:cNvPr id="56" name="Freeform 55">
                <a:extLst>
                  <a:ext uri="{FF2B5EF4-FFF2-40B4-BE49-F238E27FC236}">
                    <a16:creationId xmlns:a16="http://schemas.microsoft.com/office/drawing/2014/main" id="{B92ED204-A574-7206-6169-38599E4B93EB}"/>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a:p>
            </p:txBody>
          </p:sp>
          <p:sp>
            <p:nvSpPr>
              <p:cNvPr id="57" name="Freeform 56">
                <a:extLst>
                  <a:ext uri="{FF2B5EF4-FFF2-40B4-BE49-F238E27FC236}">
                    <a16:creationId xmlns:a16="http://schemas.microsoft.com/office/drawing/2014/main" id="{7E0DB4C9-D130-29EF-D3B7-C9E484BE64B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58" name="Freeform 57">
                <a:extLst>
                  <a:ext uri="{FF2B5EF4-FFF2-40B4-BE49-F238E27FC236}">
                    <a16:creationId xmlns:a16="http://schemas.microsoft.com/office/drawing/2014/main" id="{E1490733-603D-8802-1B59-E9C3A0DFB577}"/>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grpSp>
        <p:sp>
          <p:nvSpPr>
            <p:cNvPr id="18" name="Freeform 17">
              <a:extLst>
                <a:ext uri="{FF2B5EF4-FFF2-40B4-BE49-F238E27FC236}">
                  <a16:creationId xmlns:a16="http://schemas.microsoft.com/office/drawing/2014/main" id="{C7B39F80-4B68-9B9B-9DEB-DB44CA570A3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a:p>
          </p:txBody>
        </p:sp>
      </p:grpSp>
      <p:sp>
        <p:nvSpPr>
          <p:cNvPr id="86" name="Text Placeholder 10">
            <a:extLst>
              <a:ext uri="{FF2B5EF4-FFF2-40B4-BE49-F238E27FC236}">
                <a16:creationId xmlns:a16="http://schemas.microsoft.com/office/drawing/2014/main" id="{617436A0-718E-2EE3-66A6-9B8478B63481}"/>
              </a:ext>
            </a:extLst>
          </p:cNvPr>
          <p:cNvSpPr>
            <a:spLocks noGrp="1"/>
          </p:cNvSpPr>
          <p:nvPr>
            <p:ph type="body" sz="quarter" idx="13" hasCustomPrompt="1"/>
          </p:nvPr>
        </p:nvSpPr>
        <p:spPr>
          <a:xfrm>
            <a:off x="450408" y="6126133"/>
            <a:ext cx="360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400" indent="0">
              <a:buNone/>
              <a:defRPr sz="2800" b="1">
                <a:solidFill>
                  <a:schemeClr val="bg1"/>
                </a:solidFill>
              </a:defRPr>
            </a:lvl2pPr>
            <a:lvl3pPr marL="599400" indent="0">
              <a:buNone/>
              <a:defRPr sz="2800" b="1">
                <a:solidFill>
                  <a:schemeClr val="bg1"/>
                </a:solidFill>
              </a:defRPr>
            </a:lvl3pPr>
            <a:lvl4pPr marL="851400" indent="0">
              <a:buNone/>
              <a:defRPr sz="2800" b="1">
                <a:solidFill>
                  <a:schemeClr val="bg1"/>
                </a:solidFill>
              </a:defRPr>
            </a:lvl4pPr>
            <a:lvl5pPr marL="1103400"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0C404658-F18D-7676-1BE9-05AB034F9CAE}"/>
              </a:ext>
            </a:extLst>
          </p:cNvPr>
          <p:cNvSpPr txBox="1"/>
          <p:nvPr userDrawn="1"/>
        </p:nvSpPr>
        <p:spPr>
          <a:xfrm flipH="1">
            <a:off x="11357487"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1"/>
                </a:solidFill>
              </a:rPr>
              <a:pPr algn="r"/>
              <a:t>‹#›</a:t>
            </a:fld>
            <a:endParaRPr lang="en-GB" sz="800">
              <a:solidFill>
                <a:schemeClr val="bg1"/>
              </a:solidFill>
            </a:endParaRPr>
          </a:p>
        </p:txBody>
      </p:sp>
      <p:sp>
        <p:nvSpPr>
          <p:cNvPr id="8" name="Content Placeholder 2">
            <a:extLst>
              <a:ext uri="{FF2B5EF4-FFF2-40B4-BE49-F238E27FC236}">
                <a16:creationId xmlns:a16="http://schemas.microsoft.com/office/drawing/2014/main" id="{70DCEA54-CB0A-572E-6A46-CA98639185A4}"/>
              </a:ext>
            </a:extLst>
          </p:cNvPr>
          <p:cNvSpPr>
            <a:spLocks noGrp="1"/>
          </p:cNvSpPr>
          <p:nvPr>
            <p:ph idx="1"/>
          </p:nvPr>
        </p:nvSpPr>
        <p:spPr>
          <a:xfrm>
            <a:off x="450408" y="2105246"/>
            <a:ext cx="3600000" cy="3876843"/>
          </a:xfrm>
          <a:prstGeom prst="rect">
            <a:avLst/>
          </a:prstGeom>
        </p:spPr>
        <p:txBody>
          <a:bodyPr>
            <a:normAutofit/>
          </a:bodyPr>
          <a:lstStyle>
            <a:lvl1pPr marL="0" indent="0">
              <a:buNone/>
              <a:defRPr sz="1600"/>
            </a:lvl1pPr>
            <a:lvl2pPr marL="311400" indent="0">
              <a:buNone/>
              <a:defRPr sz="1400"/>
            </a:lvl2pPr>
            <a:lvl3pPr marL="599400" indent="0">
              <a:buNone/>
              <a:defRPr sz="1200"/>
            </a:lvl3pPr>
            <a:lvl4pPr marL="851400" indent="0">
              <a:buNone/>
              <a:defRPr sz="1100"/>
            </a:lvl4pPr>
            <a:lvl5pPr marL="1103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43376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Blank_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2F5F84-AA29-D79F-38DF-366FD9230490}"/>
              </a:ext>
            </a:extLst>
          </p:cNvPr>
          <p:cNvSpPr/>
          <p:nvPr userDrawn="1"/>
        </p:nvSpPr>
        <p:spPr>
          <a:xfrm>
            <a:off x="-2" y="0"/>
            <a:ext cx="12192002" cy="6858000"/>
          </a:xfrm>
          <a:prstGeom prst="rect">
            <a:avLst/>
          </a:prstGeom>
          <a:gradFill flip="none" rotWithShape="1">
            <a:gsLst>
              <a:gs pos="0">
                <a:srgbClr val="F10000"/>
              </a:gs>
              <a:gs pos="55000">
                <a:srgbClr val="3E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itle 1">
            <a:extLst>
              <a:ext uri="{FF2B5EF4-FFF2-40B4-BE49-F238E27FC236}">
                <a16:creationId xmlns:a16="http://schemas.microsoft.com/office/drawing/2014/main" id="{ADBD28B8-CAC9-4163-BE1D-AEC22B473EE2}"/>
              </a:ext>
            </a:extLst>
          </p:cNvPr>
          <p:cNvSpPr>
            <a:spLocks noGrp="1"/>
          </p:cNvSpPr>
          <p:nvPr>
            <p:ph type="title" hasCustomPrompt="1"/>
          </p:nvPr>
        </p:nvSpPr>
        <p:spPr>
          <a:xfrm>
            <a:off x="450407" y="448820"/>
            <a:ext cx="11298681" cy="775597"/>
          </a:xfrm>
          <a:prstGeom prst="rect">
            <a:avLst/>
          </a:prstGeom>
        </p:spPr>
        <p:txBody>
          <a:bodyPr/>
          <a:lstStyle>
            <a:lvl1pPr>
              <a:defRPr b="1">
                <a:solidFill>
                  <a:schemeClr val="bg1"/>
                </a:solidFill>
              </a:defRPr>
            </a:lvl1pPr>
          </a:lstStyle>
          <a:p>
            <a:r>
              <a:rPr lang="en-US"/>
              <a:t>Slide headline text goes over no more than two lines</a:t>
            </a:r>
            <a:br>
              <a:rPr lang="en-US"/>
            </a:br>
            <a:r>
              <a:rPr lang="en-US"/>
              <a:t>Title only</a:t>
            </a:r>
            <a:endParaRPr lang="en-GB"/>
          </a:p>
        </p:txBody>
      </p:sp>
      <p:sp>
        <p:nvSpPr>
          <p:cNvPr id="10" name="TextBox 9">
            <a:extLst>
              <a:ext uri="{FF2B5EF4-FFF2-40B4-BE49-F238E27FC236}">
                <a16:creationId xmlns:a16="http://schemas.microsoft.com/office/drawing/2014/main" id="{29C14C0A-B2E7-22B4-2C05-2ACE57262D42}"/>
              </a:ext>
            </a:extLst>
          </p:cNvPr>
          <p:cNvSpPr txBox="1"/>
          <p:nvPr userDrawn="1"/>
        </p:nvSpPr>
        <p:spPr>
          <a:xfrm flipH="1">
            <a:off x="11357487"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1"/>
                </a:solidFill>
              </a:rPr>
              <a:pPr algn="r"/>
              <a:t>‹#›</a:t>
            </a:fld>
            <a:endParaRPr lang="en-GB" sz="800">
              <a:solidFill>
                <a:schemeClr val="bg1"/>
              </a:solidFill>
            </a:endParaRPr>
          </a:p>
        </p:txBody>
      </p:sp>
    </p:spTree>
    <p:extLst>
      <p:ext uri="{BB962C8B-B14F-4D97-AF65-F5344CB8AC3E}">
        <p14:creationId xmlns:p14="http://schemas.microsoft.com/office/powerpoint/2010/main" val="1024960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906">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Statement">
    <p:bg>
      <p:bgPr>
        <a:gradFill>
          <a:gsLst>
            <a:gs pos="34000">
              <a:srgbClr val="000000"/>
            </a:gs>
            <a:gs pos="91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9C14C0A-B2E7-22B4-2C05-2ACE57262D42}"/>
              </a:ext>
            </a:extLst>
          </p:cNvPr>
          <p:cNvSpPr txBox="1"/>
          <p:nvPr userDrawn="1"/>
        </p:nvSpPr>
        <p:spPr>
          <a:xfrm flipH="1">
            <a:off x="11357487"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1"/>
                </a:solidFill>
              </a:rPr>
              <a:pPr algn="r"/>
              <a:t>‹#›</a:t>
            </a:fld>
            <a:endParaRPr lang="en-GB" sz="800">
              <a:solidFill>
                <a:schemeClr val="bg1"/>
              </a:solidFill>
            </a:endParaRPr>
          </a:p>
        </p:txBody>
      </p:sp>
      <p:pic>
        <p:nvPicPr>
          <p:cNvPr id="4" name="Picture 3">
            <a:extLst>
              <a:ext uri="{FF2B5EF4-FFF2-40B4-BE49-F238E27FC236}">
                <a16:creationId xmlns:a16="http://schemas.microsoft.com/office/drawing/2014/main" id="{2CC185B7-BD68-8F7A-313C-94A3FACF5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E0A8701E-0148-9727-E691-89389AD4782A}"/>
              </a:ext>
            </a:extLst>
          </p:cNvPr>
          <p:cNvSpPr/>
          <p:nvPr userDrawn="1"/>
        </p:nvSpPr>
        <p:spPr>
          <a:xfrm>
            <a:off x="0" y="0"/>
            <a:ext cx="12192002" cy="6858000"/>
          </a:xfrm>
          <a:prstGeom prst="rect">
            <a:avLst/>
          </a:prstGeom>
          <a:gradFill flip="none" rotWithShape="1">
            <a:gsLst>
              <a:gs pos="100000">
                <a:schemeClr val="accent1">
                  <a:alpha val="0"/>
                </a:schemeClr>
              </a:gs>
              <a:gs pos="23000">
                <a:srgbClr val="000000">
                  <a:alpha val="47983"/>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itle 1">
            <a:extLst>
              <a:ext uri="{FF2B5EF4-FFF2-40B4-BE49-F238E27FC236}">
                <a16:creationId xmlns:a16="http://schemas.microsoft.com/office/drawing/2014/main" id="{ADBD28B8-CAC9-4163-BE1D-AEC22B473EE2}"/>
              </a:ext>
            </a:extLst>
          </p:cNvPr>
          <p:cNvSpPr>
            <a:spLocks noGrp="1"/>
          </p:cNvSpPr>
          <p:nvPr>
            <p:ph type="title" hasCustomPrompt="1"/>
          </p:nvPr>
        </p:nvSpPr>
        <p:spPr>
          <a:xfrm>
            <a:off x="2351088" y="2985802"/>
            <a:ext cx="7489825" cy="498598"/>
          </a:xfrm>
          <a:prstGeom prst="rect">
            <a:avLst/>
          </a:prstGeom>
        </p:spPr>
        <p:txBody>
          <a:bodyPr anchor="ctr" anchorCtr="0"/>
          <a:lstStyle>
            <a:lvl1pPr algn="ctr">
              <a:defRPr sz="3600" b="1">
                <a:solidFill>
                  <a:schemeClr val="bg1"/>
                </a:solidFill>
              </a:defRPr>
            </a:lvl1pPr>
          </a:lstStyle>
          <a:p>
            <a:r>
              <a:rPr lang="en-US"/>
              <a:t>Statement slide</a:t>
            </a:r>
            <a:endParaRPr lang="en-GB"/>
          </a:p>
        </p:txBody>
      </p:sp>
    </p:spTree>
    <p:extLst>
      <p:ext uri="{BB962C8B-B14F-4D97-AF65-F5344CB8AC3E}">
        <p14:creationId xmlns:p14="http://schemas.microsoft.com/office/powerpoint/2010/main" val="149537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906">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Quote">
    <p:bg>
      <p:bgPr>
        <a:gradFill>
          <a:gsLst>
            <a:gs pos="31000">
              <a:srgbClr val="000000"/>
            </a:gs>
            <a:gs pos="91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1291A6-5467-E00E-E8B5-03E4B111F6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29C14C0A-B2E7-22B4-2C05-2ACE57262D42}"/>
              </a:ext>
            </a:extLst>
          </p:cNvPr>
          <p:cNvSpPr txBox="1"/>
          <p:nvPr userDrawn="1"/>
        </p:nvSpPr>
        <p:spPr>
          <a:xfrm flipH="1">
            <a:off x="11357487"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1"/>
                </a:solidFill>
              </a:rPr>
              <a:pPr algn="r"/>
              <a:t>‹#›</a:t>
            </a:fld>
            <a:endParaRPr lang="en-GB" sz="800">
              <a:solidFill>
                <a:schemeClr val="bg1"/>
              </a:solidFill>
            </a:endParaRPr>
          </a:p>
        </p:txBody>
      </p:sp>
      <p:sp>
        <p:nvSpPr>
          <p:cNvPr id="6" name="Rectangle 5">
            <a:extLst>
              <a:ext uri="{FF2B5EF4-FFF2-40B4-BE49-F238E27FC236}">
                <a16:creationId xmlns:a16="http://schemas.microsoft.com/office/drawing/2014/main" id="{E0A8701E-0148-9727-E691-89389AD4782A}"/>
              </a:ext>
            </a:extLst>
          </p:cNvPr>
          <p:cNvSpPr/>
          <p:nvPr userDrawn="1"/>
        </p:nvSpPr>
        <p:spPr>
          <a:xfrm>
            <a:off x="0" y="0"/>
            <a:ext cx="12192002" cy="6858000"/>
          </a:xfrm>
          <a:prstGeom prst="rect">
            <a:avLst/>
          </a:prstGeom>
          <a:gradFill flip="none" rotWithShape="1">
            <a:gsLst>
              <a:gs pos="9000">
                <a:schemeClr val="accent1">
                  <a:alpha val="66917"/>
                </a:schemeClr>
              </a:gs>
              <a:gs pos="77000">
                <a:srgbClr val="000000">
                  <a:alpha val="62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itle 1">
            <a:extLst>
              <a:ext uri="{FF2B5EF4-FFF2-40B4-BE49-F238E27FC236}">
                <a16:creationId xmlns:a16="http://schemas.microsoft.com/office/drawing/2014/main" id="{ADBD28B8-CAC9-4163-BE1D-AEC22B473EE2}"/>
              </a:ext>
            </a:extLst>
          </p:cNvPr>
          <p:cNvSpPr>
            <a:spLocks noGrp="1"/>
          </p:cNvSpPr>
          <p:nvPr>
            <p:ph type="title" hasCustomPrompt="1"/>
          </p:nvPr>
        </p:nvSpPr>
        <p:spPr>
          <a:xfrm>
            <a:off x="2351088" y="3041202"/>
            <a:ext cx="7489825" cy="387798"/>
          </a:xfrm>
          <a:prstGeom prst="rect">
            <a:avLst/>
          </a:prstGeom>
        </p:spPr>
        <p:txBody>
          <a:bodyPr anchor="ctr" anchorCtr="0"/>
          <a:lstStyle>
            <a:lvl1pPr algn="ctr">
              <a:defRPr b="0">
                <a:solidFill>
                  <a:schemeClr val="bg1"/>
                </a:solidFill>
              </a:defRPr>
            </a:lvl1pPr>
          </a:lstStyle>
          <a:p>
            <a:r>
              <a:rPr lang="en-US"/>
              <a:t>Quote slide</a:t>
            </a:r>
            <a:endParaRPr lang="en-GB"/>
          </a:p>
        </p:txBody>
      </p:sp>
      <p:sp>
        <p:nvSpPr>
          <p:cNvPr id="5" name="Text Placeholder 4">
            <a:extLst>
              <a:ext uri="{FF2B5EF4-FFF2-40B4-BE49-F238E27FC236}">
                <a16:creationId xmlns:a16="http://schemas.microsoft.com/office/drawing/2014/main" id="{678EAE37-C294-0369-19A3-52B85EE7BA25}"/>
              </a:ext>
            </a:extLst>
          </p:cNvPr>
          <p:cNvSpPr>
            <a:spLocks noGrp="1"/>
          </p:cNvSpPr>
          <p:nvPr>
            <p:ph type="body" sz="quarter" idx="10" hasCustomPrompt="1"/>
          </p:nvPr>
        </p:nvSpPr>
        <p:spPr>
          <a:xfrm>
            <a:off x="2351088" y="3557588"/>
            <a:ext cx="7489825" cy="292388"/>
          </a:xfrm>
        </p:spPr>
        <p:txBody>
          <a:bodyPr>
            <a:spAutoFit/>
          </a:bodyPr>
          <a:lstStyle>
            <a:lvl1pPr marL="48600" indent="0" algn="ctr">
              <a:buNone/>
              <a:defRPr b="1">
                <a:solidFill>
                  <a:schemeClr val="accent2">
                    <a:lumMod val="40000"/>
                    <a:lumOff val="60000"/>
                  </a:schemeClr>
                </a:solidFill>
              </a:defRPr>
            </a:lvl1pPr>
          </a:lstStyle>
          <a:p>
            <a:pPr lvl="0"/>
            <a:r>
              <a:rPr lang="en-US"/>
              <a:t>Person’s name</a:t>
            </a:r>
          </a:p>
        </p:txBody>
      </p:sp>
    </p:spTree>
    <p:extLst>
      <p:ext uri="{BB962C8B-B14F-4D97-AF65-F5344CB8AC3E}">
        <p14:creationId xmlns:p14="http://schemas.microsoft.com/office/powerpoint/2010/main" val="2251475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906">
          <p15:clr>
            <a:srgbClr val="FBAE4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 name="Graphic 8">
            <a:extLst>
              <a:ext uri="{FF2B5EF4-FFF2-40B4-BE49-F238E27FC236}">
                <a16:creationId xmlns:a16="http://schemas.microsoft.com/office/drawing/2014/main" id="{451C010E-D07C-75B1-5DE4-AA55A8222644}"/>
              </a:ext>
            </a:extLst>
          </p:cNvPr>
          <p:cNvGrpSpPr/>
          <p:nvPr userDrawn="1"/>
        </p:nvGrpSpPr>
        <p:grpSpPr>
          <a:xfrm>
            <a:off x="461047" y="6408447"/>
            <a:ext cx="1856490" cy="240876"/>
            <a:chOff x="461047" y="6408447"/>
            <a:chExt cx="1856490" cy="240876"/>
          </a:xfrm>
        </p:grpSpPr>
        <p:grpSp>
          <p:nvGrpSpPr>
            <p:cNvPr id="6" name="Graphic 8">
              <a:extLst>
                <a:ext uri="{FF2B5EF4-FFF2-40B4-BE49-F238E27FC236}">
                  <a16:creationId xmlns:a16="http://schemas.microsoft.com/office/drawing/2014/main" id="{24E9183B-EDDC-27C0-4472-97C0CE852BAA}"/>
                </a:ext>
              </a:extLst>
            </p:cNvPr>
            <p:cNvGrpSpPr/>
            <p:nvPr/>
          </p:nvGrpSpPr>
          <p:grpSpPr>
            <a:xfrm>
              <a:off x="1603313" y="6465255"/>
              <a:ext cx="714224" cy="151045"/>
              <a:chOff x="1603313" y="6465255"/>
              <a:chExt cx="714224" cy="151045"/>
            </a:xfrm>
            <a:solidFill>
              <a:srgbClr val="58595B"/>
            </a:solidFill>
          </p:grpSpPr>
          <p:sp>
            <p:nvSpPr>
              <p:cNvPr id="54" name="Freeform 53">
                <a:extLst>
                  <a:ext uri="{FF2B5EF4-FFF2-40B4-BE49-F238E27FC236}">
                    <a16:creationId xmlns:a16="http://schemas.microsoft.com/office/drawing/2014/main" id="{B4A3531F-5C88-6FC2-3BB0-45BF32FB6C6F}"/>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a:p>
            </p:txBody>
          </p:sp>
          <p:sp>
            <p:nvSpPr>
              <p:cNvPr id="55" name="Freeform 54">
                <a:extLst>
                  <a:ext uri="{FF2B5EF4-FFF2-40B4-BE49-F238E27FC236}">
                    <a16:creationId xmlns:a16="http://schemas.microsoft.com/office/drawing/2014/main" id="{81F9F56A-15C9-9155-C86B-58C84B0D2350}"/>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a:p>
            </p:txBody>
          </p:sp>
          <p:sp>
            <p:nvSpPr>
              <p:cNvPr id="56" name="Freeform 55">
                <a:extLst>
                  <a:ext uri="{FF2B5EF4-FFF2-40B4-BE49-F238E27FC236}">
                    <a16:creationId xmlns:a16="http://schemas.microsoft.com/office/drawing/2014/main" id="{BEC5DD8A-6CAB-EF73-B99E-0ACC71B1BBA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a:p>
            </p:txBody>
          </p:sp>
          <p:sp>
            <p:nvSpPr>
              <p:cNvPr id="57" name="Freeform 56">
                <a:extLst>
                  <a:ext uri="{FF2B5EF4-FFF2-40B4-BE49-F238E27FC236}">
                    <a16:creationId xmlns:a16="http://schemas.microsoft.com/office/drawing/2014/main" id="{D981E697-118C-FEF4-C6DE-E56729730F5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a:p>
            </p:txBody>
          </p:sp>
          <p:sp>
            <p:nvSpPr>
              <p:cNvPr id="58" name="Freeform 57">
                <a:extLst>
                  <a:ext uri="{FF2B5EF4-FFF2-40B4-BE49-F238E27FC236}">
                    <a16:creationId xmlns:a16="http://schemas.microsoft.com/office/drawing/2014/main" id="{3061497A-99D0-EC06-BD57-4D2F7427180C}"/>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a:p>
            </p:txBody>
          </p:sp>
          <p:sp>
            <p:nvSpPr>
              <p:cNvPr id="59" name="Freeform 58">
                <a:extLst>
                  <a:ext uri="{FF2B5EF4-FFF2-40B4-BE49-F238E27FC236}">
                    <a16:creationId xmlns:a16="http://schemas.microsoft.com/office/drawing/2014/main" id="{97B95F19-9E79-9002-78CD-F0C6C5F2488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a:p>
            </p:txBody>
          </p:sp>
          <p:sp>
            <p:nvSpPr>
              <p:cNvPr id="60" name="Freeform 59">
                <a:extLst>
                  <a:ext uri="{FF2B5EF4-FFF2-40B4-BE49-F238E27FC236}">
                    <a16:creationId xmlns:a16="http://schemas.microsoft.com/office/drawing/2014/main" id="{3B8EF7AD-9408-716B-4EFC-0C921D85A19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a:p>
            </p:txBody>
          </p:sp>
          <p:sp>
            <p:nvSpPr>
              <p:cNvPr id="61" name="Freeform 60">
                <a:extLst>
                  <a:ext uri="{FF2B5EF4-FFF2-40B4-BE49-F238E27FC236}">
                    <a16:creationId xmlns:a16="http://schemas.microsoft.com/office/drawing/2014/main" id="{07101C4F-40C3-907F-C3BC-3F68E25BFD90}"/>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a:p>
            </p:txBody>
          </p:sp>
        </p:grpSp>
        <p:grpSp>
          <p:nvGrpSpPr>
            <p:cNvPr id="7" name="Graphic 8">
              <a:extLst>
                <a:ext uri="{FF2B5EF4-FFF2-40B4-BE49-F238E27FC236}">
                  <a16:creationId xmlns:a16="http://schemas.microsoft.com/office/drawing/2014/main" id="{B7EB3BBD-DD24-024B-2E5C-D15435782023}"/>
                </a:ext>
              </a:extLst>
            </p:cNvPr>
            <p:cNvGrpSpPr/>
            <p:nvPr/>
          </p:nvGrpSpPr>
          <p:grpSpPr>
            <a:xfrm>
              <a:off x="461047" y="6410373"/>
              <a:ext cx="892791" cy="238950"/>
              <a:chOff x="461047" y="6410373"/>
              <a:chExt cx="892791" cy="238950"/>
            </a:xfrm>
          </p:grpSpPr>
          <p:sp>
            <p:nvSpPr>
              <p:cNvPr id="14" name="Freeform 13">
                <a:extLst>
                  <a:ext uri="{FF2B5EF4-FFF2-40B4-BE49-F238E27FC236}">
                    <a16:creationId xmlns:a16="http://schemas.microsoft.com/office/drawing/2014/main" id="{8AADA979-5681-2104-B483-5F6B429E8943}"/>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a:p>
            </p:txBody>
          </p:sp>
          <p:sp>
            <p:nvSpPr>
              <p:cNvPr id="47" name="Freeform 46">
                <a:extLst>
                  <a:ext uri="{FF2B5EF4-FFF2-40B4-BE49-F238E27FC236}">
                    <a16:creationId xmlns:a16="http://schemas.microsoft.com/office/drawing/2014/main" id="{14229FE8-3890-50E7-E1F7-6D4933F9BFC5}"/>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0540BBF7-5A1E-6862-59E2-4B5807477631}"/>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a:p>
            </p:txBody>
          </p:sp>
          <p:sp>
            <p:nvSpPr>
              <p:cNvPr id="49" name="Freeform 48">
                <a:extLst>
                  <a:ext uri="{FF2B5EF4-FFF2-40B4-BE49-F238E27FC236}">
                    <a16:creationId xmlns:a16="http://schemas.microsoft.com/office/drawing/2014/main" id="{60F9A067-9A93-FFC3-1267-968E43CA3AFE}"/>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a:p>
            </p:txBody>
          </p:sp>
          <p:sp>
            <p:nvSpPr>
              <p:cNvPr id="50" name="Freeform 49">
                <a:extLst>
                  <a:ext uri="{FF2B5EF4-FFF2-40B4-BE49-F238E27FC236}">
                    <a16:creationId xmlns:a16="http://schemas.microsoft.com/office/drawing/2014/main" id="{7B2FA7BA-FF7F-3EF4-FB89-A7932EDED83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a:p>
            </p:txBody>
          </p:sp>
          <p:sp>
            <p:nvSpPr>
              <p:cNvPr id="51" name="Freeform 50">
                <a:extLst>
                  <a:ext uri="{FF2B5EF4-FFF2-40B4-BE49-F238E27FC236}">
                    <a16:creationId xmlns:a16="http://schemas.microsoft.com/office/drawing/2014/main" id="{F2D74809-A117-08DE-33C7-6DA7773457D4}"/>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a:p>
            </p:txBody>
          </p:sp>
          <p:sp>
            <p:nvSpPr>
              <p:cNvPr id="52" name="Freeform 51">
                <a:extLst>
                  <a:ext uri="{FF2B5EF4-FFF2-40B4-BE49-F238E27FC236}">
                    <a16:creationId xmlns:a16="http://schemas.microsoft.com/office/drawing/2014/main" id="{7CE74F13-B31D-A0F5-51C5-9653E8DB278E}"/>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53" name="Freeform 52">
                <a:extLst>
                  <a:ext uri="{FF2B5EF4-FFF2-40B4-BE49-F238E27FC236}">
                    <a16:creationId xmlns:a16="http://schemas.microsoft.com/office/drawing/2014/main" id="{6D5219AE-BFAD-6AB5-43F9-D0D60FB91648}"/>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grpSp>
        <p:sp>
          <p:nvSpPr>
            <p:cNvPr id="12" name="Freeform 11">
              <a:extLst>
                <a:ext uri="{FF2B5EF4-FFF2-40B4-BE49-F238E27FC236}">
                  <a16:creationId xmlns:a16="http://schemas.microsoft.com/office/drawing/2014/main" id="{C603294B-98E9-FAA6-CF4F-02121DD211B6}"/>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a:p>
          </p:txBody>
        </p:sp>
      </p:grpSp>
      <p:sp>
        <p:nvSpPr>
          <p:cNvPr id="2" name="Text Placeholder 10">
            <a:extLst>
              <a:ext uri="{FF2B5EF4-FFF2-40B4-BE49-F238E27FC236}">
                <a16:creationId xmlns:a16="http://schemas.microsoft.com/office/drawing/2014/main" id="{7DBED6FC-4BDC-B018-D990-C73484E0BB00}"/>
              </a:ext>
            </a:extLst>
          </p:cNvPr>
          <p:cNvSpPr>
            <a:spLocks noGrp="1"/>
          </p:cNvSpPr>
          <p:nvPr>
            <p:ph type="body" sz="quarter" idx="13" hasCustomPrompt="1"/>
          </p:nvPr>
        </p:nvSpPr>
        <p:spPr>
          <a:xfrm>
            <a:off x="450408" y="6126133"/>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400" indent="0">
              <a:buNone/>
              <a:defRPr sz="2800" b="1">
                <a:solidFill>
                  <a:schemeClr val="bg1"/>
                </a:solidFill>
              </a:defRPr>
            </a:lvl2pPr>
            <a:lvl3pPr marL="599400" indent="0">
              <a:buNone/>
              <a:defRPr sz="2800" b="1">
                <a:solidFill>
                  <a:schemeClr val="bg1"/>
                </a:solidFill>
              </a:defRPr>
            </a:lvl3pPr>
            <a:lvl4pPr marL="851400" indent="0">
              <a:buNone/>
              <a:defRPr sz="2800" b="1">
                <a:solidFill>
                  <a:schemeClr val="bg1"/>
                </a:solidFill>
              </a:defRPr>
            </a:lvl4pPr>
            <a:lvl5pPr marL="1103400"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8" name="TextBox 7">
            <a:extLst>
              <a:ext uri="{FF2B5EF4-FFF2-40B4-BE49-F238E27FC236}">
                <a16:creationId xmlns:a16="http://schemas.microsoft.com/office/drawing/2014/main" id="{8C94A7B7-BEA4-4951-28A7-303732FD088A}"/>
              </a:ext>
            </a:extLst>
          </p:cNvPr>
          <p:cNvSpPr txBox="1"/>
          <p:nvPr userDrawn="1"/>
        </p:nvSpPr>
        <p:spPr>
          <a:xfrm flipH="1">
            <a:off x="11357487"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482265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1 title</a:t>
            </a:r>
          </a:p>
        </p:txBody>
      </p:sp>
      <p:sp>
        <p:nvSpPr>
          <p:cNvPr id="61" name="Table Placeholder 29"/>
          <p:cNvSpPr>
            <a:spLocks noGrp="1"/>
          </p:cNvSpPr>
          <p:nvPr>
            <p:ph type="tbl" sz="quarter" idx="15"/>
          </p:nvPr>
        </p:nvSpPr>
        <p:spPr>
          <a:xfrm>
            <a:off x="1315200"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440267" y="1731600"/>
            <a:ext cx="720000" cy="540000"/>
          </a:xfrm>
          <a:prstGeom prst="rect">
            <a:avLst/>
          </a:prstGeom>
          <a:solidFill>
            <a:srgbClr val="D8DCDE"/>
          </a:solidFill>
          <a:ln w="19050" cmpd="sng">
            <a:noFill/>
          </a:ln>
        </p:spPr>
        <p:txBody>
          <a:bodyPr vert="horz" anchor="ctr"/>
          <a:lstStyle>
            <a:lvl1pPr marL="0" indent="0" algn="ctr">
              <a:lnSpc>
                <a:spcPct val="90000"/>
              </a:lnSpc>
              <a:spcBef>
                <a:spcPts val="800"/>
              </a:spcBef>
              <a:buNone/>
              <a:defRPr sz="2400" b="1">
                <a:solidFill>
                  <a:schemeClr val="tx2"/>
                </a:solidFill>
                <a:latin typeface="Arial" pitchFamily="34" charset="0"/>
                <a:cs typeface="Arial" pitchFamily="34" charset="0"/>
              </a:defRPr>
            </a:lvl1pPr>
          </a:lstStyle>
          <a:p>
            <a:pPr marL="0" marR="0" lvl="0" indent="0" algn="ctr" defTabSz="1219170" eaLnBrk="1" fontAlgn="auto" latinLnBrk="0" hangingPunct="1">
              <a:lnSpc>
                <a:spcPct val="90000"/>
              </a:lnSpc>
              <a:spcBef>
                <a:spcPts val="800"/>
              </a:spcBef>
              <a:spcAft>
                <a:spcPts val="0"/>
              </a:spcAft>
              <a:buClrTx/>
              <a:buSzTx/>
              <a:buFontTx/>
              <a:buNone/>
              <a:tabLst/>
              <a:defRPr/>
            </a:pPr>
            <a:r>
              <a:rPr kumimoji="0" lang="en-GB" sz="2400" b="1" i="0" u="none" strike="noStrike" kern="0" cap="none" spc="0" normalizeH="0" baseline="0" noProof="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440267" y="2403956"/>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440267" y="3763643"/>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440267" y="444134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440267" y="512963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61953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Blank_blac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5B4A-C763-0C44-C826-A404F4FD50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67000" y="-2667000"/>
            <a:ext cx="6857999" cy="12192000"/>
          </a:xfrm>
          <a:prstGeom prst="rect">
            <a:avLst/>
          </a:prstGeom>
        </p:spPr>
      </p:pic>
      <p:grpSp>
        <p:nvGrpSpPr>
          <p:cNvPr id="61" name="Group 60">
            <a:extLst>
              <a:ext uri="{FF2B5EF4-FFF2-40B4-BE49-F238E27FC236}">
                <a16:creationId xmlns:a16="http://schemas.microsoft.com/office/drawing/2014/main" id="{734A33DF-3BB4-70BF-D96A-5B26401E43EA}"/>
              </a:ext>
            </a:extLst>
          </p:cNvPr>
          <p:cNvGrpSpPr/>
          <p:nvPr userDrawn="1"/>
        </p:nvGrpSpPr>
        <p:grpSpPr>
          <a:xfrm>
            <a:off x="290585" y="6243038"/>
            <a:ext cx="2203198" cy="576000"/>
            <a:chOff x="290585" y="6243038"/>
            <a:chExt cx="2203198" cy="576000"/>
          </a:xfrm>
        </p:grpSpPr>
        <p:sp>
          <p:nvSpPr>
            <p:cNvPr id="6" name="Freeform 5">
              <a:extLst>
                <a:ext uri="{FF2B5EF4-FFF2-40B4-BE49-F238E27FC236}">
                  <a16:creationId xmlns:a16="http://schemas.microsoft.com/office/drawing/2014/main" id="{2E88CA34-5D18-0B17-903C-0D05BD20E8AF}"/>
                </a:ext>
              </a:extLst>
            </p:cNvPr>
            <p:cNvSpPr/>
            <p:nvPr userDrawn="1"/>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chemeClr val="bg1"/>
            </a:solidFill>
            <a:ln w="3589" cap="flat">
              <a:noFill/>
              <a:prstDash val="solid"/>
              <a:miter/>
            </a:ln>
          </p:spPr>
          <p:txBody>
            <a:bodyPr rtlCol="0" anchor="ctr"/>
            <a:lstStyle/>
            <a:p>
              <a:endParaRPr lang="en-GB"/>
            </a:p>
          </p:txBody>
        </p:sp>
        <p:sp>
          <p:nvSpPr>
            <p:cNvPr id="7" name="Freeform 6">
              <a:extLst>
                <a:ext uri="{FF2B5EF4-FFF2-40B4-BE49-F238E27FC236}">
                  <a16:creationId xmlns:a16="http://schemas.microsoft.com/office/drawing/2014/main" id="{6A7F39E4-D1C6-290C-4B71-3B9687A80D6A}"/>
                </a:ext>
              </a:extLst>
            </p:cNvPr>
            <p:cNvSpPr/>
            <p:nvPr userDrawn="1"/>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chemeClr val="bg1"/>
            </a:solidFill>
            <a:ln w="3589"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46479634-D542-8AEE-13AB-1DA08DA42416}"/>
                </a:ext>
              </a:extLst>
            </p:cNvPr>
            <p:cNvSpPr/>
            <p:nvPr userDrawn="1"/>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chemeClr val="bg1"/>
            </a:solidFill>
            <a:ln w="3589" cap="flat">
              <a:no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0B78CE46-C69F-453E-A08B-3029CACE4FFA}"/>
                </a:ext>
              </a:extLst>
            </p:cNvPr>
            <p:cNvSpPr/>
            <p:nvPr userDrawn="1"/>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chemeClr val="bg1"/>
            </a:solidFill>
            <a:ln w="3589" cap="flat">
              <a:noFill/>
              <a:prstDash val="solid"/>
              <a:miter/>
            </a:ln>
          </p:spPr>
          <p:txBody>
            <a:bodyPr rtlCol="0" anchor="ctr"/>
            <a:lstStyle/>
            <a:p>
              <a:endParaRPr lang="en-GB"/>
            </a:p>
          </p:txBody>
        </p:sp>
        <p:sp>
          <p:nvSpPr>
            <p:cNvPr id="47" name="Freeform 46">
              <a:extLst>
                <a:ext uri="{FF2B5EF4-FFF2-40B4-BE49-F238E27FC236}">
                  <a16:creationId xmlns:a16="http://schemas.microsoft.com/office/drawing/2014/main" id="{36675054-453E-4FB7-F333-9C1D338211F7}"/>
                </a:ext>
              </a:extLst>
            </p:cNvPr>
            <p:cNvSpPr/>
            <p:nvPr userDrawn="1"/>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chemeClr val="bg1"/>
            </a:solidFill>
            <a:ln w="3589" cap="flat">
              <a:no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1BB33ECC-14A3-53BD-0943-8E1E9F1C503D}"/>
                </a:ext>
              </a:extLst>
            </p:cNvPr>
            <p:cNvSpPr/>
            <p:nvPr userDrawn="1"/>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chemeClr val="bg1"/>
            </a:solidFill>
            <a:ln w="3589" cap="flat">
              <a:noFill/>
              <a:prstDash val="solid"/>
              <a:miter/>
            </a:ln>
          </p:spPr>
          <p:txBody>
            <a:bodyPr rtlCol="0" anchor="ctr"/>
            <a:lstStyle/>
            <a:p>
              <a:endParaRPr lang="en-GB"/>
            </a:p>
          </p:txBody>
        </p:sp>
        <p:sp>
          <p:nvSpPr>
            <p:cNvPr id="49" name="Freeform 48">
              <a:extLst>
                <a:ext uri="{FF2B5EF4-FFF2-40B4-BE49-F238E27FC236}">
                  <a16:creationId xmlns:a16="http://schemas.microsoft.com/office/drawing/2014/main" id="{58E37B50-1EC7-879E-CD57-F92BAF1E6325}"/>
                </a:ext>
              </a:extLst>
            </p:cNvPr>
            <p:cNvSpPr/>
            <p:nvPr userDrawn="1"/>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chemeClr val="bg1"/>
            </a:solidFill>
            <a:ln w="3589" cap="flat">
              <a:noFill/>
              <a:prstDash val="solid"/>
              <a:miter/>
            </a:ln>
          </p:spPr>
          <p:txBody>
            <a:bodyPr rtlCol="0" anchor="ctr"/>
            <a:lstStyle/>
            <a:p>
              <a:endParaRPr lang="en-GB"/>
            </a:p>
          </p:txBody>
        </p:sp>
        <p:sp>
          <p:nvSpPr>
            <p:cNvPr id="50" name="Freeform 49">
              <a:extLst>
                <a:ext uri="{FF2B5EF4-FFF2-40B4-BE49-F238E27FC236}">
                  <a16:creationId xmlns:a16="http://schemas.microsoft.com/office/drawing/2014/main" id="{7B6A5415-76EE-B6A6-7859-6472D494909F}"/>
                </a:ext>
              </a:extLst>
            </p:cNvPr>
            <p:cNvSpPr/>
            <p:nvPr userDrawn="1"/>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chemeClr val="bg1"/>
            </a:solidFill>
            <a:ln w="3589" cap="flat">
              <a:noFill/>
              <a:prstDash val="solid"/>
              <a:miter/>
            </a:ln>
          </p:spPr>
          <p:txBody>
            <a:bodyPr rtlCol="0" anchor="ctr"/>
            <a:lstStyle/>
            <a:p>
              <a:endParaRPr lang="en-GB"/>
            </a:p>
          </p:txBody>
        </p:sp>
        <p:sp>
          <p:nvSpPr>
            <p:cNvPr id="51" name="Freeform 50">
              <a:extLst>
                <a:ext uri="{FF2B5EF4-FFF2-40B4-BE49-F238E27FC236}">
                  <a16:creationId xmlns:a16="http://schemas.microsoft.com/office/drawing/2014/main" id="{A32D80F6-04B6-BAEF-85AF-BB44785A05CB}"/>
                </a:ext>
              </a:extLst>
            </p:cNvPr>
            <p:cNvSpPr/>
            <p:nvPr userDrawn="1"/>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chemeClr val="bg1"/>
            </a:solidFill>
            <a:ln w="3589" cap="flat">
              <a:noFill/>
              <a:prstDash val="solid"/>
              <a:miter/>
            </a:ln>
          </p:spPr>
          <p:txBody>
            <a:bodyPr rtlCol="0" anchor="ctr"/>
            <a:lstStyle/>
            <a:p>
              <a:endParaRPr lang="en-GB"/>
            </a:p>
          </p:txBody>
        </p:sp>
        <p:sp>
          <p:nvSpPr>
            <p:cNvPr id="52" name="Freeform 51">
              <a:extLst>
                <a:ext uri="{FF2B5EF4-FFF2-40B4-BE49-F238E27FC236}">
                  <a16:creationId xmlns:a16="http://schemas.microsoft.com/office/drawing/2014/main" id="{FB30CAC3-5B09-DBE6-EE84-CDB816C7A822}"/>
                </a:ext>
              </a:extLst>
            </p:cNvPr>
            <p:cNvSpPr/>
            <p:nvPr userDrawn="1"/>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chemeClr val="bg1"/>
            </a:solidFill>
            <a:ln w="3589" cap="flat">
              <a:noFill/>
              <a:prstDash val="solid"/>
              <a:miter/>
            </a:ln>
          </p:spPr>
          <p:txBody>
            <a:bodyPr rtlCol="0" anchor="ctr"/>
            <a:lstStyle/>
            <a:p>
              <a:endParaRPr lang="en-GB"/>
            </a:p>
          </p:txBody>
        </p:sp>
        <p:sp>
          <p:nvSpPr>
            <p:cNvPr id="53" name="Freeform 52">
              <a:extLst>
                <a:ext uri="{FF2B5EF4-FFF2-40B4-BE49-F238E27FC236}">
                  <a16:creationId xmlns:a16="http://schemas.microsoft.com/office/drawing/2014/main" id="{BD065D92-90F6-4D7B-A155-218BFD5EE1B8}"/>
                </a:ext>
              </a:extLst>
            </p:cNvPr>
            <p:cNvSpPr/>
            <p:nvPr userDrawn="1"/>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chemeClr val="bg1"/>
            </a:solidFill>
            <a:ln w="3589" cap="flat">
              <a:noFill/>
              <a:prstDash val="solid"/>
              <a:miter/>
            </a:ln>
          </p:spPr>
          <p:txBody>
            <a:bodyPr rtlCol="0" anchor="ctr"/>
            <a:lstStyle/>
            <a:p>
              <a:endParaRPr lang="en-GB"/>
            </a:p>
          </p:txBody>
        </p:sp>
        <p:sp>
          <p:nvSpPr>
            <p:cNvPr id="54" name="Freeform 53">
              <a:extLst>
                <a:ext uri="{FF2B5EF4-FFF2-40B4-BE49-F238E27FC236}">
                  <a16:creationId xmlns:a16="http://schemas.microsoft.com/office/drawing/2014/main" id="{9D747A02-EF75-F63F-2F53-D3DB0287A93B}"/>
                </a:ext>
              </a:extLst>
            </p:cNvPr>
            <p:cNvSpPr/>
            <p:nvPr userDrawn="1"/>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chemeClr val="bg1"/>
            </a:solidFill>
            <a:ln w="3589" cap="flat">
              <a:noFill/>
              <a:prstDash val="solid"/>
              <a:miter/>
            </a:ln>
          </p:spPr>
          <p:txBody>
            <a:bodyPr rtlCol="0" anchor="ctr"/>
            <a:lstStyle/>
            <a:p>
              <a:endParaRPr lang="en-GB"/>
            </a:p>
          </p:txBody>
        </p:sp>
        <p:sp>
          <p:nvSpPr>
            <p:cNvPr id="55" name="Freeform 54">
              <a:extLst>
                <a:ext uri="{FF2B5EF4-FFF2-40B4-BE49-F238E27FC236}">
                  <a16:creationId xmlns:a16="http://schemas.microsoft.com/office/drawing/2014/main" id="{8227A99B-873D-4CC7-59DA-ABF2C7B23439}"/>
                </a:ext>
              </a:extLst>
            </p:cNvPr>
            <p:cNvSpPr/>
            <p:nvPr userDrawn="1"/>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chemeClr val="bg1"/>
            </a:solidFill>
            <a:ln w="3589" cap="flat">
              <a:noFill/>
              <a:prstDash val="solid"/>
              <a:miter/>
            </a:ln>
          </p:spPr>
          <p:txBody>
            <a:bodyPr rtlCol="0" anchor="ctr"/>
            <a:lstStyle/>
            <a:p>
              <a:endParaRPr lang="en-GB"/>
            </a:p>
          </p:txBody>
        </p:sp>
        <p:sp>
          <p:nvSpPr>
            <p:cNvPr id="56" name="Freeform 55">
              <a:extLst>
                <a:ext uri="{FF2B5EF4-FFF2-40B4-BE49-F238E27FC236}">
                  <a16:creationId xmlns:a16="http://schemas.microsoft.com/office/drawing/2014/main" id="{0DF870EF-9108-3370-79DC-7F4CFFDEC041}"/>
                </a:ext>
              </a:extLst>
            </p:cNvPr>
            <p:cNvSpPr/>
            <p:nvPr userDrawn="1"/>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chemeClr val="bg1"/>
            </a:solidFill>
            <a:ln w="3589" cap="flat">
              <a:noFill/>
              <a:prstDash val="solid"/>
              <a:miter/>
            </a:ln>
          </p:spPr>
          <p:txBody>
            <a:bodyPr rtlCol="0" anchor="ctr"/>
            <a:lstStyle/>
            <a:p>
              <a:endParaRPr lang="en-GB"/>
            </a:p>
          </p:txBody>
        </p:sp>
        <p:sp>
          <p:nvSpPr>
            <p:cNvPr id="57" name="Freeform 56">
              <a:extLst>
                <a:ext uri="{FF2B5EF4-FFF2-40B4-BE49-F238E27FC236}">
                  <a16:creationId xmlns:a16="http://schemas.microsoft.com/office/drawing/2014/main" id="{34646937-A4EB-6606-7ACF-E397F58DF2AB}"/>
                </a:ext>
              </a:extLst>
            </p:cNvPr>
            <p:cNvSpPr/>
            <p:nvPr userDrawn="1"/>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58" name="Freeform 57">
              <a:extLst>
                <a:ext uri="{FF2B5EF4-FFF2-40B4-BE49-F238E27FC236}">
                  <a16:creationId xmlns:a16="http://schemas.microsoft.com/office/drawing/2014/main" id="{30FDD781-BB4F-9C0E-3771-3FACCDA9A8FC}"/>
                </a:ext>
              </a:extLst>
            </p:cNvPr>
            <p:cNvSpPr/>
            <p:nvPr userDrawn="1"/>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sp>
          <p:nvSpPr>
            <p:cNvPr id="59" name="Freeform 58">
              <a:extLst>
                <a:ext uri="{FF2B5EF4-FFF2-40B4-BE49-F238E27FC236}">
                  <a16:creationId xmlns:a16="http://schemas.microsoft.com/office/drawing/2014/main" id="{7315131F-A03E-8844-CF65-41912BBCFAED}"/>
                </a:ext>
              </a:extLst>
            </p:cNvPr>
            <p:cNvSpPr/>
            <p:nvPr userDrawn="1"/>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chemeClr val="bg1"/>
              </a:solidFill>
              <a:prstDash val="solid"/>
              <a:miter/>
            </a:ln>
          </p:spPr>
          <p:txBody>
            <a:bodyPr rtlCol="0" anchor="ctr"/>
            <a:lstStyle/>
            <a:p>
              <a:endParaRPr lang="en-GB"/>
            </a:p>
          </p:txBody>
        </p:sp>
        <p:sp>
          <p:nvSpPr>
            <p:cNvPr id="60" name="Freeform 59">
              <a:extLst>
                <a:ext uri="{FF2B5EF4-FFF2-40B4-BE49-F238E27FC236}">
                  <a16:creationId xmlns:a16="http://schemas.microsoft.com/office/drawing/2014/main" id="{C740AC41-2F33-C00D-CF1C-3C46226C7649}"/>
                </a:ext>
              </a:extLst>
            </p:cNvPr>
            <p:cNvSpPr/>
            <p:nvPr userDrawn="1"/>
          </p:nvSpPr>
          <p:spPr>
            <a:xfrm>
              <a:off x="290585" y="6243038"/>
              <a:ext cx="2203198" cy="576000"/>
            </a:xfrm>
            <a:custGeom>
              <a:avLst/>
              <a:gdLst>
                <a:gd name="connsiteX0" fmla="*/ 0 w 2203198"/>
                <a:gd name="connsiteY0" fmla="*/ 0 h 576000"/>
                <a:gd name="connsiteX1" fmla="*/ 2203198 w 2203198"/>
                <a:gd name="connsiteY1" fmla="*/ 0 h 576000"/>
                <a:gd name="connsiteX2" fmla="*/ 2203198 w 2203198"/>
                <a:gd name="connsiteY2" fmla="*/ 576000 h 576000"/>
                <a:gd name="connsiteX3" fmla="*/ 0 w 2203198"/>
                <a:gd name="connsiteY3" fmla="*/ 576000 h 576000"/>
              </a:gdLst>
              <a:ahLst/>
              <a:cxnLst>
                <a:cxn ang="0">
                  <a:pos x="connsiteX0" y="connsiteY0"/>
                </a:cxn>
                <a:cxn ang="0">
                  <a:pos x="connsiteX1" y="connsiteY1"/>
                </a:cxn>
                <a:cxn ang="0">
                  <a:pos x="connsiteX2" y="connsiteY2"/>
                </a:cxn>
                <a:cxn ang="0">
                  <a:pos x="connsiteX3" y="connsiteY3"/>
                </a:cxn>
              </a:cxnLst>
              <a:rect l="l" t="t" r="r" b="b"/>
              <a:pathLst>
                <a:path w="2203198" h="576000">
                  <a:moveTo>
                    <a:pt x="0" y="0"/>
                  </a:moveTo>
                  <a:lnTo>
                    <a:pt x="2203198" y="0"/>
                  </a:lnTo>
                  <a:lnTo>
                    <a:pt x="2203198" y="576000"/>
                  </a:lnTo>
                  <a:lnTo>
                    <a:pt x="0" y="576000"/>
                  </a:lnTo>
                  <a:close/>
                </a:path>
              </a:pathLst>
            </a:custGeom>
            <a:noFill/>
            <a:ln w="3589" cap="flat">
              <a:noFill/>
              <a:prstDash val="solid"/>
              <a:miter/>
            </a:ln>
          </p:spPr>
          <p:txBody>
            <a:bodyPr rtlCol="0" anchor="ctr"/>
            <a:lstStyle/>
            <a:p>
              <a:endParaRPr lang="en-GB"/>
            </a:p>
          </p:txBody>
        </p:sp>
      </p:grpSp>
      <p:sp>
        <p:nvSpPr>
          <p:cNvPr id="4" name="Text Placeholder 10">
            <a:extLst>
              <a:ext uri="{FF2B5EF4-FFF2-40B4-BE49-F238E27FC236}">
                <a16:creationId xmlns:a16="http://schemas.microsoft.com/office/drawing/2014/main" id="{9B39B038-AED6-D905-EA74-6FF8E37CC4A3}"/>
              </a:ext>
            </a:extLst>
          </p:cNvPr>
          <p:cNvSpPr>
            <a:spLocks noGrp="1"/>
          </p:cNvSpPr>
          <p:nvPr>
            <p:ph type="body" sz="quarter" idx="13" hasCustomPrompt="1"/>
          </p:nvPr>
        </p:nvSpPr>
        <p:spPr>
          <a:xfrm>
            <a:off x="450408" y="6126133"/>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bg1"/>
                </a:solidFill>
                <a:effectLst/>
              </a:defRPr>
            </a:lvl1pPr>
            <a:lvl2pPr marL="311400" indent="0">
              <a:buNone/>
              <a:defRPr sz="2800" b="1">
                <a:solidFill>
                  <a:schemeClr val="bg1"/>
                </a:solidFill>
              </a:defRPr>
            </a:lvl2pPr>
            <a:lvl3pPr marL="599400" indent="0">
              <a:buNone/>
              <a:defRPr sz="2800" b="1">
                <a:solidFill>
                  <a:schemeClr val="bg1"/>
                </a:solidFill>
              </a:defRPr>
            </a:lvl3pPr>
            <a:lvl4pPr marL="851400" indent="0">
              <a:buNone/>
              <a:defRPr sz="2800" b="1">
                <a:solidFill>
                  <a:schemeClr val="bg1"/>
                </a:solidFill>
              </a:defRPr>
            </a:lvl4pPr>
            <a:lvl5pPr marL="1103400"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8" name="TextBox 7">
            <a:extLst>
              <a:ext uri="{FF2B5EF4-FFF2-40B4-BE49-F238E27FC236}">
                <a16:creationId xmlns:a16="http://schemas.microsoft.com/office/drawing/2014/main" id="{5A626316-EDC5-3E50-C4AC-AA7EAA1E9ADC}"/>
              </a:ext>
            </a:extLst>
          </p:cNvPr>
          <p:cNvSpPr txBox="1"/>
          <p:nvPr userDrawn="1"/>
        </p:nvSpPr>
        <p:spPr>
          <a:xfrm flipH="1">
            <a:off x="11357487" y="6457087"/>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1"/>
                </a:solidFill>
              </a:rPr>
              <a:pPr algn="r"/>
              <a:t>‹#›</a:t>
            </a:fld>
            <a:endParaRPr lang="en-GB" sz="800">
              <a:solidFill>
                <a:schemeClr val="bg1"/>
              </a:solidFill>
            </a:endParaRPr>
          </a:p>
        </p:txBody>
      </p:sp>
    </p:spTree>
    <p:extLst>
      <p:ext uri="{BB962C8B-B14F-4D97-AF65-F5344CB8AC3E}">
        <p14:creationId xmlns:p14="http://schemas.microsoft.com/office/powerpoint/2010/main" val="1005968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B6B65F-5B86-F968-A420-BAB88B74F6C3}"/>
              </a:ext>
            </a:extLst>
          </p:cNvPr>
          <p:cNvSpPr/>
          <p:nvPr userDrawn="1"/>
        </p:nvSpPr>
        <p:spPr>
          <a:xfrm>
            <a:off x="-94537" y="0"/>
            <a:ext cx="12286537" cy="6858000"/>
          </a:xfrm>
          <a:prstGeom prst="rect">
            <a:avLst/>
          </a:prstGeom>
          <a:gradFill flip="none" rotWithShape="1">
            <a:gsLst>
              <a:gs pos="10000">
                <a:srgbClr val="F10000"/>
              </a:gs>
              <a:gs pos="87000">
                <a:srgbClr val="3E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DA3278A-1FE2-14AC-003B-275C5BD7C3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537" y="0"/>
            <a:ext cx="12286537" cy="6858000"/>
          </a:xfrm>
          <a:prstGeom prst="rect">
            <a:avLst/>
          </a:prstGeom>
        </p:spPr>
      </p:pic>
      <p:grpSp>
        <p:nvGrpSpPr>
          <p:cNvPr id="48" name="Group 47">
            <a:extLst>
              <a:ext uri="{FF2B5EF4-FFF2-40B4-BE49-F238E27FC236}">
                <a16:creationId xmlns:a16="http://schemas.microsoft.com/office/drawing/2014/main" id="{77EFFF74-0DEB-8586-F983-6223FFADB14B}"/>
              </a:ext>
            </a:extLst>
          </p:cNvPr>
          <p:cNvGrpSpPr>
            <a:grpSpLocks noChangeAspect="1"/>
          </p:cNvGrpSpPr>
          <p:nvPr userDrawn="1"/>
        </p:nvGrpSpPr>
        <p:grpSpPr>
          <a:xfrm>
            <a:off x="4443601" y="3204467"/>
            <a:ext cx="3304798" cy="864000"/>
            <a:chOff x="4997293" y="3862235"/>
            <a:chExt cx="2203198" cy="576000"/>
          </a:xfrm>
        </p:grpSpPr>
        <p:grpSp>
          <p:nvGrpSpPr>
            <p:cNvPr id="26" name="Graphic 8">
              <a:extLst>
                <a:ext uri="{FF2B5EF4-FFF2-40B4-BE49-F238E27FC236}">
                  <a16:creationId xmlns:a16="http://schemas.microsoft.com/office/drawing/2014/main" id="{9CA14C3E-7A04-BBBF-4206-1C04A06E2979}"/>
                </a:ext>
              </a:extLst>
            </p:cNvPr>
            <p:cNvGrpSpPr/>
            <p:nvPr userDrawn="1"/>
          </p:nvGrpSpPr>
          <p:grpSpPr>
            <a:xfrm>
              <a:off x="5167755" y="4027644"/>
              <a:ext cx="1856490" cy="240876"/>
              <a:chOff x="461047" y="6408447"/>
              <a:chExt cx="1856490" cy="240876"/>
            </a:xfrm>
          </p:grpSpPr>
          <p:grpSp>
            <p:nvGrpSpPr>
              <p:cNvPr id="27" name="Graphic 8">
                <a:extLst>
                  <a:ext uri="{FF2B5EF4-FFF2-40B4-BE49-F238E27FC236}">
                    <a16:creationId xmlns:a16="http://schemas.microsoft.com/office/drawing/2014/main" id="{D3880E43-1BED-F6A7-FF67-6BC2B09D8251}"/>
                  </a:ext>
                </a:extLst>
              </p:cNvPr>
              <p:cNvGrpSpPr/>
              <p:nvPr/>
            </p:nvGrpSpPr>
            <p:grpSpPr>
              <a:xfrm>
                <a:off x="1603313" y="6465255"/>
                <a:ext cx="714224" cy="151045"/>
                <a:chOff x="1603313" y="6465255"/>
                <a:chExt cx="714224" cy="151045"/>
              </a:xfrm>
              <a:solidFill>
                <a:srgbClr val="58595B"/>
              </a:solidFill>
            </p:grpSpPr>
            <p:sp>
              <p:nvSpPr>
                <p:cNvPr id="38" name="Freeform 37">
                  <a:extLst>
                    <a:ext uri="{FF2B5EF4-FFF2-40B4-BE49-F238E27FC236}">
                      <a16:creationId xmlns:a16="http://schemas.microsoft.com/office/drawing/2014/main" id="{3064D8AA-A6C2-9733-7B6D-E1159FF6A9A9}"/>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a:p>
              </p:txBody>
            </p:sp>
            <p:sp>
              <p:nvSpPr>
                <p:cNvPr id="39" name="Freeform 38">
                  <a:extLst>
                    <a:ext uri="{FF2B5EF4-FFF2-40B4-BE49-F238E27FC236}">
                      <a16:creationId xmlns:a16="http://schemas.microsoft.com/office/drawing/2014/main" id="{0C5C1238-ABCC-45C1-3F5D-B3746307848F}"/>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5225D571-0CB2-C3F8-7D50-721D50AF3C9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a:p>
              </p:txBody>
            </p:sp>
            <p:sp>
              <p:nvSpPr>
                <p:cNvPr id="41" name="Freeform 40">
                  <a:extLst>
                    <a:ext uri="{FF2B5EF4-FFF2-40B4-BE49-F238E27FC236}">
                      <a16:creationId xmlns:a16="http://schemas.microsoft.com/office/drawing/2014/main" id="{612789A3-8EBF-65EF-E605-12756787732E}"/>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a:p>
              </p:txBody>
            </p:sp>
            <p:sp>
              <p:nvSpPr>
                <p:cNvPr id="43" name="Freeform 42">
                  <a:extLst>
                    <a:ext uri="{FF2B5EF4-FFF2-40B4-BE49-F238E27FC236}">
                      <a16:creationId xmlns:a16="http://schemas.microsoft.com/office/drawing/2014/main" id="{B7853581-BFD0-24DE-3D7D-9B2CF4E02C35}"/>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74486E63-5E42-C33C-70FC-31C3311D8BE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E6310EB0-86BB-27F2-9A59-0CB021AD273B}"/>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7EE56279-7CAA-7552-314F-0EF630E91E3D}"/>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a:p>
              </p:txBody>
            </p:sp>
          </p:grpSp>
          <p:grpSp>
            <p:nvGrpSpPr>
              <p:cNvPr id="28" name="Graphic 8">
                <a:extLst>
                  <a:ext uri="{FF2B5EF4-FFF2-40B4-BE49-F238E27FC236}">
                    <a16:creationId xmlns:a16="http://schemas.microsoft.com/office/drawing/2014/main" id="{3F6FE1C4-E34C-2245-70BC-2DFA8B615424}"/>
                  </a:ext>
                </a:extLst>
              </p:cNvPr>
              <p:cNvGrpSpPr/>
              <p:nvPr/>
            </p:nvGrpSpPr>
            <p:grpSpPr>
              <a:xfrm>
                <a:off x="461047" y="6410373"/>
                <a:ext cx="892791" cy="238950"/>
                <a:chOff x="461047" y="6410373"/>
                <a:chExt cx="892791" cy="238950"/>
              </a:xfrm>
            </p:grpSpPr>
            <p:sp>
              <p:nvSpPr>
                <p:cNvPr id="30" name="Freeform 29">
                  <a:extLst>
                    <a:ext uri="{FF2B5EF4-FFF2-40B4-BE49-F238E27FC236}">
                      <a16:creationId xmlns:a16="http://schemas.microsoft.com/office/drawing/2014/main" id="{95270C21-1A69-0682-7964-90931A2F274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65D9F81F-8889-6D21-336F-E7A5D08A99C5}"/>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a:p>
              </p:txBody>
            </p:sp>
            <p:sp>
              <p:nvSpPr>
                <p:cNvPr id="32" name="Freeform 31">
                  <a:extLst>
                    <a:ext uri="{FF2B5EF4-FFF2-40B4-BE49-F238E27FC236}">
                      <a16:creationId xmlns:a16="http://schemas.microsoft.com/office/drawing/2014/main" id="{75FC972C-8423-EEF9-E768-D0A9D7144A1E}"/>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a:p>
              </p:txBody>
            </p:sp>
            <p:sp>
              <p:nvSpPr>
                <p:cNvPr id="33" name="Freeform 32">
                  <a:extLst>
                    <a:ext uri="{FF2B5EF4-FFF2-40B4-BE49-F238E27FC236}">
                      <a16:creationId xmlns:a16="http://schemas.microsoft.com/office/drawing/2014/main" id="{2E534295-E01F-13C7-BBA8-3ED97144F765}"/>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a:p>
              </p:txBody>
            </p:sp>
            <p:sp>
              <p:nvSpPr>
                <p:cNvPr id="34" name="Freeform 33">
                  <a:extLst>
                    <a:ext uri="{FF2B5EF4-FFF2-40B4-BE49-F238E27FC236}">
                      <a16:creationId xmlns:a16="http://schemas.microsoft.com/office/drawing/2014/main" id="{C14FDC8D-D290-7CB2-1BB4-C43C81A80981}"/>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a:p>
              </p:txBody>
            </p:sp>
            <p:sp>
              <p:nvSpPr>
                <p:cNvPr id="35" name="Freeform 34">
                  <a:extLst>
                    <a:ext uri="{FF2B5EF4-FFF2-40B4-BE49-F238E27FC236}">
                      <a16:creationId xmlns:a16="http://schemas.microsoft.com/office/drawing/2014/main" id="{BD1CF761-8AC2-F35B-6FDE-EE3E5CCF2EB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a:p>
              </p:txBody>
            </p:sp>
            <p:sp>
              <p:nvSpPr>
                <p:cNvPr id="36" name="Freeform 35">
                  <a:extLst>
                    <a:ext uri="{FF2B5EF4-FFF2-40B4-BE49-F238E27FC236}">
                      <a16:creationId xmlns:a16="http://schemas.microsoft.com/office/drawing/2014/main" id="{47BD0CBB-C949-D998-85CA-C35B48042790}"/>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37" name="Freeform 36">
                  <a:extLst>
                    <a:ext uri="{FF2B5EF4-FFF2-40B4-BE49-F238E27FC236}">
                      <a16:creationId xmlns:a16="http://schemas.microsoft.com/office/drawing/2014/main" id="{26FB5216-6A7D-A168-559B-447B8849D1F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grpSp>
          <p:sp>
            <p:nvSpPr>
              <p:cNvPr id="29" name="Freeform 28">
                <a:extLst>
                  <a:ext uri="{FF2B5EF4-FFF2-40B4-BE49-F238E27FC236}">
                    <a16:creationId xmlns:a16="http://schemas.microsoft.com/office/drawing/2014/main" id="{6865BB12-FAEF-0B3A-33D4-67341A27634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a:p>
            </p:txBody>
          </p:sp>
        </p:grpSp>
        <p:grpSp>
          <p:nvGrpSpPr>
            <p:cNvPr id="5" name="Graphic 8">
              <a:extLst>
                <a:ext uri="{FF2B5EF4-FFF2-40B4-BE49-F238E27FC236}">
                  <a16:creationId xmlns:a16="http://schemas.microsoft.com/office/drawing/2014/main" id="{608A9C78-2AFB-3988-6911-3AE592051AC5}"/>
                </a:ext>
              </a:extLst>
            </p:cNvPr>
            <p:cNvGrpSpPr/>
            <p:nvPr userDrawn="1"/>
          </p:nvGrpSpPr>
          <p:grpSpPr>
            <a:xfrm>
              <a:off x="5167755" y="4027644"/>
              <a:ext cx="1856490" cy="240876"/>
              <a:chOff x="461047" y="6408447"/>
              <a:chExt cx="1856490" cy="240876"/>
            </a:xfrm>
            <a:solidFill>
              <a:schemeClr val="bg1"/>
            </a:solidFill>
          </p:grpSpPr>
          <p:grpSp>
            <p:nvGrpSpPr>
              <p:cNvPr id="6" name="Graphic 8">
                <a:extLst>
                  <a:ext uri="{FF2B5EF4-FFF2-40B4-BE49-F238E27FC236}">
                    <a16:creationId xmlns:a16="http://schemas.microsoft.com/office/drawing/2014/main" id="{DC10788E-50F2-D255-E4FD-69C09A4DE405}"/>
                  </a:ext>
                </a:extLst>
              </p:cNvPr>
              <p:cNvGrpSpPr/>
              <p:nvPr/>
            </p:nvGrpSpPr>
            <p:grpSpPr>
              <a:xfrm>
                <a:off x="1603313" y="6465255"/>
                <a:ext cx="714224" cy="151045"/>
                <a:chOff x="1603313" y="6465255"/>
                <a:chExt cx="714224" cy="151045"/>
              </a:xfrm>
              <a:grpFill/>
            </p:grpSpPr>
            <p:sp>
              <p:nvSpPr>
                <p:cNvPr id="17" name="Freeform 16">
                  <a:extLst>
                    <a:ext uri="{FF2B5EF4-FFF2-40B4-BE49-F238E27FC236}">
                      <a16:creationId xmlns:a16="http://schemas.microsoft.com/office/drawing/2014/main" id="{6704EF8D-FCB4-DE89-51A2-7C280E0129B9}"/>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grpFill/>
                <a:ln w="3589" cap="flat">
                  <a:noFill/>
                  <a:prstDash val="solid"/>
                  <a:miter/>
                </a:ln>
              </p:spPr>
              <p:txBody>
                <a:bodyPr rtlCol="0" anchor="ctr"/>
                <a:lstStyle/>
                <a:p>
                  <a:endParaRPr lang="en-GB"/>
                </a:p>
              </p:txBody>
            </p:sp>
            <p:sp>
              <p:nvSpPr>
                <p:cNvPr id="18" name="Freeform 17">
                  <a:extLst>
                    <a:ext uri="{FF2B5EF4-FFF2-40B4-BE49-F238E27FC236}">
                      <a16:creationId xmlns:a16="http://schemas.microsoft.com/office/drawing/2014/main" id="{1017EE9A-AA9A-8299-3567-33AF97F91878}"/>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grpFill/>
                <a:ln w="3589" cap="flat">
                  <a:no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660A44A1-DD40-493A-5F8A-BF23209EEB1D}"/>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grpFill/>
                <a:ln w="3589" cap="flat">
                  <a:no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5E798811-052B-8E87-FEF7-E5D59F1ECAF2}"/>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grpFill/>
                <a:ln w="3589" cap="flat">
                  <a:no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BDEC5D7F-D730-9537-C3BE-7BC4F61F3063}"/>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grpFill/>
                <a:ln w="3589" cap="flat">
                  <a:no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0B170E36-F857-BE47-C2E9-8529989A635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grpFill/>
                <a:ln w="3589" cap="flat">
                  <a:noFill/>
                  <a:prstDash val="solid"/>
                  <a:miter/>
                </a:ln>
              </p:spPr>
              <p:txBody>
                <a:bodyPr rtlCol="0" anchor="ctr"/>
                <a:lstStyle/>
                <a:p>
                  <a:endParaRPr lang="en-GB"/>
                </a:p>
              </p:txBody>
            </p:sp>
            <p:sp>
              <p:nvSpPr>
                <p:cNvPr id="23" name="Freeform 22">
                  <a:extLst>
                    <a:ext uri="{FF2B5EF4-FFF2-40B4-BE49-F238E27FC236}">
                      <a16:creationId xmlns:a16="http://schemas.microsoft.com/office/drawing/2014/main" id="{06017E5B-6E23-045F-6FAA-8B73A08EA19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grpFill/>
                <a:ln w="3589" cap="flat">
                  <a:no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6C2E8B9B-893B-65C6-CDE7-02A017215406}"/>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grpFill/>
                <a:ln w="3589" cap="flat">
                  <a:noFill/>
                  <a:prstDash val="solid"/>
                  <a:miter/>
                </a:ln>
              </p:spPr>
              <p:txBody>
                <a:bodyPr rtlCol="0" anchor="ctr"/>
                <a:lstStyle/>
                <a:p>
                  <a:endParaRPr lang="en-GB"/>
                </a:p>
              </p:txBody>
            </p:sp>
          </p:grpSp>
          <p:grpSp>
            <p:nvGrpSpPr>
              <p:cNvPr id="7" name="Graphic 8">
                <a:extLst>
                  <a:ext uri="{FF2B5EF4-FFF2-40B4-BE49-F238E27FC236}">
                    <a16:creationId xmlns:a16="http://schemas.microsoft.com/office/drawing/2014/main" id="{11D987AB-77E1-EB56-368C-89C5C36D31F3}"/>
                  </a:ext>
                </a:extLst>
              </p:cNvPr>
              <p:cNvGrpSpPr/>
              <p:nvPr/>
            </p:nvGrpSpPr>
            <p:grpSpPr>
              <a:xfrm>
                <a:off x="461047" y="6410373"/>
                <a:ext cx="892791" cy="238950"/>
                <a:chOff x="461047" y="6410373"/>
                <a:chExt cx="892791" cy="238950"/>
              </a:xfrm>
              <a:grpFill/>
            </p:grpSpPr>
            <p:sp>
              <p:nvSpPr>
                <p:cNvPr id="9" name="Freeform 8">
                  <a:extLst>
                    <a:ext uri="{FF2B5EF4-FFF2-40B4-BE49-F238E27FC236}">
                      <a16:creationId xmlns:a16="http://schemas.microsoft.com/office/drawing/2014/main" id="{017DC781-E4BD-EBA9-AC2E-8C4FE34B421A}"/>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grpFill/>
                <a:ln w="358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20E415C0-46C8-2423-97FB-A555E8B99B90}"/>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grpFill/>
                <a:ln w="358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1AF9BEE9-1813-FF63-5A38-992CED7DB241}"/>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grpFill/>
                <a:ln w="3589"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362F4328-920F-A63B-D4B9-6F414E4EDB95}"/>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grpFill/>
                <a:ln w="358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C8375EDF-30A8-8DF2-3B11-3CE44B8A254D}"/>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grpFill/>
                <a:ln w="3589" cap="flat">
                  <a:no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4AFBBBED-C6BA-3980-6EA6-BFE66D092F91}"/>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grpFill/>
                <a:ln w="3589"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3033CC11-15CD-209E-B120-BCD530DEF66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grpFill/>
                <a:ln w="3589" cap="flat">
                  <a:noFill/>
                  <a:prstDash val="solid"/>
                  <a:miter/>
                </a:ln>
              </p:spPr>
              <p:txBody>
                <a:bodyPr rtlCol="0" anchor="ctr"/>
                <a:lstStyle/>
                <a:p>
                  <a:endParaRPr lang="en-GB"/>
                </a:p>
              </p:txBody>
            </p:sp>
            <p:sp>
              <p:nvSpPr>
                <p:cNvPr id="16" name="Freeform 15">
                  <a:extLst>
                    <a:ext uri="{FF2B5EF4-FFF2-40B4-BE49-F238E27FC236}">
                      <a16:creationId xmlns:a16="http://schemas.microsoft.com/office/drawing/2014/main" id="{AC67F4D7-8F18-E9A4-2DD6-4182BC028DB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grpFill/>
                <a:ln w="3589" cap="flat">
                  <a:noFill/>
                  <a:prstDash val="solid"/>
                  <a:miter/>
                </a:ln>
              </p:spPr>
              <p:txBody>
                <a:bodyPr rtlCol="0" anchor="ctr"/>
                <a:lstStyle/>
                <a:p>
                  <a:endParaRPr lang="en-GB"/>
                </a:p>
              </p:txBody>
            </p:sp>
          </p:grpSp>
          <p:sp>
            <p:nvSpPr>
              <p:cNvPr id="8" name="Freeform 7">
                <a:extLst>
                  <a:ext uri="{FF2B5EF4-FFF2-40B4-BE49-F238E27FC236}">
                    <a16:creationId xmlns:a16="http://schemas.microsoft.com/office/drawing/2014/main" id="{05498EB7-EF31-AF7A-1D71-6CEA2D28738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grpFill/>
              <a:ln w="3062" cap="flat">
                <a:solidFill>
                  <a:srgbClr val="58595B"/>
                </a:solidFill>
                <a:prstDash val="solid"/>
                <a:miter/>
              </a:ln>
            </p:spPr>
            <p:txBody>
              <a:bodyPr rtlCol="0" anchor="ctr"/>
              <a:lstStyle/>
              <a:p>
                <a:endParaRPr lang="en-GB"/>
              </a:p>
            </p:txBody>
          </p:sp>
        </p:grpSp>
        <p:sp>
          <p:nvSpPr>
            <p:cNvPr id="42" name="Freeform 41">
              <a:extLst>
                <a:ext uri="{FF2B5EF4-FFF2-40B4-BE49-F238E27FC236}">
                  <a16:creationId xmlns:a16="http://schemas.microsoft.com/office/drawing/2014/main" id="{2D2870FF-7A7F-4978-742F-5523DFBE20E8}"/>
                </a:ext>
              </a:extLst>
            </p:cNvPr>
            <p:cNvSpPr/>
            <p:nvPr userDrawn="1"/>
          </p:nvSpPr>
          <p:spPr>
            <a:xfrm>
              <a:off x="4997293" y="3862235"/>
              <a:ext cx="2203198" cy="576000"/>
            </a:xfrm>
            <a:custGeom>
              <a:avLst/>
              <a:gdLst>
                <a:gd name="connsiteX0" fmla="*/ 0 w 2203198"/>
                <a:gd name="connsiteY0" fmla="*/ 0 h 576000"/>
                <a:gd name="connsiteX1" fmla="*/ 2203198 w 2203198"/>
                <a:gd name="connsiteY1" fmla="*/ 0 h 576000"/>
                <a:gd name="connsiteX2" fmla="*/ 2203198 w 2203198"/>
                <a:gd name="connsiteY2" fmla="*/ 576000 h 576000"/>
                <a:gd name="connsiteX3" fmla="*/ 0 w 2203198"/>
                <a:gd name="connsiteY3" fmla="*/ 576000 h 576000"/>
              </a:gdLst>
              <a:ahLst/>
              <a:cxnLst>
                <a:cxn ang="0">
                  <a:pos x="connsiteX0" y="connsiteY0"/>
                </a:cxn>
                <a:cxn ang="0">
                  <a:pos x="connsiteX1" y="connsiteY1"/>
                </a:cxn>
                <a:cxn ang="0">
                  <a:pos x="connsiteX2" y="connsiteY2"/>
                </a:cxn>
                <a:cxn ang="0">
                  <a:pos x="connsiteX3" y="connsiteY3"/>
                </a:cxn>
              </a:cxnLst>
              <a:rect l="l" t="t" r="r" b="b"/>
              <a:pathLst>
                <a:path w="2203198" h="576000">
                  <a:moveTo>
                    <a:pt x="0" y="0"/>
                  </a:moveTo>
                  <a:lnTo>
                    <a:pt x="2203198" y="0"/>
                  </a:lnTo>
                  <a:lnTo>
                    <a:pt x="2203198" y="576000"/>
                  </a:lnTo>
                  <a:lnTo>
                    <a:pt x="0" y="576000"/>
                  </a:lnTo>
                  <a:close/>
                </a:path>
              </a:pathLst>
            </a:custGeom>
            <a:noFill/>
            <a:ln w="3589" cap="flat">
              <a:noFill/>
              <a:prstDash val="solid"/>
              <a:miter/>
            </a:ln>
          </p:spPr>
          <p:txBody>
            <a:bodyPr rtlCol="0" anchor="ctr"/>
            <a:lstStyle/>
            <a:p>
              <a:endParaRPr lang="en-GB"/>
            </a:p>
          </p:txBody>
        </p:sp>
      </p:grpSp>
      <p:sp>
        <p:nvSpPr>
          <p:cNvPr id="24" name="Text Placeholder 10">
            <a:extLst>
              <a:ext uri="{FF2B5EF4-FFF2-40B4-BE49-F238E27FC236}">
                <a16:creationId xmlns:a16="http://schemas.microsoft.com/office/drawing/2014/main" id="{97B1D24B-AC1A-EAD2-6969-1DDCFD3C27E5}"/>
              </a:ext>
            </a:extLst>
          </p:cNvPr>
          <p:cNvSpPr>
            <a:spLocks noGrp="1"/>
          </p:cNvSpPr>
          <p:nvPr>
            <p:ph type="body" sz="quarter" idx="10" hasCustomPrompt="1"/>
          </p:nvPr>
        </p:nvSpPr>
        <p:spPr>
          <a:xfrm>
            <a:off x="3336828" y="3864612"/>
            <a:ext cx="5598441" cy="387798"/>
          </a:xfrm>
          <a:prstGeom prst="rect">
            <a:avLst/>
          </a:prstGeom>
        </p:spPr>
        <p:txBody>
          <a:bodyPr wrap="square" anchor="b" anchorCtr="0">
            <a:spAutoFit/>
          </a:bodyPr>
          <a:lstStyle>
            <a:lvl1pPr marL="0" indent="0" algn="ctr">
              <a:lnSpc>
                <a:spcPct val="90000"/>
              </a:lnSpc>
              <a:spcBef>
                <a:spcPts val="0"/>
              </a:spcBef>
              <a:buNone/>
              <a:defRPr lang="en-GB" sz="2800" b="1" smtClean="0">
                <a:solidFill>
                  <a:schemeClr val="bg1"/>
                </a:solidFill>
                <a:effectLst/>
              </a:defRPr>
            </a:lvl1pPr>
            <a:lvl2pPr marL="311400" indent="0">
              <a:buNone/>
              <a:defRPr sz="2800" b="1">
                <a:solidFill>
                  <a:schemeClr val="bg1"/>
                </a:solidFill>
              </a:defRPr>
            </a:lvl2pPr>
            <a:lvl3pPr marL="599400" indent="0">
              <a:buNone/>
              <a:defRPr sz="2800" b="1">
                <a:solidFill>
                  <a:schemeClr val="bg1"/>
                </a:solidFill>
              </a:defRPr>
            </a:lvl3pPr>
            <a:lvl4pPr marL="851400" indent="0">
              <a:buNone/>
              <a:defRPr sz="2800" b="1">
                <a:solidFill>
                  <a:schemeClr val="bg1"/>
                </a:solidFill>
              </a:defRPr>
            </a:lvl4pPr>
            <a:lvl5pPr marL="1103400" indent="0">
              <a:buNone/>
              <a:defRPr sz="2800" b="1">
                <a:solidFill>
                  <a:schemeClr val="bg1"/>
                </a:solidFill>
              </a:defRPr>
            </a:lvl5pPr>
          </a:lstStyle>
          <a:p>
            <a:r>
              <a:rPr lang="en-GB" b="1">
                <a:effectLst/>
                <a:latin typeface="Arial" panose="020B0604020202020204" pitchFamily="34" charset="0"/>
              </a:rPr>
              <a:t>Thank you</a:t>
            </a:r>
            <a:endParaRPr lang="en-GB">
              <a:effectLst/>
              <a:latin typeface="Arial" panose="020B0604020202020204" pitchFamily="34" charset="0"/>
            </a:endParaRPr>
          </a:p>
        </p:txBody>
      </p:sp>
    </p:spTree>
    <p:extLst>
      <p:ext uri="{BB962C8B-B14F-4D97-AF65-F5344CB8AC3E}">
        <p14:creationId xmlns:p14="http://schemas.microsoft.com/office/powerpoint/2010/main" val="2009345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B6B65F-5B86-F968-A420-BAB88B74F6C3}"/>
              </a:ext>
            </a:extLst>
          </p:cNvPr>
          <p:cNvSpPr/>
          <p:nvPr userDrawn="1"/>
        </p:nvSpPr>
        <p:spPr>
          <a:xfrm>
            <a:off x="-94537" y="0"/>
            <a:ext cx="12286537" cy="6858000"/>
          </a:xfrm>
          <a:prstGeom prst="rect">
            <a:avLst/>
          </a:prstGeom>
          <a:gradFill flip="none" rotWithShape="1">
            <a:gsLst>
              <a:gs pos="10000">
                <a:srgbClr val="F10000"/>
              </a:gs>
              <a:gs pos="87000">
                <a:srgbClr val="3E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1C0AA74-9E85-E307-1623-AC59CAC0C8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86537" cy="6858000"/>
          </a:xfrm>
          <a:prstGeom prst="rect">
            <a:avLst/>
          </a:prstGeom>
        </p:spPr>
      </p:pic>
      <p:grpSp>
        <p:nvGrpSpPr>
          <p:cNvPr id="49" name="Group 48">
            <a:extLst>
              <a:ext uri="{FF2B5EF4-FFF2-40B4-BE49-F238E27FC236}">
                <a16:creationId xmlns:a16="http://schemas.microsoft.com/office/drawing/2014/main" id="{BD1F61FC-C7A1-51E6-1882-CEC3398CADDF}"/>
              </a:ext>
            </a:extLst>
          </p:cNvPr>
          <p:cNvGrpSpPr>
            <a:grpSpLocks noChangeAspect="1"/>
          </p:cNvGrpSpPr>
          <p:nvPr userDrawn="1"/>
        </p:nvGrpSpPr>
        <p:grpSpPr>
          <a:xfrm>
            <a:off x="4443601" y="3204467"/>
            <a:ext cx="3304798" cy="864000"/>
            <a:chOff x="4997293" y="3862235"/>
            <a:chExt cx="2203198" cy="576000"/>
          </a:xfrm>
        </p:grpSpPr>
        <p:grpSp>
          <p:nvGrpSpPr>
            <p:cNvPr id="52" name="Graphic 8">
              <a:extLst>
                <a:ext uri="{FF2B5EF4-FFF2-40B4-BE49-F238E27FC236}">
                  <a16:creationId xmlns:a16="http://schemas.microsoft.com/office/drawing/2014/main" id="{13847FA2-0157-4AEB-ED90-6F0C539A11E5}"/>
                </a:ext>
              </a:extLst>
            </p:cNvPr>
            <p:cNvGrpSpPr/>
            <p:nvPr userDrawn="1"/>
          </p:nvGrpSpPr>
          <p:grpSpPr>
            <a:xfrm>
              <a:off x="5167755" y="4027644"/>
              <a:ext cx="1856490" cy="240876"/>
              <a:chOff x="461047" y="6408447"/>
              <a:chExt cx="1856490" cy="240876"/>
            </a:xfrm>
          </p:grpSpPr>
          <p:grpSp>
            <p:nvGrpSpPr>
              <p:cNvPr id="74" name="Graphic 8">
                <a:extLst>
                  <a:ext uri="{FF2B5EF4-FFF2-40B4-BE49-F238E27FC236}">
                    <a16:creationId xmlns:a16="http://schemas.microsoft.com/office/drawing/2014/main" id="{94C609A9-7671-C16B-81FA-ECBDF88E84CD}"/>
                  </a:ext>
                </a:extLst>
              </p:cNvPr>
              <p:cNvGrpSpPr/>
              <p:nvPr/>
            </p:nvGrpSpPr>
            <p:grpSpPr>
              <a:xfrm>
                <a:off x="1603313" y="6465255"/>
                <a:ext cx="714224" cy="151045"/>
                <a:chOff x="1603313" y="6465255"/>
                <a:chExt cx="714224" cy="151045"/>
              </a:xfrm>
              <a:solidFill>
                <a:srgbClr val="58595B"/>
              </a:solidFill>
            </p:grpSpPr>
            <p:sp>
              <p:nvSpPr>
                <p:cNvPr id="85" name="Freeform 84">
                  <a:extLst>
                    <a:ext uri="{FF2B5EF4-FFF2-40B4-BE49-F238E27FC236}">
                      <a16:creationId xmlns:a16="http://schemas.microsoft.com/office/drawing/2014/main" id="{D4DF632F-C49E-D37D-AD4D-DC00467AAA53}"/>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a:p>
              </p:txBody>
            </p:sp>
            <p:sp>
              <p:nvSpPr>
                <p:cNvPr id="86" name="Freeform 85">
                  <a:extLst>
                    <a:ext uri="{FF2B5EF4-FFF2-40B4-BE49-F238E27FC236}">
                      <a16:creationId xmlns:a16="http://schemas.microsoft.com/office/drawing/2014/main" id="{147099B0-85F2-7D8B-07E4-4E7AC77A0E4F}"/>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a:p>
              </p:txBody>
            </p:sp>
            <p:sp>
              <p:nvSpPr>
                <p:cNvPr id="87" name="Freeform 86">
                  <a:extLst>
                    <a:ext uri="{FF2B5EF4-FFF2-40B4-BE49-F238E27FC236}">
                      <a16:creationId xmlns:a16="http://schemas.microsoft.com/office/drawing/2014/main" id="{487D9EB9-E262-4828-7F24-93E6B2F60B66}"/>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a:p>
              </p:txBody>
            </p:sp>
            <p:sp>
              <p:nvSpPr>
                <p:cNvPr id="88" name="Freeform 87">
                  <a:extLst>
                    <a:ext uri="{FF2B5EF4-FFF2-40B4-BE49-F238E27FC236}">
                      <a16:creationId xmlns:a16="http://schemas.microsoft.com/office/drawing/2014/main" id="{85BA2B5F-AB8E-03A0-881F-3F62CD8CE410}"/>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a:p>
              </p:txBody>
            </p:sp>
            <p:sp>
              <p:nvSpPr>
                <p:cNvPr id="89" name="Freeform 88">
                  <a:extLst>
                    <a:ext uri="{FF2B5EF4-FFF2-40B4-BE49-F238E27FC236}">
                      <a16:creationId xmlns:a16="http://schemas.microsoft.com/office/drawing/2014/main" id="{7FF3842A-FDC7-BEF1-6713-3D7D98233185}"/>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a:p>
              </p:txBody>
            </p:sp>
            <p:sp>
              <p:nvSpPr>
                <p:cNvPr id="90" name="Freeform 89">
                  <a:extLst>
                    <a:ext uri="{FF2B5EF4-FFF2-40B4-BE49-F238E27FC236}">
                      <a16:creationId xmlns:a16="http://schemas.microsoft.com/office/drawing/2014/main" id="{05AF8940-554A-C84E-32FC-9313B02F3249}"/>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a:p>
              </p:txBody>
            </p:sp>
            <p:sp>
              <p:nvSpPr>
                <p:cNvPr id="91" name="Freeform 90">
                  <a:extLst>
                    <a:ext uri="{FF2B5EF4-FFF2-40B4-BE49-F238E27FC236}">
                      <a16:creationId xmlns:a16="http://schemas.microsoft.com/office/drawing/2014/main" id="{A31BC01B-8EA6-D9AB-B8CF-8CB8A7794812}"/>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a:p>
              </p:txBody>
            </p:sp>
            <p:sp>
              <p:nvSpPr>
                <p:cNvPr id="92" name="Freeform 91">
                  <a:extLst>
                    <a:ext uri="{FF2B5EF4-FFF2-40B4-BE49-F238E27FC236}">
                      <a16:creationId xmlns:a16="http://schemas.microsoft.com/office/drawing/2014/main" id="{90E74880-1D05-DCD0-07F3-1772964DF1BA}"/>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a:p>
              </p:txBody>
            </p:sp>
          </p:grpSp>
          <p:grpSp>
            <p:nvGrpSpPr>
              <p:cNvPr id="75" name="Graphic 8">
                <a:extLst>
                  <a:ext uri="{FF2B5EF4-FFF2-40B4-BE49-F238E27FC236}">
                    <a16:creationId xmlns:a16="http://schemas.microsoft.com/office/drawing/2014/main" id="{0316EE7D-C612-3BC2-C404-D52CC86057CF}"/>
                  </a:ext>
                </a:extLst>
              </p:cNvPr>
              <p:cNvGrpSpPr/>
              <p:nvPr/>
            </p:nvGrpSpPr>
            <p:grpSpPr>
              <a:xfrm>
                <a:off x="461047" y="6410373"/>
                <a:ext cx="892791" cy="238950"/>
                <a:chOff x="461047" y="6410373"/>
                <a:chExt cx="892791" cy="238950"/>
              </a:xfrm>
            </p:grpSpPr>
            <p:sp>
              <p:nvSpPr>
                <p:cNvPr id="77" name="Freeform 76">
                  <a:extLst>
                    <a:ext uri="{FF2B5EF4-FFF2-40B4-BE49-F238E27FC236}">
                      <a16:creationId xmlns:a16="http://schemas.microsoft.com/office/drawing/2014/main" id="{FC0D533C-D8AB-8370-909E-F762CA314D6A}"/>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a:p>
              </p:txBody>
            </p:sp>
            <p:sp>
              <p:nvSpPr>
                <p:cNvPr id="78" name="Freeform 77">
                  <a:extLst>
                    <a:ext uri="{FF2B5EF4-FFF2-40B4-BE49-F238E27FC236}">
                      <a16:creationId xmlns:a16="http://schemas.microsoft.com/office/drawing/2014/main" id="{54ADA857-B1B8-768E-B5E9-2C9D36DB8E06}"/>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a:p>
              </p:txBody>
            </p:sp>
            <p:sp>
              <p:nvSpPr>
                <p:cNvPr id="79" name="Freeform 78">
                  <a:extLst>
                    <a:ext uri="{FF2B5EF4-FFF2-40B4-BE49-F238E27FC236}">
                      <a16:creationId xmlns:a16="http://schemas.microsoft.com/office/drawing/2014/main" id="{704E145C-FBCB-DEB9-82AE-BDEA4F220273}"/>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a:p>
              </p:txBody>
            </p:sp>
            <p:sp>
              <p:nvSpPr>
                <p:cNvPr id="80" name="Freeform 79">
                  <a:extLst>
                    <a:ext uri="{FF2B5EF4-FFF2-40B4-BE49-F238E27FC236}">
                      <a16:creationId xmlns:a16="http://schemas.microsoft.com/office/drawing/2014/main" id="{8D61AAB1-9350-7033-21EE-57294A604225}"/>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a:p>
              </p:txBody>
            </p:sp>
            <p:sp>
              <p:nvSpPr>
                <p:cNvPr id="81" name="Freeform 80">
                  <a:extLst>
                    <a:ext uri="{FF2B5EF4-FFF2-40B4-BE49-F238E27FC236}">
                      <a16:creationId xmlns:a16="http://schemas.microsoft.com/office/drawing/2014/main" id="{B4E20414-24BC-166D-AF2A-63844C5608DC}"/>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a:p>
              </p:txBody>
            </p:sp>
            <p:sp>
              <p:nvSpPr>
                <p:cNvPr id="82" name="Freeform 81">
                  <a:extLst>
                    <a:ext uri="{FF2B5EF4-FFF2-40B4-BE49-F238E27FC236}">
                      <a16:creationId xmlns:a16="http://schemas.microsoft.com/office/drawing/2014/main" id="{20F2907A-BB54-3904-C771-E16FE3BC3952}"/>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a:p>
              </p:txBody>
            </p:sp>
            <p:sp>
              <p:nvSpPr>
                <p:cNvPr id="83" name="Freeform 82">
                  <a:extLst>
                    <a:ext uri="{FF2B5EF4-FFF2-40B4-BE49-F238E27FC236}">
                      <a16:creationId xmlns:a16="http://schemas.microsoft.com/office/drawing/2014/main" id="{7DBFAD47-DC81-AAA7-1A29-D2162FAAC74D}"/>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a:p>
              </p:txBody>
            </p:sp>
            <p:sp>
              <p:nvSpPr>
                <p:cNvPr id="84" name="Freeform 83">
                  <a:extLst>
                    <a:ext uri="{FF2B5EF4-FFF2-40B4-BE49-F238E27FC236}">
                      <a16:creationId xmlns:a16="http://schemas.microsoft.com/office/drawing/2014/main" id="{60D2AAA7-D67B-012C-B0E6-90F974DEB441}"/>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a:p>
              </p:txBody>
            </p:sp>
          </p:grpSp>
          <p:sp>
            <p:nvSpPr>
              <p:cNvPr id="76" name="Freeform 75">
                <a:extLst>
                  <a:ext uri="{FF2B5EF4-FFF2-40B4-BE49-F238E27FC236}">
                    <a16:creationId xmlns:a16="http://schemas.microsoft.com/office/drawing/2014/main" id="{EDE4AF17-EA3B-7DF1-D105-0009CFA08DFE}"/>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a:p>
            </p:txBody>
          </p:sp>
        </p:grpSp>
        <p:grpSp>
          <p:nvGrpSpPr>
            <p:cNvPr id="53" name="Graphic 8">
              <a:extLst>
                <a:ext uri="{FF2B5EF4-FFF2-40B4-BE49-F238E27FC236}">
                  <a16:creationId xmlns:a16="http://schemas.microsoft.com/office/drawing/2014/main" id="{BDCD7A49-ED0D-9C28-9B4C-D1AB97354A2D}"/>
                </a:ext>
              </a:extLst>
            </p:cNvPr>
            <p:cNvGrpSpPr/>
            <p:nvPr userDrawn="1"/>
          </p:nvGrpSpPr>
          <p:grpSpPr>
            <a:xfrm>
              <a:off x="5167755" y="4027644"/>
              <a:ext cx="1856490" cy="240876"/>
              <a:chOff x="461047" y="6408447"/>
              <a:chExt cx="1856490" cy="240876"/>
            </a:xfrm>
            <a:solidFill>
              <a:schemeClr val="bg1"/>
            </a:solidFill>
          </p:grpSpPr>
          <p:grpSp>
            <p:nvGrpSpPr>
              <p:cNvPr id="55" name="Graphic 8">
                <a:extLst>
                  <a:ext uri="{FF2B5EF4-FFF2-40B4-BE49-F238E27FC236}">
                    <a16:creationId xmlns:a16="http://schemas.microsoft.com/office/drawing/2014/main" id="{FEF0A5A4-C0A7-1FAE-CF93-F8457652F049}"/>
                  </a:ext>
                </a:extLst>
              </p:cNvPr>
              <p:cNvGrpSpPr/>
              <p:nvPr/>
            </p:nvGrpSpPr>
            <p:grpSpPr>
              <a:xfrm>
                <a:off x="1603313" y="6465255"/>
                <a:ext cx="714224" cy="151045"/>
                <a:chOff x="1603313" y="6465255"/>
                <a:chExt cx="714224" cy="151045"/>
              </a:xfrm>
              <a:grpFill/>
            </p:grpSpPr>
            <p:sp>
              <p:nvSpPr>
                <p:cNvPr id="66" name="Freeform 65">
                  <a:extLst>
                    <a:ext uri="{FF2B5EF4-FFF2-40B4-BE49-F238E27FC236}">
                      <a16:creationId xmlns:a16="http://schemas.microsoft.com/office/drawing/2014/main" id="{A1BADAFB-5728-9116-FE22-35F13DD4710B}"/>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grpFill/>
                <a:ln w="3589" cap="flat">
                  <a:noFill/>
                  <a:prstDash val="solid"/>
                  <a:miter/>
                </a:ln>
              </p:spPr>
              <p:txBody>
                <a:bodyPr rtlCol="0" anchor="ctr"/>
                <a:lstStyle/>
                <a:p>
                  <a:endParaRPr lang="en-GB"/>
                </a:p>
              </p:txBody>
            </p:sp>
            <p:sp>
              <p:nvSpPr>
                <p:cNvPr id="67" name="Freeform 66">
                  <a:extLst>
                    <a:ext uri="{FF2B5EF4-FFF2-40B4-BE49-F238E27FC236}">
                      <a16:creationId xmlns:a16="http://schemas.microsoft.com/office/drawing/2014/main" id="{72D6A64C-5B0E-9F32-2E19-24E7D3BDFB58}"/>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grpFill/>
                <a:ln w="3589" cap="flat">
                  <a:noFill/>
                  <a:prstDash val="solid"/>
                  <a:miter/>
                </a:ln>
              </p:spPr>
              <p:txBody>
                <a:bodyPr rtlCol="0" anchor="ctr"/>
                <a:lstStyle/>
                <a:p>
                  <a:endParaRPr lang="en-GB"/>
                </a:p>
              </p:txBody>
            </p:sp>
            <p:sp>
              <p:nvSpPr>
                <p:cNvPr id="68" name="Freeform 67">
                  <a:extLst>
                    <a:ext uri="{FF2B5EF4-FFF2-40B4-BE49-F238E27FC236}">
                      <a16:creationId xmlns:a16="http://schemas.microsoft.com/office/drawing/2014/main" id="{9EAA7F53-1509-8209-54C1-AC5AD549469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grpFill/>
                <a:ln w="3589" cap="flat">
                  <a:noFill/>
                  <a:prstDash val="solid"/>
                  <a:miter/>
                </a:ln>
              </p:spPr>
              <p:txBody>
                <a:bodyPr rtlCol="0" anchor="ctr"/>
                <a:lstStyle/>
                <a:p>
                  <a:endParaRPr lang="en-GB"/>
                </a:p>
              </p:txBody>
            </p:sp>
            <p:sp>
              <p:nvSpPr>
                <p:cNvPr id="69" name="Freeform 68">
                  <a:extLst>
                    <a:ext uri="{FF2B5EF4-FFF2-40B4-BE49-F238E27FC236}">
                      <a16:creationId xmlns:a16="http://schemas.microsoft.com/office/drawing/2014/main" id="{CF339ABF-796B-6F02-56B6-73F507B6C2C1}"/>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grpFill/>
                <a:ln w="3589" cap="flat">
                  <a:noFill/>
                  <a:prstDash val="solid"/>
                  <a:miter/>
                </a:ln>
              </p:spPr>
              <p:txBody>
                <a:bodyPr rtlCol="0" anchor="ctr"/>
                <a:lstStyle/>
                <a:p>
                  <a:endParaRPr lang="en-GB"/>
                </a:p>
              </p:txBody>
            </p:sp>
            <p:sp>
              <p:nvSpPr>
                <p:cNvPr id="70" name="Freeform 69">
                  <a:extLst>
                    <a:ext uri="{FF2B5EF4-FFF2-40B4-BE49-F238E27FC236}">
                      <a16:creationId xmlns:a16="http://schemas.microsoft.com/office/drawing/2014/main" id="{57BED959-6039-D0BE-94FB-A301CE97BA2A}"/>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grpFill/>
                <a:ln w="3589" cap="flat">
                  <a:noFill/>
                  <a:prstDash val="solid"/>
                  <a:miter/>
                </a:ln>
              </p:spPr>
              <p:txBody>
                <a:bodyPr rtlCol="0" anchor="ctr"/>
                <a:lstStyle/>
                <a:p>
                  <a:endParaRPr lang="en-GB"/>
                </a:p>
              </p:txBody>
            </p:sp>
            <p:sp>
              <p:nvSpPr>
                <p:cNvPr id="71" name="Freeform 70">
                  <a:extLst>
                    <a:ext uri="{FF2B5EF4-FFF2-40B4-BE49-F238E27FC236}">
                      <a16:creationId xmlns:a16="http://schemas.microsoft.com/office/drawing/2014/main" id="{A34020B4-624D-893E-B510-625FEFBF782D}"/>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grpFill/>
                <a:ln w="3589" cap="flat">
                  <a:noFill/>
                  <a:prstDash val="solid"/>
                  <a:miter/>
                </a:ln>
              </p:spPr>
              <p:txBody>
                <a:bodyPr rtlCol="0" anchor="ctr"/>
                <a:lstStyle/>
                <a:p>
                  <a:endParaRPr lang="en-GB"/>
                </a:p>
              </p:txBody>
            </p:sp>
            <p:sp>
              <p:nvSpPr>
                <p:cNvPr id="72" name="Freeform 71">
                  <a:extLst>
                    <a:ext uri="{FF2B5EF4-FFF2-40B4-BE49-F238E27FC236}">
                      <a16:creationId xmlns:a16="http://schemas.microsoft.com/office/drawing/2014/main" id="{6307FB67-9AA5-2D7A-62DD-41055D96772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grpFill/>
                <a:ln w="3589" cap="flat">
                  <a:noFill/>
                  <a:prstDash val="solid"/>
                  <a:miter/>
                </a:ln>
              </p:spPr>
              <p:txBody>
                <a:bodyPr rtlCol="0" anchor="ctr"/>
                <a:lstStyle/>
                <a:p>
                  <a:endParaRPr lang="en-GB"/>
                </a:p>
              </p:txBody>
            </p:sp>
            <p:sp>
              <p:nvSpPr>
                <p:cNvPr id="73" name="Freeform 72">
                  <a:extLst>
                    <a:ext uri="{FF2B5EF4-FFF2-40B4-BE49-F238E27FC236}">
                      <a16:creationId xmlns:a16="http://schemas.microsoft.com/office/drawing/2014/main" id="{4A97B510-0872-0E58-1FD7-CDBE2A8C7E2A}"/>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grpFill/>
                <a:ln w="3589" cap="flat">
                  <a:noFill/>
                  <a:prstDash val="solid"/>
                  <a:miter/>
                </a:ln>
              </p:spPr>
              <p:txBody>
                <a:bodyPr rtlCol="0" anchor="ctr"/>
                <a:lstStyle/>
                <a:p>
                  <a:endParaRPr lang="en-GB"/>
                </a:p>
              </p:txBody>
            </p:sp>
          </p:grpSp>
          <p:grpSp>
            <p:nvGrpSpPr>
              <p:cNvPr id="56" name="Graphic 8">
                <a:extLst>
                  <a:ext uri="{FF2B5EF4-FFF2-40B4-BE49-F238E27FC236}">
                    <a16:creationId xmlns:a16="http://schemas.microsoft.com/office/drawing/2014/main" id="{FACEF4AD-C193-EEA2-BD32-0AB8737E114F}"/>
                  </a:ext>
                </a:extLst>
              </p:cNvPr>
              <p:cNvGrpSpPr/>
              <p:nvPr/>
            </p:nvGrpSpPr>
            <p:grpSpPr>
              <a:xfrm>
                <a:off x="461047" y="6410373"/>
                <a:ext cx="892791" cy="238950"/>
                <a:chOff x="461047" y="6410373"/>
                <a:chExt cx="892791" cy="238950"/>
              </a:xfrm>
              <a:grpFill/>
            </p:grpSpPr>
            <p:sp>
              <p:nvSpPr>
                <p:cNvPr id="58" name="Freeform 57">
                  <a:extLst>
                    <a:ext uri="{FF2B5EF4-FFF2-40B4-BE49-F238E27FC236}">
                      <a16:creationId xmlns:a16="http://schemas.microsoft.com/office/drawing/2014/main" id="{9ED02325-E32B-223C-CDE7-4D1039817AF2}"/>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grpFill/>
                <a:ln w="3589" cap="flat">
                  <a:noFill/>
                  <a:prstDash val="solid"/>
                  <a:miter/>
                </a:ln>
              </p:spPr>
              <p:txBody>
                <a:bodyPr rtlCol="0" anchor="ctr"/>
                <a:lstStyle/>
                <a:p>
                  <a:endParaRPr lang="en-GB"/>
                </a:p>
              </p:txBody>
            </p:sp>
            <p:sp>
              <p:nvSpPr>
                <p:cNvPr id="59" name="Freeform 58">
                  <a:extLst>
                    <a:ext uri="{FF2B5EF4-FFF2-40B4-BE49-F238E27FC236}">
                      <a16:creationId xmlns:a16="http://schemas.microsoft.com/office/drawing/2014/main" id="{7B887EE4-B6FF-BDFE-E8C5-A95422FB0261}"/>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grpFill/>
                <a:ln w="3589" cap="flat">
                  <a:noFill/>
                  <a:prstDash val="solid"/>
                  <a:miter/>
                </a:ln>
              </p:spPr>
              <p:txBody>
                <a:bodyPr rtlCol="0" anchor="ctr"/>
                <a:lstStyle/>
                <a:p>
                  <a:endParaRPr lang="en-GB"/>
                </a:p>
              </p:txBody>
            </p:sp>
            <p:sp>
              <p:nvSpPr>
                <p:cNvPr id="60" name="Freeform 59">
                  <a:extLst>
                    <a:ext uri="{FF2B5EF4-FFF2-40B4-BE49-F238E27FC236}">
                      <a16:creationId xmlns:a16="http://schemas.microsoft.com/office/drawing/2014/main" id="{54FA385F-B473-7031-22C5-8F3298081C17}"/>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grpFill/>
                <a:ln w="3589" cap="flat">
                  <a:noFill/>
                  <a:prstDash val="solid"/>
                  <a:miter/>
                </a:ln>
              </p:spPr>
              <p:txBody>
                <a:bodyPr rtlCol="0" anchor="ctr"/>
                <a:lstStyle/>
                <a:p>
                  <a:endParaRPr lang="en-GB"/>
                </a:p>
              </p:txBody>
            </p:sp>
            <p:sp>
              <p:nvSpPr>
                <p:cNvPr id="61" name="Freeform 60">
                  <a:extLst>
                    <a:ext uri="{FF2B5EF4-FFF2-40B4-BE49-F238E27FC236}">
                      <a16:creationId xmlns:a16="http://schemas.microsoft.com/office/drawing/2014/main" id="{CE23A8A4-0947-34CC-6861-5B957B92508E}"/>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grpFill/>
                <a:ln w="3589" cap="flat">
                  <a:noFill/>
                  <a:prstDash val="solid"/>
                  <a:miter/>
                </a:ln>
              </p:spPr>
              <p:txBody>
                <a:bodyPr rtlCol="0" anchor="ctr"/>
                <a:lstStyle/>
                <a:p>
                  <a:endParaRPr lang="en-GB"/>
                </a:p>
              </p:txBody>
            </p:sp>
            <p:sp>
              <p:nvSpPr>
                <p:cNvPr id="62" name="Freeform 61">
                  <a:extLst>
                    <a:ext uri="{FF2B5EF4-FFF2-40B4-BE49-F238E27FC236}">
                      <a16:creationId xmlns:a16="http://schemas.microsoft.com/office/drawing/2014/main" id="{0E4FD83E-29A2-5F52-AA62-3AF57041957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grpFill/>
                <a:ln w="3589" cap="flat">
                  <a:noFill/>
                  <a:prstDash val="solid"/>
                  <a:miter/>
                </a:ln>
              </p:spPr>
              <p:txBody>
                <a:bodyPr rtlCol="0" anchor="ctr"/>
                <a:lstStyle/>
                <a:p>
                  <a:endParaRPr lang="en-GB"/>
                </a:p>
              </p:txBody>
            </p:sp>
            <p:sp>
              <p:nvSpPr>
                <p:cNvPr id="63" name="Freeform 62">
                  <a:extLst>
                    <a:ext uri="{FF2B5EF4-FFF2-40B4-BE49-F238E27FC236}">
                      <a16:creationId xmlns:a16="http://schemas.microsoft.com/office/drawing/2014/main" id="{F9EB173F-FDE2-CE7C-E144-520A712A686C}"/>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grpFill/>
                <a:ln w="3589" cap="flat">
                  <a:noFill/>
                  <a:prstDash val="solid"/>
                  <a:miter/>
                </a:ln>
              </p:spPr>
              <p:txBody>
                <a:bodyPr rtlCol="0" anchor="ctr"/>
                <a:lstStyle/>
                <a:p>
                  <a:endParaRPr lang="en-GB"/>
                </a:p>
              </p:txBody>
            </p:sp>
            <p:sp>
              <p:nvSpPr>
                <p:cNvPr id="64" name="Freeform 63">
                  <a:extLst>
                    <a:ext uri="{FF2B5EF4-FFF2-40B4-BE49-F238E27FC236}">
                      <a16:creationId xmlns:a16="http://schemas.microsoft.com/office/drawing/2014/main" id="{61AB8009-F712-3F80-FC4B-00A1AFCBC3C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grpFill/>
                <a:ln w="3589" cap="flat">
                  <a:noFill/>
                  <a:prstDash val="solid"/>
                  <a:miter/>
                </a:ln>
              </p:spPr>
              <p:txBody>
                <a:bodyPr rtlCol="0" anchor="ctr"/>
                <a:lstStyle/>
                <a:p>
                  <a:endParaRPr lang="en-GB"/>
                </a:p>
              </p:txBody>
            </p:sp>
            <p:sp>
              <p:nvSpPr>
                <p:cNvPr id="65" name="Freeform 64">
                  <a:extLst>
                    <a:ext uri="{FF2B5EF4-FFF2-40B4-BE49-F238E27FC236}">
                      <a16:creationId xmlns:a16="http://schemas.microsoft.com/office/drawing/2014/main" id="{15F254E1-5298-8150-0D2B-82ADFAF5A8A6}"/>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grpFill/>
                <a:ln w="3589" cap="flat">
                  <a:noFill/>
                  <a:prstDash val="solid"/>
                  <a:miter/>
                </a:ln>
              </p:spPr>
              <p:txBody>
                <a:bodyPr rtlCol="0" anchor="ctr"/>
                <a:lstStyle/>
                <a:p>
                  <a:endParaRPr lang="en-GB"/>
                </a:p>
              </p:txBody>
            </p:sp>
          </p:grpSp>
          <p:sp>
            <p:nvSpPr>
              <p:cNvPr id="57" name="Freeform 56">
                <a:extLst>
                  <a:ext uri="{FF2B5EF4-FFF2-40B4-BE49-F238E27FC236}">
                    <a16:creationId xmlns:a16="http://schemas.microsoft.com/office/drawing/2014/main" id="{9301F3E5-302C-734E-AC8A-5B8E88485678}"/>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grpFill/>
              <a:ln w="3062" cap="flat">
                <a:solidFill>
                  <a:srgbClr val="58595B"/>
                </a:solidFill>
                <a:prstDash val="solid"/>
                <a:miter/>
              </a:ln>
            </p:spPr>
            <p:txBody>
              <a:bodyPr rtlCol="0" anchor="ctr"/>
              <a:lstStyle/>
              <a:p>
                <a:endParaRPr lang="en-GB"/>
              </a:p>
            </p:txBody>
          </p:sp>
        </p:grpSp>
        <p:sp>
          <p:nvSpPr>
            <p:cNvPr id="54" name="Freeform 53">
              <a:extLst>
                <a:ext uri="{FF2B5EF4-FFF2-40B4-BE49-F238E27FC236}">
                  <a16:creationId xmlns:a16="http://schemas.microsoft.com/office/drawing/2014/main" id="{07A7C4B8-8058-C745-9501-6C537578A510}"/>
                </a:ext>
              </a:extLst>
            </p:cNvPr>
            <p:cNvSpPr/>
            <p:nvPr userDrawn="1"/>
          </p:nvSpPr>
          <p:spPr>
            <a:xfrm>
              <a:off x="4997293" y="3862235"/>
              <a:ext cx="2203198" cy="576000"/>
            </a:xfrm>
            <a:custGeom>
              <a:avLst/>
              <a:gdLst>
                <a:gd name="connsiteX0" fmla="*/ 0 w 2203198"/>
                <a:gd name="connsiteY0" fmla="*/ 0 h 576000"/>
                <a:gd name="connsiteX1" fmla="*/ 2203198 w 2203198"/>
                <a:gd name="connsiteY1" fmla="*/ 0 h 576000"/>
                <a:gd name="connsiteX2" fmla="*/ 2203198 w 2203198"/>
                <a:gd name="connsiteY2" fmla="*/ 576000 h 576000"/>
                <a:gd name="connsiteX3" fmla="*/ 0 w 2203198"/>
                <a:gd name="connsiteY3" fmla="*/ 576000 h 576000"/>
              </a:gdLst>
              <a:ahLst/>
              <a:cxnLst>
                <a:cxn ang="0">
                  <a:pos x="connsiteX0" y="connsiteY0"/>
                </a:cxn>
                <a:cxn ang="0">
                  <a:pos x="connsiteX1" y="connsiteY1"/>
                </a:cxn>
                <a:cxn ang="0">
                  <a:pos x="connsiteX2" y="connsiteY2"/>
                </a:cxn>
                <a:cxn ang="0">
                  <a:pos x="connsiteX3" y="connsiteY3"/>
                </a:cxn>
              </a:cxnLst>
              <a:rect l="l" t="t" r="r" b="b"/>
              <a:pathLst>
                <a:path w="2203198" h="576000">
                  <a:moveTo>
                    <a:pt x="0" y="0"/>
                  </a:moveTo>
                  <a:lnTo>
                    <a:pt x="2203198" y="0"/>
                  </a:lnTo>
                  <a:lnTo>
                    <a:pt x="2203198" y="576000"/>
                  </a:lnTo>
                  <a:lnTo>
                    <a:pt x="0" y="576000"/>
                  </a:lnTo>
                  <a:close/>
                </a:path>
              </a:pathLst>
            </a:custGeom>
            <a:noFill/>
            <a:ln w="3589" cap="flat">
              <a:noFill/>
              <a:prstDash val="solid"/>
              <a:miter/>
            </a:ln>
          </p:spPr>
          <p:txBody>
            <a:bodyPr rtlCol="0" anchor="ctr"/>
            <a:lstStyle/>
            <a:p>
              <a:endParaRPr lang="en-GB"/>
            </a:p>
          </p:txBody>
        </p:sp>
      </p:grpSp>
    </p:spTree>
    <p:extLst>
      <p:ext uri="{BB962C8B-B14F-4D97-AF65-F5344CB8AC3E}">
        <p14:creationId xmlns:p14="http://schemas.microsoft.com/office/powerpoint/2010/main" val="2606312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av Contents 2">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2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236685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3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353542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av Contents 4">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4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249254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av Contents 5">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5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193971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av Contents 6">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6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597516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Rectangle 9"/>
          <p:cNvSpPr>
            <a:spLocks noGrp="1" noChangeArrowheads="1"/>
          </p:cNvSpPr>
          <p:nvPr userDrawn="1"/>
        </p:nvSpPr>
        <p:spPr bwMode="auto">
          <a:xfrm>
            <a:off x="705012" y="4575175"/>
            <a:ext cx="3585633" cy="381000"/>
          </a:xfrm>
          <a:prstGeom prst="rect">
            <a:avLst/>
          </a:prstGeom>
          <a:noFill/>
          <a:ln w="9525">
            <a:noFill/>
            <a:miter lim="800000"/>
            <a:headEnd/>
            <a:tailEnd/>
          </a:ln>
          <a:effectLst/>
        </p:spPr>
        <p:txBody>
          <a:bodyPr anchor="b"/>
          <a:lstStyle/>
          <a:p>
            <a:r>
              <a:rPr lang="en-GB" sz="1867" b="1" dirty="0">
                <a:solidFill>
                  <a:schemeClr val="tx1"/>
                </a:solidFill>
                <a:latin typeface="Arial" pitchFamily="34" charset="0"/>
                <a:cs typeface="Arial" pitchFamily="34" charset="0"/>
              </a:rPr>
              <a:t>Confidentiality Notice </a:t>
            </a:r>
            <a:endParaRPr lang="en-GB" sz="3200" dirty="0">
              <a:solidFill>
                <a:schemeClr val="tx1"/>
              </a:solidFill>
              <a:latin typeface="Arial" pitchFamily="34" charset="0"/>
              <a:cs typeface="Arial" pitchFamily="34" charset="0"/>
            </a:endParaRPr>
          </a:p>
        </p:txBody>
      </p:sp>
      <p:sp>
        <p:nvSpPr>
          <p:cNvPr id="11" name="Rectangle 10"/>
          <p:cNvSpPr>
            <a:spLocks noGrp="1" noChangeArrowheads="1"/>
          </p:cNvSpPr>
          <p:nvPr userDrawn="1"/>
        </p:nvSpPr>
        <p:spPr bwMode="auto">
          <a:xfrm>
            <a:off x="721944" y="4956175"/>
            <a:ext cx="9920657" cy="864000"/>
          </a:xfrm>
          <a:prstGeom prst="rect">
            <a:avLst/>
          </a:prstGeom>
          <a:noFill/>
          <a:ln w="9525">
            <a:noFill/>
            <a:miter lim="800000"/>
            <a:headEnd/>
            <a:tailEnd/>
          </a:ln>
          <a:effectLst/>
        </p:spPr>
        <p:txBody>
          <a:bodyPr/>
          <a:lstStyle/>
          <a:p>
            <a:r>
              <a:rPr lang="en-GB" sz="1200" dirty="0">
                <a:solidFill>
                  <a:schemeClr val="tx1"/>
                </a:solidFill>
                <a:latin typeface="Arial" pitchFamily="34" charset="0"/>
                <a:cs typeface="Arial" pitchFamily="34" charset="0"/>
              </a:rPr>
              <a:t>This file is</a:t>
            </a:r>
            <a:r>
              <a:rPr lang="en-US" sz="1200" dirty="0">
                <a:solidFill>
                  <a:schemeClr val="tx1"/>
                </a:solidFill>
                <a:latin typeface="Arial" pitchFamily="34" charset="0"/>
                <a:cs typeface="Arial" pitchFamily="34" charset="0"/>
              </a:rPr>
              <a:t> private and may contain confidential and proprietary information. If you have received this file in error, please notify us and remove </a:t>
            </a:r>
          </a:p>
          <a:p>
            <a:r>
              <a:rPr lang="en-US" sz="1200" dirty="0">
                <a:solidFill>
                  <a:schemeClr val="tx1"/>
                </a:solidFill>
                <a:latin typeface="Arial" pitchFamily="34" charset="0"/>
                <a:cs typeface="Arial" pitchFamily="34" charset="0"/>
              </a:rPr>
              <a:t>it from your system and note that you must not copy, distribute or take any action in reliance on it. Any unauthorized use or disclosure of the contents of this file is not permitted and may be unlawful. AstraZeneca PLC, 2 Kingdom Street, London, W2 6BD, UK, T: +44(0)20 7604 </a:t>
            </a:r>
            <a:r>
              <a:rPr lang="en-GB" sz="1200" dirty="0">
                <a:solidFill>
                  <a:schemeClr val="tx1"/>
                </a:solidFill>
                <a:latin typeface="Arial" pitchFamily="34" charset="0"/>
                <a:cs typeface="Arial" pitchFamily="34" charset="0"/>
              </a:rPr>
              <a:t>8000</a:t>
            </a:r>
            <a:r>
              <a:rPr lang="en-US" sz="1200" dirty="0">
                <a:solidFill>
                  <a:schemeClr val="tx1"/>
                </a:solidFill>
                <a:latin typeface="Arial" pitchFamily="34" charset="0"/>
                <a:cs typeface="Arial" pitchFamily="34" charset="0"/>
              </a:rPr>
              <a:t>, </a:t>
            </a:r>
          </a:p>
          <a:p>
            <a:r>
              <a:rPr lang="en-US" sz="1200" dirty="0">
                <a:solidFill>
                  <a:schemeClr val="tx1"/>
                </a:solidFill>
                <a:latin typeface="Arial" pitchFamily="34" charset="0"/>
                <a:cs typeface="Arial" pitchFamily="34" charset="0"/>
              </a:rPr>
              <a:t>F: +44 (0)20 7604</a:t>
            </a:r>
            <a:r>
              <a:rPr lang="en-GB" sz="1200" dirty="0">
                <a:solidFill>
                  <a:schemeClr val="tx1"/>
                </a:solidFill>
                <a:latin typeface="Arial" pitchFamily="34" charset="0"/>
                <a:cs typeface="Arial" pitchFamily="34" charset="0"/>
              </a:rPr>
              <a:t> 8151</a:t>
            </a:r>
            <a:r>
              <a:rPr lang="en-US" sz="1200" dirty="0">
                <a:solidFill>
                  <a:schemeClr val="tx1"/>
                </a:solidFill>
                <a:latin typeface="Arial" pitchFamily="34" charset="0"/>
                <a:cs typeface="Arial" pitchFamily="34" charset="0"/>
              </a:rPr>
              <a:t>, www.astrazeneca.com</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886285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672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00000"/>
              </a:lnSpc>
              <a:spcBef>
                <a:spcPts val="60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00000"/>
              </a:lnSpc>
              <a:spcBef>
                <a:spcPts val="60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Tree>
    <p:extLst>
      <p:ext uri="{BB962C8B-B14F-4D97-AF65-F5344CB8AC3E}">
        <p14:creationId xmlns:p14="http://schemas.microsoft.com/office/powerpoint/2010/main" val="3017346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8"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Subtitle 2"/>
          <p:cNvSpPr>
            <a:spLocks noGrp="1"/>
          </p:cNvSpPr>
          <p:nvPr>
            <p:ph type="subTitle" idx="10" hasCustomPrompt="1"/>
          </p:nvPr>
        </p:nvSpPr>
        <p:spPr>
          <a:xfrm>
            <a:off x="316082" y="702468"/>
            <a:ext cx="11687535" cy="432000"/>
          </a:xfrm>
          <a:prstGeom prst="rect">
            <a:avLst/>
          </a:prstGeom>
        </p:spPr>
        <p:txBody>
          <a:bodyPr/>
          <a:lstStyle>
            <a:lvl1pPr marL="0" indent="0" algn="l">
              <a:lnSpc>
                <a:spcPct val="100000"/>
              </a:lnSpc>
              <a:spcBef>
                <a:spcPts val="0"/>
              </a:spcBef>
              <a:buNone/>
              <a:defRPr sz="3200">
                <a:solidFill>
                  <a:schemeClr val="tx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a:t>Click to add subtitle</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999935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Text Placeholder 3"/>
          <p:cNvSpPr>
            <a:spLocks noGrp="1"/>
          </p:cNvSpPr>
          <p:nvPr>
            <p:ph type="body" sz="quarter" idx="11"/>
          </p:nvPr>
        </p:nvSpPr>
        <p:spPr>
          <a:xfrm>
            <a:off x="316800" y="1649463"/>
            <a:ext cx="940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495225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15383" y="1649464"/>
            <a:ext cx="9408000" cy="2160000"/>
          </a:xfrm>
          <a:prstGeom prst="rect">
            <a:avLst/>
          </a:prstGeom>
        </p:spPr>
        <p:txBody>
          <a:bodyPr vert="horz"/>
          <a:lstStyle>
            <a:lvl1pPr marL="0" marR="0" indent="0" algn="l" defTabSz="914377" rtl="0" eaLnBrk="1" fontAlgn="base" latinLnBrk="0" hangingPunct="1">
              <a:lnSpc>
                <a:spcPct val="100000"/>
              </a:lnSpc>
              <a:spcBef>
                <a:spcPct val="0"/>
              </a:spcBef>
              <a:spcAft>
                <a:spcPct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9" name="Content Placeholder 2"/>
          <p:cNvSpPr>
            <a:spLocks noGrp="1"/>
          </p:cNvSpPr>
          <p:nvPr>
            <p:ph idx="14" hasCustomPrompt="1"/>
          </p:nvPr>
        </p:nvSpPr>
        <p:spPr>
          <a:xfrm>
            <a:off x="316800" y="3874617"/>
            <a:ext cx="9408000" cy="192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866335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Click to edit Master text styles</a:t>
            </a:r>
          </a:p>
        </p:txBody>
      </p:sp>
      <p:sp>
        <p:nvSpPr>
          <p:cNvPr id="10" name="Content Placeholder 2"/>
          <p:cNvSpPr>
            <a:spLocks noGrp="1"/>
          </p:cNvSpPr>
          <p:nvPr>
            <p:ph idx="13" hasCustomPrompt="1"/>
          </p:nvPr>
        </p:nvSpPr>
        <p:spPr>
          <a:xfrm>
            <a:off x="316083"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defTabSz="596885">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11" name="Content Placeholder 2"/>
          <p:cNvSpPr>
            <a:spLocks noGrp="1"/>
          </p:cNvSpPr>
          <p:nvPr>
            <p:ph idx="15" hasCustomPrompt="1"/>
          </p:nvPr>
        </p:nvSpPr>
        <p:spPr>
          <a:xfrm>
            <a:off x="6240000"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213250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Click to edit Master text styles</a:t>
            </a:r>
          </a:p>
        </p:txBody>
      </p:sp>
      <p:sp>
        <p:nvSpPr>
          <p:cNvPr id="12" name="Content Placeholder 2"/>
          <p:cNvSpPr>
            <a:spLocks noGrp="1"/>
          </p:cNvSpPr>
          <p:nvPr>
            <p:ph idx="15" hasCustomPrompt="1"/>
          </p:nvPr>
        </p:nvSpPr>
        <p:spPr>
          <a:xfrm>
            <a:off x="31608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3" name="Content Placeholder 2"/>
          <p:cNvSpPr>
            <a:spLocks noGrp="1"/>
          </p:cNvSpPr>
          <p:nvPr>
            <p:ph idx="16" hasCustomPrompt="1"/>
          </p:nvPr>
        </p:nvSpPr>
        <p:spPr>
          <a:xfrm>
            <a:off x="4333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4" name="Content Placeholder 2"/>
          <p:cNvSpPr>
            <a:spLocks noGrp="1"/>
          </p:cNvSpPr>
          <p:nvPr>
            <p:ph idx="17" hasCustomPrompt="1"/>
          </p:nvPr>
        </p:nvSpPr>
        <p:spPr>
          <a:xfrm>
            <a:off x="8365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830881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4" name="Text Placeholder 3"/>
          <p:cNvSpPr>
            <a:spLocks noGrp="1"/>
          </p:cNvSpPr>
          <p:nvPr>
            <p:ph type="body" sz="quarter" idx="12"/>
          </p:nvPr>
        </p:nvSpPr>
        <p:spPr>
          <a:xfrm>
            <a:off x="62400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76028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Content Placeholder 2"/>
          <p:cNvSpPr>
            <a:spLocks noGrp="1"/>
          </p:cNvSpPr>
          <p:nvPr>
            <p:ph idx="14" hasCustomPrompt="1"/>
          </p:nvPr>
        </p:nvSpPr>
        <p:spPr>
          <a:xfrm>
            <a:off x="6240000" y="1503703"/>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212784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Content Placeholder 2"/>
          <p:cNvSpPr>
            <a:spLocks noGrp="1"/>
          </p:cNvSpPr>
          <p:nvPr>
            <p:ph idx="14" hasCustomPrompt="1"/>
          </p:nvPr>
        </p:nvSpPr>
        <p:spPr>
          <a:xfrm>
            <a:off x="6240000" y="1512444"/>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Content Placeholder 2"/>
          <p:cNvSpPr>
            <a:spLocks noGrp="1"/>
          </p:cNvSpPr>
          <p:nvPr>
            <p:ph idx="15" hasCustomPrompt="1"/>
          </p:nvPr>
        </p:nvSpPr>
        <p:spPr>
          <a:xfrm>
            <a:off x="6237999" y="3724313"/>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10"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132797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10" name="Content Placeholder 2"/>
          <p:cNvSpPr>
            <a:spLocks noGrp="1"/>
          </p:cNvSpPr>
          <p:nvPr>
            <p:ph idx="15" hasCustomPrompt="1"/>
          </p:nvPr>
        </p:nvSpPr>
        <p:spPr>
          <a:xfrm>
            <a:off x="316081" y="1498267"/>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Content Placeholder 2"/>
          <p:cNvSpPr>
            <a:spLocks noGrp="1"/>
          </p:cNvSpPr>
          <p:nvPr>
            <p:ph idx="14" hasCustomPrompt="1"/>
          </p:nvPr>
        </p:nvSpPr>
        <p:spPr>
          <a:xfrm>
            <a:off x="6240000" y="1498267"/>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997619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45422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Text Placeholder 3"/>
          <p:cNvSpPr>
            <a:spLocks noGrp="1"/>
          </p:cNvSpPr>
          <p:nvPr>
            <p:ph type="body" sz="quarter" idx="12"/>
          </p:nvPr>
        </p:nvSpPr>
        <p:spPr>
          <a:xfrm>
            <a:off x="8352000" y="1783188"/>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3" name="Text Placeholder 3"/>
          <p:cNvSpPr>
            <a:spLocks noGrp="1"/>
          </p:cNvSpPr>
          <p:nvPr>
            <p:ph type="body" sz="quarter" idx="13"/>
          </p:nvPr>
        </p:nvSpPr>
        <p:spPr>
          <a:xfrm>
            <a:off x="43200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9" name="Content Placeholder 2"/>
          <p:cNvSpPr>
            <a:spLocks noGrp="1"/>
          </p:cNvSpPr>
          <p:nvPr>
            <p:ph idx="14" hasCustomPrompt="1"/>
          </p:nvPr>
        </p:nvSpPr>
        <p:spPr>
          <a:xfrm>
            <a:off x="316800"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0" name="Content Placeholder 2"/>
          <p:cNvSpPr>
            <a:spLocks noGrp="1"/>
          </p:cNvSpPr>
          <p:nvPr>
            <p:ph idx="15" hasCustomPrompt="1"/>
          </p:nvPr>
        </p:nvSpPr>
        <p:spPr>
          <a:xfrm>
            <a:off x="4333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2" name="Content Placeholder 2"/>
          <p:cNvSpPr>
            <a:spLocks noGrp="1"/>
          </p:cNvSpPr>
          <p:nvPr>
            <p:ph idx="16" hasCustomPrompt="1"/>
          </p:nvPr>
        </p:nvSpPr>
        <p:spPr>
          <a:xfrm>
            <a:off x="8365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4"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202004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9" name="Picture Placeholder 16"/>
          <p:cNvSpPr>
            <a:spLocks noGrp="1"/>
          </p:cNvSpPr>
          <p:nvPr>
            <p:ph type="pic" sz="quarter" idx="14"/>
          </p:nvPr>
        </p:nvSpPr>
        <p:spPr>
          <a:xfrm>
            <a:off x="6240000" y="1670400"/>
            <a:ext cx="5448000" cy="3781317"/>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4115041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9" name="Picture Placeholder 16"/>
          <p:cNvSpPr>
            <a:spLocks noGrp="1"/>
          </p:cNvSpPr>
          <p:nvPr>
            <p:ph type="pic" sz="quarter" idx="14"/>
          </p:nvPr>
        </p:nvSpPr>
        <p:spPr>
          <a:xfrm>
            <a:off x="6240000" y="1681689"/>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0" name="Picture Placeholder 16"/>
          <p:cNvSpPr>
            <a:spLocks noGrp="1"/>
          </p:cNvSpPr>
          <p:nvPr>
            <p:ph type="pic" sz="quarter" idx="15"/>
          </p:nvPr>
        </p:nvSpPr>
        <p:spPr>
          <a:xfrm>
            <a:off x="6240000" y="3872337"/>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247992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3"/>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048356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61584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5"/>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458708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436800"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42680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9" name="Picture Placeholder 16"/>
          <p:cNvSpPr>
            <a:spLocks noGrp="1"/>
          </p:cNvSpPr>
          <p:nvPr>
            <p:ph type="pic" sz="quarter" idx="16"/>
          </p:nvPr>
        </p:nvSpPr>
        <p:spPr>
          <a:xfrm>
            <a:off x="80903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1" name="Text Placeholder 2"/>
          <p:cNvSpPr>
            <a:spLocks noGrp="1"/>
          </p:cNvSpPr>
          <p:nvPr>
            <p:ph type="body" sz="quarter" idx="13"/>
          </p:nvPr>
        </p:nvSpPr>
        <p:spPr>
          <a:xfrm>
            <a:off x="315383" y="1649464"/>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722771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359824" indent="-359824">
              <a:lnSpc>
                <a:spcPct val="100000"/>
              </a:lnSpc>
              <a:spcBef>
                <a:spcPts val="0"/>
              </a:spcBef>
              <a:buClrTx/>
              <a:buFont typeface="+mj-lt"/>
              <a:buAutoNum type="arabicPeriod"/>
              <a:defRPr sz="2400" b="1">
                <a:solidFill>
                  <a:schemeClr val="tx1"/>
                </a:solidFill>
                <a:latin typeface="Arial" pitchFamily="34" charset="0"/>
                <a:cs typeface="Arial" pitchFamily="34" charset="0"/>
              </a:defRPr>
            </a:lvl1pPr>
            <a:lvl2pPr marL="629984" indent="-179996">
              <a:lnSpc>
                <a:spcPct val="150000"/>
              </a:lnSpc>
              <a:spcBef>
                <a:spcPts val="0"/>
              </a:spcBef>
              <a:buClrTx/>
              <a:buFont typeface="Arial" pitchFamily="34" charset="0"/>
              <a:buChar char="•"/>
              <a:defRPr sz="2133"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content title</a:t>
            </a:r>
          </a:p>
        </p:txBody>
      </p:sp>
    </p:spTree>
    <p:extLst>
      <p:ext uri="{BB962C8B-B14F-4D97-AF65-F5344CB8AC3E}">
        <p14:creationId xmlns:p14="http://schemas.microsoft.com/office/powerpoint/2010/main" val="3733904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162548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31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57511"/>
            <a:ext cx="11277600" cy="45451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ACB930-CE3F-4743-B072-2338D7EF26EF}" type="datetime1">
              <a:rPr lang="en-US" smtClean="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594" indent="0">
              <a:buNone/>
              <a:defRPr>
                <a:solidFill>
                  <a:schemeClr val="tx1"/>
                </a:solidFill>
              </a:defRPr>
            </a:lvl2pPr>
            <a:lvl3pPr marL="457189" indent="0">
              <a:buNone/>
              <a:defRPr>
                <a:solidFill>
                  <a:schemeClr val="tx1"/>
                </a:solidFill>
              </a:defRPr>
            </a:lvl3pPr>
            <a:lvl4pPr marL="685783" indent="0">
              <a:buNone/>
              <a:defRPr>
                <a:solidFill>
                  <a:schemeClr val="tx1"/>
                </a:solidFill>
              </a:defRPr>
            </a:lvl4pPr>
            <a:lvl5pPr marL="914377" indent="0">
              <a:buNone/>
              <a:defRPr>
                <a:solidFill>
                  <a:schemeClr val="tx1"/>
                </a:solidFill>
              </a:defRPr>
            </a:lvl5pPr>
          </a:lstStyle>
          <a:p>
            <a:pPr lvl="0"/>
            <a:r>
              <a:rPr lang="en-US"/>
              <a:t>Reference(s)</a:t>
            </a:r>
          </a:p>
        </p:txBody>
      </p:sp>
      <p:cxnSp>
        <p:nvCxnSpPr>
          <p:cNvPr id="13" name="Straight Connector 12">
            <a:extLst>
              <a:ext uri="{FF2B5EF4-FFF2-40B4-BE49-F238E27FC236}">
                <a16:creationId xmlns:a16="http://schemas.microsoft.com/office/drawing/2014/main" id="{42C8970D-E5E3-4B88-8B63-7155B16BF9C7}"/>
              </a:ext>
            </a:extLst>
          </p:cNvPr>
          <p:cNvCxnSpPr>
            <a:cxnSpLocks/>
          </p:cNvCxnSpPr>
          <p:nvPr userDrawn="1"/>
        </p:nvCxnSpPr>
        <p:spPr>
          <a:xfrm>
            <a:off x="457200" y="6217855"/>
            <a:ext cx="11277600" cy="0"/>
          </a:xfrm>
          <a:prstGeom prst="line">
            <a:avLst/>
          </a:prstGeom>
          <a:ln w="6350">
            <a:gradFill flip="none" rotWithShape="1">
              <a:gsLst>
                <a:gs pos="2000">
                  <a:schemeClr val="accent1">
                    <a:lumMod val="5000"/>
                    <a:lumOff val="95000"/>
                  </a:schemeClr>
                </a:gs>
                <a:gs pos="40000">
                  <a:schemeClr val="accent1">
                    <a:lumMod val="45000"/>
                    <a:lumOff val="55000"/>
                  </a:schemeClr>
                </a:gs>
                <a:gs pos="60000">
                  <a:schemeClr val="accent1">
                    <a:lumMod val="45000"/>
                    <a:lumOff val="55000"/>
                  </a:schemeClr>
                </a:gs>
                <a:gs pos="100000">
                  <a:srgbClr val="7F134C">
                    <a:alpha val="4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98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906332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with bar and log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8570DB-4593-27DE-1400-73746AB378D7}"/>
              </a:ext>
            </a:extLst>
          </p:cNvPr>
          <p:cNvSpPr>
            <a:spLocks noGrp="1"/>
          </p:cNvSpPr>
          <p:nvPr>
            <p:ph type="sldNum" sz="quarter" idx="11"/>
          </p:nvPr>
        </p:nvSpPr>
        <p:spPr/>
        <p:txBody>
          <a:bodyPr/>
          <a:lstStyle/>
          <a:p>
            <a:fld id="{7AF8E309-D608-654D-B811-6A2C46C88181}" type="slidenum">
              <a:rPr lang="en-US" smtClean="0"/>
              <a:pPr/>
              <a:t>‹#›</a:t>
            </a:fld>
            <a:endParaRPr lang="en-US" dirty="0"/>
          </a:p>
        </p:txBody>
      </p:sp>
    </p:spTree>
    <p:extLst>
      <p:ext uri="{BB962C8B-B14F-4D97-AF65-F5344CB8AC3E}">
        <p14:creationId xmlns:p14="http://schemas.microsoft.com/office/powerpoint/2010/main" val="1722386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3724096"/>
          </a:xfrm>
        </p:spPr>
        <p:txBody>
          <a:bodyPr>
            <a:spAutoFit/>
          </a:bodyPr>
          <a:lstStyle>
            <a:lvl1pPr>
              <a:defRPr/>
            </a:lvl1pPr>
            <a:lvl2pPr marL="575986" indent="-287993">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90" y="6200776"/>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855537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1" y="6456260"/>
            <a:ext cx="407988" cy="309145"/>
          </a:xfrm>
          <a:prstGeom prst="rect">
            <a:avLst/>
          </a:prstGeom>
        </p:spPr>
        <p:txBody>
          <a:bodyPr/>
          <a:lstStyle/>
          <a:p>
            <a:fld id="{F8E47D07-9D1E-4FE9-B31A-2F5863681021}" type="slidenum">
              <a:rPr lang="en-GB" smtClean="0"/>
              <a:pPr/>
              <a:t>‹#›</a:t>
            </a:fld>
            <a:endParaRPr lang="en-GB" dirty="0"/>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9" y="6200776"/>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736755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1F87-42DE-8C4C-8AA4-88B9B10A3A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E78D1-9708-584B-B329-B62507F128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4EC63-3DB6-7D43-81E2-DE75A5D74C45}"/>
              </a:ext>
            </a:extLst>
          </p:cNvPr>
          <p:cNvSpPr>
            <a:spLocks noGrp="1"/>
          </p:cNvSpPr>
          <p:nvPr>
            <p:ph type="dt" sz="half" idx="10"/>
          </p:nvPr>
        </p:nvSpPr>
        <p:spPr/>
        <p:txBody>
          <a:bodyPr/>
          <a:lstStyle/>
          <a:p>
            <a:fld id="{168388CC-078C-364C-99DA-88CAFC0F48AE}" type="datetimeFigureOut">
              <a:rPr lang="en-US" smtClean="0"/>
              <a:t>1/9/24</a:t>
            </a:fld>
            <a:endParaRPr lang="en-US" dirty="0"/>
          </a:p>
        </p:txBody>
      </p:sp>
      <p:sp>
        <p:nvSpPr>
          <p:cNvPr id="5" name="Footer Placeholder 4">
            <a:extLst>
              <a:ext uri="{FF2B5EF4-FFF2-40B4-BE49-F238E27FC236}">
                <a16:creationId xmlns:a16="http://schemas.microsoft.com/office/drawing/2014/main" id="{0FEA993B-A3B0-C24A-9863-9FCA8C981E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CDD6B1-B9DC-764E-BAEB-50E7D6701F46}"/>
              </a:ext>
            </a:extLst>
          </p:cNvPr>
          <p:cNvSpPr>
            <a:spLocks noGrp="1"/>
          </p:cNvSpPr>
          <p:nvPr>
            <p:ph type="sldNum" sz="quarter" idx="12"/>
          </p:nvPr>
        </p:nvSpPr>
        <p:spPr/>
        <p:txBody>
          <a:bodyPr/>
          <a:lstStyle/>
          <a:p>
            <a:fld id="{B22653DD-7431-224F-9BFD-837337536351}" type="slidenum">
              <a:rPr lang="en-US" smtClean="0"/>
              <a:t>‹#›</a:t>
            </a:fld>
            <a:endParaRPr lang="en-US" dirty="0"/>
          </a:p>
        </p:txBody>
      </p:sp>
    </p:spTree>
    <p:extLst>
      <p:ext uri="{BB962C8B-B14F-4D97-AF65-F5344CB8AC3E}">
        <p14:creationId xmlns:p14="http://schemas.microsoft.com/office/powerpoint/2010/main" val="3567474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C8F5-60DB-4473-9DFD-65746C43DCEA}"/>
              </a:ext>
            </a:extLst>
          </p:cNvPr>
          <p:cNvSpPr>
            <a:spLocks noGrp="1"/>
          </p:cNvSpPr>
          <p:nvPr>
            <p:ph type="title"/>
          </p:nvPr>
        </p:nvSpPr>
        <p:spPr/>
        <p:txBody>
          <a:bodyPr/>
          <a:lstStyle/>
          <a:p>
            <a:r>
              <a:rPr lang="en-US"/>
              <a:t>Click to edit Master title style</a:t>
            </a:r>
          </a:p>
        </p:txBody>
      </p:sp>
      <p:sp>
        <p:nvSpPr>
          <p:cNvPr id="4" name="Textplatzhalter 3"/>
          <p:cNvSpPr>
            <a:spLocks noGrp="1"/>
          </p:cNvSpPr>
          <p:nvPr>
            <p:ph type="body" sz="quarter" idx="10"/>
          </p:nvPr>
        </p:nvSpPr>
        <p:spPr>
          <a:xfrm>
            <a:off x="1279525" y="1863725"/>
            <a:ext cx="549275" cy="25241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98398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8808722" y="1081908"/>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7" name="Text Placeholder 3"/>
          <p:cNvSpPr>
            <a:spLocks noGrp="1"/>
          </p:cNvSpPr>
          <p:nvPr>
            <p:ph type="body" sz="quarter" idx="14" hasCustomPrompt="1"/>
          </p:nvPr>
        </p:nvSpPr>
        <p:spPr>
          <a:xfrm>
            <a:off x="2" y="6543317"/>
            <a:ext cx="8808719" cy="314684"/>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9"/>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794776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5800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1_Title Only_showfi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BFF6DC-B3F2-204D-F831-99E8AE2033BF}"/>
              </a:ext>
            </a:extLst>
          </p:cNvPr>
          <p:cNvSpPr>
            <a:spLocks noGrp="1"/>
          </p:cNvSpPr>
          <p:nvPr>
            <p:ph type="title"/>
          </p:nvPr>
        </p:nvSpPr>
        <p:spPr>
          <a:xfrm>
            <a:off x="416827" y="178762"/>
            <a:ext cx="11343376" cy="838799"/>
          </a:xfrm>
        </p:spPr>
        <p:txBody>
          <a:bodyPr anchor="b"/>
          <a:lstStyle>
            <a:lvl1pPr algn="l">
              <a:defRPr sz="2400" b="1">
                <a:solidFill>
                  <a:schemeClr val="bg1"/>
                </a:solidFill>
                <a:latin typeface="Roche Sans Medium Medium" panose="020B0604030201040101" pitchFamily="34" charset="0"/>
              </a:defRPr>
            </a:lvl1pPr>
          </a:lstStyle>
          <a:p>
            <a:r>
              <a:rPr lang="en-US"/>
              <a:t>Click to edit Master title style</a:t>
            </a:r>
            <a:endParaRPr lang="en-GB"/>
          </a:p>
        </p:txBody>
      </p:sp>
      <p:sp>
        <p:nvSpPr>
          <p:cNvPr id="4" name="Text Placeholder 9">
            <a:extLst>
              <a:ext uri="{FF2B5EF4-FFF2-40B4-BE49-F238E27FC236}">
                <a16:creationId xmlns:a16="http://schemas.microsoft.com/office/drawing/2014/main" id="{11C00F42-4922-B06D-55E5-38891A8D10E6}"/>
              </a:ext>
            </a:extLst>
          </p:cNvPr>
          <p:cNvSpPr>
            <a:spLocks noGrp="1"/>
          </p:cNvSpPr>
          <p:nvPr>
            <p:ph type="body" sz="quarter" idx="20" hasCustomPrompt="1"/>
          </p:nvPr>
        </p:nvSpPr>
        <p:spPr>
          <a:xfrm>
            <a:off x="416827" y="6680774"/>
            <a:ext cx="11343376" cy="113877"/>
          </a:xfrm>
        </p:spPr>
        <p:txBody>
          <a:bodyPr wrap="square" tIns="0" bIns="0" anchor="b">
            <a:spAutoFit/>
          </a:bodyPr>
          <a:lstStyle>
            <a:lvl1pPr marL="0" indent="0" algn="l">
              <a:lnSpc>
                <a:spcPct val="90000"/>
              </a:lnSpc>
              <a:spcBef>
                <a:spcPts val="0"/>
              </a:spcBef>
              <a:buNone/>
              <a:defRPr sz="800">
                <a:latin typeface="Roche Sans Light Light" panose="020B0304030201040101" pitchFamily="34" charset="0"/>
              </a:defRPr>
            </a:lvl1pPr>
            <a:lvl2pPr algn="r">
              <a:defRPr/>
            </a:lvl2pPr>
            <a:lvl3pPr algn="r">
              <a:defRPr/>
            </a:lvl3pPr>
            <a:lvl4pPr algn="r">
              <a:defRPr/>
            </a:lvl4pPr>
            <a:lvl5pPr algn="r">
              <a:defRPr/>
            </a:lvl5pPr>
          </a:lstStyle>
          <a:p>
            <a:pPr lvl="0"/>
            <a:r>
              <a:rPr lang="en-GB"/>
              <a:t>Click to add footnote</a:t>
            </a:r>
          </a:p>
        </p:txBody>
      </p:sp>
    </p:spTree>
    <p:extLst>
      <p:ext uri="{BB962C8B-B14F-4D97-AF65-F5344CB8AC3E}">
        <p14:creationId xmlns:p14="http://schemas.microsoft.com/office/powerpoint/2010/main" val="500248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extLst>
    <p:ext uri="{DCECCB84-F9BA-43D5-87BE-67443E8EF086}">
      <p15:sldGuideLst xmlns:p15="http://schemas.microsoft.com/office/powerpoint/2012/main">
        <p15:guide id="1" orient="horz" pos="91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70" marR="0" lvl="0" indent="-304784"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50"/>
            <a:ext cx="3201037" cy="240833"/>
          </a:xfrm>
          <a:prstGeom prst="rect">
            <a:avLst/>
          </a:prstGeom>
          <a:noFill/>
          <a:ln>
            <a:noFill/>
          </a:ln>
        </p:spPr>
        <p:txBody>
          <a:bodyPr spcFirstLastPara="1" vert="horz" wrap="square" lIns="0" tIns="0" rIns="0" bIns="0" anchor="ctr" anchorCtr="0">
            <a:spAutoFit/>
          </a:bodyPr>
          <a:lstStyle>
            <a:lvl1pPr marL="609570" marR="0" lvl="0" indent="-304784"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8367" y="6225716"/>
            <a:ext cx="1659092" cy="333781"/>
          </a:xfrm>
          <a:prstGeom prst="rect">
            <a:avLst/>
          </a:prstGeom>
        </p:spPr>
      </p:pic>
    </p:spTree>
    <p:extLst>
      <p:ext uri="{BB962C8B-B14F-4D97-AF65-F5344CB8AC3E}">
        <p14:creationId xmlns:p14="http://schemas.microsoft.com/office/powerpoint/2010/main" val="699195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dirty="0"/>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50" y="6356349"/>
            <a:ext cx="9628095" cy="501651"/>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a:t>References/Footnotes/Abbreviations</a:t>
            </a:r>
          </a:p>
        </p:txBody>
      </p:sp>
    </p:spTree>
    <p:extLst>
      <p:ext uri="{BB962C8B-B14F-4D97-AF65-F5344CB8AC3E}">
        <p14:creationId xmlns:p14="http://schemas.microsoft.com/office/powerpoint/2010/main" val="3217929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3863510" y="6119510"/>
            <a:ext cx="5204949" cy="556172"/>
          </a:xfrm>
          <a:prstGeom prst="rect">
            <a:avLst/>
          </a:prstGeom>
        </p:spPr>
        <p:txBody>
          <a:bodyPr/>
          <a:lstStyle/>
          <a:p>
            <a:endParaRPr lang="en-US" dirty="0"/>
          </a:p>
        </p:txBody>
      </p:sp>
    </p:spTree>
    <p:extLst>
      <p:ext uri="{BB962C8B-B14F-4D97-AF65-F5344CB8AC3E}">
        <p14:creationId xmlns:p14="http://schemas.microsoft.com/office/powerpoint/2010/main" val="400935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Subtitle and Source">
    <p:spTree>
      <p:nvGrpSpPr>
        <p:cNvPr id="1" name=""/>
        <p:cNvGrpSpPr/>
        <p:nvPr/>
      </p:nvGrpSpPr>
      <p:grpSpPr>
        <a:xfrm>
          <a:off x="0" y="0"/>
          <a:ext cx="0" cy="0"/>
          <a:chOff x="0" y="0"/>
          <a:chExt cx="0" cy="0"/>
        </a:xfrm>
      </p:grpSpPr>
      <p:sp>
        <p:nvSpPr>
          <p:cNvPr id="9" name="Text Placeholder 2"/>
          <p:cNvSpPr>
            <a:spLocks noGrp="1"/>
          </p:cNvSpPr>
          <p:nvPr>
            <p:ph type="body" sz="quarter" idx="16" hasCustomPrompt="1"/>
          </p:nvPr>
        </p:nvSpPr>
        <p:spPr bwMode="gray">
          <a:xfrm>
            <a:off x="448174" y="5806440"/>
            <a:ext cx="11295783" cy="347472"/>
          </a:xfrm>
        </p:spPr>
        <p:txBody>
          <a:bodyPr lIns="0" tIns="0" rIns="0" bIns="0" anchor="b"/>
          <a:lstStyle>
            <a:lvl1pPr marL="228594" indent="-228594" algn="l" defTabSz="914377" rtl="0" eaLnBrk="1" latinLnBrk="0" hangingPunct="1">
              <a:lnSpc>
                <a:spcPct val="85000"/>
              </a:lnSpc>
              <a:spcBef>
                <a:spcPts val="200"/>
              </a:spcBef>
              <a:buClr>
                <a:schemeClr val="accent2"/>
              </a:buClr>
              <a:buSzPct val="85000"/>
              <a:buFont typeface="Arial" pitchFamily="34" charset="0"/>
              <a:buNone/>
              <a:tabLst>
                <a:tab pos="174621" algn="r"/>
                <a:tab pos="228594" algn="l"/>
              </a:tabLst>
              <a:defRPr lang="en-US" sz="800" kern="1200" dirty="0">
                <a:solidFill>
                  <a:srgbClr val="A1AAB1"/>
                </a:solidFill>
                <a:latin typeface="+mn-lt"/>
                <a:ea typeface="+mn-ea"/>
                <a:cs typeface="Arial" pitchFamily="34" charset="0"/>
              </a:defRPr>
            </a:lvl1pPr>
          </a:lstStyle>
          <a:p>
            <a:pPr lvl="0"/>
            <a:r>
              <a:rPr lang="en-US"/>
              <a:t>Click to edit source</a:t>
            </a:r>
          </a:p>
        </p:txBody>
      </p:sp>
      <p:sp>
        <p:nvSpPr>
          <p:cNvPr id="2" name="Title 1"/>
          <p:cNvSpPr>
            <a:spLocks noGrp="1"/>
          </p:cNvSpPr>
          <p:nvPr>
            <p:ph type="title"/>
          </p:nvPr>
        </p:nvSpPr>
        <p:spPr bwMode="gray"/>
        <p:txBody>
          <a:bodyPr/>
          <a:lstStyle/>
          <a:p>
            <a:r>
              <a:rPr lang="en-US"/>
              <a:t>Click to edit Master title style</a:t>
            </a:r>
          </a:p>
        </p:txBody>
      </p:sp>
      <p:sp>
        <p:nvSpPr>
          <p:cNvPr id="6" name="Text Placeholder 5">
            <a:extLst>
              <a:ext uri="{FF2B5EF4-FFF2-40B4-BE49-F238E27FC236}">
                <a16:creationId xmlns:a16="http://schemas.microsoft.com/office/drawing/2014/main" id="{29F4B20F-8B16-4CA5-8944-B5C611C7B971}"/>
              </a:ext>
            </a:extLst>
          </p:cNvPr>
          <p:cNvSpPr>
            <a:spLocks noGrp="1"/>
          </p:cNvSpPr>
          <p:nvPr>
            <p:ph type="body" sz="quarter" idx="17"/>
          </p:nvPr>
        </p:nvSpPr>
        <p:spPr>
          <a:xfrm>
            <a:off x="444616" y="1574801"/>
            <a:ext cx="11318648" cy="407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071145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560">
          <p15:clr>
            <a:srgbClr val="FBAE40"/>
          </p15:clr>
        </p15:guide>
        <p15:guide id="2" pos="280">
          <p15:clr>
            <a:srgbClr val="FBAE40"/>
          </p15:clr>
        </p15:guide>
        <p15:guide id="3" pos="7408">
          <p15:clr>
            <a:srgbClr val="FBAE40"/>
          </p15:clr>
        </p15:guide>
        <p15:guide id="4" orient="horz" pos="856">
          <p15:clr>
            <a:srgbClr val="FBAE40"/>
          </p15:clr>
        </p15:guide>
        <p15:guide id="5" orient="horz" pos="99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DS AZ_Title (one line) No Conten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397565" y="231269"/>
            <a:ext cx="11616636" cy="461665"/>
          </a:xfrm>
          <a:prstGeom prst="rect">
            <a:avLst/>
          </a:prstGeom>
        </p:spPr>
        <p:txBody>
          <a:bodyPr vert="horz" wrap="square" lIns="91440">
            <a:spAutoFit/>
          </a:bodyPr>
          <a:lstStyle>
            <a:lvl1pPr algn="l">
              <a:defRPr sz="2400" b="1" baseline="0">
                <a:solidFill>
                  <a:schemeClr val="accent1"/>
                </a:solidFill>
                <a:latin typeface="Arial" pitchFamily="34" charset="0"/>
                <a:cs typeface="Arial" pitchFamily="34" charset="0"/>
              </a:defRPr>
            </a:lvl1pPr>
          </a:lstStyle>
          <a:p>
            <a:r>
              <a:rPr lang="en-GB" noProof="0"/>
              <a:t>Click to add slide title</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447440"/>
            <a:ext cx="3413760" cy="1219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solidFill>
                <a:schemeClr val="accent3">
                  <a:lumMod val="75000"/>
                </a:schemeClr>
              </a:solidFill>
            </a:endParaRPr>
          </a:p>
        </p:txBody>
      </p:sp>
      <p:sp>
        <p:nvSpPr>
          <p:cNvPr id="8" name="Text Placeholder 9"/>
          <p:cNvSpPr>
            <a:spLocks noGrp="1"/>
          </p:cNvSpPr>
          <p:nvPr>
            <p:ph type="body" sz="quarter" idx="12" hasCustomPrompt="1"/>
          </p:nvPr>
        </p:nvSpPr>
        <p:spPr>
          <a:xfrm>
            <a:off x="397565" y="6125313"/>
            <a:ext cx="11616636" cy="200055"/>
          </a:xfrm>
          <a:prstGeom prst="rect">
            <a:avLst/>
          </a:prstGeom>
        </p:spPr>
        <p:txBody>
          <a:bodyPr wrap="square" anchor="b" anchorCtr="0">
            <a:spAutoFit/>
          </a:bodyPr>
          <a:lstStyle>
            <a:lvl1pPr marL="0" indent="0">
              <a:spcBef>
                <a:spcPts val="0"/>
              </a:spcBef>
              <a:buNone/>
              <a:defRPr sz="700">
                <a:solidFill>
                  <a:schemeClr val="accent1"/>
                </a:solidFill>
              </a:defRPr>
            </a:lvl1pPr>
            <a:lvl2pPr marL="0" indent="0">
              <a:spcBef>
                <a:spcPts val="0"/>
              </a:spcBef>
              <a:buNone/>
              <a:defRPr sz="933"/>
            </a:lvl2pPr>
            <a:lvl3pPr marL="0" indent="0">
              <a:spcBef>
                <a:spcPts val="0"/>
              </a:spcBef>
              <a:buNone/>
              <a:defRPr sz="933"/>
            </a:lvl3pPr>
            <a:lvl4pPr marL="0" indent="0">
              <a:spcBef>
                <a:spcPts val="0"/>
              </a:spcBef>
              <a:buNone/>
              <a:defRPr sz="933"/>
            </a:lvl4pPr>
            <a:lvl5pPr marL="0" indent="0">
              <a:spcBef>
                <a:spcPts val="0"/>
              </a:spcBef>
              <a:buNone/>
              <a:defRPr sz="933"/>
            </a:lvl5pPr>
          </a:lstStyle>
          <a:p>
            <a:pPr lvl="0"/>
            <a:r>
              <a:rPr lang="en-US"/>
              <a:t>References. 7 pt.</a:t>
            </a:r>
          </a:p>
        </p:txBody>
      </p:sp>
      <p:pic>
        <p:nvPicPr>
          <p:cNvPr id="9" name="Picture 8" descr="DSI-AZ-hor-COLOR.png">
            <a:extLst>
              <a:ext uri="{FF2B5EF4-FFF2-40B4-BE49-F238E27FC236}">
                <a16:creationId xmlns:a16="http://schemas.microsoft.com/office/drawing/2014/main" id="{C9D52CBE-82A0-4FC9-9901-F5CA94FAC1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223878"/>
            <a:ext cx="3439107" cy="684000"/>
          </a:xfrm>
          <a:prstGeom prst="rect">
            <a:avLst/>
          </a:prstGeom>
        </p:spPr>
      </p:pic>
    </p:spTree>
    <p:extLst>
      <p:ext uri="{BB962C8B-B14F-4D97-AF65-F5344CB8AC3E}">
        <p14:creationId xmlns:p14="http://schemas.microsoft.com/office/powerpoint/2010/main" val="3292478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DS AZ_Title and Text">
    <p:spTree>
      <p:nvGrpSpPr>
        <p:cNvPr id="1" name=""/>
        <p:cNvGrpSpPr/>
        <p:nvPr/>
      </p:nvGrpSpPr>
      <p:grpSpPr>
        <a:xfrm>
          <a:off x="0" y="0"/>
          <a:ext cx="0" cy="0"/>
          <a:chOff x="0" y="0"/>
          <a:chExt cx="0" cy="0"/>
        </a:xfrm>
      </p:grpSpPr>
      <p:grpSp>
        <p:nvGrpSpPr>
          <p:cNvPr id="3" name="グループ化 2"/>
          <p:cNvGrpSpPr/>
          <p:nvPr userDrawn="1"/>
        </p:nvGrpSpPr>
        <p:grpSpPr>
          <a:xfrm>
            <a:off x="297161" y="6394731"/>
            <a:ext cx="2835289" cy="452445"/>
            <a:chOff x="222870" y="4796048"/>
            <a:chExt cx="2126467" cy="339334"/>
          </a:xfrm>
        </p:grpSpPr>
        <p:pic>
          <p:nvPicPr>
            <p:cNvPr id="12" name="図 11"/>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870" y="4826863"/>
              <a:ext cx="1070124" cy="308519"/>
            </a:xfrm>
            <a:prstGeom prst="rect">
              <a:avLst/>
            </a:prstGeom>
          </p:spPr>
        </p:pic>
        <p:pic>
          <p:nvPicPr>
            <p:cNvPr id="17"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1792" y="4796048"/>
              <a:ext cx="907545" cy="243373"/>
            </a:xfrm>
            <a:prstGeom prst="rect">
              <a:avLst/>
            </a:prstGeom>
          </p:spPr>
        </p:pic>
        <p:cxnSp>
          <p:nvCxnSpPr>
            <p:cNvPr id="18"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 name="Title 8"/>
          <p:cNvSpPr>
            <a:spLocks noGrp="1"/>
          </p:cNvSpPr>
          <p:nvPr userDrawn="1">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userDrawn="1">
            <p:ph type="sldNum" sz="quarter" idx="10"/>
          </p:nvPr>
        </p:nvSpPr>
        <p:spPr>
          <a:xfrm>
            <a:off x="11244900" y="6527800"/>
            <a:ext cx="528000" cy="201339"/>
          </a:xfrm>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B12EC8AA-523E-4C27-980C-E290647A9431}"/>
              </a:ext>
            </a:extLst>
          </p:cNvPr>
          <p:cNvSpPr>
            <a:spLocks noGrp="1"/>
          </p:cNvSpPr>
          <p:nvPr userDrawn="1">
            <p:ph type="body" sz="quarter" idx="11" hasCustomPrompt="1"/>
          </p:nvPr>
        </p:nvSpPr>
        <p:spPr>
          <a:xfrm>
            <a:off x="406401" y="1600201"/>
            <a:ext cx="11366500" cy="4552951"/>
          </a:xfrm>
          <a:prstGeom prst="rect">
            <a:avLst/>
          </a:prstGeom>
        </p:spPr>
        <p:txBody>
          <a:bodyPr lIns="0"/>
          <a:lstStyle>
            <a:lvl1pPr marL="0" indent="0">
              <a:buFont typeface="Arial" panose="020B0604020202020204" pitchFamily="34" charset="0"/>
              <a:buNone/>
              <a:defRPr sz="3733">
                <a:solidFill>
                  <a:schemeClr val="tx2"/>
                </a:solidFill>
              </a:defRPr>
            </a:lvl1pPr>
            <a:lvl2pPr marL="304792" indent="-304792">
              <a:buClr>
                <a:schemeClr val="accent3"/>
              </a:buClr>
              <a:buFont typeface="Arial" panose="020B0604020202020204" pitchFamily="34" charset="0"/>
              <a:buChar char="•"/>
              <a:defRPr sz="3200">
                <a:solidFill>
                  <a:schemeClr val="tx2"/>
                </a:solidFill>
              </a:defRPr>
            </a:lvl2pPr>
            <a:lvl3pPr marL="609585" indent="-304792">
              <a:buClr>
                <a:schemeClr val="accent3"/>
              </a:buClr>
              <a:buFont typeface="Arial" panose="020B0604020202020204" pitchFamily="34" charset="0"/>
              <a:buChar char="–"/>
              <a:defRPr sz="2667">
                <a:solidFill>
                  <a:schemeClr val="tx2"/>
                </a:solidFill>
              </a:defRPr>
            </a:lvl3pPr>
            <a:lvl4pPr marL="914377" indent="-304792">
              <a:buClr>
                <a:schemeClr val="accent3"/>
              </a:buClr>
              <a:buFont typeface="Arial" panose="020B0604020202020204" pitchFamily="34" charset="0"/>
              <a:buChar char="•"/>
              <a:defRPr sz="2400">
                <a:solidFill>
                  <a:schemeClr val="tx2"/>
                </a:solidFill>
              </a:defRPr>
            </a:lvl4pPr>
            <a:lvl5pPr marL="1219170" indent="-304792">
              <a:buClr>
                <a:schemeClr val="accent3"/>
              </a:buClr>
              <a:buFont typeface="Arial" panose="020B0604020202020204" pitchFamily="34" charset="0"/>
              <a:buChar char="–"/>
              <a:defRPr sz="2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4556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2DD4B-BBCF-AC44-B07B-3E667A7B7D15}"/>
              </a:ext>
            </a:extLst>
          </p:cNvPr>
          <p:cNvSpPr>
            <a:spLocks noGrp="1"/>
          </p:cNvSpPr>
          <p:nvPr>
            <p:ph type="title"/>
          </p:nvPr>
        </p:nvSpPr>
        <p:spPr>
          <a:xfrm>
            <a:off x="365760" y="182880"/>
            <a:ext cx="9504381" cy="7924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7A0088C-FC72-654C-9D9A-8E4951550403}"/>
              </a:ext>
            </a:extLst>
          </p:cNvPr>
          <p:cNvSpPr>
            <a:spLocks noGrp="1"/>
          </p:cNvSpPr>
          <p:nvPr>
            <p:ph idx="1"/>
          </p:nvPr>
        </p:nvSpPr>
        <p:spPr>
          <a:xfrm>
            <a:off x="365761" y="1246095"/>
            <a:ext cx="11553191" cy="4746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E7DB42CA-F630-40FE-AB31-0F8577D4D492}"/>
              </a:ext>
            </a:extLst>
          </p:cNvPr>
          <p:cNvSpPr>
            <a:spLocks noGrp="1"/>
          </p:cNvSpPr>
          <p:nvPr>
            <p:ph sz="quarter" idx="10"/>
          </p:nvPr>
        </p:nvSpPr>
        <p:spPr>
          <a:xfrm>
            <a:off x="215902" y="5992566"/>
            <a:ext cx="11785599" cy="271463"/>
          </a:xfrm>
        </p:spPr>
        <p:txBody>
          <a:bodyPr bIns="0" anchor="b"/>
          <a:lstStyle>
            <a:lvl1pPr marL="0" indent="0">
              <a:spcBef>
                <a:spcPts val="0"/>
              </a:spcBef>
              <a:buNone/>
              <a:defRPr sz="800">
                <a:solidFill>
                  <a:schemeClr val="tx1"/>
                </a:solidFill>
              </a:defRPr>
            </a:lvl1pPr>
            <a:lvl2pPr>
              <a:defRPr sz="900"/>
            </a:lvl2pPr>
            <a:lvl3pPr>
              <a:defRPr sz="900"/>
            </a:lvl3pPr>
            <a:lvl4pPr>
              <a:defRPr sz="900"/>
            </a:lvl4pPr>
            <a:lvl5pPr>
              <a:defRPr sz="900"/>
            </a:lvl5pPr>
          </a:lstStyle>
          <a:p>
            <a:pPr lvl="0"/>
            <a:r>
              <a:rPr lang="en-US"/>
              <a:t>Click to edit Master text styles</a:t>
            </a:r>
          </a:p>
        </p:txBody>
      </p:sp>
      <p:sp>
        <p:nvSpPr>
          <p:cNvPr id="5" name="Rectangle 4">
            <a:extLst>
              <a:ext uri="{FF2B5EF4-FFF2-40B4-BE49-F238E27FC236}">
                <a16:creationId xmlns:a16="http://schemas.microsoft.com/office/drawing/2014/main" id="{D5AB8C6F-5477-44EE-96AF-8C9E021A48DB}"/>
              </a:ext>
            </a:extLst>
          </p:cNvPr>
          <p:cNvSpPr/>
          <p:nvPr userDrawn="1"/>
        </p:nvSpPr>
        <p:spPr>
          <a:xfrm>
            <a:off x="11918951" y="6585440"/>
            <a:ext cx="196361" cy="237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3AD5C51-72FB-945E-6A24-6FC7B5B62EF3}"/>
              </a:ext>
            </a:extLst>
          </p:cNvPr>
          <p:cNvSpPr txBox="1"/>
          <p:nvPr userDrawn="1"/>
        </p:nvSpPr>
        <p:spPr>
          <a:xfrm>
            <a:off x="11518361" y="6589481"/>
            <a:ext cx="661481" cy="246221"/>
          </a:xfrm>
          <a:prstGeom prst="rect">
            <a:avLst/>
          </a:prstGeom>
          <a:noFill/>
        </p:spPr>
        <p:txBody>
          <a:bodyPr wrap="square" rtlCol="0">
            <a:spAutoFit/>
          </a:bodyPr>
          <a:lstStyle/>
          <a:p>
            <a:pPr algn="r"/>
            <a:fld id="{BE208887-CFD3-4A90-B034-4D5C4E8F4C41}" type="slidenum">
              <a:rPr lang="en-US" sz="1000" b="1" smtClean="0"/>
              <a:pPr algn="r"/>
              <a:t>‹#›</a:t>
            </a:fld>
            <a:endParaRPr lang="en-US" sz="1000" b="1" dirty="0"/>
          </a:p>
        </p:txBody>
      </p:sp>
    </p:spTree>
    <p:extLst>
      <p:ext uri="{BB962C8B-B14F-4D97-AF65-F5344CB8AC3E}">
        <p14:creationId xmlns:p14="http://schemas.microsoft.com/office/powerpoint/2010/main" val="1998504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1431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226" y="3574"/>
            <a:ext cx="12188947" cy="6856282"/>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178374" y="2282686"/>
            <a:ext cx="5342205" cy="2380327"/>
          </a:xfrm>
        </p:spPr>
        <p:txBody>
          <a:bodyPr anchor="b">
            <a:normAutofit/>
          </a:bodyPr>
          <a:lstStyle>
            <a:lvl1pPr>
              <a:defRPr sz="4800">
                <a:solidFill>
                  <a:schemeClr val="bg1"/>
                </a:solidFill>
                <a:effectLst/>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172024" y="4787255"/>
            <a:ext cx="5342205" cy="817973"/>
          </a:xfrm>
        </p:spPr>
        <p:txBody>
          <a:bodyPr lIns="0" tIns="0" rIns="0" bIns="0">
            <a:noAutofit/>
          </a:bodyPr>
          <a:lstStyle>
            <a:lvl1pPr marL="0" indent="0">
              <a:buNone/>
              <a:defRPr sz="2800" b="1">
                <a:solidFill>
                  <a:schemeClr val="accent5"/>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tx1"/>
                </a:solidFill>
              </a:rPr>
              <a:t>Confidential and for Internal Use Only.</a:t>
            </a:r>
          </a:p>
        </p:txBody>
      </p:sp>
    </p:spTree>
    <p:extLst>
      <p:ext uri="{BB962C8B-B14F-4D97-AF65-F5344CB8AC3E}">
        <p14:creationId xmlns:p14="http://schemas.microsoft.com/office/powerpoint/2010/main" val="221338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F74A2C-1B7E-EA4D-A968-F7653CE6772E}"/>
              </a:ext>
            </a:extLst>
          </p:cNvPr>
          <p:cNvSpPr/>
          <p:nvPr userDrawn="1"/>
        </p:nvSpPr>
        <p:spPr>
          <a:xfrm>
            <a:off x="0" y="0"/>
            <a:ext cx="12185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3574"/>
            <a:ext cx="12188949" cy="6856284"/>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579909" y="2840181"/>
            <a:ext cx="4873282" cy="1187167"/>
          </a:xfrm>
        </p:spPr>
        <p:txBody>
          <a:bodyPr anchor="ctr" anchorCtr="0">
            <a:normAutofit/>
          </a:bodyPr>
          <a:lstStyle>
            <a:lvl1pPr>
              <a:defRPr sz="4400">
                <a:solidFill>
                  <a:schemeClr val="accent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573559" y="4151591"/>
            <a:ext cx="4873282" cy="817973"/>
          </a:xfrm>
        </p:spPr>
        <p:txBody>
          <a:bodyPr lIns="0" tIns="0" rIns="0" bIns="0">
            <a:no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bg1">
                    <a:lumMod val="95000"/>
                  </a:schemeClr>
                </a:solidFill>
              </a:rPr>
              <a:t>Confidential and for Internal Use Only.</a:t>
            </a:r>
          </a:p>
        </p:txBody>
      </p:sp>
    </p:spTree>
    <p:extLst>
      <p:ext uri="{BB962C8B-B14F-4D97-AF65-F5344CB8AC3E}">
        <p14:creationId xmlns:p14="http://schemas.microsoft.com/office/powerpoint/2010/main" val="1320435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46920" cy="4583574"/>
          </a:xfrm>
        </p:spPr>
        <p:txBody>
          <a:bodyPr wrap="square">
            <a:noAutofit/>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252218"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218310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46920" cy="4583574"/>
          </a:xfrm>
        </p:spPr>
        <p:txBody>
          <a:bodyPr>
            <a:noAutofit/>
          </a:bodyPr>
          <a:lstStyle>
            <a:lvl1pPr marL="320040" indent="-320040">
              <a:spcBef>
                <a:spcPts val="1200"/>
              </a:spcBef>
              <a:buFont typeface="+mj-lt"/>
              <a:buAutoNum type="arabicPeriod"/>
              <a:defRPr>
                <a:solidFill>
                  <a:schemeClr val="accent2"/>
                </a:solidFill>
              </a:defRPr>
            </a:lvl1pPr>
            <a:lvl2pPr marL="822960" indent="-457200">
              <a:buFont typeface="+mj-lt"/>
              <a:buAutoNum type="arabicPeriod"/>
              <a:defRPr/>
            </a:lvl2pPr>
            <a:lvl3pPr marL="1280160" indent="-457200">
              <a:buFont typeface="+mj-lt"/>
              <a:buAutoNum type="arabicPeriod"/>
              <a:defRPr/>
            </a:lvl3pPr>
            <a:lvl4pPr marL="1623060" indent="-342900">
              <a:buFont typeface="+mj-lt"/>
              <a:buAutoNum type="arabicPeriod"/>
              <a:defRPr/>
            </a:lvl4pPr>
            <a:lvl5pPr marL="2080260" indent="-342900">
              <a:buFont typeface="+mj-lt"/>
              <a:buAutoNum type="arabicPeriod"/>
              <a:defRPr/>
            </a:lvl5pPr>
          </a:lstStyle>
          <a:p>
            <a:pPr lvl="0"/>
            <a:r>
              <a:rPr lang="en-US" dirty="0"/>
              <a:t>Edit Master text styles</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252218"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79962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36440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FC3C44D1-6018-C14B-AADC-3D4356627D72}"/>
              </a:ext>
            </a:extLst>
          </p:cNvPr>
          <p:cNvSpPr>
            <a:spLocks noGrp="1"/>
          </p:cNvSpPr>
          <p:nvPr>
            <p:ph idx="10" hasCustomPrompt="1"/>
          </p:nvPr>
        </p:nvSpPr>
        <p:spPr>
          <a:xfrm>
            <a:off x="6216368" y="136440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7" name="Text Placeholder 4">
            <a:extLst>
              <a:ext uri="{FF2B5EF4-FFF2-40B4-BE49-F238E27FC236}">
                <a16:creationId xmlns:a16="http://schemas.microsoft.com/office/drawing/2014/main" id="{C656DBD9-166C-D14A-8B9D-37306A35850E}"/>
              </a:ext>
            </a:extLst>
          </p:cNvPr>
          <p:cNvSpPr>
            <a:spLocks noGrp="1"/>
          </p:cNvSpPr>
          <p:nvPr>
            <p:ph type="body" sz="quarter" idx="11"/>
          </p:nvPr>
        </p:nvSpPr>
        <p:spPr>
          <a:xfrm>
            <a:off x="699912" y="6180880"/>
            <a:ext cx="6292559" cy="56704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306369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256A9E-3500-EA4B-8C16-9D04FE19EF76}"/>
              </a:ext>
            </a:extLst>
          </p:cNvPr>
          <p:cNvSpPr/>
          <p:nvPr userDrawn="1"/>
        </p:nvSpPr>
        <p:spPr>
          <a:xfrm>
            <a:off x="-1" y="5266944"/>
            <a:ext cx="12192001" cy="159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a:p>
        </p:txBody>
      </p:sp>
      <p:pic>
        <p:nvPicPr>
          <p:cNvPr id="15" name="Picture 14">
            <a:extLst>
              <a:ext uri="{FF2B5EF4-FFF2-40B4-BE49-F238E27FC236}">
                <a16:creationId xmlns:a16="http://schemas.microsoft.com/office/drawing/2014/main" id="{8E23748B-02E2-2D44-802A-FEE3E2598D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585216"/>
            <a:ext cx="12191999" cy="5143500"/>
          </a:xfrm>
          <a:prstGeom prst="rect">
            <a:avLst/>
          </a:prstGeom>
        </p:spPr>
      </p:pic>
      <p:pic>
        <p:nvPicPr>
          <p:cNvPr id="16" name="Picture 15">
            <a:extLst>
              <a:ext uri="{FF2B5EF4-FFF2-40B4-BE49-F238E27FC236}">
                <a16:creationId xmlns:a16="http://schemas.microsoft.com/office/drawing/2014/main" id="{5D8BE109-130F-8F44-BDF9-A6B0787CBF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857439"/>
            <a:ext cx="12192000" cy="1088908"/>
          </a:xfrm>
          <a:prstGeom prst="rect">
            <a:avLst/>
          </a:prstGeom>
        </p:spPr>
      </p:pic>
      <p:sp>
        <p:nvSpPr>
          <p:cNvPr id="17" name="Rectangle 16">
            <a:extLst>
              <a:ext uri="{FF2B5EF4-FFF2-40B4-BE49-F238E27FC236}">
                <a16:creationId xmlns:a16="http://schemas.microsoft.com/office/drawing/2014/main" id="{E821AFC3-99BB-DE45-8DC8-1260D987C996}"/>
              </a:ext>
            </a:extLst>
          </p:cNvPr>
          <p:cNvSpPr/>
          <p:nvPr userDrawn="1"/>
        </p:nvSpPr>
        <p:spPr>
          <a:xfrm>
            <a:off x="0" y="976491"/>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dirty="0">
              <a:solidFill>
                <a:srgbClr val="63666A"/>
              </a:solidFill>
            </a:endParaRPr>
          </a:p>
        </p:txBody>
      </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713509" y="4456646"/>
            <a:ext cx="10820401" cy="1451877"/>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720435" y="5954327"/>
            <a:ext cx="10820400" cy="499147"/>
          </a:xfrm>
          <a:prstGeom prst="rect">
            <a:avLst/>
          </a:prstGeom>
        </p:spPr>
        <p:txBody>
          <a:bodyPr anchor="t">
            <a:normAutofit/>
          </a:bodyPr>
          <a:lstStyle>
            <a:lvl1pPr marL="0" indent="0" algn="l">
              <a:buNone/>
              <a:defRPr sz="1500" b="0">
                <a:solidFill>
                  <a:srgbClr val="FFA3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Title Arial Bold Uppercase</a:t>
            </a:r>
          </a:p>
        </p:txBody>
      </p:sp>
      <p:pic>
        <p:nvPicPr>
          <p:cNvPr id="4" name="Picture 3">
            <a:extLst>
              <a:ext uri="{FF2B5EF4-FFF2-40B4-BE49-F238E27FC236}">
                <a16:creationId xmlns:a16="http://schemas.microsoft.com/office/drawing/2014/main" id="{4C3E5D6B-7DA3-EAB2-F178-DCF148B2D03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75308" y="1104335"/>
            <a:ext cx="2333625" cy="571500"/>
          </a:xfrm>
          <a:prstGeom prst="rect">
            <a:avLst/>
          </a:prstGeom>
        </p:spPr>
      </p:pic>
    </p:spTree>
    <p:extLst>
      <p:ext uri="{BB962C8B-B14F-4D97-AF65-F5344CB8AC3E}">
        <p14:creationId xmlns:p14="http://schemas.microsoft.com/office/powerpoint/2010/main" val="1931534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1" y="6192455"/>
            <a:ext cx="6285836"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4066902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BB3F1E2-475A-E547-8906-62D3C9D67802}"/>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4" name="Text Placeholder 4">
            <a:extLst>
              <a:ext uri="{FF2B5EF4-FFF2-40B4-BE49-F238E27FC236}">
                <a16:creationId xmlns:a16="http://schemas.microsoft.com/office/drawing/2014/main" id="{CF9F025D-20F3-C94C-ADA6-B34FB44CED26}"/>
              </a:ext>
            </a:extLst>
          </p:cNvPr>
          <p:cNvSpPr>
            <a:spLocks noGrp="1"/>
          </p:cNvSpPr>
          <p:nvPr>
            <p:ph type="body" sz="quarter" idx="10"/>
          </p:nvPr>
        </p:nvSpPr>
        <p:spPr>
          <a:xfrm>
            <a:off x="717631" y="6157731"/>
            <a:ext cx="6247946" cy="59019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53592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20FE9-DD45-2D47-CCEE-5A332C75D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C58A9B-C1FA-1478-9ECE-7036B15930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935D9-C321-527A-486F-84FDB8AE57D0}"/>
              </a:ext>
            </a:extLst>
          </p:cNvPr>
          <p:cNvSpPr>
            <a:spLocks noGrp="1"/>
          </p:cNvSpPr>
          <p:nvPr>
            <p:ph type="dt" sz="half" idx="10"/>
          </p:nvPr>
        </p:nvSpPr>
        <p:spPr/>
        <p:txBody>
          <a:bodyPr/>
          <a:lstStyle/>
          <a:p>
            <a:fld id="{8083FAC0-AF72-224F-8FD1-68999169D545}" type="datetimeFigureOut">
              <a:rPr lang="en-US" smtClean="0"/>
              <a:t>1/9/24</a:t>
            </a:fld>
            <a:endParaRPr lang="en-US" dirty="0"/>
          </a:p>
        </p:txBody>
      </p:sp>
      <p:sp>
        <p:nvSpPr>
          <p:cNvPr id="5" name="Footer Placeholder 4">
            <a:extLst>
              <a:ext uri="{FF2B5EF4-FFF2-40B4-BE49-F238E27FC236}">
                <a16:creationId xmlns:a16="http://schemas.microsoft.com/office/drawing/2014/main" id="{B3DFC69C-F73A-DE4F-25F2-52035CFB8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23DF97-7EF4-9E2D-C295-396A4EDD8B7A}"/>
              </a:ext>
            </a:extLst>
          </p:cNvPr>
          <p:cNvSpPr>
            <a:spLocks noGrp="1"/>
          </p:cNvSpPr>
          <p:nvPr>
            <p:ph type="sldNum" sz="quarter" idx="12"/>
          </p:nvPr>
        </p:nvSpPr>
        <p:spPr/>
        <p:txBody>
          <a:bodyPr/>
          <a:lstStyle/>
          <a:p>
            <a:fld id="{18A24599-43B9-6040-A0FE-7C46A60A0A75}" type="slidenum">
              <a:rPr lang="en-US" smtClean="0"/>
              <a:t>‹#›</a:t>
            </a:fld>
            <a:endParaRPr lang="en-US" dirty="0"/>
          </a:p>
        </p:txBody>
      </p:sp>
    </p:spTree>
    <p:extLst>
      <p:ext uri="{BB962C8B-B14F-4D97-AF65-F5344CB8AC3E}">
        <p14:creationId xmlns:p14="http://schemas.microsoft.com/office/powerpoint/2010/main" val="2822867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F04224-6B3D-AFB0-682D-72BD0893A026}"/>
              </a:ext>
            </a:extLst>
          </p:cNvPr>
          <p:cNvSpPr>
            <a:spLocks noGrp="1"/>
          </p:cNvSpPr>
          <p:nvPr>
            <p:ph type="dt" sz="half" idx="10"/>
          </p:nvPr>
        </p:nvSpPr>
        <p:spPr/>
        <p:txBody>
          <a:bodyPr/>
          <a:lstStyle/>
          <a:p>
            <a:fld id="{8083FAC0-AF72-224F-8FD1-68999169D545}" type="datetimeFigureOut">
              <a:rPr lang="en-US" smtClean="0"/>
              <a:t>1/9/24</a:t>
            </a:fld>
            <a:endParaRPr lang="en-US" dirty="0"/>
          </a:p>
        </p:txBody>
      </p:sp>
      <p:sp>
        <p:nvSpPr>
          <p:cNvPr id="3" name="Footer Placeholder 2">
            <a:extLst>
              <a:ext uri="{FF2B5EF4-FFF2-40B4-BE49-F238E27FC236}">
                <a16:creationId xmlns:a16="http://schemas.microsoft.com/office/drawing/2014/main" id="{4467AD95-E78A-DBC1-82A8-153B5166E3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2BFB9DD-C9D6-3CE0-AD03-463B16B0986E}"/>
              </a:ext>
            </a:extLst>
          </p:cNvPr>
          <p:cNvSpPr>
            <a:spLocks noGrp="1"/>
          </p:cNvSpPr>
          <p:nvPr>
            <p:ph type="sldNum" sz="quarter" idx="12"/>
          </p:nvPr>
        </p:nvSpPr>
        <p:spPr/>
        <p:txBody>
          <a:bodyPr/>
          <a:lstStyle/>
          <a:p>
            <a:fld id="{18A24599-43B9-6040-A0FE-7C46A60A0A75}" type="slidenum">
              <a:rPr lang="en-US" smtClean="0"/>
              <a:t>‹#›</a:t>
            </a:fld>
            <a:endParaRPr lang="en-US" dirty="0"/>
          </a:p>
        </p:txBody>
      </p:sp>
    </p:spTree>
    <p:extLst>
      <p:ext uri="{BB962C8B-B14F-4D97-AF65-F5344CB8AC3E}">
        <p14:creationId xmlns:p14="http://schemas.microsoft.com/office/powerpoint/2010/main" val="3992671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7773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110072"/>
            <a:ext cx="10792178" cy="11340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468800"/>
            <a:ext cx="5275720" cy="4474361"/>
          </a:xfrm>
        </p:spPr>
        <p:txBody>
          <a:bodyPr>
            <a:noAutofit/>
          </a:bodyPr>
          <a:lstStyle>
            <a:lvl1pPr>
              <a:buFont typeface="+mj-lt"/>
              <a:buAutoNum type="arabicPeriod"/>
              <a:defRPr/>
            </a:lvl1pPr>
            <a:lvl2pPr>
              <a:buNone/>
              <a:defRPr/>
            </a:lvl2pPr>
          </a:lstStyle>
          <a:p>
            <a:pPr lvl="0"/>
            <a:r>
              <a:rPr lang="en-US" dirty="0"/>
              <a:t>Edit Master text styles</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728592"/>
                </a:solidFill>
              </a:defRPr>
            </a:lvl1pPr>
          </a:lstStyle>
          <a:p>
            <a:fld id="{2DB2551F-0F36-184F-87EE-E0604C929E46}" type="slidenum">
              <a:rPr lang="en-US" smtClean="0"/>
              <a:pPr/>
              <a:t>‹#›</a:t>
            </a:fld>
            <a:endParaRPr lang="en-US" dirty="0"/>
          </a:p>
        </p:txBody>
      </p:sp>
      <p:sp>
        <p:nvSpPr>
          <p:cNvPr id="8" name="Text Placeholder 4">
            <a:extLst>
              <a:ext uri="{FF2B5EF4-FFF2-40B4-BE49-F238E27FC236}">
                <a16:creationId xmlns:a16="http://schemas.microsoft.com/office/drawing/2014/main" id="{A893098A-55C2-C94A-A5A6-2BCEEC19A856}"/>
              </a:ext>
            </a:extLst>
          </p:cNvPr>
          <p:cNvSpPr>
            <a:spLocks noGrp="1"/>
          </p:cNvSpPr>
          <p:nvPr>
            <p:ph type="body" sz="quarter" idx="11"/>
          </p:nvPr>
        </p:nvSpPr>
        <p:spPr>
          <a:xfrm>
            <a:off x="699912" y="6060558"/>
            <a:ext cx="7682088" cy="687369"/>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0021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Interactive Voting Multi Response Question" type="titleOnly">
  <p:cSld name="Interactive Voting Multi Response 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5F19D-CC09-EA7E-B510-D346431EB27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4910F86-8C61-E570-1310-2E90FBE897ED}"/>
              </a:ext>
            </a:extLst>
          </p:cNvPr>
          <p:cNvSpPr>
            <a:spLocks noGrp="1"/>
          </p:cNvSpPr>
          <p:nvPr>
            <p:ph type="sldNum" sz="quarter" idx="10"/>
          </p:nvPr>
        </p:nvSpPr>
        <p:spPr/>
        <p:txBody>
          <a:bodyPr/>
          <a:lstStyle/>
          <a:p>
            <a:fld id="{2DB2551F-0F36-184F-87EE-E0604C929E46}" type="slidenum">
              <a:rPr lang="en-US" smtClean="0"/>
              <a:pPr/>
              <a:t>‹#›</a:t>
            </a:fld>
            <a:endParaRPr lang="en-US" dirty="0"/>
          </a:p>
        </p:txBody>
      </p:sp>
      <p:sp>
        <p:nvSpPr>
          <p:cNvPr id="4" name="question">
            <a:extLst>
              <a:ext uri="{FF2B5EF4-FFF2-40B4-BE49-F238E27FC236}">
                <a16:creationId xmlns:a16="http://schemas.microsoft.com/office/drawing/2014/main" id="{9A55DF37-2033-0D15-7006-2D4AB202F85E}"/>
              </a:ext>
            </a:extLst>
          </p:cNvPr>
          <p:cNvSpPr>
            <a:spLocks noGrp="1"/>
          </p:cNvSpPr>
          <p:nvPr>
            <p:ph type="body" idx="11" hasCustomPrompt="1"/>
          </p:nvPr>
        </p:nvSpPr>
        <p:spPr>
          <a:xfrm>
            <a:off x="699911" y="1398000"/>
            <a:ext cx="10792178" cy="685800"/>
          </a:xfrm>
        </p:spPr>
        <p:txBody>
          <a:bodyPr/>
          <a:lstStyle>
            <a:lvl1pPr marL="0" indent="0" algn="l" defTabSz="914400" rtl="0" eaLnBrk="1" latinLnBrk="0" hangingPunct="1">
              <a:lnSpc>
                <a:spcPct val="100000"/>
              </a:lnSpc>
              <a:spcBef>
                <a:spcPts val="300"/>
              </a:spcBef>
              <a:buClr>
                <a:schemeClr val="accent4"/>
              </a:buClr>
              <a:buFontTx/>
              <a:buNone/>
              <a:defRPr/>
            </a:lvl1pPr>
            <a:lvl2pPr marL="45720" indent="0" algn="l" defTabSz="914400" rtl="0" eaLnBrk="1" latinLnBrk="0" hangingPunct="1">
              <a:lnSpc>
                <a:spcPct val="100000"/>
              </a:lnSpc>
              <a:spcBef>
                <a:spcPts val="300"/>
              </a:spcBef>
              <a:buClr>
                <a:schemeClr val="accent4"/>
              </a:buClr>
              <a:buFontTx/>
              <a:buNone/>
              <a:defRPr/>
            </a:lvl2pPr>
            <a:lvl3pPr marL="502920" indent="0" algn="l" defTabSz="914400" rtl="0" eaLnBrk="1" latinLnBrk="0" hangingPunct="1">
              <a:lnSpc>
                <a:spcPct val="100000"/>
              </a:lnSpc>
              <a:spcBef>
                <a:spcPts val="300"/>
              </a:spcBef>
              <a:buClr>
                <a:schemeClr val="accent4"/>
              </a:buClr>
              <a:buFontTx/>
              <a:buNone/>
              <a:defRPr/>
            </a:lvl3pPr>
            <a:lvl4pPr marL="960120" indent="0" algn="l" defTabSz="914400" rtl="0" eaLnBrk="1" latinLnBrk="0" hangingPunct="1">
              <a:lnSpc>
                <a:spcPct val="100000"/>
              </a:lnSpc>
              <a:spcBef>
                <a:spcPts val="300"/>
              </a:spcBef>
              <a:buClr>
                <a:schemeClr val="accent4"/>
              </a:buClr>
              <a:buFontTx/>
              <a:buNone/>
              <a:defRPr/>
            </a:lvl4pPr>
            <a:lvl5pPr marL="1417320" indent="0" algn="l" defTabSz="914400" rtl="0" eaLnBrk="1" latinLnBrk="0" hangingPunct="1">
              <a:lnSpc>
                <a:spcPct val="100000"/>
              </a:lnSpc>
              <a:spcBef>
                <a:spcPts val="300"/>
              </a:spcBef>
              <a:buClr>
                <a:schemeClr val="accent4"/>
              </a:buClr>
              <a:buFontTx/>
              <a:buNone/>
              <a:defRPr/>
            </a:lvl5pPr>
          </a:lstStyle>
          <a:p>
            <a:pPr lvl="0"/>
            <a:r>
              <a:rPr lang="en-US"/>
              <a:t>Click to add question here</a:t>
            </a:r>
          </a:p>
        </p:txBody>
      </p:sp>
      <p:sp>
        <p:nvSpPr>
          <p:cNvPr id="5" name="choices">
            <a:extLst>
              <a:ext uri="{FF2B5EF4-FFF2-40B4-BE49-F238E27FC236}">
                <a16:creationId xmlns:a16="http://schemas.microsoft.com/office/drawing/2014/main" id="{DF7B35AE-9FE0-C7E6-2DAB-C1C2CAD00E86}"/>
              </a:ext>
            </a:extLst>
          </p:cNvPr>
          <p:cNvSpPr>
            <a:spLocks noGrp="1"/>
          </p:cNvSpPr>
          <p:nvPr>
            <p:ph type="body" sz="quarter" idx="12" hasCustomPrompt="1"/>
          </p:nvPr>
        </p:nvSpPr>
        <p:spPr>
          <a:xfrm>
            <a:off x="699911" y="2236200"/>
            <a:ext cx="10792178" cy="4012200"/>
          </a:xfrm>
          <a:prstGeom prst="rect">
            <a:avLst/>
          </a:prstGeom>
        </p:spPr>
        <p:txBody>
          <a:bodyPr>
            <a:normAutofit/>
          </a:bodyPr>
          <a:lstStyle>
            <a:lvl1pPr marL="457200" indent="-320040" algn="l" defTabSz="914400" rtl="0" eaLnBrk="1" latinLnBrk="0" hangingPunct="1">
              <a:lnSpc>
                <a:spcPct val="100000"/>
              </a:lnSpc>
              <a:spcBef>
                <a:spcPts val="300"/>
              </a:spcBef>
              <a:buClr>
                <a:schemeClr val="accent4"/>
              </a:buClr>
              <a:buAutoNum type="arabicPeriod"/>
              <a:defRPr/>
            </a:lvl1pPr>
            <a:lvl2pPr marL="822960" indent="-320040" algn="l" defTabSz="914400" rtl="0" eaLnBrk="1" latinLnBrk="0" hangingPunct="1">
              <a:lnSpc>
                <a:spcPct val="100000"/>
              </a:lnSpc>
              <a:spcBef>
                <a:spcPts val="300"/>
              </a:spcBef>
              <a:buClr>
                <a:schemeClr val="accent4"/>
              </a:buClr>
              <a:buAutoNum type="arabicPeriod"/>
              <a:defRPr/>
            </a:lvl2pPr>
            <a:lvl3pPr marL="1280160" indent="-320040" algn="l" defTabSz="914400" rtl="0" eaLnBrk="1" latinLnBrk="0" hangingPunct="1">
              <a:lnSpc>
                <a:spcPct val="100000"/>
              </a:lnSpc>
              <a:spcBef>
                <a:spcPts val="300"/>
              </a:spcBef>
              <a:buClr>
                <a:schemeClr val="accent4"/>
              </a:buClr>
              <a:buAutoNum type="arabicPeriod"/>
              <a:defRPr/>
            </a:lvl3pPr>
            <a:lvl4pPr marL="1623060" indent="-320040" algn="l" defTabSz="914400" rtl="0" eaLnBrk="1" latinLnBrk="0" hangingPunct="1">
              <a:lnSpc>
                <a:spcPct val="100000"/>
              </a:lnSpc>
              <a:spcBef>
                <a:spcPts val="300"/>
              </a:spcBef>
              <a:buClr>
                <a:schemeClr val="accent4"/>
              </a:buClr>
              <a:buAutoNum type="arabicPeriod"/>
              <a:defRPr/>
            </a:lvl4pPr>
            <a:lvl5pPr marL="2080260" indent="-320040" algn="l" defTabSz="914400" rtl="0" eaLnBrk="1" latinLnBrk="0" hangingPunct="1">
              <a:lnSpc>
                <a:spcPct val="100000"/>
              </a:lnSpc>
              <a:spcBef>
                <a:spcPts val="300"/>
              </a:spcBef>
              <a:buClr>
                <a:schemeClr val="accent4"/>
              </a:buClr>
              <a:buAutoNum type="arabicPeriod"/>
              <a:defRPr/>
            </a:lvl5pPr>
          </a:lstStyle>
          <a:p>
            <a:pPr lvl="0"/>
            <a:r>
              <a:rPr lang="en-US"/>
              <a:t>Click to add choices here</a:t>
            </a:r>
          </a:p>
        </p:txBody>
      </p:sp>
    </p:spTree>
    <p:extLst>
      <p:ext uri="{BB962C8B-B14F-4D97-AF65-F5344CB8AC3E}">
        <p14:creationId xmlns:p14="http://schemas.microsoft.com/office/powerpoint/2010/main" val="698593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E4C6F-9391-1F7C-1724-9BB7AF37FA65}"/>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613364F-CFEE-1453-0CC8-B108CEDA3C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88486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8713E3-F145-DA12-5D1A-B19AEA771354}"/>
              </a:ext>
            </a:extLst>
          </p:cNvPr>
          <p:cNvSpPr>
            <a:spLocks noGrp="1"/>
          </p:cNvSpPr>
          <p:nvPr>
            <p:ph idx="1"/>
          </p:nvPr>
        </p:nvSpPr>
        <p:spPr>
          <a:xfrm>
            <a:off x="838200" y="1170432"/>
            <a:ext cx="10515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FBDCDFF9-B0B9-77BB-3E72-5260D452C9CB}"/>
              </a:ext>
            </a:extLst>
          </p:cNvPr>
          <p:cNvSpPr>
            <a:spLocks noGrp="1"/>
          </p:cNvSpPr>
          <p:nvPr>
            <p:ph type="title"/>
          </p:nvPr>
        </p:nvSpPr>
        <p:spPr>
          <a:xfrm>
            <a:off x="838200" y="127000"/>
            <a:ext cx="10515600" cy="9144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192987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41340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image" Target="../media/image18.png"/><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theme" Target="../theme/theme10.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image" Target="../media/image18.png"/><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theme" Target="../theme/theme1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 Type="http://schemas.openxmlformats.org/officeDocument/2006/relationships/slideLayout" Target="../slideLayouts/slideLayout143.xml"/><Relationship Id="rId21" Type="http://schemas.openxmlformats.org/officeDocument/2006/relationships/image" Target="../media/image18.png"/><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theme" Target="../theme/theme1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3" Type="http://schemas.openxmlformats.org/officeDocument/2006/relationships/slideLayout" Target="../slideLayouts/slideLayout162.xml"/><Relationship Id="rId21" Type="http://schemas.openxmlformats.org/officeDocument/2006/relationships/image" Target="../media/image18.png"/><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theme" Target="../theme/theme13.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image" Target="../media/image26.png"/><Relationship Id="rId5" Type="http://schemas.openxmlformats.org/officeDocument/2006/relationships/slideLayout" Target="../slideLayouts/slideLayout183.xml"/><Relationship Id="rId10" Type="http://schemas.openxmlformats.org/officeDocument/2006/relationships/theme" Target="../theme/theme14.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image" Target="../media/image26.png"/><Relationship Id="rId5" Type="http://schemas.openxmlformats.org/officeDocument/2006/relationships/slideLayout" Target="../slideLayouts/slideLayout192.xml"/><Relationship Id="rId10" Type="http://schemas.openxmlformats.org/officeDocument/2006/relationships/theme" Target="../theme/theme15.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heme" Target="../theme/theme16.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3" Type="http://schemas.openxmlformats.org/officeDocument/2006/relationships/slideLayout" Target="../slideLayouts/slideLayout224.xml"/><Relationship Id="rId21" Type="http://schemas.openxmlformats.org/officeDocument/2006/relationships/theme" Target="../theme/theme18.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0" Type="http://schemas.openxmlformats.org/officeDocument/2006/relationships/slideLayout" Target="../slideLayouts/slideLayout241.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23" Type="http://schemas.openxmlformats.org/officeDocument/2006/relationships/image" Target="../media/image37.png"/><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 Id="rId22" Type="http://schemas.openxmlformats.org/officeDocument/2006/relationships/image" Target="../media/image36.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6" Type="http://schemas.openxmlformats.org/officeDocument/2006/relationships/theme" Target="../theme/theme19.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13" Type="http://schemas.openxmlformats.org/officeDocument/2006/relationships/slideLayout" Target="../slideLayouts/slideLayout269.xml"/><Relationship Id="rId18" Type="http://schemas.openxmlformats.org/officeDocument/2006/relationships/slideLayout" Target="../slideLayouts/slideLayout274.xml"/><Relationship Id="rId26" Type="http://schemas.openxmlformats.org/officeDocument/2006/relationships/slideLayout" Target="../slideLayouts/slideLayout282.xml"/><Relationship Id="rId39" Type="http://schemas.openxmlformats.org/officeDocument/2006/relationships/slideLayout" Target="../slideLayouts/slideLayout295.xml"/><Relationship Id="rId21" Type="http://schemas.openxmlformats.org/officeDocument/2006/relationships/slideLayout" Target="../slideLayouts/slideLayout277.xml"/><Relationship Id="rId34" Type="http://schemas.openxmlformats.org/officeDocument/2006/relationships/slideLayout" Target="../slideLayouts/slideLayout290.xml"/><Relationship Id="rId42" Type="http://schemas.openxmlformats.org/officeDocument/2006/relationships/slideLayout" Target="../slideLayouts/slideLayout298.xml"/><Relationship Id="rId7" Type="http://schemas.openxmlformats.org/officeDocument/2006/relationships/slideLayout" Target="../slideLayouts/slideLayout263.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20" Type="http://schemas.openxmlformats.org/officeDocument/2006/relationships/slideLayout" Target="../slideLayouts/slideLayout276.xml"/><Relationship Id="rId29" Type="http://schemas.openxmlformats.org/officeDocument/2006/relationships/slideLayout" Target="../slideLayouts/slideLayout285.xml"/><Relationship Id="rId41" Type="http://schemas.openxmlformats.org/officeDocument/2006/relationships/slideLayout" Target="../slideLayouts/slideLayout297.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24" Type="http://schemas.openxmlformats.org/officeDocument/2006/relationships/slideLayout" Target="../slideLayouts/slideLayout280.xml"/><Relationship Id="rId32" Type="http://schemas.openxmlformats.org/officeDocument/2006/relationships/slideLayout" Target="../slideLayouts/slideLayout288.xml"/><Relationship Id="rId37" Type="http://schemas.openxmlformats.org/officeDocument/2006/relationships/slideLayout" Target="../slideLayouts/slideLayout293.xml"/><Relationship Id="rId40" Type="http://schemas.openxmlformats.org/officeDocument/2006/relationships/slideLayout" Target="../slideLayouts/slideLayout296.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23" Type="http://schemas.openxmlformats.org/officeDocument/2006/relationships/slideLayout" Target="../slideLayouts/slideLayout279.xml"/><Relationship Id="rId28" Type="http://schemas.openxmlformats.org/officeDocument/2006/relationships/slideLayout" Target="../slideLayouts/slideLayout284.xml"/><Relationship Id="rId36" Type="http://schemas.openxmlformats.org/officeDocument/2006/relationships/slideLayout" Target="../slideLayouts/slideLayout292.xml"/><Relationship Id="rId10" Type="http://schemas.openxmlformats.org/officeDocument/2006/relationships/slideLayout" Target="../slideLayouts/slideLayout266.xml"/><Relationship Id="rId19" Type="http://schemas.openxmlformats.org/officeDocument/2006/relationships/slideLayout" Target="../slideLayouts/slideLayout275.xml"/><Relationship Id="rId31" Type="http://schemas.openxmlformats.org/officeDocument/2006/relationships/slideLayout" Target="../slideLayouts/slideLayout287.xml"/><Relationship Id="rId44" Type="http://schemas.openxmlformats.org/officeDocument/2006/relationships/image" Target="../media/image45.png"/><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 Id="rId22" Type="http://schemas.openxmlformats.org/officeDocument/2006/relationships/slideLayout" Target="../slideLayouts/slideLayout278.xml"/><Relationship Id="rId27" Type="http://schemas.openxmlformats.org/officeDocument/2006/relationships/slideLayout" Target="../slideLayouts/slideLayout283.xml"/><Relationship Id="rId30" Type="http://schemas.openxmlformats.org/officeDocument/2006/relationships/slideLayout" Target="../slideLayouts/slideLayout286.xml"/><Relationship Id="rId35" Type="http://schemas.openxmlformats.org/officeDocument/2006/relationships/slideLayout" Target="../slideLayouts/slideLayout291.xml"/><Relationship Id="rId43" Type="http://schemas.openxmlformats.org/officeDocument/2006/relationships/theme" Target="../theme/theme20.xml"/><Relationship Id="rId8" Type="http://schemas.openxmlformats.org/officeDocument/2006/relationships/slideLayout" Target="../slideLayouts/slideLayout264.xml"/><Relationship Id="rId3" Type="http://schemas.openxmlformats.org/officeDocument/2006/relationships/slideLayout" Target="../slideLayouts/slideLayout259.xml"/><Relationship Id="rId12" Type="http://schemas.openxmlformats.org/officeDocument/2006/relationships/slideLayout" Target="../slideLayouts/slideLayout268.xml"/><Relationship Id="rId17" Type="http://schemas.openxmlformats.org/officeDocument/2006/relationships/slideLayout" Target="../slideLayouts/slideLayout273.xml"/><Relationship Id="rId25" Type="http://schemas.openxmlformats.org/officeDocument/2006/relationships/slideLayout" Target="../slideLayouts/slideLayout281.xml"/><Relationship Id="rId33" Type="http://schemas.openxmlformats.org/officeDocument/2006/relationships/slideLayout" Target="../slideLayouts/slideLayout289.xml"/><Relationship Id="rId38" Type="http://schemas.openxmlformats.org/officeDocument/2006/relationships/slideLayout" Target="../slideLayouts/slideLayout294.xml"/></Relationships>
</file>

<file path=ppt/slideMasters/_rels/slideMaster21.xml.rels><?xml version="1.0" encoding="UTF-8" standalone="yes"?>
<Relationships xmlns="http://schemas.openxmlformats.org/package/2006/relationships"><Relationship Id="rId13" Type="http://schemas.openxmlformats.org/officeDocument/2006/relationships/slideLayout" Target="../slideLayouts/slideLayout311.xml"/><Relationship Id="rId18" Type="http://schemas.openxmlformats.org/officeDocument/2006/relationships/slideLayout" Target="../slideLayouts/slideLayout316.xml"/><Relationship Id="rId26" Type="http://schemas.openxmlformats.org/officeDocument/2006/relationships/slideLayout" Target="../slideLayouts/slideLayout324.xml"/><Relationship Id="rId3" Type="http://schemas.openxmlformats.org/officeDocument/2006/relationships/slideLayout" Target="../slideLayouts/slideLayout301.xml"/><Relationship Id="rId21" Type="http://schemas.openxmlformats.org/officeDocument/2006/relationships/slideLayout" Target="../slideLayouts/slideLayout319.xml"/><Relationship Id="rId34" Type="http://schemas.openxmlformats.org/officeDocument/2006/relationships/image" Target="../media/image62.jpeg"/><Relationship Id="rId7" Type="http://schemas.openxmlformats.org/officeDocument/2006/relationships/slideLayout" Target="../slideLayouts/slideLayout305.xml"/><Relationship Id="rId12" Type="http://schemas.openxmlformats.org/officeDocument/2006/relationships/slideLayout" Target="../slideLayouts/slideLayout310.xml"/><Relationship Id="rId17" Type="http://schemas.openxmlformats.org/officeDocument/2006/relationships/slideLayout" Target="../slideLayouts/slideLayout315.xml"/><Relationship Id="rId25" Type="http://schemas.openxmlformats.org/officeDocument/2006/relationships/slideLayout" Target="../slideLayouts/slideLayout323.xml"/><Relationship Id="rId33" Type="http://schemas.openxmlformats.org/officeDocument/2006/relationships/theme" Target="../theme/theme21.xml"/><Relationship Id="rId2" Type="http://schemas.openxmlformats.org/officeDocument/2006/relationships/slideLayout" Target="../slideLayouts/slideLayout300.xml"/><Relationship Id="rId16" Type="http://schemas.openxmlformats.org/officeDocument/2006/relationships/slideLayout" Target="../slideLayouts/slideLayout314.xml"/><Relationship Id="rId20" Type="http://schemas.openxmlformats.org/officeDocument/2006/relationships/slideLayout" Target="../slideLayouts/slideLayout318.xml"/><Relationship Id="rId29" Type="http://schemas.openxmlformats.org/officeDocument/2006/relationships/slideLayout" Target="../slideLayouts/slideLayout327.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24" Type="http://schemas.openxmlformats.org/officeDocument/2006/relationships/slideLayout" Target="../slideLayouts/slideLayout322.xml"/><Relationship Id="rId32" Type="http://schemas.openxmlformats.org/officeDocument/2006/relationships/slideLayout" Target="../slideLayouts/slideLayout330.xml"/><Relationship Id="rId5" Type="http://schemas.openxmlformats.org/officeDocument/2006/relationships/slideLayout" Target="../slideLayouts/slideLayout303.xml"/><Relationship Id="rId15" Type="http://schemas.openxmlformats.org/officeDocument/2006/relationships/slideLayout" Target="../slideLayouts/slideLayout313.xml"/><Relationship Id="rId23" Type="http://schemas.openxmlformats.org/officeDocument/2006/relationships/slideLayout" Target="../slideLayouts/slideLayout321.xml"/><Relationship Id="rId28" Type="http://schemas.openxmlformats.org/officeDocument/2006/relationships/slideLayout" Target="../slideLayouts/slideLayout326.xml"/><Relationship Id="rId10" Type="http://schemas.openxmlformats.org/officeDocument/2006/relationships/slideLayout" Target="../slideLayouts/slideLayout308.xml"/><Relationship Id="rId19" Type="http://schemas.openxmlformats.org/officeDocument/2006/relationships/slideLayout" Target="../slideLayouts/slideLayout317.xml"/><Relationship Id="rId31" Type="http://schemas.openxmlformats.org/officeDocument/2006/relationships/slideLayout" Target="../slideLayouts/slideLayout329.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 Id="rId22" Type="http://schemas.openxmlformats.org/officeDocument/2006/relationships/slideLayout" Target="../slideLayouts/slideLayout320.xml"/><Relationship Id="rId27" Type="http://schemas.openxmlformats.org/officeDocument/2006/relationships/slideLayout" Target="../slideLayouts/slideLayout325.xml"/><Relationship Id="rId30" Type="http://schemas.openxmlformats.org/officeDocument/2006/relationships/slideLayout" Target="../slideLayouts/slideLayout328.xml"/><Relationship Id="rId8" Type="http://schemas.openxmlformats.org/officeDocument/2006/relationships/slideLayout" Target="../slideLayouts/slideLayout30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18" Type="http://schemas.openxmlformats.org/officeDocument/2006/relationships/theme" Target="../theme/theme22.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17" Type="http://schemas.openxmlformats.org/officeDocument/2006/relationships/slideLayout" Target="../slideLayouts/slideLayout347.xml"/><Relationship Id="rId2" Type="http://schemas.openxmlformats.org/officeDocument/2006/relationships/slideLayout" Target="../slideLayouts/slideLayout332.xml"/><Relationship Id="rId16" Type="http://schemas.openxmlformats.org/officeDocument/2006/relationships/slideLayout" Target="../slideLayouts/slideLayout346.xml"/><Relationship Id="rId20" Type="http://schemas.openxmlformats.org/officeDocument/2006/relationships/image" Target="../media/image66.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slideLayout" Target="../slideLayouts/slideLayout345.xml"/><Relationship Id="rId10" Type="http://schemas.openxmlformats.org/officeDocument/2006/relationships/slideLayout" Target="../slideLayouts/slideLayout340.xml"/><Relationship Id="rId19" Type="http://schemas.openxmlformats.org/officeDocument/2006/relationships/image" Target="../media/image65.png"/><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2" Type="http://schemas.openxmlformats.org/officeDocument/2006/relationships/slideLayout" Target="../slideLayouts/slideLayout362.xml"/><Relationship Id="rId16" Type="http://schemas.openxmlformats.org/officeDocument/2006/relationships/theme" Target="../theme/theme24.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5" Type="http://schemas.openxmlformats.org/officeDocument/2006/relationships/slideLayout" Target="../slideLayouts/slideLayout37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theme" Target="../theme/theme25.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theme" Target="../theme/theme26.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heme" Target="../theme/theme2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slideLayout" Target="../slideLayouts/slideLayout424.xml"/><Relationship Id="rId18" Type="http://schemas.openxmlformats.org/officeDocument/2006/relationships/slideLayout" Target="../slideLayouts/slideLayout429.xml"/><Relationship Id="rId3" Type="http://schemas.openxmlformats.org/officeDocument/2006/relationships/slideLayout" Target="../slideLayouts/slideLayout414.xml"/><Relationship Id="rId21" Type="http://schemas.openxmlformats.org/officeDocument/2006/relationships/slideLayout" Target="../slideLayouts/slideLayout432.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17" Type="http://schemas.openxmlformats.org/officeDocument/2006/relationships/slideLayout" Target="../slideLayouts/slideLayout428.xml"/><Relationship Id="rId2" Type="http://schemas.openxmlformats.org/officeDocument/2006/relationships/slideLayout" Target="../slideLayouts/slideLayout413.xml"/><Relationship Id="rId16" Type="http://schemas.openxmlformats.org/officeDocument/2006/relationships/slideLayout" Target="../slideLayouts/slideLayout427.xml"/><Relationship Id="rId20" Type="http://schemas.openxmlformats.org/officeDocument/2006/relationships/slideLayout" Target="../slideLayouts/slideLayout431.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5" Type="http://schemas.openxmlformats.org/officeDocument/2006/relationships/slideLayout" Target="../slideLayouts/slideLayout426.xml"/><Relationship Id="rId10" Type="http://schemas.openxmlformats.org/officeDocument/2006/relationships/slideLayout" Target="../slideLayouts/slideLayout421.xml"/><Relationship Id="rId19" Type="http://schemas.openxmlformats.org/officeDocument/2006/relationships/slideLayout" Target="../slideLayouts/slideLayout430.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slideLayout" Target="../slideLayouts/slideLayout425.xml"/><Relationship Id="rId22" Type="http://schemas.openxmlformats.org/officeDocument/2006/relationships/theme" Target="../theme/theme2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8.jpe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image" Target="../media/image8.jpeg"/><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theme" Target="../theme/theme6.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20" Type="http://schemas.openxmlformats.org/officeDocument/2006/relationships/slideLayout" Target="../slideLayouts/slideLayout61.xml"/><Relationship Id="rId41"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3.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98.xml"/><Relationship Id="rId1"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image" Target="../media/image16.png"/><Relationship Id="rId5" Type="http://schemas.openxmlformats.org/officeDocument/2006/relationships/theme" Target="../theme/theme9.xml"/><Relationship Id="rId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5589" y="0"/>
            <a:ext cx="12287589" cy="692242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2" name="Picture 1" descr="A picture containing text, sign&#10;&#10;Description automatically generated">
            <a:extLst>
              <a:ext uri="{FF2B5EF4-FFF2-40B4-BE49-F238E27FC236}">
                <a16:creationId xmlns:a16="http://schemas.microsoft.com/office/drawing/2014/main" id="{44B0BB87-26CC-9F23-F722-589F12EE1F5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342802" y="6108316"/>
            <a:ext cx="2347113" cy="573028"/>
          </a:xfrm>
          <a:prstGeom prst="rect">
            <a:avLst/>
          </a:prstGeom>
        </p:spPr>
      </p:pic>
    </p:spTree>
    <p:extLst>
      <p:ext uri="{BB962C8B-B14F-4D97-AF65-F5344CB8AC3E}">
        <p14:creationId xmlns:p14="http://schemas.microsoft.com/office/powerpoint/2010/main" val="27824811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9" name="Picture 8" descr="A picture containing plate&#10;&#10;Description automatically generated">
            <a:extLst>
              <a:ext uri="{FF2B5EF4-FFF2-40B4-BE49-F238E27FC236}">
                <a16:creationId xmlns:a16="http://schemas.microsoft.com/office/drawing/2014/main" id="{70BFE00D-EB8D-3149-5863-AF4F250FE659}"/>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a:stretch/>
        </p:blipFill>
        <p:spPr>
          <a:xfrm>
            <a:off x="1" y="27375"/>
            <a:ext cx="581115" cy="359744"/>
          </a:xfrm>
          <a:prstGeom prst="rect">
            <a:avLst/>
          </a:prstGeom>
        </p:spPr>
      </p:pic>
      <p:sp>
        <p:nvSpPr>
          <p:cNvPr id="10" name="TextBox 9">
            <a:extLst>
              <a:ext uri="{FF2B5EF4-FFF2-40B4-BE49-F238E27FC236}">
                <a16:creationId xmlns:a16="http://schemas.microsoft.com/office/drawing/2014/main" id="{0B446911-560A-A7AF-AD02-349B2CCC41E6}"/>
              </a:ext>
            </a:extLst>
          </p:cNvPr>
          <p:cNvSpPr txBox="1"/>
          <p:nvPr userDrawn="1"/>
        </p:nvSpPr>
        <p:spPr>
          <a:xfrm>
            <a:off x="474751" y="38770"/>
            <a:ext cx="2032013" cy="338554"/>
          </a:xfrm>
          <a:prstGeom prst="rect">
            <a:avLst/>
          </a:prstGeom>
          <a:noFill/>
        </p:spPr>
        <p:txBody>
          <a:bodyPr wrap="square" rtlCol="0">
            <a:spAutoFit/>
          </a:bodyPr>
          <a:lstStyle/>
          <a:p>
            <a:r>
              <a:rPr lang="en-US" sz="1600" i="1" dirty="0">
                <a:solidFill>
                  <a:schemeClr val="accent6"/>
                </a:solidFill>
              </a:rPr>
              <a:t>DESTINY-Breast04</a:t>
            </a:r>
          </a:p>
        </p:txBody>
      </p:sp>
    </p:spTree>
    <p:extLst>
      <p:ext uri="{BB962C8B-B14F-4D97-AF65-F5344CB8AC3E}">
        <p14:creationId xmlns:p14="http://schemas.microsoft.com/office/powerpoint/2010/main" val="2693775713"/>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9" name="Picture 8" descr="A picture containing plate&#10;&#10;Description automatically generated">
            <a:extLst>
              <a:ext uri="{FF2B5EF4-FFF2-40B4-BE49-F238E27FC236}">
                <a16:creationId xmlns:a16="http://schemas.microsoft.com/office/drawing/2014/main" id="{70BFE00D-EB8D-3149-5863-AF4F250FE659}"/>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a:stretch/>
        </p:blipFill>
        <p:spPr>
          <a:xfrm>
            <a:off x="1" y="27375"/>
            <a:ext cx="581115" cy="359744"/>
          </a:xfrm>
          <a:prstGeom prst="rect">
            <a:avLst/>
          </a:prstGeom>
        </p:spPr>
      </p:pic>
      <p:sp>
        <p:nvSpPr>
          <p:cNvPr id="10" name="TextBox 9">
            <a:extLst>
              <a:ext uri="{FF2B5EF4-FFF2-40B4-BE49-F238E27FC236}">
                <a16:creationId xmlns:a16="http://schemas.microsoft.com/office/drawing/2014/main" id="{0B446911-560A-A7AF-AD02-349B2CCC41E6}"/>
              </a:ext>
            </a:extLst>
          </p:cNvPr>
          <p:cNvSpPr txBox="1"/>
          <p:nvPr userDrawn="1"/>
        </p:nvSpPr>
        <p:spPr>
          <a:xfrm>
            <a:off x="474751" y="38770"/>
            <a:ext cx="2032013" cy="338554"/>
          </a:xfrm>
          <a:prstGeom prst="rect">
            <a:avLst/>
          </a:prstGeom>
          <a:noFill/>
        </p:spPr>
        <p:txBody>
          <a:bodyPr wrap="square" rtlCol="0">
            <a:spAutoFit/>
          </a:bodyPr>
          <a:lstStyle/>
          <a:p>
            <a:r>
              <a:rPr lang="en-US" sz="1600" i="1" dirty="0">
                <a:solidFill>
                  <a:schemeClr val="accent6"/>
                </a:solidFill>
              </a:rPr>
              <a:t>DESTINY-Breast04</a:t>
            </a:r>
          </a:p>
        </p:txBody>
      </p:sp>
    </p:spTree>
    <p:extLst>
      <p:ext uri="{BB962C8B-B14F-4D97-AF65-F5344CB8AC3E}">
        <p14:creationId xmlns:p14="http://schemas.microsoft.com/office/powerpoint/2010/main" val="324374461"/>
      </p:ext>
    </p:extLst>
  </p:cSld>
  <p:clrMap bg1="lt1" tx1="dk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9" name="Picture 8" descr="A picture containing plate&#10;&#10;Description automatically generated">
            <a:extLst>
              <a:ext uri="{FF2B5EF4-FFF2-40B4-BE49-F238E27FC236}">
                <a16:creationId xmlns:a16="http://schemas.microsoft.com/office/drawing/2014/main" id="{70BFE00D-EB8D-3149-5863-AF4F250FE659}"/>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a:stretch/>
        </p:blipFill>
        <p:spPr>
          <a:xfrm>
            <a:off x="1" y="27375"/>
            <a:ext cx="581115" cy="359744"/>
          </a:xfrm>
          <a:prstGeom prst="rect">
            <a:avLst/>
          </a:prstGeom>
        </p:spPr>
      </p:pic>
      <p:sp>
        <p:nvSpPr>
          <p:cNvPr id="10" name="TextBox 9">
            <a:extLst>
              <a:ext uri="{FF2B5EF4-FFF2-40B4-BE49-F238E27FC236}">
                <a16:creationId xmlns:a16="http://schemas.microsoft.com/office/drawing/2014/main" id="{0B446911-560A-A7AF-AD02-349B2CCC41E6}"/>
              </a:ext>
            </a:extLst>
          </p:cNvPr>
          <p:cNvSpPr txBox="1"/>
          <p:nvPr userDrawn="1"/>
        </p:nvSpPr>
        <p:spPr>
          <a:xfrm>
            <a:off x="474751" y="38770"/>
            <a:ext cx="2032013" cy="338554"/>
          </a:xfrm>
          <a:prstGeom prst="rect">
            <a:avLst/>
          </a:prstGeom>
          <a:noFill/>
        </p:spPr>
        <p:txBody>
          <a:bodyPr wrap="square" rtlCol="0">
            <a:spAutoFit/>
          </a:bodyPr>
          <a:lstStyle/>
          <a:p>
            <a:r>
              <a:rPr lang="en-US" sz="1600" i="1" dirty="0">
                <a:solidFill>
                  <a:schemeClr val="accent6"/>
                </a:solidFill>
              </a:rPr>
              <a:t>DESTINY-Breast04</a:t>
            </a:r>
          </a:p>
        </p:txBody>
      </p:sp>
    </p:spTree>
    <p:extLst>
      <p:ext uri="{BB962C8B-B14F-4D97-AF65-F5344CB8AC3E}">
        <p14:creationId xmlns:p14="http://schemas.microsoft.com/office/powerpoint/2010/main" val="670847147"/>
      </p:ext>
    </p:extLst>
  </p:cSld>
  <p:clrMap bg1="lt1" tx1="dk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9" name="Picture 8" descr="A picture containing plate&#10;&#10;Description automatically generated">
            <a:extLst>
              <a:ext uri="{FF2B5EF4-FFF2-40B4-BE49-F238E27FC236}">
                <a16:creationId xmlns:a16="http://schemas.microsoft.com/office/drawing/2014/main" id="{70BFE00D-EB8D-3149-5863-AF4F250FE659}"/>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a:stretch/>
        </p:blipFill>
        <p:spPr>
          <a:xfrm>
            <a:off x="1" y="27375"/>
            <a:ext cx="581115" cy="359744"/>
          </a:xfrm>
          <a:prstGeom prst="rect">
            <a:avLst/>
          </a:prstGeom>
        </p:spPr>
      </p:pic>
      <p:sp>
        <p:nvSpPr>
          <p:cNvPr id="10" name="TextBox 9">
            <a:extLst>
              <a:ext uri="{FF2B5EF4-FFF2-40B4-BE49-F238E27FC236}">
                <a16:creationId xmlns:a16="http://schemas.microsoft.com/office/drawing/2014/main" id="{0B446911-560A-A7AF-AD02-349B2CCC41E6}"/>
              </a:ext>
            </a:extLst>
          </p:cNvPr>
          <p:cNvSpPr txBox="1"/>
          <p:nvPr userDrawn="1"/>
        </p:nvSpPr>
        <p:spPr>
          <a:xfrm>
            <a:off x="474751" y="38770"/>
            <a:ext cx="2032013" cy="338554"/>
          </a:xfrm>
          <a:prstGeom prst="rect">
            <a:avLst/>
          </a:prstGeom>
          <a:noFill/>
        </p:spPr>
        <p:txBody>
          <a:bodyPr wrap="square" rtlCol="0">
            <a:spAutoFit/>
          </a:bodyPr>
          <a:lstStyle/>
          <a:p>
            <a:r>
              <a:rPr lang="en-US" sz="1600" i="1" dirty="0">
                <a:solidFill>
                  <a:schemeClr val="accent6"/>
                </a:solidFill>
              </a:rPr>
              <a:t>DESTINY-Breast04</a:t>
            </a:r>
          </a:p>
        </p:txBody>
      </p:sp>
    </p:spTree>
    <p:extLst>
      <p:ext uri="{BB962C8B-B14F-4D97-AF65-F5344CB8AC3E}">
        <p14:creationId xmlns:p14="http://schemas.microsoft.com/office/powerpoint/2010/main" val="443880641"/>
      </p:ext>
    </p:extLst>
  </p:cSld>
  <p:clrMap bg1="lt1" tx1="dk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5393937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2669058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ustomShape 1"/>
          <p:cNvSpPr/>
          <p:nvPr/>
        </p:nvSpPr>
        <p:spPr>
          <a:xfrm>
            <a:off x="0" y="0"/>
            <a:ext cx="192000" cy="6858000"/>
          </a:xfrm>
          <a:prstGeom prst="rect">
            <a:avLst/>
          </a:prstGeom>
          <a:solidFill>
            <a:srgbClr val="0054A6"/>
          </a:solidFill>
          <a:ln>
            <a:noFill/>
          </a:ln>
        </p:spPr>
        <p:style>
          <a:lnRef idx="0">
            <a:scrgbClr r="0" g="0" b="0"/>
          </a:lnRef>
          <a:fillRef idx="0">
            <a:scrgbClr r="0" g="0" b="0"/>
          </a:fillRef>
          <a:effectRef idx="0">
            <a:scrgbClr r="0" g="0" b="0"/>
          </a:effectRef>
          <a:fontRef idx="minor"/>
        </p:style>
      </p:sp>
      <p:sp>
        <p:nvSpPr>
          <p:cNvPr id="3" name="CustomShape 2"/>
          <p:cNvSpPr/>
          <p:nvPr/>
        </p:nvSpPr>
        <p:spPr>
          <a:xfrm>
            <a:off x="0" y="0"/>
            <a:ext cx="192000" cy="1198440"/>
          </a:xfrm>
          <a:prstGeom prst="rect">
            <a:avLst/>
          </a:prstGeom>
          <a:solidFill>
            <a:srgbClr val="FFCE34"/>
          </a:solid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93611501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428418"/>
      </p:ext>
    </p:extLst>
  </p:cSld>
  <p:clrMap bg1="dk2" tx1="lt1" bg2="dk1"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5EDF43-AF4C-5C4B-A133-7B32188B637D}"/>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0" y="6303081"/>
            <a:ext cx="12192000" cy="563840"/>
          </a:xfrm>
          <a:prstGeom prst="rect">
            <a:avLst/>
          </a:prstGeom>
        </p:spPr>
      </p:pic>
      <p:sp>
        <p:nvSpPr>
          <p:cNvPr id="9" name="Rectangle 8">
            <a:extLst>
              <a:ext uri="{FF2B5EF4-FFF2-40B4-BE49-F238E27FC236}">
                <a16:creationId xmlns:a16="http://schemas.microsoft.com/office/drawing/2014/main" id="{6A7FC19E-A304-3649-B5BF-E7AADC057505}"/>
              </a:ext>
            </a:extLst>
          </p:cNvPr>
          <p:cNvSpPr/>
          <p:nvPr/>
        </p:nvSpPr>
        <p:spPr>
          <a:xfrm>
            <a:off x="-3" y="6380635"/>
            <a:ext cx="12192003" cy="480859"/>
          </a:xfrm>
          <a:prstGeom prst="rect">
            <a:avLst/>
          </a:prstGeom>
          <a:solidFill>
            <a:srgbClr val="4D4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9D00B5C5-5163-0840-94C6-129355264793}"/>
              </a:ext>
            </a:extLst>
          </p:cNvPr>
          <p:cNvSpPr txBox="1"/>
          <p:nvPr/>
        </p:nvSpPr>
        <p:spPr>
          <a:xfrm>
            <a:off x="11081717" y="6487129"/>
            <a:ext cx="890827" cy="246221"/>
          </a:xfrm>
          <a:prstGeom prst="rect">
            <a:avLst/>
          </a:prstGeom>
          <a:noFill/>
        </p:spPr>
        <p:txBody>
          <a:bodyPr wrap="square" rtlCol="0">
            <a:spAutoFit/>
          </a:bodyPr>
          <a:lstStyle/>
          <a:p>
            <a:pPr algn="r"/>
            <a:fld id="{858E04BE-65A9-A145-A0EB-EB6CD2880A85}" type="slidenum">
              <a:rPr lang="en-US" sz="1000" smtClean="0">
                <a:solidFill>
                  <a:schemeClr val="bg1"/>
                </a:solidFill>
              </a:rPr>
              <a:t>‹#›</a:t>
            </a:fld>
            <a:endParaRPr lang="en-US" sz="1000" dirty="0">
              <a:solidFill>
                <a:schemeClr val="bg1"/>
              </a:solidFill>
            </a:endParaRPr>
          </a:p>
        </p:txBody>
      </p:sp>
      <p:pic>
        <p:nvPicPr>
          <p:cNvPr id="2" name="Picture 1">
            <a:extLst>
              <a:ext uri="{FF2B5EF4-FFF2-40B4-BE49-F238E27FC236}">
                <a16:creationId xmlns:a16="http://schemas.microsoft.com/office/drawing/2014/main" id="{1C80B3FD-E058-FFE2-3209-5A0CFACD0E99}"/>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74573" y="6487128"/>
            <a:ext cx="1782824" cy="267870"/>
          </a:xfrm>
          <a:prstGeom prst="rect">
            <a:avLst/>
          </a:prstGeom>
        </p:spPr>
      </p:pic>
    </p:spTree>
    <p:extLst>
      <p:ext uri="{BB962C8B-B14F-4D97-AF65-F5344CB8AC3E}">
        <p14:creationId xmlns:p14="http://schemas.microsoft.com/office/powerpoint/2010/main" val="2825620890"/>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4115" r:id="rId18"/>
    <p:sldLayoutId id="2147484117" r:id="rId19"/>
    <p:sldLayoutId id="2147484122"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0FC1A-5D71-4BC1-8FC6-75FE924C1CF0}" type="datetimeFigureOut">
              <a:rPr lang="en-US" smtClean="0"/>
              <a:t>1/9/24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62BAE-9627-458C-8719-B1D5F7FECA27}" type="slidenum">
              <a:rPr lang="en-US" smtClean="0"/>
              <a:t>‹#›</a:t>
            </a:fld>
            <a:endParaRPr lang="en-US"/>
          </a:p>
        </p:txBody>
      </p:sp>
    </p:spTree>
    <p:extLst>
      <p:ext uri="{BB962C8B-B14F-4D97-AF65-F5344CB8AC3E}">
        <p14:creationId xmlns:p14="http://schemas.microsoft.com/office/powerpoint/2010/main" val="1676702810"/>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27761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19101" y="161841"/>
            <a:ext cx="10672383" cy="884728"/>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lvl="0"/>
            <a:r>
              <a:rPr lang="en-US"/>
              <a:t>Click to edit Master title style</a:t>
            </a:r>
            <a:endParaRPr lang="en-GB"/>
          </a:p>
        </p:txBody>
      </p:sp>
      <p:sp>
        <p:nvSpPr>
          <p:cNvPr id="2" name="Text Placeholder 1"/>
          <p:cNvSpPr>
            <a:spLocks noGrp="1"/>
          </p:cNvSpPr>
          <p:nvPr>
            <p:ph type="body" idx="1"/>
          </p:nvPr>
        </p:nvSpPr>
        <p:spPr>
          <a:xfrm>
            <a:off x="427938" y="1677890"/>
            <a:ext cx="11211613" cy="4438649"/>
          </a:xfrm>
          <a:prstGeom prst="rect">
            <a:avLst/>
          </a:prstGeom>
        </p:spPr>
        <p:txBody>
          <a:bodyPr vert="horz" lIns="91440" tIns="45720" rIns="91440" bIns="45720" rtlCol="0">
            <a:normAutofit/>
          </a:bodyPr>
          <a:lstStyle/>
          <a:p>
            <a:pPr lvl="1"/>
            <a:r>
              <a:rPr lang="en-US"/>
              <a:t>Second level</a:t>
            </a:r>
          </a:p>
          <a:p>
            <a:pPr lvl="2"/>
            <a:r>
              <a:rPr lang="en-US"/>
              <a:t>Third level</a:t>
            </a:r>
          </a:p>
          <a:p>
            <a:pPr lvl="3"/>
            <a:r>
              <a:rPr lang="en-US"/>
              <a:t>Fourth level</a:t>
            </a:r>
          </a:p>
        </p:txBody>
      </p:sp>
      <p:pic>
        <p:nvPicPr>
          <p:cNvPr id="3" name="Picture 2" descr="AstraZeneca logo gold bit.png"/>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1350644" y="6205995"/>
            <a:ext cx="407440" cy="511088"/>
          </a:xfrm>
          <a:prstGeom prst="rect">
            <a:avLst/>
          </a:prstGeom>
        </p:spPr>
      </p:pic>
      <p:sp>
        <p:nvSpPr>
          <p:cNvPr id="4" name="Footer Placeholder 3">
            <a:extLst>
              <a:ext uri="{FF2B5EF4-FFF2-40B4-BE49-F238E27FC236}">
                <a16:creationId xmlns:a16="http://schemas.microsoft.com/office/drawing/2014/main" id="{381D223D-16B8-F743-8AC4-CEBE569430DB}"/>
              </a:ext>
            </a:extLst>
          </p:cNvPr>
          <p:cNvSpPr>
            <a:spLocks noGrp="1"/>
          </p:cNvSpPr>
          <p:nvPr>
            <p:ph type="ftr" sz="quarter" idx="3"/>
          </p:nvPr>
        </p:nvSpPr>
        <p:spPr>
          <a:xfrm>
            <a:off x="1" y="6160419"/>
            <a:ext cx="10222663" cy="448331"/>
          </a:xfrm>
          <a:prstGeom prst="rect">
            <a:avLst/>
          </a:prstGeom>
        </p:spPr>
        <p:txBody>
          <a:bodyPr vert="horz" lIns="91440" tIns="45720" rIns="91440" bIns="45720" rtlCol="0" anchor="b"/>
          <a:lstStyle>
            <a:lvl1pPr algn="l">
              <a:defRPr sz="800">
                <a:solidFill>
                  <a:schemeClr val="tx1">
                    <a:lumMod val="50000"/>
                    <a:lumOff val="50000"/>
                  </a:schemeClr>
                </a:solidFill>
              </a:defRPr>
            </a:lvl1pPr>
          </a:lstStyle>
          <a:p>
            <a:endParaRPr lang="en-US"/>
          </a:p>
        </p:txBody>
      </p:sp>
      <p:sp>
        <p:nvSpPr>
          <p:cNvPr id="10" name="Rectangle 9">
            <a:extLst>
              <a:ext uri="{FF2B5EF4-FFF2-40B4-BE49-F238E27FC236}">
                <a16:creationId xmlns:a16="http://schemas.microsoft.com/office/drawing/2014/main" id="{5C26A767-86AF-594F-96CC-15C0C4CA4415}"/>
              </a:ext>
            </a:extLst>
          </p:cNvPr>
          <p:cNvSpPr/>
          <p:nvPr/>
        </p:nvSpPr>
        <p:spPr>
          <a:xfrm>
            <a:off x="0" y="6642556"/>
            <a:ext cx="9144000" cy="215444"/>
          </a:xfrm>
          <a:prstGeom prst="rect">
            <a:avLst/>
          </a:prstGeom>
        </p:spPr>
        <p:txBody>
          <a:bodyPr wrap="square">
            <a:spAutoFit/>
          </a:bodyPr>
          <a:lstStyle/>
          <a:p>
            <a:r>
              <a:rPr lang="en-US" sz="800">
                <a:solidFill>
                  <a:schemeClr val="tx1"/>
                </a:solidFill>
              </a:rPr>
              <a:t>For INTERNAL use only. Not for external distribution</a:t>
            </a:r>
          </a:p>
        </p:txBody>
      </p:sp>
      <p:sp>
        <p:nvSpPr>
          <p:cNvPr id="8" name="Rectangle 7">
            <a:extLst>
              <a:ext uri="{FF2B5EF4-FFF2-40B4-BE49-F238E27FC236}">
                <a16:creationId xmlns:a16="http://schemas.microsoft.com/office/drawing/2014/main" id="{03D0077D-499D-42BF-8ACE-F4777D2FD32F}"/>
              </a:ext>
            </a:extLst>
          </p:cNvPr>
          <p:cNvSpPr/>
          <p:nvPr/>
        </p:nvSpPr>
        <p:spPr bwMode="auto">
          <a:xfrm>
            <a:off x="0" y="6690183"/>
            <a:ext cx="2590800" cy="167819"/>
          </a:xfrm>
          <a:prstGeom prst="rect">
            <a:avLst/>
          </a:prstGeom>
          <a:solidFill>
            <a:schemeClr val="bg2"/>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420105DF-1E9D-4D7E-961F-64F85C3EB7AB}"/>
              </a:ext>
            </a:extLst>
          </p:cNvPr>
          <p:cNvSpPr txBox="1"/>
          <p:nvPr/>
        </p:nvSpPr>
        <p:spPr>
          <a:xfrm>
            <a:off x="11639551" y="6594548"/>
            <a:ext cx="552449" cy="276999"/>
          </a:xfrm>
          <a:prstGeom prst="rect">
            <a:avLst/>
          </a:prstGeom>
          <a:noFill/>
        </p:spPr>
        <p:txBody>
          <a:bodyPr wrap="square" rtlCol="0">
            <a:spAutoFit/>
          </a:bodyPr>
          <a:lstStyle/>
          <a:p>
            <a:pPr algn="r"/>
            <a:fld id="{4040A978-B35B-4C4F-A24E-18666743ECB8}" type="slidenum">
              <a:rPr lang="en-US" sz="1200" b="1" smtClean="0">
                <a:solidFill>
                  <a:schemeClr val="tx1"/>
                </a:solidFill>
              </a:rPr>
              <a:pPr algn="r"/>
              <a:t>‹#›</a:t>
            </a:fld>
            <a:endParaRPr lang="en-US" sz="1200" b="1" dirty="0">
              <a:solidFill>
                <a:schemeClr val="tx1"/>
              </a:solidFill>
            </a:endParaRPr>
          </a:p>
        </p:txBody>
      </p:sp>
    </p:spTree>
    <p:extLst>
      <p:ext uri="{BB962C8B-B14F-4D97-AF65-F5344CB8AC3E}">
        <p14:creationId xmlns:p14="http://schemas.microsoft.com/office/powerpoint/2010/main" val="1247608092"/>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 id="2147483975" r:id="rId24"/>
    <p:sldLayoutId id="2147483976" r:id="rId25"/>
    <p:sldLayoutId id="2147483977" r:id="rId26"/>
    <p:sldLayoutId id="2147483978" r:id="rId27"/>
    <p:sldLayoutId id="2147483979" r:id="rId28"/>
    <p:sldLayoutId id="2147483980" r:id="rId29"/>
    <p:sldLayoutId id="2147483981" r:id="rId30"/>
    <p:sldLayoutId id="2147483982" r:id="rId31"/>
    <p:sldLayoutId id="2147483983" r:id="rId32"/>
    <p:sldLayoutId id="2147483984" r:id="rId33"/>
    <p:sldLayoutId id="2147483985" r:id="rId34"/>
    <p:sldLayoutId id="2147483986" r:id="rId35"/>
    <p:sldLayoutId id="2147483987" r:id="rId36"/>
    <p:sldLayoutId id="2147483988" r:id="rId37"/>
    <p:sldLayoutId id="2147483989" r:id="rId38"/>
    <p:sldLayoutId id="2147483990" r:id="rId39"/>
    <p:sldLayoutId id="2147483991" r:id="rId40"/>
    <p:sldLayoutId id="2147483992" r:id="rId41"/>
    <p:sldLayoutId id="2147483993" r:id="rId4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txStyles>
    <p:titleStyle>
      <a:lvl1pPr algn="l" rtl="0" eaLnBrk="1" fontAlgn="base" hangingPunct="1">
        <a:spcBef>
          <a:spcPct val="0"/>
        </a:spcBef>
        <a:spcAft>
          <a:spcPct val="0"/>
        </a:spcAft>
        <a:defRPr sz="2667" b="1">
          <a:solidFill>
            <a:schemeClr val="accent3"/>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189" algn="l" rtl="0" eaLnBrk="1" fontAlgn="base" hangingPunct="1">
        <a:spcBef>
          <a:spcPct val="0"/>
        </a:spcBef>
        <a:spcAft>
          <a:spcPct val="0"/>
        </a:spcAft>
        <a:defRPr sz="2800" b="1">
          <a:solidFill>
            <a:schemeClr val="tx2"/>
          </a:solidFill>
          <a:latin typeface="Arial" charset="0"/>
        </a:defRPr>
      </a:lvl6pPr>
      <a:lvl7pPr marL="914377" algn="l" rtl="0" eaLnBrk="1" fontAlgn="base" hangingPunct="1">
        <a:spcBef>
          <a:spcPct val="0"/>
        </a:spcBef>
        <a:spcAft>
          <a:spcPct val="0"/>
        </a:spcAft>
        <a:defRPr sz="2800" b="1">
          <a:solidFill>
            <a:schemeClr val="tx2"/>
          </a:solidFill>
          <a:latin typeface="Arial" charset="0"/>
        </a:defRPr>
      </a:lvl7pPr>
      <a:lvl8pPr marL="1371566" algn="l" rtl="0" eaLnBrk="1" fontAlgn="base" hangingPunct="1">
        <a:spcBef>
          <a:spcPct val="0"/>
        </a:spcBef>
        <a:spcAft>
          <a:spcPct val="0"/>
        </a:spcAft>
        <a:defRPr sz="2800" b="1">
          <a:solidFill>
            <a:schemeClr val="tx2"/>
          </a:solidFill>
          <a:latin typeface="Arial" charset="0"/>
        </a:defRPr>
      </a:lvl8pPr>
      <a:lvl9pPr marL="1828754" algn="l" rtl="0" eaLnBrk="1" fontAlgn="base" hangingPunct="1">
        <a:spcBef>
          <a:spcPct val="0"/>
        </a:spcBef>
        <a:spcAft>
          <a:spcPct val="0"/>
        </a:spcAft>
        <a:defRPr sz="2800" b="1">
          <a:solidFill>
            <a:schemeClr val="tx2"/>
          </a:solidFill>
          <a:latin typeface="Arial" charset="0"/>
        </a:defRPr>
      </a:lvl9pPr>
    </p:titleStyle>
    <p:bodyStyle>
      <a:lvl1pPr marL="342891" marR="0" indent="-342891" algn="l" defTabSz="1219170" rtl="0" eaLnBrk="1" fontAlgn="base" latinLnBrk="0" hangingPunct="1">
        <a:lnSpc>
          <a:spcPct val="100000"/>
        </a:lnSpc>
        <a:spcBef>
          <a:spcPct val="0"/>
        </a:spcBef>
        <a:spcAft>
          <a:spcPts val="400"/>
        </a:spcAft>
        <a:buClr>
          <a:srgbClr val="7AB800"/>
        </a:buClr>
        <a:buSzTx/>
        <a:buFontTx/>
        <a:buNone/>
        <a:tabLst/>
        <a:defRPr sz="1867" b="1">
          <a:solidFill>
            <a:srgbClr val="000000"/>
          </a:solidFill>
          <a:latin typeface="+mn-lt"/>
          <a:ea typeface="+mn-ea"/>
          <a:cs typeface="+mn-cs"/>
        </a:defRPr>
      </a:lvl1pPr>
      <a:lvl2pPr marL="241294" indent="-239178" algn="l" rtl="0" eaLnBrk="1" fontAlgn="base" hangingPunct="1">
        <a:lnSpc>
          <a:spcPct val="100000"/>
        </a:lnSpc>
        <a:spcBef>
          <a:spcPct val="0"/>
        </a:spcBef>
        <a:spcAft>
          <a:spcPts val="400"/>
        </a:spcAft>
        <a:buClr>
          <a:srgbClr val="4B306A"/>
        </a:buClr>
        <a:buFont typeface="Arial" panose="020B0604020202020204" pitchFamily="34" charset="0"/>
        <a:buChar char="•"/>
        <a:defRPr sz="2133" b="0">
          <a:solidFill>
            <a:schemeClr val="tx1"/>
          </a:solidFill>
          <a:latin typeface="+mn-lt"/>
        </a:defRPr>
      </a:lvl2pPr>
      <a:lvl3pPr marL="673083" indent="-186262" algn="l" rtl="0" eaLnBrk="1" fontAlgn="base" hangingPunct="1">
        <a:lnSpc>
          <a:spcPct val="100000"/>
        </a:lnSpc>
        <a:spcBef>
          <a:spcPct val="0"/>
        </a:spcBef>
        <a:spcAft>
          <a:spcPts val="400"/>
        </a:spcAft>
        <a:buClr>
          <a:srgbClr val="4B306A"/>
        </a:buClr>
        <a:buSzPct val="75000"/>
        <a:buFont typeface="Arial" pitchFamily="34" charset="0"/>
        <a:buChar char="–"/>
        <a:defRPr sz="1867">
          <a:solidFill>
            <a:schemeClr val="tx1"/>
          </a:solidFill>
          <a:latin typeface="+mn-lt"/>
        </a:defRPr>
      </a:lvl3pPr>
      <a:lvl4pPr marL="954593" indent="-171446" algn="l" rtl="0" eaLnBrk="1" fontAlgn="base" hangingPunct="1">
        <a:lnSpc>
          <a:spcPct val="100000"/>
        </a:lnSpc>
        <a:spcBef>
          <a:spcPct val="0"/>
        </a:spcBef>
        <a:spcAft>
          <a:spcPts val="400"/>
        </a:spcAft>
        <a:buClr>
          <a:srgbClr val="4B306A"/>
        </a:buClr>
        <a:buSzPct val="100000"/>
        <a:buChar char="•"/>
        <a:defRPr sz="1600">
          <a:solidFill>
            <a:schemeClr val="tx1"/>
          </a:solidFill>
          <a:latin typeface="+mn-lt"/>
        </a:defRPr>
      </a:lvl4pPr>
      <a:lvl5pPr marL="1435064" indent="-175680" algn="l" rtl="0" eaLnBrk="1" fontAlgn="base" hangingPunct="1">
        <a:lnSpc>
          <a:spcPct val="100000"/>
        </a:lnSpc>
        <a:spcBef>
          <a:spcPct val="0"/>
        </a:spcBef>
        <a:spcAft>
          <a:spcPct val="0"/>
        </a:spcAft>
        <a:buClr>
          <a:srgbClr val="7AB800"/>
        </a:buClr>
        <a:buChar char="•"/>
        <a:defRPr sz="1467">
          <a:solidFill>
            <a:schemeClr val="tx1"/>
          </a:solidFill>
          <a:latin typeface="+mn-lt"/>
        </a:defRPr>
      </a:lvl5pPr>
      <a:lvl6pPr marL="1620798" indent="-176209" algn="l" rtl="0" eaLnBrk="1" fontAlgn="base" hangingPunct="1">
        <a:spcBef>
          <a:spcPct val="0"/>
        </a:spcBef>
        <a:spcAft>
          <a:spcPct val="0"/>
        </a:spcAft>
        <a:buChar char="•"/>
        <a:defRPr sz="1467">
          <a:solidFill>
            <a:schemeClr val="tx1"/>
          </a:solidFill>
          <a:latin typeface="+mn-lt"/>
        </a:defRPr>
      </a:lvl6pPr>
      <a:lvl7pPr marL="2077987" indent="-176209" algn="l" rtl="0" eaLnBrk="1" fontAlgn="base" hangingPunct="1">
        <a:spcBef>
          <a:spcPct val="0"/>
        </a:spcBef>
        <a:spcAft>
          <a:spcPct val="0"/>
        </a:spcAft>
        <a:buChar char="•"/>
        <a:defRPr sz="1467">
          <a:solidFill>
            <a:schemeClr val="tx1"/>
          </a:solidFill>
          <a:latin typeface="+mn-lt"/>
        </a:defRPr>
      </a:lvl7pPr>
      <a:lvl8pPr marL="2535175" indent="-176209" algn="l" rtl="0" eaLnBrk="1" fontAlgn="base" hangingPunct="1">
        <a:spcBef>
          <a:spcPct val="0"/>
        </a:spcBef>
        <a:spcAft>
          <a:spcPct val="0"/>
        </a:spcAft>
        <a:buChar char="•"/>
        <a:defRPr sz="1467">
          <a:solidFill>
            <a:schemeClr val="tx1"/>
          </a:solidFill>
          <a:latin typeface="+mn-lt"/>
        </a:defRPr>
      </a:lvl8pPr>
      <a:lvl9pPr marL="2992364" indent="-176209" algn="l" rtl="0" eaLnBrk="1" fontAlgn="base" hangingPunct="1">
        <a:spcBef>
          <a:spcPct val="0"/>
        </a:spcBef>
        <a:spcAft>
          <a:spcPct val="0"/>
        </a:spcAft>
        <a:buChar char="•"/>
        <a:defRPr sz="1467">
          <a:solidFill>
            <a:schemeClr val="tx1"/>
          </a:solidFill>
          <a:latin typeface="+mn-lt"/>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pic>
        <p:nvPicPr>
          <p:cNvPr id="4" name="Picture 3" descr="AZ_SYMBOL_RGB.jpg"/>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3939041156"/>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 id="2147484015" r:id="rId21"/>
    <p:sldLayoutId id="2147484016" r:id="rId22"/>
    <p:sldLayoutId id="2147484017" r:id="rId23"/>
    <p:sldLayoutId id="2147484018" r:id="rId24"/>
    <p:sldLayoutId id="2147484019" r:id="rId25"/>
    <p:sldLayoutId id="2147484020" r:id="rId26"/>
    <p:sldLayoutId id="2147484021" r:id="rId27"/>
    <p:sldLayoutId id="2147484022" r:id="rId28"/>
    <p:sldLayoutId id="2147484023" r:id="rId29"/>
    <p:sldLayoutId id="2147484024" r:id="rId30"/>
    <p:sldLayoutId id="2147484025" r:id="rId31"/>
    <p:sldLayoutId id="2147484026" r:id="rId3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585"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3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70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7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700"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7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700"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5EDF43-AF4C-5C4B-A133-7B32188B637D}"/>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0" y="6303081"/>
            <a:ext cx="12192000" cy="563840"/>
          </a:xfrm>
          <a:prstGeom prst="rect">
            <a:avLst/>
          </a:prstGeom>
        </p:spPr>
      </p:pic>
      <p:sp>
        <p:nvSpPr>
          <p:cNvPr id="9" name="Rectangle 8">
            <a:extLst>
              <a:ext uri="{FF2B5EF4-FFF2-40B4-BE49-F238E27FC236}">
                <a16:creationId xmlns:a16="http://schemas.microsoft.com/office/drawing/2014/main" id="{6A7FC19E-A304-3649-B5BF-E7AADC057505}"/>
              </a:ext>
            </a:extLst>
          </p:cNvPr>
          <p:cNvSpPr/>
          <p:nvPr/>
        </p:nvSpPr>
        <p:spPr>
          <a:xfrm>
            <a:off x="-3" y="6380635"/>
            <a:ext cx="12192003" cy="480859"/>
          </a:xfrm>
          <a:prstGeom prst="rect">
            <a:avLst/>
          </a:prstGeom>
          <a:solidFill>
            <a:srgbClr val="4D4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5E85D618-2209-BD46-8D2A-5CA1261693F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66097" y="6487128"/>
            <a:ext cx="2377099" cy="267870"/>
          </a:xfrm>
          <a:prstGeom prst="rect">
            <a:avLst/>
          </a:prstGeom>
        </p:spPr>
      </p:pic>
      <p:sp>
        <p:nvSpPr>
          <p:cNvPr id="11" name="TextBox 10">
            <a:extLst>
              <a:ext uri="{FF2B5EF4-FFF2-40B4-BE49-F238E27FC236}">
                <a16:creationId xmlns:a16="http://schemas.microsoft.com/office/drawing/2014/main" id="{9D00B5C5-5163-0840-94C6-129355264793}"/>
              </a:ext>
            </a:extLst>
          </p:cNvPr>
          <p:cNvSpPr txBox="1"/>
          <p:nvPr/>
        </p:nvSpPr>
        <p:spPr>
          <a:xfrm>
            <a:off x="11081717" y="6487129"/>
            <a:ext cx="890827" cy="246221"/>
          </a:xfrm>
          <a:prstGeom prst="rect">
            <a:avLst/>
          </a:prstGeom>
          <a:noFill/>
        </p:spPr>
        <p:txBody>
          <a:bodyPr wrap="square" rtlCol="0">
            <a:spAutoFit/>
          </a:bodyPr>
          <a:lstStyle/>
          <a:p>
            <a:pPr algn="r"/>
            <a:fld id="{858E04BE-65A9-A145-A0EB-EB6CD2880A85}" type="slidenum">
              <a:rPr lang="en-US" sz="1000" smtClean="0">
                <a:solidFill>
                  <a:schemeClr val="bg1"/>
                </a:solidFill>
              </a:rPr>
              <a:t>‹#›</a:t>
            </a:fld>
            <a:endParaRPr lang="en-US" sz="1000" dirty="0">
              <a:solidFill>
                <a:schemeClr val="bg1"/>
              </a:solidFill>
            </a:endParaRPr>
          </a:p>
        </p:txBody>
      </p:sp>
    </p:spTree>
    <p:extLst>
      <p:ext uri="{BB962C8B-B14F-4D97-AF65-F5344CB8AC3E}">
        <p14:creationId xmlns:p14="http://schemas.microsoft.com/office/powerpoint/2010/main" val="4067990079"/>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26" tIns="45718" rIns="91426" bIns="45718"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26" tIns="45718" rIns="9142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125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26" tIns="45718" rIns="91426" bIns="45718" numCol="1" anchor="t" anchorCtr="0" compatLnSpc="1">
            <a:prstTxWarp prst="textNoShape">
              <a:avLst/>
            </a:prstTxWarp>
          </a:bodyPr>
          <a:lstStyle>
            <a:lvl1pPr>
              <a:defRPr sz="1500">
                <a:solidFill>
                  <a:srgbClr val="000000"/>
                </a:solidFill>
                <a:ea typeface="Osaka" pitchFamily="-1" charset="-128"/>
                <a:cs typeface="Osaka" pitchFamily="-1" charset="-128"/>
              </a:defRPr>
            </a:lvl1pPr>
          </a:lstStyle>
          <a:p>
            <a:pPr>
              <a:defRPr/>
            </a:pPr>
            <a:fld id="{BD72F210-F66D-8549-8920-3138D3E49935}" type="datetime1">
              <a:rPr lang="en-US" smtClean="0"/>
              <a:t>1/9/24</a:t>
            </a:fld>
            <a:endParaRPr lang="en-US" dirty="0"/>
          </a:p>
        </p:txBody>
      </p:sp>
      <p:sp>
        <p:nvSpPr>
          <p:cNvPr id="18125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26" tIns="45718" rIns="91426" bIns="45718" numCol="1" anchor="t" anchorCtr="0" compatLnSpc="1">
            <a:prstTxWarp prst="textNoShape">
              <a:avLst/>
            </a:prstTxWarp>
          </a:bodyPr>
          <a:lstStyle>
            <a:lvl1pPr algn="ctr" eaLnBrk="0" hangingPunct="0">
              <a:defRPr sz="1500">
                <a:solidFill>
                  <a:srgbClr val="000000"/>
                </a:solidFill>
                <a:latin typeface="Arial" pitchFamily="-1" charset="0"/>
                <a:ea typeface="+mn-ea"/>
                <a:cs typeface="+mn-cs"/>
              </a:defRPr>
            </a:lvl1pPr>
          </a:lstStyle>
          <a:p>
            <a:pPr>
              <a:defRPr/>
            </a:pPr>
            <a:r>
              <a:rPr lang="en-US" dirty="0"/>
              <a:t>This presentation is the intellectual property of the author/presenter.  Contact mtelli@stanford.edu for permission to reprint and/or distribute.  </a:t>
            </a:r>
          </a:p>
        </p:txBody>
      </p:sp>
      <p:sp>
        <p:nvSpPr>
          <p:cNvPr id="18125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26" tIns="45718" rIns="91426" bIns="45718" numCol="1" anchor="t" anchorCtr="0" compatLnSpc="1">
            <a:prstTxWarp prst="textNoShape">
              <a:avLst/>
            </a:prstTxWarp>
          </a:bodyPr>
          <a:lstStyle>
            <a:lvl1pPr algn="r">
              <a:defRPr sz="1500">
                <a:solidFill>
                  <a:srgbClr val="000000"/>
                </a:solidFill>
                <a:ea typeface="Osaka" pitchFamily="-1" charset="-128"/>
                <a:cs typeface="Osaka" pitchFamily="-1" charset="-128"/>
              </a:defRPr>
            </a:lvl1pPr>
          </a:lstStyle>
          <a:p>
            <a:pPr>
              <a:defRPr/>
            </a:pPr>
            <a:fld id="{55DF38F3-65A0-F042-BF66-1F8EA21582ED}" type="slidenum">
              <a:rPr lang="en-US"/>
              <a:pPr>
                <a:defRPr/>
              </a:pPr>
              <a:t>‹#›</a:t>
            </a:fld>
            <a:endParaRPr lang="en-US" dirty="0"/>
          </a:p>
        </p:txBody>
      </p:sp>
    </p:spTree>
    <p:extLst>
      <p:ext uri="{BB962C8B-B14F-4D97-AF65-F5344CB8AC3E}">
        <p14:creationId xmlns:p14="http://schemas.microsoft.com/office/powerpoint/2010/main" val="1969263982"/>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1" charset="0"/>
          <a:ea typeface="Osaka" pitchFamily="-1" charset="-128"/>
          <a:cs typeface="Osaka" pitchFamily="-1" charset="-128"/>
        </a:defRPr>
      </a:lvl2pPr>
      <a:lvl3pPr algn="ctr" rtl="0" eaLnBrk="1" fontAlgn="base" hangingPunct="1">
        <a:spcBef>
          <a:spcPct val="0"/>
        </a:spcBef>
        <a:spcAft>
          <a:spcPct val="0"/>
        </a:spcAft>
        <a:defRPr sz="4400">
          <a:solidFill>
            <a:schemeClr val="tx2"/>
          </a:solidFill>
          <a:latin typeface="Arial" pitchFamily="-1" charset="0"/>
          <a:ea typeface="Osaka" pitchFamily="-1" charset="-128"/>
          <a:cs typeface="Osaka" pitchFamily="-1" charset="-128"/>
        </a:defRPr>
      </a:lvl3pPr>
      <a:lvl4pPr algn="ctr" rtl="0" eaLnBrk="1" fontAlgn="base" hangingPunct="1">
        <a:spcBef>
          <a:spcPct val="0"/>
        </a:spcBef>
        <a:spcAft>
          <a:spcPct val="0"/>
        </a:spcAft>
        <a:defRPr sz="4400">
          <a:solidFill>
            <a:schemeClr val="tx2"/>
          </a:solidFill>
          <a:latin typeface="Arial" pitchFamily="-1" charset="0"/>
          <a:ea typeface="Osaka" pitchFamily="-1" charset="-128"/>
          <a:cs typeface="Osaka" pitchFamily="-1" charset="-128"/>
        </a:defRPr>
      </a:lvl4pPr>
      <a:lvl5pPr algn="ctr" rtl="0" eaLnBrk="1" fontAlgn="base" hangingPunct="1">
        <a:spcBef>
          <a:spcPct val="0"/>
        </a:spcBef>
        <a:spcAft>
          <a:spcPct val="0"/>
        </a:spcAft>
        <a:defRPr sz="4400">
          <a:solidFill>
            <a:schemeClr val="tx2"/>
          </a:solidFill>
          <a:latin typeface="Arial" pitchFamily="-1" charset="0"/>
          <a:ea typeface="Osaka" pitchFamily="-1" charset="-128"/>
          <a:cs typeface="Osaka" pitchFamily="-1" charset="-128"/>
        </a:defRPr>
      </a:lvl5pPr>
      <a:lvl6pPr marL="457119" algn="ctr" rtl="0" eaLnBrk="1" fontAlgn="base" hangingPunct="1">
        <a:spcBef>
          <a:spcPct val="0"/>
        </a:spcBef>
        <a:spcAft>
          <a:spcPct val="0"/>
        </a:spcAft>
        <a:defRPr sz="4400">
          <a:solidFill>
            <a:schemeClr val="tx2"/>
          </a:solidFill>
          <a:latin typeface="Arial" pitchFamily="-1" charset="0"/>
          <a:ea typeface="Osaka" pitchFamily="-1" charset="-128"/>
          <a:cs typeface="Osaka" pitchFamily="-1" charset="-128"/>
        </a:defRPr>
      </a:lvl6pPr>
      <a:lvl7pPr marL="914241" algn="ctr" rtl="0" eaLnBrk="1" fontAlgn="base" hangingPunct="1">
        <a:spcBef>
          <a:spcPct val="0"/>
        </a:spcBef>
        <a:spcAft>
          <a:spcPct val="0"/>
        </a:spcAft>
        <a:defRPr sz="4400">
          <a:solidFill>
            <a:schemeClr val="tx2"/>
          </a:solidFill>
          <a:latin typeface="Arial" pitchFamily="-1" charset="0"/>
          <a:ea typeface="Osaka" pitchFamily="-1" charset="-128"/>
          <a:cs typeface="Osaka" pitchFamily="-1" charset="-128"/>
        </a:defRPr>
      </a:lvl7pPr>
      <a:lvl8pPr marL="1371362" algn="ctr" rtl="0" eaLnBrk="1" fontAlgn="base" hangingPunct="1">
        <a:spcBef>
          <a:spcPct val="0"/>
        </a:spcBef>
        <a:spcAft>
          <a:spcPct val="0"/>
        </a:spcAft>
        <a:defRPr sz="4400">
          <a:solidFill>
            <a:schemeClr val="tx2"/>
          </a:solidFill>
          <a:latin typeface="Arial" pitchFamily="-1" charset="0"/>
          <a:ea typeface="Osaka" pitchFamily="-1" charset="-128"/>
          <a:cs typeface="Osaka" pitchFamily="-1" charset="-128"/>
        </a:defRPr>
      </a:lvl8pPr>
      <a:lvl9pPr marL="1828482" algn="ctr" rtl="0" eaLnBrk="1" fontAlgn="base" hangingPunct="1">
        <a:spcBef>
          <a:spcPct val="0"/>
        </a:spcBef>
        <a:spcAft>
          <a:spcPct val="0"/>
        </a:spcAft>
        <a:defRPr sz="4400">
          <a:solidFill>
            <a:schemeClr val="tx2"/>
          </a:solidFill>
          <a:latin typeface="Arial" pitchFamily="-1" charset="0"/>
          <a:ea typeface="Osaka" pitchFamily="-1" charset="-128"/>
          <a:cs typeface="Osaka" pitchFamily="-1" charset="-128"/>
        </a:defRPr>
      </a:lvl9pPr>
    </p:titleStyle>
    <p:bodyStyle>
      <a:lvl1pPr marL="342842" indent="-342842" algn="l" rtl="0" eaLnBrk="1" fontAlgn="base" hangingPunct="1">
        <a:spcBef>
          <a:spcPct val="20000"/>
        </a:spcBef>
        <a:spcAft>
          <a:spcPct val="0"/>
        </a:spcAft>
        <a:buChar char="•"/>
        <a:defRPr sz="3200">
          <a:solidFill>
            <a:schemeClr val="tx1"/>
          </a:solidFill>
          <a:latin typeface="+mn-lt"/>
          <a:ea typeface="+mn-ea"/>
          <a:cs typeface="+mn-cs"/>
        </a:defRPr>
      </a:lvl1pPr>
      <a:lvl2pPr marL="742820" indent="-285704" algn="l" rtl="0" eaLnBrk="1" fontAlgn="base" hangingPunct="1">
        <a:spcBef>
          <a:spcPct val="20000"/>
        </a:spcBef>
        <a:spcAft>
          <a:spcPct val="0"/>
        </a:spcAft>
        <a:buChar char="–"/>
        <a:defRPr sz="2800">
          <a:solidFill>
            <a:schemeClr val="tx1"/>
          </a:solidFill>
          <a:latin typeface="+mn-lt"/>
          <a:ea typeface="+mn-ea"/>
          <a:cs typeface="+mn-cs"/>
        </a:defRPr>
      </a:lvl2pPr>
      <a:lvl3pPr marL="1142802" indent="-228562" algn="l" rtl="0" eaLnBrk="1" fontAlgn="base" hangingPunct="1">
        <a:spcBef>
          <a:spcPct val="20000"/>
        </a:spcBef>
        <a:spcAft>
          <a:spcPct val="0"/>
        </a:spcAft>
        <a:buChar char="•"/>
        <a:defRPr sz="2400">
          <a:solidFill>
            <a:schemeClr val="tx1"/>
          </a:solidFill>
          <a:latin typeface="+mn-lt"/>
          <a:ea typeface="+mn-ea"/>
          <a:cs typeface="+mn-cs"/>
        </a:defRPr>
      </a:lvl3pPr>
      <a:lvl4pPr marL="1599920" indent="-228562" algn="l" rtl="0" eaLnBrk="1" fontAlgn="base" hangingPunct="1">
        <a:spcBef>
          <a:spcPct val="20000"/>
        </a:spcBef>
        <a:spcAft>
          <a:spcPct val="0"/>
        </a:spcAft>
        <a:buChar char="–"/>
        <a:defRPr sz="2000">
          <a:solidFill>
            <a:schemeClr val="tx1"/>
          </a:solidFill>
          <a:latin typeface="+mn-lt"/>
          <a:ea typeface="+mn-ea"/>
          <a:cs typeface="+mn-cs"/>
        </a:defRPr>
      </a:lvl4pPr>
      <a:lvl5pPr marL="2057039" indent="-228562" algn="l" rtl="0" eaLnBrk="1" fontAlgn="base" hangingPunct="1">
        <a:spcBef>
          <a:spcPct val="20000"/>
        </a:spcBef>
        <a:spcAft>
          <a:spcPct val="0"/>
        </a:spcAft>
        <a:buChar char="»"/>
        <a:defRPr sz="2000">
          <a:solidFill>
            <a:schemeClr val="tx1"/>
          </a:solidFill>
          <a:latin typeface="+mn-lt"/>
          <a:ea typeface="+mn-ea"/>
          <a:cs typeface="+mn-cs"/>
        </a:defRPr>
      </a:lvl5pPr>
      <a:lvl6pPr marL="2514161" indent="-228562" algn="l" rtl="0" eaLnBrk="1" fontAlgn="base" hangingPunct="1">
        <a:spcBef>
          <a:spcPct val="20000"/>
        </a:spcBef>
        <a:spcAft>
          <a:spcPct val="0"/>
        </a:spcAft>
        <a:buChar char="»"/>
        <a:defRPr sz="2000">
          <a:solidFill>
            <a:schemeClr val="tx1"/>
          </a:solidFill>
          <a:latin typeface="+mn-lt"/>
          <a:ea typeface="+mn-ea"/>
          <a:cs typeface="+mn-cs"/>
        </a:defRPr>
      </a:lvl6pPr>
      <a:lvl7pPr marL="2971282" indent="-228562" algn="l" rtl="0" eaLnBrk="1" fontAlgn="base" hangingPunct="1">
        <a:spcBef>
          <a:spcPct val="20000"/>
        </a:spcBef>
        <a:spcAft>
          <a:spcPct val="0"/>
        </a:spcAft>
        <a:buChar char="»"/>
        <a:defRPr sz="2000">
          <a:solidFill>
            <a:schemeClr val="tx1"/>
          </a:solidFill>
          <a:latin typeface="+mn-lt"/>
          <a:ea typeface="+mn-ea"/>
          <a:cs typeface="+mn-cs"/>
        </a:defRPr>
      </a:lvl7pPr>
      <a:lvl8pPr marL="3428402" indent="-228562" algn="l" rtl="0" eaLnBrk="1" fontAlgn="base" hangingPunct="1">
        <a:spcBef>
          <a:spcPct val="20000"/>
        </a:spcBef>
        <a:spcAft>
          <a:spcPct val="0"/>
        </a:spcAft>
        <a:buChar char="»"/>
        <a:defRPr sz="2000">
          <a:solidFill>
            <a:schemeClr val="tx1"/>
          </a:solidFill>
          <a:latin typeface="+mn-lt"/>
          <a:ea typeface="+mn-ea"/>
          <a:cs typeface="+mn-cs"/>
        </a:defRPr>
      </a:lvl8pPr>
      <a:lvl9pPr marL="3885526" indent="-228562" algn="l" rtl="0" eaLnBrk="1" fontAlgn="base" hangingPunct="1">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9" rtl="0" eaLnBrk="1" latinLnBrk="0" hangingPunct="1">
        <a:defRPr sz="1900" kern="1200">
          <a:solidFill>
            <a:schemeClr val="tx1"/>
          </a:solidFill>
          <a:latin typeface="+mn-lt"/>
          <a:ea typeface="+mn-ea"/>
          <a:cs typeface="+mn-cs"/>
        </a:defRPr>
      </a:lvl1pPr>
      <a:lvl2pPr marL="457119" algn="l" defTabSz="457119" rtl="0" eaLnBrk="1" latinLnBrk="0" hangingPunct="1">
        <a:defRPr sz="1900" kern="1200">
          <a:solidFill>
            <a:schemeClr val="tx1"/>
          </a:solidFill>
          <a:latin typeface="+mn-lt"/>
          <a:ea typeface="+mn-ea"/>
          <a:cs typeface="+mn-cs"/>
        </a:defRPr>
      </a:lvl2pPr>
      <a:lvl3pPr marL="914241" algn="l" defTabSz="457119" rtl="0" eaLnBrk="1" latinLnBrk="0" hangingPunct="1">
        <a:defRPr sz="1900" kern="1200">
          <a:solidFill>
            <a:schemeClr val="tx1"/>
          </a:solidFill>
          <a:latin typeface="+mn-lt"/>
          <a:ea typeface="+mn-ea"/>
          <a:cs typeface="+mn-cs"/>
        </a:defRPr>
      </a:lvl3pPr>
      <a:lvl4pPr marL="1371362" algn="l" defTabSz="457119" rtl="0" eaLnBrk="1" latinLnBrk="0" hangingPunct="1">
        <a:defRPr sz="1900" kern="1200">
          <a:solidFill>
            <a:schemeClr val="tx1"/>
          </a:solidFill>
          <a:latin typeface="+mn-lt"/>
          <a:ea typeface="+mn-ea"/>
          <a:cs typeface="+mn-cs"/>
        </a:defRPr>
      </a:lvl4pPr>
      <a:lvl5pPr marL="1828482" algn="l" defTabSz="457119" rtl="0" eaLnBrk="1" latinLnBrk="0" hangingPunct="1">
        <a:defRPr sz="1900" kern="1200">
          <a:solidFill>
            <a:schemeClr val="tx1"/>
          </a:solidFill>
          <a:latin typeface="+mn-lt"/>
          <a:ea typeface="+mn-ea"/>
          <a:cs typeface="+mn-cs"/>
        </a:defRPr>
      </a:lvl5pPr>
      <a:lvl6pPr marL="2285606" algn="l" defTabSz="457119" rtl="0" eaLnBrk="1" latinLnBrk="0" hangingPunct="1">
        <a:defRPr sz="1900" kern="1200">
          <a:solidFill>
            <a:schemeClr val="tx1"/>
          </a:solidFill>
          <a:latin typeface="+mn-lt"/>
          <a:ea typeface="+mn-ea"/>
          <a:cs typeface="+mn-cs"/>
        </a:defRPr>
      </a:lvl6pPr>
      <a:lvl7pPr marL="2742722" algn="l" defTabSz="457119" rtl="0" eaLnBrk="1" latinLnBrk="0" hangingPunct="1">
        <a:defRPr sz="1900" kern="1200">
          <a:solidFill>
            <a:schemeClr val="tx1"/>
          </a:solidFill>
          <a:latin typeface="+mn-lt"/>
          <a:ea typeface="+mn-ea"/>
          <a:cs typeface="+mn-cs"/>
        </a:defRPr>
      </a:lvl7pPr>
      <a:lvl8pPr marL="3199840" algn="l" defTabSz="457119" rtl="0" eaLnBrk="1" latinLnBrk="0" hangingPunct="1">
        <a:defRPr sz="1900" kern="1200">
          <a:solidFill>
            <a:schemeClr val="tx1"/>
          </a:solidFill>
          <a:latin typeface="+mn-lt"/>
          <a:ea typeface="+mn-ea"/>
          <a:cs typeface="+mn-cs"/>
        </a:defRPr>
      </a:lvl8pPr>
      <a:lvl9pPr marL="3656959" algn="l" defTabSz="457119" rtl="0" eaLnBrk="1" latinLnBrk="0" hangingPunct="1">
        <a:defRPr sz="19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1244900" y="6507480"/>
            <a:ext cx="528000" cy="201339"/>
          </a:xfrm>
          <a:prstGeom prst="rect">
            <a:avLst/>
          </a:prstGeom>
        </p:spPr>
        <p:txBody>
          <a:bodyPr vert="horz" lIns="0" tIns="0" rIns="0" bIns="0" rtlCol="0" anchor="b" anchorCtr="0"/>
          <a:lstStyle>
            <a:lvl1pPr algn="r">
              <a:defRPr sz="1333" b="0">
                <a:solidFill>
                  <a:schemeClr val="accent2"/>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778155909"/>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585" rtl="0" eaLnBrk="1" latinLnBrk="0" hangingPunct="1">
        <a:spcBef>
          <a:spcPct val="0"/>
        </a:spcBef>
        <a:buNone/>
        <a:defRPr kumimoji="1"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kumimoji="1"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kumimoji="1"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kumimoji="1"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85" rtl="0" eaLnBrk="1" latinLnBrk="0" hangingPunct="1">
        <a:defRPr kumimoji="1" sz="2400" kern="1200">
          <a:solidFill>
            <a:schemeClr val="tx1"/>
          </a:solidFill>
          <a:latin typeface="+mn-lt"/>
          <a:ea typeface="+mn-ea"/>
          <a:cs typeface="+mn-cs"/>
        </a:defRPr>
      </a:lvl1pPr>
      <a:lvl2pPr marL="609585" algn="l" defTabSz="609585" rtl="0" eaLnBrk="1" latinLnBrk="0" hangingPunct="1">
        <a:defRPr kumimoji="1" sz="2400" kern="1200">
          <a:solidFill>
            <a:schemeClr val="tx1"/>
          </a:solidFill>
          <a:latin typeface="+mn-lt"/>
          <a:ea typeface="+mn-ea"/>
          <a:cs typeface="+mn-cs"/>
        </a:defRPr>
      </a:lvl2pPr>
      <a:lvl3pPr marL="1219170" algn="l" defTabSz="609585" rtl="0" eaLnBrk="1" latinLnBrk="0" hangingPunct="1">
        <a:defRPr kumimoji="1" sz="2400" kern="1200">
          <a:solidFill>
            <a:schemeClr val="tx1"/>
          </a:solidFill>
          <a:latin typeface="+mn-lt"/>
          <a:ea typeface="+mn-ea"/>
          <a:cs typeface="+mn-cs"/>
        </a:defRPr>
      </a:lvl3pPr>
      <a:lvl4pPr marL="1828754" algn="l" defTabSz="609585" rtl="0" eaLnBrk="1" latinLnBrk="0" hangingPunct="1">
        <a:defRPr kumimoji="1" sz="2400" kern="1200">
          <a:solidFill>
            <a:schemeClr val="tx1"/>
          </a:solidFill>
          <a:latin typeface="+mn-lt"/>
          <a:ea typeface="+mn-ea"/>
          <a:cs typeface="+mn-cs"/>
        </a:defRPr>
      </a:lvl4pPr>
      <a:lvl5pPr marL="2438339" algn="l" defTabSz="609585" rtl="0" eaLnBrk="1" latinLnBrk="0" hangingPunct="1">
        <a:defRPr kumimoji="1" sz="2400" kern="1200">
          <a:solidFill>
            <a:schemeClr val="tx1"/>
          </a:solidFill>
          <a:latin typeface="+mn-lt"/>
          <a:ea typeface="+mn-ea"/>
          <a:cs typeface="+mn-cs"/>
        </a:defRPr>
      </a:lvl5pPr>
      <a:lvl6pPr marL="3047924" algn="l" defTabSz="609585" rtl="0" eaLnBrk="1" latinLnBrk="0" hangingPunct="1">
        <a:defRPr kumimoji="1" sz="2400" kern="1200">
          <a:solidFill>
            <a:schemeClr val="tx1"/>
          </a:solidFill>
          <a:latin typeface="+mn-lt"/>
          <a:ea typeface="+mn-ea"/>
          <a:cs typeface="+mn-cs"/>
        </a:defRPr>
      </a:lvl6pPr>
      <a:lvl7pPr marL="3657509" algn="l" defTabSz="609585" rtl="0" eaLnBrk="1" latinLnBrk="0" hangingPunct="1">
        <a:defRPr kumimoji="1" sz="2400" kern="1200">
          <a:solidFill>
            <a:schemeClr val="tx1"/>
          </a:solidFill>
          <a:latin typeface="+mn-lt"/>
          <a:ea typeface="+mn-ea"/>
          <a:cs typeface="+mn-cs"/>
        </a:defRPr>
      </a:lvl7pPr>
      <a:lvl8pPr marL="4267093" algn="l" defTabSz="609585" rtl="0" eaLnBrk="1" latinLnBrk="0" hangingPunct="1">
        <a:defRPr kumimoji="1" sz="2400" kern="1200">
          <a:solidFill>
            <a:schemeClr val="tx1"/>
          </a:solidFill>
          <a:latin typeface="+mn-lt"/>
          <a:ea typeface="+mn-ea"/>
          <a:cs typeface="+mn-cs"/>
        </a:defRPr>
      </a:lvl8pPr>
      <a:lvl9pPr marL="4876678" algn="l" defTabSz="60958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192">
          <p15:clr>
            <a:srgbClr val="F26B43"/>
          </p15:clr>
        </p15:guide>
        <p15:guide id="3" pos="5568">
          <p15:clr>
            <a:srgbClr val="F26B43"/>
          </p15:clr>
        </p15:guide>
        <p15:guide id="4" orient="horz" pos="3060">
          <p15:clr>
            <a:srgbClr val="F26B43"/>
          </p15:clr>
        </p15:guide>
        <p15:guide id="5" orient="horz" pos="2916">
          <p15:clr>
            <a:srgbClr val="F26B43"/>
          </p15:clr>
        </p15:guide>
        <p15:guide id="6" orient="horz" pos="756">
          <p15:clr>
            <a:srgbClr val="F26B43"/>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C73DA-4CB1-4216-AF49-C5452466E286}" type="datetimeFigureOut">
              <a:rPr lang="en-US" smtClean="0">
                <a:solidFill>
                  <a:prstClr val="black">
                    <a:tint val="75000"/>
                  </a:prstClr>
                </a:solidFill>
              </a:rPr>
              <a:pPr/>
              <a:t>1/9/24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7490F-81DC-4983-9AD3-54193BDB4B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265500"/>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9BA59F-5A3D-D24C-1DE4-974A9C5E66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76AC2A-0F45-5774-3E8D-29DB7271B0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9EA9A-FB3D-50A7-FD9D-D3E716ECE2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8D5361-B7A2-4AFB-A3D0-07491F582EA2}" type="datetimeFigureOut">
              <a:rPr lang="en-US" smtClean="0"/>
              <a:t>1/9/24</a:t>
            </a:fld>
            <a:endParaRPr lang="en-US"/>
          </a:p>
        </p:txBody>
      </p:sp>
      <p:sp>
        <p:nvSpPr>
          <p:cNvPr id="5" name="Footer Placeholder 4">
            <a:extLst>
              <a:ext uri="{FF2B5EF4-FFF2-40B4-BE49-F238E27FC236}">
                <a16:creationId xmlns:a16="http://schemas.microsoft.com/office/drawing/2014/main" id="{A289126B-8599-CEDF-D698-ED7C16658D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9D24B2-A290-A1F3-8092-5C21FFFB7F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1546F-31D2-489A-B76F-4B3BE781767C}" type="slidenum">
              <a:rPr lang="en-US" smtClean="0"/>
              <a:t>‹#›</a:t>
            </a:fld>
            <a:endParaRPr lang="en-US"/>
          </a:p>
        </p:txBody>
      </p:sp>
    </p:spTree>
    <p:extLst>
      <p:ext uri="{BB962C8B-B14F-4D97-AF65-F5344CB8AC3E}">
        <p14:creationId xmlns:p14="http://schemas.microsoft.com/office/powerpoint/2010/main" val="1761036186"/>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467"/>
        <p:cNvGrpSpPr/>
        <p:nvPr/>
      </p:nvGrpSpPr>
      <p:grpSpPr>
        <a:xfrm>
          <a:off x="0" y="0"/>
          <a:ext cx="0" cy="0"/>
          <a:chOff x="0" y="0"/>
          <a:chExt cx="0" cy="0"/>
        </a:xfrm>
      </p:grpSpPr>
      <p:sp>
        <p:nvSpPr>
          <p:cNvPr id="468" name="Google Shape;468;p5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9" name="Google Shape;469;p5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0" name="Google Shape;470;p5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1" name="Google Shape;471;p5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2" name="Google Shape;472;p5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84049286"/>
      </p:ext>
    </p:extLst>
  </p:cSld>
  <p:clrMap bg1="lt1" tx1="dk1" bg2="dk2" tx2="lt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C4E6F6-3D08-8FFE-EF41-562C17826BB5}"/>
              </a:ext>
            </a:extLst>
          </p:cNvPr>
          <p:cNvSpPr>
            <a:spLocks noGrp="1"/>
          </p:cNvSpPr>
          <p:nvPr>
            <p:ph type="title"/>
          </p:nvPr>
        </p:nvSpPr>
        <p:spPr>
          <a:xfrm>
            <a:off x="450408" y="448820"/>
            <a:ext cx="11298680" cy="38779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1EA035-B00D-AE39-DFE4-011534F66FCB}"/>
              </a:ext>
            </a:extLst>
          </p:cNvPr>
          <p:cNvSpPr>
            <a:spLocks noGrp="1"/>
          </p:cNvSpPr>
          <p:nvPr>
            <p:ph type="body" idx="1"/>
          </p:nvPr>
        </p:nvSpPr>
        <p:spPr>
          <a:xfrm>
            <a:off x="450408" y="2097088"/>
            <a:ext cx="11298680" cy="38850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6035452"/>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 id="2147484317" r:id="rId15"/>
    <p:sldLayoutId id="2147484318" r:id="rId16"/>
    <p:sldLayoutId id="2147484319" r:id="rId17"/>
    <p:sldLayoutId id="2147484320" r:id="rId18"/>
    <p:sldLayoutId id="2147484321" r:id="rId19"/>
    <p:sldLayoutId id="2147484322" r:id="rId20"/>
    <p:sldLayoutId id="2147484323" r:id="rId2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2" pos="279">
          <p15:clr>
            <a:srgbClr val="F26B43"/>
          </p15:clr>
        </p15:guide>
        <p15:guide id="3" orient="horz" pos="4042">
          <p15:clr>
            <a:srgbClr val="F26B43"/>
          </p15:clr>
        </p15:guide>
        <p15:guide id="4" pos="7401">
          <p15:clr>
            <a:srgbClr val="F26B43"/>
          </p15:clr>
        </p15:guide>
        <p15:guide id="5" pos="6267">
          <p15:clr>
            <a:srgbClr val="F26B43"/>
          </p15:clr>
        </p15:guide>
        <p15:guide id="6" pos="6199">
          <p15:clr>
            <a:srgbClr val="F26B43"/>
          </p15:clr>
        </p15:guide>
        <p15:guide id="7" pos="5065">
          <p15:clr>
            <a:srgbClr val="F26B43"/>
          </p15:clr>
        </p15:guide>
        <p15:guide id="8" pos="4997">
          <p15:clr>
            <a:srgbClr val="F26B43"/>
          </p15:clr>
        </p15:guide>
        <p15:guide id="9" pos="1481">
          <p15:clr>
            <a:srgbClr val="F26B43"/>
          </p15:clr>
        </p15:guide>
        <p15:guide id="10" pos="3817">
          <p15:clr>
            <a:srgbClr val="F26B43"/>
          </p15:clr>
        </p15:guide>
        <p15:guide id="11" pos="2661">
          <p15:clr>
            <a:srgbClr val="F26B43"/>
          </p15:clr>
        </p15:guide>
        <p15:guide id="12" pos="2615">
          <p15:clr>
            <a:srgbClr val="F26B43"/>
          </p15:clr>
        </p15:guide>
        <p15:guide id="15" pos="1436">
          <p15:clr>
            <a:srgbClr val="F26B43"/>
          </p15:clr>
        </p15:guide>
        <p15:guide id="16" pos="3863">
          <p15:clr>
            <a:srgbClr val="F26B43"/>
          </p15:clr>
        </p15:guide>
        <p15:guide id="17" orient="horz" pos="132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678055527"/>
      </p:ext>
    </p:extLst>
  </p:cSld>
  <p:clrMap bg1="lt1" tx1="dk1" bg2="dk2" tx2="lt2" accent1="accent1" accent2="accent2" accent3="accent3" accent4="accent4" accent5="accent5" accent6="accent6" hlink="hlink" folHlink="folHlink"/>
  <p:sldLayoutIdLst>
    <p:sldLayoutId id="2147483677" r:id="rId1"/>
    <p:sldLayoutId id="2147483678" r:id="rId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400">
          <p15:clr>
            <a:srgbClr val="F26B43"/>
          </p15:clr>
        </p15:guide>
        <p15:guide id="4" orient="horz" pos="679">
          <p15:clr>
            <a:srgbClr val="F26B43"/>
          </p15:clr>
        </p15:guide>
        <p15:guide id="5" orient="horz" pos="2824">
          <p15:clr>
            <a:srgbClr val="F26B43"/>
          </p15:clr>
        </p15:guide>
        <p15:guide id="6" pos="232">
          <p15:clr>
            <a:srgbClr val="F26B43"/>
          </p15:clr>
        </p15:guide>
        <p15:guide id="7" pos="54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47C3CD-8004-468A-9FA0-0ECA8BF7F4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D1E0B4-1C9A-41B2-9EAF-AE788A2F3F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EB057-7B84-4D92-A9F5-495BEEEEBD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8E705-796D-45E4-9DA1-E64773B5388B}" type="datetimeFigureOut">
              <a:rPr lang="en-US" smtClean="0"/>
              <a:t>1/9/24</a:t>
            </a:fld>
            <a:endParaRPr lang="en-US"/>
          </a:p>
        </p:txBody>
      </p:sp>
      <p:sp>
        <p:nvSpPr>
          <p:cNvPr id="5" name="Footer Placeholder 4">
            <a:extLst>
              <a:ext uri="{FF2B5EF4-FFF2-40B4-BE49-F238E27FC236}">
                <a16:creationId xmlns:a16="http://schemas.microsoft.com/office/drawing/2014/main" id="{8C4ED0F0-1EE8-4B3C-9999-6DA12A5A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E98630-2580-499E-BD7A-2BC99D4215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BC7295-EF1D-4FFB-B643-F3541806A310}" type="slidenum">
              <a:rPr lang="en-US" smtClean="0"/>
              <a:t>‹#›</a:t>
            </a:fld>
            <a:endParaRPr lang="en-US"/>
          </a:p>
        </p:txBody>
      </p:sp>
    </p:spTree>
    <p:extLst>
      <p:ext uri="{BB962C8B-B14F-4D97-AF65-F5344CB8AC3E}">
        <p14:creationId xmlns:p14="http://schemas.microsoft.com/office/powerpoint/2010/main" val="6584330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5" name="Picture 4" descr="AZ_SYMBOL_RGB.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232592935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73229202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749" r:id="rId4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B972F6-3EDA-CB42-B992-5C68B1C85499}"/>
              </a:ext>
            </a:extLst>
          </p:cNvPr>
          <p:cNvSpPr>
            <a:spLocks noGrp="1"/>
          </p:cNvSpPr>
          <p:nvPr>
            <p:ph type="title"/>
          </p:nvPr>
        </p:nvSpPr>
        <p:spPr>
          <a:xfrm>
            <a:off x="699911" y="327441"/>
            <a:ext cx="10792178" cy="920998"/>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A02F2B17-9B46-FE46-BCD5-4C7D0A6A7934}"/>
              </a:ext>
            </a:extLst>
          </p:cNvPr>
          <p:cNvSpPr>
            <a:spLocks noGrp="1"/>
          </p:cNvSpPr>
          <p:nvPr>
            <p:ph type="body" idx="1"/>
          </p:nvPr>
        </p:nvSpPr>
        <p:spPr>
          <a:xfrm>
            <a:off x="699911" y="1365814"/>
            <a:ext cx="10746920" cy="4572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B1C135C9-5ED4-FD4F-9272-47C1D45E2120}"/>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solidFill>
                <a:schemeClr val="accent4"/>
              </a:solidFill>
            </a:endParaRPr>
          </a:p>
        </p:txBody>
      </p:sp>
      <p:sp>
        <p:nvSpPr>
          <p:cNvPr id="11" name="Rectangle 10">
            <a:extLst>
              <a:ext uri="{FF2B5EF4-FFF2-40B4-BE49-F238E27FC236}">
                <a16:creationId xmlns:a16="http://schemas.microsoft.com/office/drawing/2014/main" id="{E674DBDD-0729-1A40-9476-6B7A9BFC086D}"/>
              </a:ext>
            </a:extLst>
          </p:cNvPr>
          <p:cNvSpPr/>
          <p:nvPr userDrawn="1"/>
        </p:nvSpPr>
        <p:spPr>
          <a:xfrm>
            <a:off x="6614562" y="6463722"/>
            <a:ext cx="4810725" cy="307777"/>
          </a:xfrm>
          <a:prstGeom prst="rect">
            <a:avLst/>
          </a:prstGeom>
        </p:spPr>
        <p:txBody>
          <a:bodyPr wrap="square" rIns="182880">
            <a:spAutoFit/>
          </a:bodyPr>
          <a:lstStyle/>
          <a:p>
            <a:pPr algn="r"/>
            <a:r>
              <a:rPr lang="en-US" sz="1400" b="0" dirty="0">
                <a:solidFill>
                  <a:schemeClr val="accent2"/>
                </a:solidFill>
              </a:rPr>
              <a:t>OPINIONS IN </a:t>
            </a:r>
            <a:r>
              <a:rPr lang="en-US" sz="1400" b="1" dirty="0">
                <a:solidFill>
                  <a:schemeClr val="accent4"/>
                </a:solidFill>
              </a:rPr>
              <a:t>HR+/HER2– METASTATIC BREAST CANCER</a:t>
            </a:r>
          </a:p>
        </p:txBody>
      </p:sp>
      <p:cxnSp>
        <p:nvCxnSpPr>
          <p:cNvPr id="13" name="Straight Connector 12">
            <a:extLst>
              <a:ext uri="{FF2B5EF4-FFF2-40B4-BE49-F238E27FC236}">
                <a16:creationId xmlns:a16="http://schemas.microsoft.com/office/drawing/2014/main" id="{9D6D8077-E34A-7541-A733-8CD144D06D49}"/>
              </a:ext>
            </a:extLst>
          </p:cNvPr>
          <p:cNvCxnSpPr>
            <a:cxnSpLocks/>
          </p:cNvCxnSpPr>
          <p:nvPr userDrawn="1"/>
        </p:nvCxnSpPr>
        <p:spPr>
          <a:xfrm flipV="1">
            <a:off x="11425287" y="6463723"/>
            <a:ext cx="0" cy="284205"/>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92CC75B-28B6-944E-98D3-C1F289AFEAEB}"/>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 y="0"/>
            <a:ext cx="654653" cy="1248440"/>
          </a:xfrm>
          <a:prstGeom prst="rect">
            <a:avLst/>
          </a:prstGeom>
        </p:spPr>
      </p:pic>
    </p:spTree>
    <p:extLst>
      <p:ext uri="{BB962C8B-B14F-4D97-AF65-F5344CB8AC3E}">
        <p14:creationId xmlns:p14="http://schemas.microsoft.com/office/powerpoint/2010/main" val="366887581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320040" indent="-320040" algn="l" defTabSz="914400" rtl="0" eaLnBrk="1" latinLnBrk="0" hangingPunct="1">
        <a:lnSpc>
          <a:spcPct val="100000"/>
        </a:lnSpc>
        <a:spcBef>
          <a:spcPts val="300"/>
        </a:spcBef>
        <a:buClr>
          <a:schemeClr val="accent4"/>
        </a:buClr>
        <a:buSzPct val="85000"/>
        <a:buFont typeface="Wingdings" pitchFamily="2" charset="2"/>
        <a:buChar char="§"/>
        <a:defRPr sz="2400" kern="1200">
          <a:solidFill>
            <a:schemeClr val="tx1"/>
          </a:solidFill>
          <a:latin typeface="+mn-lt"/>
          <a:ea typeface="+mn-ea"/>
          <a:cs typeface="+mn-cs"/>
        </a:defRPr>
      </a:lvl1pPr>
      <a:lvl2pPr marL="685800" indent="-320040" algn="l" defTabSz="914400" rtl="0" eaLnBrk="1" latinLnBrk="0" hangingPunct="1">
        <a:lnSpc>
          <a:spcPct val="100000"/>
        </a:lnSpc>
        <a:spcBef>
          <a:spcPts val="300"/>
        </a:spcBef>
        <a:buClr>
          <a:schemeClr val="accent4"/>
        </a:buClr>
        <a:buFont typeface="System Font Regular"/>
        <a:buChar char="–"/>
        <a:defRPr sz="2200" kern="1200">
          <a:solidFill>
            <a:schemeClr val="tx1"/>
          </a:solidFill>
          <a:latin typeface="+mn-lt"/>
          <a:ea typeface="+mn-ea"/>
          <a:cs typeface="+mn-cs"/>
        </a:defRPr>
      </a:lvl2pPr>
      <a:lvl3pPr marL="1143000" indent="-320040" algn="l" defTabSz="914400" rtl="0" eaLnBrk="1" latinLnBrk="0" hangingPunct="1">
        <a:lnSpc>
          <a:spcPct val="100000"/>
        </a:lnSpc>
        <a:spcBef>
          <a:spcPts val="3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320040" algn="l" defTabSz="914400" rtl="0" eaLnBrk="1" latinLnBrk="0" hangingPunct="1">
        <a:lnSpc>
          <a:spcPct val="100000"/>
        </a:lnSpc>
        <a:spcBef>
          <a:spcPts val="300"/>
        </a:spcBef>
        <a:buClr>
          <a:schemeClr val="accent4"/>
        </a:buClr>
        <a:buFont typeface="Wingdings" pitchFamily="2" charset="2"/>
        <a:buChar char="§"/>
        <a:defRPr sz="1800" kern="1200">
          <a:solidFill>
            <a:schemeClr val="tx1"/>
          </a:solidFill>
          <a:latin typeface="+mn-lt"/>
          <a:ea typeface="+mn-ea"/>
          <a:cs typeface="+mn-cs"/>
        </a:defRPr>
      </a:lvl4pPr>
      <a:lvl5pPr marL="2057400" indent="-320040" algn="l" defTabSz="914400" rtl="0" eaLnBrk="1" latinLnBrk="0" hangingPunct="1">
        <a:lnSpc>
          <a:spcPct val="100000"/>
        </a:lnSpc>
        <a:spcBef>
          <a:spcPts val="300"/>
        </a:spcBef>
        <a:buClr>
          <a:schemeClr val="accent4"/>
        </a:buClr>
        <a:buFont typeface="Monaco" pitchFamily="2" charset="77"/>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12">
          <p15:clr>
            <a:srgbClr val="F26B43"/>
          </p15:clr>
        </p15:guide>
        <p15:guide id="4" pos="714">
          <p15:clr>
            <a:srgbClr val="F26B43"/>
          </p15:clr>
        </p15:guide>
        <p15:guide id="5" orient="horz" pos="3864">
          <p15:clr>
            <a:srgbClr val="F26B43"/>
          </p15:clr>
        </p15:guide>
        <p15:guide id="6" pos="438">
          <p15:clr>
            <a:srgbClr val="F26B43"/>
          </p15:clr>
        </p15:guide>
        <p15:guide id="7" orient="horz" pos="858">
          <p15:clr>
            <a:srgbClr val="F26B43"/>
          </p15:clr>
        </p15:guide>
        <p15:guide id="8" orient="horz" pos="3744">
          <p15:clr>
            <a:srgbClr val="F26B43"/>
          </p15:clr>
        </p15:guide>
        <p15:guide id="9" pos="558">
          <p15:clr>
            <a:srgbClr val="F26B43"/>
          </p15:clr>
        </p15:guide>
        <p15:guide id="10" orient="horz" pos="73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0187D9-5806-BBE7-9A5B-74C7CACDCECC}"/>
              </a:ext>
            </a:extLst>
          </p:cNvPr>
          <p:cNvSpPr>
            <a:spLocks noGrp="1"/>
          </p:cNvSpPr>
          <p:nvPr>
            <p:ph type="title"/>
          </p:nvPr>
        </p:nvSpPr>
        <p:spPr>
          <a:xfrm>
            <a:off x="838200" y="127000"/>
            <a:ext cx="105156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B91953-8716-359B-5313-2E032B1782BE}"/>
              </a:ext>
            </a:extLst>
          </p:cNvPr>
          <p:cNvSpPr>
            <a:spLocks noGrp="1"/>
          </p:cNvSpPr>
          <p:nvPr>
            <p:ph type="body" idx="1"/>
          </p:nvPr>
        </p:nvSpPr>
        <p:spPr>
          <a:xfrm>
            <a:off x="838200" y="1171575"/>
            <a:ext cx="10515600"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9574504"/>
      </p:ext>
    </p:extLst>
  </p:cSld>
  <p:clrMap bg1="lt1" tx1="dk1" bg2="lt2" tx2="dk2" accent1="accent1" accent2="accent2" accent3="accent3" accent4="accent4" accent5="accent5" accent6="accent6" hlink="hlink" folHlink="folHlink"/>
  <p:sldLayoutIdLst>
    <p:sldLayoutId id="2147483764" r:id="rId1"/>
    <p:sldLayoutId id="2147483765" r:id="rId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162187410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89.xml"/><Relationship Id="rId5" Type="http://schemas.openxmlformats.org/officeDocument/2006/relationships/image" Target="../media/image92.png"/><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2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95.tiff"/><Relationship Id="rId1" Type="http://schemas.openxmlformats.org/officeDocument/2006/relationships/slideLayout" Target="../slideLayouts/slideLayout98.xml"/><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98.xml"/><Relationship Id="rId5" Type="http://schemas.openxmlformats.org/officeDocument/2006/relationships/image" Target="../media/image103.png"/><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98.xml"/><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5.xml"/></Relationships>
</file>

<file path=ppt/slides/_rels/slide34.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xml"/><Relationship Id="rId1" Type="http://schemas.openxmlformats.org/officeDocument/2006/relationships/slideLayout" Target="../slideLayouts/slideLayout123.xml"/><Relationship Id="rId4" Type="http://schemas.openxmlformats.org/officeDocument/2006/relationships/image" Target="../media/image109.jpeg"/></Relationships>
</file>

<file path=ppt/slides/_rels/slide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xml"/><Relationship Id="rId1" Type="http://schemas.openxmlformats.org/officeDocument/2006/relationships/slideLayout" Target="../slideLayouts/slideLayout123.xml"/><Relationship Id="rId4" Type="http://schemas.openxmlformats.org/officeDocument/2006/relationships/image" Target="../media/image111.jpeg"/></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xml"/><Relationship Id="rId1" Type="http://schemas.openxmlformats.org/officeDocument/2006/relationships/slideLayout" Target="../slideLayouts/slideLayout142.xml"/><Relationship Id="rId4" Type="http://schemas.openxmlformats.org/officeDocument/2006/relationships/image" Target="../media/image113.jpeg"/></Relationships>
</file>

<file path=ppt/slides/_rels/slide4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3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1.xml"/></Relationships>
</file>

<file path=ppt/slides/_rels/slide4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5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9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67.xml"/><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D2FDE-8BE0-6849-9DBB-6553B85D24D5}"/>
              </a:ext>
            </a:extLst>
          </p:cNvPr>
          <p:cNvSpPr>
            <a:spLocks noGrp="1"/>
          </p:cNvSpPr>
          <p:nvPr>
            <p:ph type="ctrTitle"/>
          </p:nvPr>
        </p:nvSpPr>
        <p:spPr>
          <a:xfrm>
            <a:off x="720434" y="3811187"/>
            <a:ext cx="10820401" cy="1451877"/>
          </a:xfrm>
        </p:spPr>
        <p:txBody>
          <a:bodyPr>
            <a:noAutofit/>
          </a:bodyPr>
          <a:lstStyle/>
          <a:p>
            <a:r>
              <a:rPr lang="en-US" sz="4000" dirty="0">
                <a:solidFill>
                  <a:srgbClr val="002060"/>
                </a:solidFill>
                <a:latin typeface="Arial" panose="020B0604020202020204" pitchFamily="34" charset="0"/>
                <a:cs typeface="Arial" panose="020B0604020202020204" pitchFamily="34" charset="0"/>
              </a:rPr>
              <a:t>Advances in the Care of Patients with HR+/HER2- Metastatic BC (MBC) </a:t>
            </a:r>
            <a:endParaRPr lang="en-US" sz="1800"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E9135908-61B6-E74F-8E89-41B7A3A6174E}"/>
              </a:ext>
            </a:extLst>
          </p:cNvPr>
          <p:cNvSpPr>
            <a:spLocks noGrp="1"/>
          </p:cNvSpPr>
          <p:nvPr>
            <p:ph type="subTitle" idx="1"/>
          </p:nvPr>
        </p:nvSpPr>
        <p:spPr>
          <a:xfrm>
            <a:off x="720435" y="5472953"/>
            <a:ext cx="10820400" cy="980521"/>
          </a:xfrm>
        </p:spPr>
        <p:txBody>
          <a:bodyPr>
            <a:normAutofit fontScale="92500" lnSpcReduction="20000"/>
          </a:bodyPr>
          <a:lstStyle/>
          <a:p>
            <a:r>
              <a:rPr lang="en-US" sz="2000" dirty="0">
                <a:solidFill>
                  <a:schemeClr val="tx1"/>
                </a:solidFill>
                <a:latin typeface="Calibri" panose="020F0502020204030204" pitchFamily="34" charset="0"/>
                <a:cs typeface="Calibri" panose="020F0502020204030204" pitchFamily="34" charset="0"/>
              </a:rPr>
              <a:t>Erica L. Mayer MD MPH</a:t>
            </a:r>
          </a:p>
          <a:p>
            <a:r>
              <a:rPr lang="en-US" sz="2000" dirty="0">
                <a:solidFill>
                  <a:schemeClr val="tx1"/>
                </a:solidFill>
                <a:latin typeface="Calibri" panose="020F0502020204030204" pitchFamily="34" charset="0"/>
                <a:cs typeface="Calibri" panose="020F0502020204030204" pitchFamily="34" charset="0"/>
              </a:rPr>
              <a:t>Dana-Farber Cancer Institute</a:t>
            </a:r>
          </a:p>
          <a:p>
            <a:r>
              <a:rPr lang="en-US" sz="2000" dirty="0">
                <a:solidFill>
                  <a:schemeClr val="tx1"/>
                </a:solidFill>
                <a:latin typeface="Calibri" panose="020F0502020204030204" pitchFamily="34" charset="0"/>
                <a:cs typeface="Calibri" panose="020F0502020204030204" pitchFamily="34" charset="0"/>
              </a:rPr>
              <a:t>Boston, MA</a:t>
            </a:r>
          </a:p>
        </p:txBody>
      </p:sp>
    </p:spTree>
    <p:extLst>
      <p:ext uri="{BB962C8B-B14F-4D97-AF65-F5344CB8AC3E}">
        <p14:creationId xmlns:p14="http://schemas.microsoft.com/office/powerpoint/2010/main" val="1470065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E809-0434-74DF-1EFD-675F1DDFF07A}"/>
              </a:ext>
            </a:extLst>
          </p:cNvPr>
          <p:cNvSpPr>
            <a:spLocks noGrp="1"/>
          </p:cNvSpPr>
          <p:nvPr>
            <p:ph type="title"/>
          </p:nvPr>
        </p:nvSpPr>
        <p:spPr>
          <a:xfrm>
            <a:off x="209320" y="30779"/>
            <a:ext cx="11777032" cy="1247178"/>
          </a:xfrm>
        </p:spPr>
        <p:txBody>
          <a:bodyPr>
            <a:normAutofit/>
          </a:bodyPr>
          <a:lstStyle/>
          <a:p>
            <a:pPr algn="ctr"/>
            <a:r>
              <a:rPr lang="en-US" sz="2800" dirty="0"/>
              <a:t>Capivasertib and fulvestrant for patients with AI-resistant HR positive/HER2-negative MBC: Exploratory analysis of PFS by AKT pathway gene from the CAPItello-291 trial</a:t>
            </a:r>
          </a:p>
        </p:txBody>
      </p:sp>
      <p:sp>
        <p:nvSpPr>
          <p:cNvPr id="3" name="Content Placeholder 2">
            <a:extLst>
              <a:ext uri="{FF2B5EF4-FFF2-40B4-BE49-F238E27FC236}">
                <a16:creationId xmlns:a16="http://schemas.microsoft.com/office/drawing/2014/main" id="{4B1F6919-DEF9-9AF4-099C-9CC3FF0E6532}"/>
              </a:ext>
            </a:extLst>
          </p:cNvPr>
          <p:cNvSpPr>
            <a:spLocks noGrp="1"/>
          </p:cNvSpPr>
          <p:nvPr>
            <p:ph idx="1"/>
          </p:nvPr>
        </p:nvSpPr>
        <p:spPr>
          <a:xfrm>
            <a:off x="573795" y="1502384"/>
            <a:ext cx="5028532" cy="4351338"/>
          </a:xfrm>
        </p:spPr>
        <p:txBody>
          <a:bodyPr>
            <a:normAutofit/>
          </a:bodyPr>
          <a:lstStyle/>
          <a:p>
            <a:r>
              <a:rPr lang="en-US" sz="2400" dirty="0">
                <a:effectLst/>
              </a:rPr>
              <a:t>In patients with </a:t>
            </a:r>
            <a:r>
              <a:rPr lang="en-US" sz="2400" i="1" dirty="0">
                <a:effectLst/>
              </a:rPr>
              <a:t>PIK3CA</a:t>
            </a:r>
            <a:r>
              <a:rPr lang="en-US" sz="2400" dirty="0">
                <a:effectLst/>
              </a:rPr>
              <a:t>/</a:t>
            </a:r>
            <a:r>
              <a:rPr lang="en-US" sz="2400" i="1" dirty="0">
                <a:effectLst/>
              </a:rPr>
              <a:t>AKT1</a:t>
            </a:r>
            <a:r>
              <a:rPr lang="en-US" sz="2400" dirty="0">
                <a:effectLst/>
              </a:rPr>
              <a:t>/</a:t>
            </a:r>
            <a:r>
              <a:rPr lang="en-US" sz="2400" i="1" dirty="0">
                <a:effectLst/>
              </a:rPr>
              <a:t>PTEN</a:t>
            </a:r>
            <a:r>
              <a:rPr lang="en-US" sz="2400" dirty="0">
                <a:effectLst/>
              </a:rPr>
              <a:t>–altered tumors, the addition of capivasertib to fulvestrant provided a PFS benefit compared to fulvestrant alone, with benefit regardless of gene alteration detected, including: </a:t>
            </a:r>
          </a:p>
          <a:p>
            <a:pPr lvl="1"/>
            <a:r>
              <a:rPr lang="en-US" sz="1800" i="1" dirty="0">
                <a:effectLst/>
              </a:rPr>
              <a:t>PIK3CA </a:t>
            </a:r>
            <a:r>
              <a:rPr lang="en-US" sz="1800" dirty="0">
                <a:effectLst/>
              </a:rPr>
              <a:t>altered tumors </a:t>
            </a:r>
          </a:p>
          <a:p>
            <a:pPr lvl="1"/>
            <a:r>
              <a:rPr lang="en-US" sz="1800" i="1" dirty="0">
                <a:effectLst/>
              </a:rPr>
              <a:t>AKT1 </a:t>
            </a:r>
            <a:r>
              <a:rPr lang="en-US" sz="1800" dirty="0">
                <a:effectLst/>
              </a:rPr>
              <a:t>altered tumors </a:t>
            </a:r>
          </a:p>
          <a:p>
            <a:pPr lvl="1"/>
            <a:r>
              <a:rPr lang="en-US" sz="1800" i="1" dirty="0">
                <a:effectLst/>
              </a:rPr>
              <a:t>PTEN </a:t>
            </a:r>
            <a:r>
              <a:rPr lang="en-US" sz="1800" dirty="0">
                <a:effectLst/>
              </a:rPr>
              <a:t>altered tumors </a:t>
            </a:r>
          </a:p>
          <a:p>
            <a:endParaRPr lang="en-US" dirty="0"/>
          </a:p>
        </p:txBody>
      </p:sp>
      <p:pic>
        <p:nvPicPr>
          <p:cNvPr id="4" name="Picture 3">
            <a:extLst>
              <a:ext uri="{FF2B5EF4-FFF2-40B4-BE49-F238E27FC236}">
                <a16:creationId xmlns:a16="http://schemas.microsoft.com/office/drawing/2014/main" id="{7A2AA0D9-422C-4569-2572-BF07851ADB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86558" y="1502384"/>
            <a:ext cx="5396122" cy="5114907"/>
          </a:xfrm>
          <a:prstGeom prst="rect">
            <a:avLst/>
          </a:prstGeom>
        </p:spPr>
      </p:pic>
      <p:sp>
        <p:nvSpPr>
          <p:cNvPr id="5" name="TextBox 4">
            <a:extLst>
              <a:ext uri="{FF2B5EF4-FFF2-40B4-BE49-F238E27FC236}">
                <a16:creationId xmlns:a16="http://schemas.microsoft.com/office/drawing/2014/main" id="{3DC125AC-FFF9-17F4-26FF-CE2806EFAA98}"/>
              </a:ext>
            </a:extLst>
          </p:cNvPr>
          <p:cNvSpPr txBox="1"/>
          <p:nvPr/>
        </p:nvSpPr>
        <p:spPr>
          <a:xfrm>
            <a:off x="95481" y="6488668"/>
            <a:ext cx="2746871" cy="338554"/>
          </a:xfrm>
          <a:prstGeom prst="rect">
            <a:avLst/>
          </a:prstGeom>
          <a:noFill/>
        </p:spPr>
        <p:txBody>
          <a:bodyPr wrap="square" rtlCol="0">
            <a:spAutoFit/>
          </a:bodyPr>
          <a:lstStyle/>
          <a:p>
            <a:r>
              <a:rPr lang="en-US" sz="1600" dirty="0"/>
              <a:t>Howell et al, SABCS 2023</a:t>
            </a:r>
          </a:p>
        </p:txBody>
      </p:sp>
    </p:spTree>
    <p:extLst>
      <p:ext uri="{BB962C8B-B14F-4D97-AF65-F5344CB8AC3E}">
        <p14:creationId xmlns:p14="http://schemas.microsoft.com/office/powerpoint/2010/main" val="2308756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2A83-CE77-B18C-F0AA-F128C5B506D4}"/>
              </a:ext>
            </a:extLst>
          </p:cNvPr>
          <p:cNvSpPr>
            <a:spLocks noGrp="1"/>
          </p:cNvSpPr>
          <p:nvPr>
            <p:ph type="title"/>
          </p:nvPr>
        </p:nvSpPr>
        <p:spPr/>
        <p:txBody>
          <a:bodyPr/>
          <a:lstStyle/>
          <a:p>
            <a:r>
              <a:rPr lang="en-US" dirty="0"/>
              <a:t>CAPItello-291 - capivasertib</a:t>
            </a:r>
          </a:p>
        </p:txBody>
      </p:sp>
      <p:sp>
        <p:nvSpPr>
          <p:cNvPr id="3" name="Content Placeholder 2">
            <a:extLst>
              <a:ext uri="{FF2B5EF4-FFF2-40B4-BE49-F238E27FC236}">
                <a16:creationId xmlns:a16="http://schemas.microsoft.com/office/drawing/2014/main" id="{3ABA48DC-8A4C-D2DB-FF96-33DEB8F06656}"/>
              </a:ext>
            </a:extLst>
          </p:cNvPr>
          <p:cNvSpPr>
            <a:spLocks noGrp="1"/>
          </p:cNvSpPr>
          <p:nvPr>
            <p:ph idx="1"/>
          </p:nvPr>
        </p:nvSpPr>
        <p:spPr>
          <a:xfrm>
            <a:off x="838200" y="1098512"/>
            <a:ext cx="10515600" cy="4351338"/>
          </a:xfrm>
        </p:spPr>
        <p:txBody>
          <a:bodyPr/>
          <a:lstStyle/>
          <a:p>
            <a:r>
              <a:rPr lang="en-US" dirty="0"/>
              <a:t>The combination of capivasertib and fulvestrant is now an approved therapy for pretreated HR+/HER2- MBC with a </a:t>
            </a:r>
            <a:r>
              <a:rPr lang="en-US" b="0" i="0" u="none" strike="noStrike" dirty="0">
                <a:solidFill>
                  <a:srgbClr val="333333"/>
                </a:solidFill>
                <a:effectLst/>
              </a:rPr>
              <a:t>PIK3CA/AKT1/PTEN-alteration.</a:t>
            </a:r>
          </a:p>
          <a:p>
            <a:r>
              <a:rPr lang="en-US" dirty="0">
                <a:solidFill>
                  <a:srgbClr val="333333"/>
                </a:solidFill>
              </a:rPr>
              <a:t>Supports need for tumor genomic profiling; </a:t>
            </a:r>
            <a:r>
              <a:rPr lang="en-US" dirty="0" err="1">
                <a:solidFill>
                  <a:srgbClr val="333333"/>
                </a:solidFill>
              </a:rPr>
              <a:t>ctDNA</a:t>
            </a:r>
            <a:r>
              <a:rPr lang="en-US" dirty="0">
                <a:solidFill>
                  <a:srgbClr val="333333"/>
                </a:solidFill>
              </a:rPr>
              <a:t> may be preferred</a:t>
            </a:r>
          </a:p>
          <a:p>
            <a:r>
              <a:rPr lang="en-US" dirty="0">
                <a:solidFill>
                  <a:srgbClr val="333333"/>
                </a:solidFill>
              </a:rPr>
              <a:t>Toxicity profile may be a differentiator:</a:t>
            </a:r>
          </a:p>
          <a:p>
            <a:pPr lvl="1"/>
            <a:r>
              <a:rPr lang="en-US" dirty="0">
                <a:solidFill>
                  <a:srgbClr val="333333"/>
                </a:solidFill>
              </a:rPr>
              <a:t>Notable for diarrhea and rash; nausea and fatigue also observed.</a:t>
            </a:r>
          </a:p>
          <a:p>
            <a:pPr lvl="1"/>
            <a:r>
              <a:rPr lang="en-US" dirty="0">
                <a:solidFill>
                  <a:srgbClr val="333333"/>
                </a:solidFill>
              </a:rPr>
              <a:t>Less hyperglycemia than seen with alpelisib in a population including diabetics, although glucose monitoring is necessary.</a:t>
            </a:r>
          </a:p>
          <a:p>
            <a:pPr lvl="1"/>
            <a:r>
              <a:rPr lang="en-US" dirty="0">
                <a:solidFill>
                  <a:srgbClr val="333333"/>
                </a:solidFill>
              </a:rPr>
              <a:t>Consider prophylactic antihistamine for rash; educate patients about antidiarrheal use.</a:t>
            </a:r>
          </a:p>
          <a:p>
            <a:pPr lvl="1"/>
            <a:r>
              <a:rPr lang="en-US" dirty="0">
                <a:solidFill>
                  <a:srgbClr val="333333"/>
                </a:solidFill>
              </a:rPr>
              <a:t>May be a preferred choice compared to alpelisib, especially if concerned about hyperglycemia.</a:t>
            </a:r>
            <a:endParaRPr lang="en-US" dirty="0"/>
          </a:p>
        </p:txBody>
      </p:sp>
    </p:spTree>
    <p:extLst>
      <p:ext uri="{BB962C8B-B14F-4D97-AF65-F5344CB8AC3E}">
        <p14:creationId xmlns:p14="http://schemas.microsoft.com/office/powerpoint/2010/main" val="1623523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0" y="123908"/>
            <a:ext cx="12191998" cy="949648"/>
          </a:xfrm>
          <a:prstGeom prst="rect">
            <a:avLst/>
          </a:prstGeom>
          <a:noFill/>
          <a:ln>
            <a:noFill/>
          </a:ln>
        </p:spPr>
        <p:txBody>
          <a:bodyPr spcFirstLastPara="1" wrap="square" lIns="121900" tIns="60933" rIns="121900" bIns="60933" anchor="b" anchorCtr="0">
            <a:noAutofit/>
          </a:bodyPr>
          <a:lstStyle/>
          <a:p>
            <a:pPr algn="ctr">
              <a:buSzPts val="1900"/>
            </a:pPr>
            <a:r>
              <a:rPr lang="en-GB" sz="2400" dirty="0">
                <a:latin typeface="+mn-lt"/>
              </a:rPr>
              <a:t>INAVO120: </a:t>
            </a:r>
            <a:r>
              <a:rPr lang="en-US" sz="2400" dirty="0">
                <a:solidFill>
                  <a:srgbClr val="000000"/>
                </a:solidFill>
                <a:effectLst/>
                <a:latin typeface="+mn-lt"/>
                <a:ea typeface="Calibri" panose="020F0502020204030204" pitchFamily="34" charset="0"/>
              </a:rPr>
              <a:t>Phase III study of </a:t>
            </a:r>
            <a:r>
              <a:rPr lang="en-US" sz="2400" dirty="0" err="1">
                <a:solidFill>
                  <a:srgbClr val="000000"/>
                </a:solidFill>
                <a:effectLst/>
                <a:latin typeface="+mn-lt"/>
                <a:ea typeface="Calibri" panose="020F0502020204030204" pitchFamily="34" charset="0"/>
              </a:rPr>
              <a:t>inavolisib</a:t>
            </a:r>
            <a:r>
              <a:rPr lang="en-US" sz="2400" dirty="0">
                <a:solidFill>
                  <a:srgbClr val="000000"/>
                </a:solidFill>
                <a:effectLst/>
                <a:latin typeface="+mn-lt"/>
                <a:ea typeface="Calibri" panose="020F0502020204030204" pitchFamily="34" charset="0"/>
              </a:rPr>
              <a:t> (GDC-0077) or placebo in combination with palbociclib and fulvestrant in PIK3CA-mutant, HR+/HER2- MBC: </a:t>
            </a:r>
            <a:r>
              <a:rPr lang="en-GB" sz="2400" dirty="0">
                <a:solidFill>
                  <a:srgbClr val="000000"/>
                </a:solidFill>
                <a:effectLst/>
                <a:latin typeface="+mn-lt"/>
                <a:ea typeface="Calibri" panose="020F0502020204030204" pitchFamily="34" charset="0"/>
              </a:rPr>
              <a:t>S</a:t>
            </a:r>
            <a:r>
              <a:rPr lang="en-GB" sz="2400" dirty="0">
                <a:latin typeface="+mn-lt"/>
              </a:rPr>
              <a:t>tudy Design</a:t>
            </a:r>
            <a:endParaRPr sz="2400" dirty="0">
              <a:latin typeface="+mn-lt"/>
            </a:endParaRPr>
          </a:p>
        </p:txBody>
      </p:sp>
      <p:sp>
        <p:nvSpPr>
          <p:cNvPr id="50" name="Google Shape;50;p7"/>
          <p:cNvSpPr txBox="1"/>
          <p:nvPr/>
        </p:nvSpPr>
        <p:spPr>
          <a:xfrm>
            <a:off x="452176" y="5471712"/>
            <a:ext cx="11572385" cy="697316"/>
          </a:xfrm>
          <a:prstGeom prst="rect">
            <a:avLst/>
          </a:prstGeom>
          <a:noFill/>
          <a:ln>
            <a:noFill/>
          </a:ln>
        </p:spPr>
        <p:txBody>
          <a:bodyPr spcFirstLastPara="1" wrap="square" lIns="121900" tIns="60933" rIns="121900" bIns="60933" anchor="b" anchorCtr="0">
            <a:spAutoFit/>
          </a:bodyPr>
          <a:lstStyle/>
          <a:p>
            <a:pPr defTabSz="1219170">
              <a:buClr>
                <a:srgbClr val="000000"/>
              </a:buClr>
              <a:buSzPts val="800"/>
              <a:defRPr/>
            </a:pPr>
            <a:r>
              <a:rPr lang="en-GB" sz="933" kern="0" dirty="0">
                <a:solidFill>
                  <a:srgbClr val="000000"/>
                </a:solidFill>
                <a:latin typeface="Arial"/>
                <a:cs typeface="Arial"/>
                <a:sym typeface="Arial"/>
              </a:rPr>
              <a:t>* Central testing for </a:t>
            </a:r>
            <a:r>
              <a:rPr lang="en-GB" sz="933" i="1" kern="0" dirty="0">
                <a:solidFill>
                  <a:srgbClr val="000000"/>
                </a:solidFill>
                <a:latin typeface="Arial"/>
                <a:cs typeface="Arial"/>
                <a:sym typeface="Arial"/>
              </a:rPr>
              <a:t>PIK3CA</a:t>
            </a:r>
            <a:r>
              <a:rPr lang="en-GB" sz="933" kern="0" dirty="0">
                <a:solidFill>
                  <a:srgbClr val="000000"/>
                </a:solidFill>
                <a:latin typeface="Arial"/>
                <a:cs typeface="Arial"/>
                <a:sym typeface="Arial"/>
              </a:rPr>
              <a:t> mutations was done on </a:t>
            </a:r>
            <a:r>
              <a:rPr lang="en-GB" sz="933" kern="0" dirty="0" err="1">
                <a:solidFill>
                  <a:srgbClr val="000000"/>
                </a:solidFill>
                <a:latin typeface="Arial"/>
                <a:cs typeface="Arial"/>
                <a:sym typeface="Arial"/>
              </a:rPr>
              <a:t>ctDNA</a:t>
            </a:r>
            <a:r>
              <a:rPr lang="en-GB" sz="933" kern="0" dirty="0">
                <a:solidFill>
                  <a:srgbClr val="000000"/>
                </a:solidFill>
                <a:latin typeface="Arial"/>
                <a:cs typeface="Arial"/>
                <a:sym typeface="Arial"/>
              </a:rPr>
              <a:t> using </a:t>
            </a:r>
            <a:r>
              <a:rPr lang="en-GB" sz="933" kern="0" dirty="0" err="1">
                <a:solidFill>
                  <a:srgbClr val="000000"/>
                </a:solidFill>
                <a:latin typeface="Arial"/>
                <a:cs typeface="Arial"/>
                <a:sym typeface="Arial"/>
              </a:rPr>
              <a:t>FoundationOne®Liquid</a:t>
            </a:r>
            <a:r>
              <a:rPr lang="en-GB" sz="933" kern="0" dirty="0">
                <a:solidFill>
                  <a:srgbClr val="000000"/>
                </a:solidFill>
                <a:latin typeface="Arial"/>
                <a:cs typeface="Arial"/>
                <a:sym typeface="Arial"/>
              </a:rPr>
              <a:t> (Foundation Medicine). In China, the central </a:t>
            </a:r>
            <a:r>
              <a:rPr lang="en-GB" sz="933" kern="0" dirty="0" err="1">
                <a:solidFill>
                  <a:srgbClr val="000000"/>
                </a:solidFill>
                <a:latin typeface="Arial"/>
                <a:cs typeface="Arial"/>
                <a:sym typeface="Arial"/>
              </a:rPr>
              <a:t>ctDNA</a:t>
            </a:r>
            <a:r>
              <a:rPr lang="en-GB" sz="933" kern="0" dirty="0">
                <a:solidFill>
                  <a:srgbClr val="000000"/>
                </a:solidFill>
                <a:latin typeface="Arial"/>
                <a:cs typeface="Arial"/>
                <a:sym typeface="Arial"/>
              </a:rPr>
              <a:t> test was the </a:t>
            </a:r>
            <a:r>
              <a:rPr lang="en-GB" sz="933" kern="0" dirty="0" err="1">
                <a:solidFill>
                  <a:srgbClr val="000000"/>
                </a:solidFill>
                <a:latin typeface="Arial"/>
                <a:cs typeface="Arial"/>
                <a:sym typeface="Arial"/>
              </a:rPr>
              <a:t>PredicineCARE</a:t>
            </a:r>
            <a:r>
              <a:rPr lang="en-GB" sz="933" kern="0" dirty="0">
                <a:solidFill>
                  <a:srgbClr val="000000"/>
                </a:solidFill>
                <a:latin typeface="Arial"/>
                <a:cs typeface="Arial"/>
                <a:sym typeface="Arial"/>
              </a:rPr>
              <a:t> NGS assay (</a:t>
            </a:r>
            <a:r>
              <a:rPr lang="en-GB" sz="933" kern="0" dirty="0" err="1">
                <a:solidFill>
                  <a:srgbClr val="000000"/>
                </a:solidFill>
                <a:latin typeface="Arial"/>
                <a:cs typeface="Arial"/>
                <a:sym typeface="Arial"/>
              </a:rPr>
              <a:t>Huidu</a:t>
            </a:r>
            <a:r>
              <a:rPr lang="en-GB" sz="933" kern="0" dirty="0">
                <a:solidFill>
                  <a:srgbClr val="000000"/>
                </a:solidFill>
                <a:latin typeface="Arial"/>
                <a:cs typeface="Arial"/>
                <a:sym typeface="Arial"/>
              </a:rPr>
              <a:t>). † D</a:t>
            </a:r>
            <a:r>
              <a:rPr lang="en-US" sz="933" kern="0" dirty="0" err="1">
                <a:solidFill>
                  <a:srgbClr val="000000"/>
                </a:solidFill>
                <a:latin typeface="Arial"/>
                <a:cs typeface="Arial"/>
                <a:sym typeface="Arial"/>
              </a:rPr>
              <a:t>efined</a:t>
            </a:r>
            <a:r>
              <a:rPr lang="en-US" sz="933" kern="0" dirty="0">
                <a:solidFill>
                  <a:srgbClr val="000000"/>
                </a:solidFill>
                <a:latin typeface="Arial"/>
                <a:cs typeface="Arial"/>
                <a:sym typeface="Arial"/>
              </a:rPr>
              <a:t> per 4th European School of Oncology (ESO)–European Society for Medical Oncology (ESMO) International Consensus Guidelines for Advanced Breast Cancer.</a:t>
            </a:r>
            <a:r>
              <a:rPr lang="en-US" sz="933" kern="0" baseline="30000" dirty="0">
                <a:solidFill>
                  <a:srgbClr val="000000"/>
                </a:solidFill>
                <a:latin typeface="Arial"/>
                <a:cs typeface="Arial"/>
                <a:sym typeface="Arial"/>
              </a:rPr>
              <a:t>1</a:t>
            </a:r>
            <a:r>
              <a:rPr lang="en-US" sz="933" kern="0" dirty="0">
                <a:solidFill>
                  <a:srgbClr val="000000"/>
                </a:solidFill>
                <a:latin typeface="Arial"/>
                <a:cs typeface="Arial"/>
                <a:sym typeface="Arial"/>
              </a:rPr>
              <a:t> Primary: relapse while on the first 2 years of adjuvant ET; Secondary: relapse while on adjuvant ET after at least 2 years or relapse within 12 months of completing adjuvant ET. </a:t>
            </a:r>
            <a:r>
              <a:rPr lang="en-US" sz="933" kern="0" baseline="30000" dirty="0">
                <a:solidFill>
                  <a:srgbClr val="000000"/>
                </a:solidFill>
                <a:latin typeface="Arial"/>
                <a:cs typeface="Arial"/>
                <a:sym typeface="Arial"/>
              </a:rPr>
              <a:t>‡</a:t>
            </a:r>
            <a:r>
              <a:rPr lang="en-US" sz="933" kern="0" dirty="0">
                <a:solidFill>
                  <a:srgbClr val="000000"/>
                </a:solidFill>
                <a:latin typeface="Arial"/>
                <a:cs typeface="Arial"/>
                <a:sym typeface="Arial"/>
              </a:rPr>
              <a:t> </a:t>
            </a:r>
            <a:r>
              <a:rPr lang="en-GB" sz="933" kern="0" dirty="0">
                <a:solidFill>
                  <a:srgbClr val="000000"/>
                </a:solidFill>
                <a:latin typeface="Arial"/>
                <a:cs typeface="Arial"/>
                <a:sym typeface="Arial"/>
              </a:rPr>
              <a:t>OS testing only if PFS is positive; interim OS analysis at primary PFS analysis; **Pre-menopausal women received ovarian suppression. </a:t>
            </a:r>
            <a:r>
              <a:rPr lang="en-GB" sz="933" kern="0" dirty="0" err="1">
                <a:solidFill>
                  <a:srgbClr val="000000"/>
                </a:solidFill>
                <a:latin typeface="Arial"/>
                <a:cs typeface="Arial"/>
                <a:sym typeface="Arial"/>
              </a:rPr>
              <a:t>ctDNA</a:t>
            </a:r>
            <a:r>
              <a:rPr lang="en-GB" sz="933" kern="0" dirty="0">
                <a:solidFill>
                  <a:srgbClr val="000000"/>
                </a:solidFill>
                <a:latin typeface="Arial"/>
                <a:cs typeface="Arial"/>
                <a:sym typeface="Arial"/>
              </a:rPr>
              <a:t>, circulating tumor DNA; R, randomized. 1. </a:t>
            </a:r>
            <a:r>
              <a:rPr lang="it-IT" sz="933" kern="0" dirty="0">
                <a:solidFill>
                  <a:srgbClr val="000000"/>
                </a:solidFill>
                <a:latin typeface="Arial"/>
                <a:cs typeface="Arial"/>
                <a:sym typeface="Arial"/>
              </a:rPr>
              <a:t>Cardoso F, </a:t>
            </a:r>
            <a:r>
              <a:rPr lang="it-IT" sz="933" i="1" kern="0" dirty="0">
                <a:solidFill>
                  <a:srgbClr val="000000"/>
                </a:solidFill>
                <a:latin typeface="Arial"/>
                <a:cs typeface="Arial"/>
                <a:sym typeface="Arial"/>
              </a:rPr>
              <a:t>et al. Ann Oncol </a:t>
            </a:r>
            <a:r>
              <a:rPr lang="it-IT" sz="933" kern="0" dirty="0">
                <a:solidFill>
                  <a:srgbClr val="000000"/>
                </a:solidFill>
                <a:latin typeface="Arial"/>
                <a:cs typeface="Arial"/>
                <a:sym typeface="Arial"/>
              </a:rPr>
              <a:t>2018;</a:t>
            </a:r>
            <a:r>
              <a:rPr lang="it-IT" sz="933" b="1" kern="0" dirty="0">
                <a:solidFill>
                  <a:srgbClr val="000000"/>
                </a:solidFill>
                <a:latin typeface="Arial"/>
                <a:cs typeface="Arial"/>
                <a:sym typeface="Arial"/>
              </a:rPr>
              <a:t>29:</a:t>
            </a:r>
            <a:r>
              <a:rPr lang="it-IT" sz="933" kern="0" dirty="0">
                <a:solidFill>
                  <a:srgbClr val="000000"/>
                </a:solidFill>
                <a:latin typeface="Arial"/>
                <a:cs typeface="Arial"/>
                <a:sym typeface="Arial"/>
              </a:rPr>
              <a:t>1634–1657</a:t>
            </a:r>
            <a:r>
              <a:rPr lang="en-GB" sz="933" kern="0" dirty="0">
                <a:solidFill>
                  <a:srgbClr val="000000"/>
                </a:solidFill>
                <a:latin typeface="Arial"/>
                <a:cs typeface="Arial"/>
                <a:sym typeface="Arial"/>
              </a:rPr>
              <a:t>.</a:t>
            </a:r>
          </a:p>
        </p:txBody>
      </p:sp>
      <p:sp>
        <p:nvSpPr>
          <p:cNvPr id="51" name="Google Shape;51;p7"/>
          <p:cNvSpPr txBox="1"/>
          <p:nvPr/>
        </p:nvSpPr>
        <p:spPr>
          <a:xfrm>
            <a:off x="1771973" y="26570"/>
            <a:ext cx="8345212" cy="164212"/>
          </a:xfrm>
          <a:prstGeom prst="rect">
            <a:avLst/>
          </a:prstGeom>
          <a:noFill/>
          <a:ln>
            <a:noFill/>
          </a:ln>
        </p:spPr>
        <p:txBody>
          <a:bodyPr spcFirstLastPara="1" wrap="square" lIns="0" tIns="0" rIns="0" bIns="0" anchor="t" anchorCtr="0">
            <a:spAutoFit/>
          </a:bodyPr>
          <a:lstStyle/>
          <a:p>
            <a:pPr algn="ctr" defTabSz="1219170">
              <a:buClr>
                <a:srgbClr val="000000"/>
              </a:buClr>
              <a:defRPr/>
            </a:pPr>
            <a:r>
              <a:rPr lang="en-GB" sz="1067" kern="0" dirty="0">
                <a:solidFill>
                  <a:srgbClr val="000000"/>
                </a:solidFill>
                <a:latin typeface="Arial"/>
                <a:ea typeface="Arial"/>
                <a:cs typeface="Arial"/>
                <a:sym typeface="Arial"/>
              </a:rPr>
              <a:t>San Antonio Breast Cancer Symposium</a:t>
            </a:r>
            <a:r>
              <a:rPr lang="en-GB" sz="1067" kern="0" baseline="30000" dirty="0">
                <a:solidFill>
                  <a:srgbClr val="000000"/>
                </a:solidFill>
                <a:latin typeface="Arial"/>
                <a:ea typeface="Arial"/>
                <a:cs typeface="Arial"/>
                <a:sym typeface="Arial"/>
              </a:rPr>
              <a:t>®</a:t>
            </a:r>
            <a:r>
              <a:rPr lang="en-GB" sz="1067" kern="0" dirty="0">
                <a:solidFill>
                  <a:srgbClr val="000000"/>
                </a:solidFill>
                <a:latin typeface="Arial"/>
                <a:ea typeface="Arial"/>
                <a:cs typeface="Arial"/>
                <a:sym typeface="Arial"/>
              </a:rPr>
              <a:t>, December 5–9, 2023</a:t>
            </a:r>
            <a:endParaRPr sz="1067" kern="0" dirty="0">
              <a:solidFill>
                <a:srgbClr val="000000"/>
              </a:solidFill>
              <a:latin typeface="Arial"/>
              <a:ea typeface="Arial"/>
              <a:cs typeface="Arial"/>
              <a:sym typeface="Arial"/>
            </a:endParaRPr>
          </a:p>
        </p:txBody>
      </p:sp>
      <p:grpSp>
        <p:nvGrpSpPr>
          <p:cNvPr id="32" name="Group 31">
            <a:extLst>
              <a:ext uri="{FF2B5EF4-FFF2-40B4-BE49-F238E27FC236}">
                <a16:creationId xmlns:a16="http://schemas.microsoft.com/office/drawing/2014/main" id="{8CCC284C-6CD9-C58A-7E8B-4DD15E69837A}"/>
              </a:ext>
            </a:extLst>
          </p:cNvPr>
          <p:cNvGrpSpPr/>
          <p:nvPr/>
        </p:nvGrpSpPr>
        <p:grpSpPr>
          <a:xfrm>
            <a:off x="365762" y="1460675"/>
            <a:ext cx="11427959" cy="2515488"/>
            <a:chOff x="205741" y="841344"/>
            <a:chExt cx="8570969" cy="1886616"/>
          </a:xfrm>
        </p:grpSpPr>
        <p:cxnSp>
          <p:nvCxnSpPr>
            <p:cNvPr id="3" name="Google Shape;139;p12">
              <a:extLst>
                <a:ext uri="{FF2B5EF4-FFF2-40B4-BE49-F238E27FC236}">
                  <a16:creationId xmlns:a16="http://schemas.microsoft.com/office/drawing/2014/main" id="{2520DB61-4BD2-5FA1-0A86-24B9BE7850F4}"/>
                </a:ext>
              </a:extLst>
            </p:cNvPr>
            <p:cNvCxnSpPr>
              <a:cxnSpLocks/>
              <a:stCxn id="10" idx="1"/>
              <a:endCxn id="6" idx="3"/>
            </p:cNvCxnSpPr>
            <p:nvPr/>
          </p:nvCxnSpPr>
          <p:spPr>
            <a:xfrm rot="10800000" flipV="1">
              <a:off x="3840482" y="1433038"/>
              <a:ext cx="859579" cy="351614"/>
            </a:xfrm>
            <a:prstGeom prst="bentConnector3">
              <a:avLst>
                <a:gd name="adj1" fmla="val 50000"/>
              </a:avLst>
            </a:prstGeom>
            <a:noFill/>
            <a:ln w="19050" cap="flat" cmpd="sng">
              <a:solidFill>
                <a:schemeClr val="bg1">
                  <a:lumMod val="50000"/>
                </a:schemeClr>
              </a:solidFill>
              <a:prstDash val="solid"/>
              <a:miter lim="800000"/>
              <a:headEnd type="triangle" w="med" len="med"/>
              <a:tailEnd type="none" w="med" len="med"/>
            </a:ln>
          </p:spPr>
        </p:cxnSp>
        <p:cxnSp>
          <p:nvCxnSpPr>
            <p:cNvPr id="28" name="Google Shape;139;p12">
              <a:extLst>
                <a:ext uri="{FF2B5EF4-FFF2-40B4-BE49-F238E27FC236}">
                  <a16:creationId xmlns:a16="http://schemas.microsoft.com/office/drawing/2014/main" id="{905E6343-4DC7-F7FB-F312-23C293978014}"/>
                </a:ext>
              </a:extLst>
            </p:cNvPr>
            <p:cNvCxnSpPr>
              <a:cxnSpLocks/>
              <a:stCxn id="11" idx="1"/>
              <a:endCxn id="6" idx="3"/>
            </p:cNvCxnSpPr>
            <p:nvPr/>
          </p:nvCxnSpPr>
          <p:spPr>
            <a:xfrm rot="10800000">
              <a:off x="3840482" y="1784652"/>
              <a:ext cx="859579" cy="392758"/>
            </a:xfrm>
            <a:prstGeom prst="bentConnector3">
              <a:avLst>
                <a:gd name="adj1" fmla="val 50000"/>
              </a:avLst>
            </a:prstGeom>
            <a:noFill/>
            <a:ln w="19050" cap="flat" cmpd="sng">
              <a:solidFill>
                <a:schemeClr val="bg1">
                  <a:lumMod val="50000"/>
                </a:schemeClr>
              </a:solidFill>
              <a:prstDash val="solid"/>
              <a:miter lim="800000"/>
              <a:headEnd type="triangle" w="med" len="med"/>
              <a:tailEnd type="none" w="med" len="med"/>
            </a:ln>
          </p:spPr>
        </p:cxnSp>
        <p:grpSp>
          <p:nvGrpSpPr>
            <p:cNvPr id="5" name="Google Shape;103;p9">
              <a:extLst>
                <a:ext uri="{FF2B5EF4-FFF2-40B4-BE49-F238E27FC236}">
                  <a16:creationId xmlns:a16="http://schemas.microsoft.com/office/drawing/2014/main" id="{82FF9182-74F6-3F27-6B10-7B2ABA88D928}"/>
                </a:ext>
              </a:extLst>
            </p:cNvPr>
            <p:cNvGrpSpPr/>
            <p:nvPr/>
          </p:nvGrpSpPr>
          <p:grpSpPr>
            <a:xfrm>
              <a:off x="205741" y="841344"/>
              <a:ext cx="8570969" cy="1886616"/>
              <a:chOff x="434004" y="1206010"/>
              <a:chExt cx="11326575" cy="3044957"/>
            </a:xfrm>
          </p:grpSpPr>
          <p:sp>
            <p:nvSpPr>
              <p:cNvPr id="17" name="Google Shape;117;p9">
                <a:extLst>
                  <a:ext uri="{FF2B5EF4-FFF2-40B4-BE49-F238E27FC236}">
                    <a16:creationId xmlns:a16="http://schemas.microsoft.com/office/drawing/2014/main" id="{FBB91BE8-74FD-CB27-6351-E5B36FBB344E}"/>
                  </a:ext>
                </a:extLst>
              </p:cNvPr>
              <p:cNvSpPr txBox="1"/>
              <p:nvPr/>
            </p:nvSpPr>
            <p:spPr>
              <a:xfrm>
                <a:off x="5220939" y="1519674"/>
                <a:ext cx="1200300" cy="617855"/>
              </a:xfrm>
              <a:prstGeom prst="rect">
                <a:avLst/>
              </a:prstGeom>
              <a:noFill/>
              <a:ln>
                <a:noFill/>
              </a:ln>
            </p:spPr>
            <p:txBody>
              <a:bodyPr spcFirstLastPara="1" wrap="square" lIns="121900" tIns="121900" rIns="121900" bIns="121900" anchor="t" anchorCtr="0">
                <a:spAutoFit/>
              </a:bodyPr>
              <a:lstStyle/>
              <a:p>
                <a:pPr algn="ctr" defTabSz="1219170">
                  <a:spcBef>
                    <a:spcPts val="267"/>
                  </a:spcBef>
                  <a:buClr>
                    <a:srgbClr val="000000"/>
                  </a:buClr>
                  <a:buSzPts val="1800"/>
                  <a:defRPr/>
                </a:pPr>
                <a:r>
                  <a:rPr lang="en-US" sz="1467" b="1" kern="0" dirty="0">
                    <a:solidFill>
                      <a:srgbClr val="000000"/>
                    </a:solidFill>
                    <a:latin typeface="Arial"/>
                    <a:ea typeface="Arial"/>
                    <a:cs typeface="Arial"/>
                    <a:sym typeface="Arial"/>
                  </a:rPr>
                  <a:t>N=325</a:t>
                </a:r>
                <a:endParaRPr sz="1400" kern="0" dirty="0">
                  <a:solidFill>
                    <a:srgbClr val="000000"/>
                  </a:solidFill>
                  <a:latin typeface="Arial"/>
                  <a:ea typeface="Arial"/>
                  <a:cs typeface="Arial"/>
                  <a:sym typeface="Arial"/>
                </a:endParaRPr>
              </a:p>
            </p:txBody>
          </p:sp>
          <p:sp>
            <p:nvSpPr>
              <p:cNvPr id="6" name="Google Shape;104;p9">
                <a:extLst>
                  <a:ext uri="{FF2B5EF4-FFF2-40B4-BE49-F238E27FC236}">
                    <a16:creationId xmlns:a16="http://schemas.microsoft.com/office/drawing/2014/main" id="{528A6FE4-5A47-38D7-DA20-792908D1B7A6}"/>
                  </a:ext>
                </a:extLst>
              </p:cNvPr>
              <p:cNvSpPr/>
              <p:nvPr/>
            </p:nvSpPr>
            <p:spPr>
              <a:xfrm>
                <a:off x="434004" y="1206010"/>
                <a:ext cx="4803326" cy="3044957"/>
              </a:xfrm>
              <a:prstGeom prst="roundRect">
                <a:avLst>
                  <a:gd name="adj" fmla="val 5190"/>
                </a:avLst>
              </a:prstGeom>
              <a:solidFill>
                <a:schemeClr val="lt1"/>
              </a:solidFill>
              <a:ln w="25400" cap="flat" cmpd="sng">
                <a:solidFill>
                  <a:schemeClr val="bg1">
                    <a:lumMod val="50000"/>
                  </a:schemeClr>
                </a:solidFill>
                <a:prstDash val="solid"/>
                <a:round/>
                <a:headEnd type="none" w="sm" len="sm"/>
                <a:tailEnd type="none" w="sm" len="sm"/>
              </a:ln>
            </p:spPr>
            <p:txBody>
              <a:bodyPr spcFirstLastPara="1" wrap="square" lIns="162533" tIns="81200" rIns="162533" bIns="81200" anchor="ctr" anchorCtr="0">
                <a:noAutofit/>
              </a:bodyPr>
              <a:lstStyle/>
              <a:p>
                <a:pPr algn="ctr" defTabSz="1219170">
                  <a:spcBef>
                    <a:spcPts val="267"/>
                  </a:spcBef>
                  <a:buClr>
                    <a:srgbClr val="000000"/>
                  </a:buClr>
                  <a:buSzPts val="1600"/>
                  <a:defRPr/>
                </a:pPr>
                <a:r>
                  <a:rPr lang="en-US" sz="1600" b="1" kern="0" dirty="0">
                    <a:solidFill>
                      <a:srgbClr val="000000"/>
                    </a:solidFill>
                    <a:latin typeface="Arial"/>
                    <a:ea typeface="Arial"/>
                    <a:cs typeface="Arial"/>
                    <a:sym typeface="Arial"/>
                  </a:rPr>
                  <a:t>Key eligibility criteria</a:t>
                </a:r>
              </a:p>
              <a:p>
                <a:pPr defTabSz="1219170">
                  <a:spcBef>
                    <a:spcPts val="267"/>
                  </a:spcBef>
                  <a:buClr>
                    <a:srgbClr val="000000"/>
                  </a:buClr>
                  <a:buSzPts val="1600"/>
                  <a:defRPr/>
                </a:pPr>
                <a:r>
                  <a:rPr lang="en-US" sz="1400" b="1" i="1" kern="0" dirty="0">
                    <a:solidFill>
                      <a:srgbClr val="000000"/>
                    </a:solidFill>
                    <a:latin typeface="Arial"/>
                    <a:ea typeface="Arial"/>
                    <a:cs typeface="Arial"/>
                    <a:sym typeface="Arial"/>
                  </a:rPr>
                  <a:t>Enrichment of patients with poor prognosis:</a:t>
                </a:r>
              </a:p>
              <a:p>
                <a:pPr marL="232828" indent="-232828" defTabSz="1219170">
                  <a:spcBef>
                    <a:spcPts val="267"/>
                  </a:spcBef>
                  <a:buClr>
                    <a:srgbClr val="000000"/>
                  </a:buClr>
                  <a:buSzPts val="1600"/>
                  <a:buFont typeface="Arial"/>
                  <a:buChar char="•"/>
                  <a:defRPr/>
                </a:pPr>
                <a:r>
                  <a:rPr lang="en-US" sz="1400" b="1" i="1" kern="0" dirty="0">
                    <a:solidFill>
                      <a:srgbClr val="000000"/>
                    </a:solidFill>
                    <a:latin typeface="Arial"/>
                    <a:ea typeface="Arial"/>
                    <a:cs typeface="Arial"/>
                    <a:sym typeface="Arial"/>
                  </a:rPr>
                  <a:t>PIK3CA-</a:t>
                </a:r>
                <a:r>
                  <a:rPr lang="en-US" sz="1400" b="1" kern="0" dirty="0">
                    <a:solidFill>
                      <a:srgbClr val="000000"/>
                    </a:solidFill>
                    <a:latin typeface="Arial"/>
                    <a:ea typeface="Arial"/>
                    <a:cs typeface="Arial"/>
                    <a:sym typeface="Arial"/>
                  </a:rPr>
                  <a:t>mutated, HR+, HER2- ABC </a:t>
                </a:r>
                <a:r>
                  <a:rPr lang="en-US" sz="1400" kern="0" dirty="0">
                    <a:solidFill>
                      <a:srgbClr val="000000"/>
                    </a:solidFill>
                    <a:latin typeface="Arial"/>
                    <a:ea typeface="Arial"/>
                    <a:cs typeface="Arial"/>
                    <a:sym typeface="Arial"/>
                  </a:rPr>
                  <a:t>by central </a:t>
                </a:r>
                <a:r>
                  <a:rPr lang="en-US" sz="1400" kern="0" dirty="0" err="1">
                    <a:solidFill>
                      <a:srgbClr val="000000"/>
                    </a:solidFill>
                    <a:latin typeface="Arial"/>
                    <a:ea typeface="Arial"/>
                    <a:cs typeface="Arial"/>
                    <a:sym typeface="Arial"/>
                  </a:rPr>
                  <a:t>ctDNA</a:t>
                </a:r>
                <a:r>
                  <a:rPr lang="en-US" sz="1400" kern="0" dirty="0">
                    <a:solidFill>
                      <a:srgbClr val="000000"/>
                    </a:solidFill>
                    <a:latin typeface="Arial"/>
                    <a:ea typeface="Arial"/>
                    <a:cs typeface="Arial"/>
                    <a:sym typeface="Arial"/>
                  </a:rPr>
                  <a:t>* or local tissue/</a:t>
                </a:r>
                <a:r>
                  <a:rPr lang="en-US" sz="1400" kern="0" dirty="0" err="1">
                    <a:solidFill>
                      <a:srgbClr val="000000"/>
                    </a:solidFill>
                    <a:latin typeface="Arial"/>
                    <a:ea typeface="Arial"/>
                    <a:cs typeface="Arial"/>
                    <a:sym typeface="Arial"/>
                  </a:rPr>
                  <a:t>ctDNA</a:t>
                </a:r>
                <a:r>
                  <a:rPr lang="en-US" sz="1400" kern="0" dirty="0">
                    <a:solidFill>
                      <a:srgbClr val="000000"/>
                    </a:solidFill>
                    <a:latin typeface="Arial"/>
                    <a:ea typeface="Arial"/>
                    <a:cs typeface="Arial"/>
                    <a:sym typeface="Arial"/>
                  </a:rPr>
                  <a:t> test</a:t>
                </a:r>
              </a:p>
              <a:p>
                <a:pPr marL="232828" indent="-232828" defTabSz="1219170">
                  <a:spcBef>
                    <a:spcPts val="267"/>
                  </a:spcBef>
                  <a:buClr>
                    <a:srgbClr val="000000"/>
                  </a:buClr>
                  <a:buSzPts val="1600"/>
                  <a:buFont typeface="Arial"/>
                  <a:buChar char="•"/>
                  <a:defRPr/>
                </a:pPr>
                <a:r>
                  <a:rPr lang="en-US" sz="1400" b="1" kern="0" dirty="0">
                    <a:solidFill>
                      <a:srgbClr val="000000"/>
                    </a:solidFill>
                    <a:latin typeface="Arial"/>
                    <a:cs typeface="Arial"/>
                    <a:sym typeface="Arial"/>
                  </a:rPr>
                  <a:t>Measurable disease</a:t>
                </a:r>
              </a:p>
              <a:p>
                <a:pPr marL="232828" indent="-232828" defTabSz="1219170">
                  <a:spcBef>
                    <a:spcPts val="267"/>
                  </a:spcBef>
                  <a:buClr>
                    <a:srgbClr val="000000"/>
                  </a:buClr>
                  <a:buSzPts val="1600"/>
                  <a:buFont typeface="Arial"/>
                  <a:buChar char="•"/>
                  <a:defRPr/>
                </a:pPr>
                <a:r>
                  <a:rPr lang="en-GB" sz="1400" b="1" kern="0" dirty="0">
                    <a:solidFill>
                      <a:srgbClr val="000000"/>
                    </a:solidFill>
                    <a:latin typeface="Arial"/>
                    <a:cs typeface="Arial"/>
                    <a:sym typeface="Arial"/>
                  </a:rPr>
                  <a:t>Progression during/within 12 months of </a:t>
                </a:r>
                <a:br>
                  <a:rPr lang="en-GB" sz="1400" b="1" kern="0" dirty="0">
                    <a:solidFill>
                      <a:srgbClr val="000000"/>
                    </a:solidFill>
                    <a:latin typeface="Arial"/>
                    <a:cs typeface="Arial"/>
                    <a:sym typeface="Arial"/>
                  </a:rPr>
                </a:br>
                <a:r>
                  <a:rPr lang="en-GB" sz="1400" b="1" kern="0" dirty="0">
                    <a:solidFill>
                      <a:srgbClr val="000000"/>
                    </a:solidFill>
                    <a:latin typeface="Arial"/>
                    <a:cs typeface="Arial"/>
                    <a:sym typeface="Arial"/>
                  </a:rPr>
                  <a:t>adjuvant ET completion</a:t>
                </a:r>
                <a:endParaRPr lang="en-US" sz="1400" b="1" kern="0" dirty="0">
                  <a:solidFill>
                    <a:srgbClr val="000000"/>
                  </a:solidFill>
                  <a:latin typeface="Arial"/>
                  <a:cs typeface="Arial"/>
                  <a:sym typeface="Arial"/>
                </a:endParaRPr>
              </a:p>
              <a:p>
                <a:pPr marL="304792" indent="-304792" defTabSz="1219170">
                  <a:spcBef>
                    <a:spcPts val="267"/>
                  </a:spcBef>
                  <a:buClr>
                    <a:srgbClr val="000000"/>
                  </a:buClr>
                  <a:buSzPts val="1600"/>
                  <a:buFont typeface="Arial"/>
                  <a:buChar char="•"/>
                  <a:defRPr/>
                </a:pPr>
                <a:endParaRPr sz="1400" b="1" kern="0" baseline="-25000" dirty="0">
                  <a:solidFill>
                    <a:srgbClr val="000000"/>
                  </a:solidFill>
                  <a:latin typeface="Arial"/>
                  <a:ea typeface="Arial"/>
                  <a:cs typeface="Arial"/>
                  <a:sym typeface="Arial"/>
                </a:endParaRPr>
              </a:p>
              <a:p>
                <a:pPr marL="232828" indent="-232828" defTabSz="1219170">
                  <a:spcBef>
                    <a:spcPts val="267"/>
                  </a:spcBef>
                  <a:buClr>
                    <a:srgbClr val="000000"/>
                  </a:buClr>
                  <a:buSzPts val="1600"/>
                  <a:buFont typeface="Arial"/>
                  <a:buChar char="•"/>
                  <a:defRPr/>
                </a:pPr>
                <a:r>
                  <a:rPr lang="en-US" sz="1400" b="1" kern="0" dirty="0">
                    <a:solidFill>
                      <a:srgbClr val="000000"/>
                    </a:solidFill>
                    <a:latin typeface="Arial"/>
                    <a:ea typeface="Arial"/>
                    <a:cs typeface="Arial"/>
                    <a:sym typeface="Arial"/>
                  </a:rPr>
                  <a:t>No prior therapy for ABC</a:t>
                </a:r>
                <a:endParaRPr sz="1400" b="1" kern="0" dirty="0">
                  <a:solidFill>
                    <a:srgbClr val="000000"/>
                  </a:solidFill>
                  <a:latin typeface="Arial"/>
                  <a:ea typeface="Arial"/>
                  <a:cs typeface="Arial"/>
                  <a:sym typeface="Arial"/>
                </a:endParaRPr>
              </a:p>
              <a:p>
                <a:pPr marL="232828" indent="-232828" defTabSz="1219170">
                  <a:spcBef>
                    <a:spcPts val="267"/>
                  </a:spcBef>
                  <a:buClr>
                    <a:srgbClr val="000000"/>
                  </a:buClr>
                  <a:buSzPts val="1600"/>
                  <a:buFont typeface="Arial"/>
                  <a:buChar char="•"/>
                  <a:defRPr/>
                </a:pPr>
                <a:r>
                  <a:rPr lang="en-US" sz="1400" b="1" kern="0" dirty="0">
                    <a:solidFill>
                      <a:srgbClr val="000000"/>
                    </a:solidFill>
                    <a:latin typeface="Arial"/>
                    <a:ea typeface="Arial"/>
                    <a:cs typeface="Arial"/>
                    <a:sym typeface="Arial"/>
                  </a:rPr>
                  <a:t>Fasting glucose &lt;126 mg/dL and HbA</a:t>
                </a:r>
                <a:r>
                  <a:rPr lang="en-US" sz="1400" b="1" kern="0" baseline="-25000" dirty="0">
                    <a:solidFill>
                      <a:srgbClr val="000000"/>
                    </a:solidFill>
                    <a:latin typeface="Arial"/>
                    <a:ea typeface="Arial"/>
                    <a:cs typeface="Arial"/>
                    <a:sym typeface="Arial"/>
                  </a:rPr>
                  <a:t>1C</a:t>
                </a:r>
                <a:r>
                  <a:rPr lang="en-US" sz="1400" b="1" kern="0" dirty="0">
                    <a:solidFill>
                      <a:srgbClr val="000000"/>
                    </a:solidFill>
                    <a:latin typeface="Arial"/>
                    <a:ea typeface="Arial"/>
                    <a:cs typeface="Arial"/>
                    <a:sym typeface="Arial"/>
                  </a:rPr>
                  <a:t> &lt;6.0%</a:t>
                </a:r>
                <a:r>
                  <a:rPr lang="en-US" sz="1400" kern="0" dirty="0">
                    <a:solidFill>
                      <a:srgbClr val="000000"/>
                    </a:solidFill>
                    <a:latin typeface="Arial"/>
                    <a:ea typeface="Arial"/>
                    <a:cs typeface="Arial"/>
                    <a:sym typeface="Arial"/>
                  </a:rPr>
                  <a:t> </a:t>
                </a:r>
                <a:endParaRPr sz="1400" kern="0" dirty="0">
                  <a:solidFill>
                    <a:srgbClr val="000000"/>
                  </a:solidFill>
                  <a:latin typeface="Arial"/>
                  <a:ea typeface="Arial"/>
                  <a:cs typeface="Arial"/>
                  <a:sym typeface="Arial"/>
                </a:endParaRPr>
              </a:p>
            </p:txBody>
          </p:sp>
          <p:sp>
            <p:nvSpPr>
              <p:cNvPr id="10" name="Google Shape;110;p9">
                <a:extLst>
                  <a:ext uri="{FF2B5EF4-FFF2-40B4-BE49-F238E27FC236}">
                    <a16:creationId xmlns:a16="http://schemas.microsoft.com/office/drawing/2014/main" id="{E923A319-2951-BF9C-E82F-46C4179C4A2A}"/>
                  </a:ext>
                </a:extLst>
              </p:cNvPr>
              <p:cNvSpPr/>
              <p:nvPr/>
            </p:nvSpPr>
            <p:spPr>
              <a:xfrm>
                <a:off x="6373267" y="1699590"/>
                <a:ext cx="3420218" cy="922800"/>
              </a:xfrm>
              <a:prstGeom prst="roundRect">
                <a:avLst>
                  <a:gd name="adj" fmla="val 12499"/>
                </a:avLst>
              </a:prstGeom>
              <a:solidFill>
                <a:srgbClr val="2482BB"/>
              </a:solidFill>
              <a:ln w="9525" cap="flat" cmpd="sng">
                <a:solidFill>
                  <a:srgbClr val="4A86E8"/>
                </a:solidFill>
                <a:prstDash val="solid"/>
                <a:round/>
                <a:headEnd type="none" w="sm" len="sm"/>
                <a:tailEnd type="none" w="sm" len="sm"/>
              </a:ln>
              <a:effectLst/>
            </p:spPr>
            <p:txBody>
              <a:bodyPr spcFirstLastPara="1" wrap="square" lIns="162533" tIns="81200" rIns="162533" bIns="81200" anchor="ctr" anchorCtr="0">
                <a:noAutofit/>
              </a:bodyPr>
              <a:lstStyle/>
              <a:p>
                <a:pPr algn="ctr" defTabSz="1219170">
                  <a:buClr>
                    <a:srgbClr val="4F81BD"/>
                  </a:buClr>
                  <a:buSzPts val="2100"/>
                  <a:defRPr/>
                </a:pPr>
                <a:r>
                  <a:rPr lang="en-US" sz="1200" b="1" kern="0" dirty="0" err="1">
                    <a:solidFill>
                      <a:srgbClr val="FFFFFF"/>
                    </a:solidFill>
                    <a:latin typeface="Arial"/>
                    <a:cs typeface="Arial"/>
                    <a:sym typeface="Arial"/>
                  </a:rPr>
                  <a:t>I</a:t>
                </a:r>
                <a:r>
                  <a:rPr lang="en-US" sz="1200" b="1" kern="0" dirty="0" err="1">
                    <a:solidFill>
                      <a:srgbClr val="FFFFFF"/>
                    </a:solidFill>
                    <a:latin typeface="Arial"/>
                    <a:ea typeface="Arial"/>
                    <a:cs typeface="Arial"/>
                    <a:sym typeface="Arial"/>
                  </a:rPr>
                  <a:t>navolisib</a:t>
                </a:r>
                <a:r>
                  <a:rPr lang="en-US" sz="1200" b="1" kern="0" dirty="0">
                    <a:solidFill>
                      <a:srgbClr val="FFFFFF"/>
                    </a:solidFill>
                    <a:latin typeface="Arial"/>
                    <a:ea typeface="Arial"/>
                    <a:cs typeface="Arial"/>
                    <a:sym typeface="Arial"/>
                  </a:rPr>
                  <a:t> (9 mg QD PO)</a:t>
                </a:r>
                <a:endParaRPr sz="1200" kern="0" dirty="0">
                  <a:solidFill>
                    <a:srgbClr val="FFFFFF"/>
                  </a:solidFill>
                  <a:latin typeface="Arial"/>
                  <a:ea typeface="Arial"/>
                  <a:cs typeface="Arial"/>
                  <a:sym typeface="Arial"/>
                </a:endParaRPr>
              </a:p>
              <a:p>
                <a:pPr algn="ctr" defTabSz="1219170">
                  <a:buClr>
                    <a:srgbClr val="4F81BD"/>
                  </a:buClr>
                  <a:buSzPts val="2100"/>
                  <a:defRPr/>
                </a:pPr>
                <a:r>
                  <a:rPr lang="en-US" sz="1200" b="1" kern="0" dirty="0">
                    <a:solidFill>
                      <a:srgbClr val="FFFFFF"/>
                    </a:solidFill>
                    <a:latin typeface="Arial"/>
                    <a:ea typeface="Arial"/>
                    <a:cs typeface="Arial"/>
                    <a:sym typeface="Arial"/>
                  </a:rPr>
                  <a:t>+ palbociclib (125 mg PO QD D1-D21)</a:t>
                </a:r>
                <a:br>
                  <a:rPr lang="en-US" sz="1200" b="1" kern="0" dirty="0">
                    <a:solidFill>
                      <a:srgbClr val="FFFFFF"/>
                    </a:solidFill>
                    <a:latin typeface="Arial"/>
                    <a:ea typeface="Arial"/>
                    <a:cs typeface="Arial"/>
                    <a:sym typeface="Arial"/>
                  </a:rPr>
                </a:br>
                <a:r>
                  <a:rPr lang="en-US" sz="1200" b="1" kern="0" dirty="0">
                    <a:solidFill>
                      <a:srgbClr val="FFFFFF"/>
                    </a:solidFill>
                    <a:latin typeface="Arial"/>
                    <a:ea typeface="Arial"/>
                    <a:cs typeface="Arial"/>
                    <a:sym typeface="Arial"/>
                  </a:rPr>
                  <a:t>+ </a:t>
                </a:r>
                <a:r>
                  <a:rPr lang="en-US" sz="1200" b="1" kern="0" dirty="0" err="1">
                    <a:solidFill>
                      <a:srgbClr val="FFFFFF"/>
                    </a:solidFill>
                    <a:latin typeface="Arial"/>
                    <a:ea typeface="Arial"/>
                    <a:cs typeface="Arial"/>
                    <a:sym typeface="Arial"/>
                  </a:rPr>
                  <a:t>fulvestrant</a:t>
                </a:r>
                <a:r>
                  <a:rPr lang="en-US" sz="1200" kern="0" dirty="0">
                    <a:solidFill>
                      <a:srgbClr val="FFFFFF"/>
                    </a:solidFill>
                    <a:latin typeface="Arial"/>
                    <a:cs typeface="Arial"/>
                    <a:sym typeface="Arial"/>
                  </a:rPr>
                  <a:t> </a:t>
                </a:r>
                <a:r>
                  <a:rPr lang="en-US" sz="1200" b="1" kern="0" dirty="0">
                    <a:solidFill>
                      <a:srgbClr val="FFFFFF"/>
                    </a:solidFill>
                    <a:latin typeface="Arial"/>
                    <a:cs typeface="Arial"/>
                    <a:sym typeface="Arial"/>
                  </a:rPr>
                  <a:t>(500 mg C1D1/15 and Q4W)**</a:t>
                </a:r>
                <a:endParaRPr sz="1200" b="1" kern="0" dirty="0">
                  <a:solidFill>
                    <a:srgbClr val="FFFFFF"/>
                  </a:solidFill>
                  <a:latin typeface="Arial"/>
                  <a:ea typeface="Arial"/>
                  <a:cs typeface="Arial"/>
                  <a:sym typeface="Arial"/>
                </a:endParaRPr>
              </a:p>
            </p:txBody>
          </p:sp>
          <p:sp>
            <p:nvSpPr>
              <p:cNvPr id="11" name="Google Shape;111;p9">
                <a:extLst>
                  <a:ext uri="{FF2B5EF4-FFF2-40B4-BE49-F238E27FC236}">
                    <a16:creationId xmlns:a16="http://schemas.microsoft.com/office/drawing/2014/main" id="{475A7ADD-CDCC-A0DE-B640-646A3B9FFB19}"/>
                  </a:ext>
                </a:extLst>
              </p:cNvPr>
              <p:cNvSpPr/>
              <p:nvPr/>
            </p:nvSpPr>
            <p:spPr>
              <a:xfrm>
                <a:off x="6373267" y="2900990"/>
                <a:ext cx="3420218" cy="922800"/>
              </a:xfrm>
              <a:prstGeom prst="roundRect">
                <a:avLst>
                  <a:gd name="adj" fmla="val 12499"/>
                </a:avLst>
              </a:prstGeom>
              <a:solidFill>
                <a:srgbClr val="E7E7E7"/>
              </a:solidFill>
              <a:ln>
                <a:noFill/>
              </a:ln>
              <a:effectLst/>
            </p:spPr>
            <p:txBody>
              <a:bodyPr spcFirstLastPara="1" wrap="square" lIns="162533" tIns="81200" rIns="162533" bIns="81200" anchor="ctr" anchorCtr="0">
                <a:noAutofit/>
              </a:bodyPr>
              <a:lstStyle/>
              <a:p>
                <a:pPr algn="ctr" defTabSz="1219170">
                  <a:buClr>
                    <a:srgbClr val="FFFFFF"/>
                  </a:buClr>
                  <a:buSzPts val="2100"/>
                  <a:defRPr/>
                </a:pPr>
                <a:r>
                  <a:rPr lang="en-US" sz="1200" b="1" kern="0" dirty="0">
                    <a:solidFill>
                      <a:srgbClr val="000000"/>
                    </a:solidFill>
                    <a:latin typeface="Arial"/>
                    <a:cs typeface="Arial"/>
                    <a:sym typeface="Arial"/>
                  </a:rPr>
                  <a:t>P</a:t>
                </a:r>
                <a:r>
                  <a:rPr lang="en-US" sz="1200" b="1" kern="0" dirty="0">
                    <a:solidFill>
                      <a:srgbClr val="000000"/>
                    </a:solidFill>
                    <a:latin typeface="Arial"/>
                    <a:ea typeface="Arial"/>
                    <a:cs typeface="Arial"/>
                    <a:sym typeface="Arial"/>
                  </a:rPr>
                  <a:t>lacebo (PO QD)</a:t>
                </a:r>
                <a:endParaRPr sz="1200" b="1" kern="0" dirty="0">
                  <a:solidFill>
                    <a:srgbClr val="000000"/>
                  </a:solidFill>
                  <a:latin typeface="Arial"/>
                  <a:ea typeface="Arial"/>
                  <a:cs typeface="Arial"/>
                  <a:sym typeface="Arial"/>
                </a:endParaRPr>
              </a:p>
              <a:p>
                <a:pPr algn="ctr" defTabSz="1219170">
                  <a:buClr>
                    <a:srgbClr val="FFFFFF"/>
                  </a:buClr>
                  <a:buSzPts val="2100"/>
                  <a:defRPr/>
                </a:pPr>
                <a:r>
                  <a:rPr lang="en-US" sz="1200" b="1" kern="0" dirty="0">
                    <a:solidFill>
                      <a:srgbClr val="000000"/>
                    </a:solidFill>
                    <a:latin typeface="Arial"/>
                    <a:ea typeface="Arial"/>
                    <a:cs typeface="Arial"/>
                    <a:sym typeface="Arial"/>
                  </a:rPr>
                  <a:t>+ palbociclib (125 mg PO QD D1-D21)</a:t>
                </a:r>
                <a:br>
                  <a:rPr lang="en-US" sz="1200" b="1" kern="0" dirty="0">
                    <a:solidFill>
                      <a:srgbClr val="000000"/>
                    </a:solidFill>
                    <a:latin typeface="Arial"/>
                    <a:ea typeface="Arial"/>
                    <a:cs typeface="Arial"/>
                    <a:sym typeface="Arial"/>
                  </a:rPr>
                </a:br>
                <a:r>
                  <a:rPr lang="en-US" sz="1200" b="1" kern="0" dirty="0">
                    <a:solidFill>
                      <a:srgbClr val="000000"/>
                    </a:solidFill>
                    <a:latin typeface="Arial"/>
                    <a:ea typeface="Arial"/>
                    <a:cs typeface="Arial"/>
                    <a:sym typeface="Arial"/>
                  </a:rPr>
                  <a:t>+ </a:t>
                </a:r>
                <a:r>
                  <a:rPr lang="en-US" sz="1200" b="1" kern="0" dirty="0" err="1">
                    <a:solidFill>
                      <a:srgbClr val="000000"/>
                    </a:solidFill>
                    <a:latin typeface="Arial"/>
                    <a:ea typeface="Arial"/>
                    <a:cs typeface="Arial"/>
                    <a:sym typeface="Arial"/>
                  </a:rPr>
                  <a:t>fulvestrant</a:t>
                </a:r>
                <a:r>
                  <a:rPr lang="en-US" sz="1200" b="1" kern="0" dirty="0">
                    <a:solidFill>
                      <a:srgbClr val="000000"/>
                    </a:solidFill>
                    <a:latin typeface="Arial"/>
                    <a:ea typeface="Arial"/>
                    <a:cs typeface="Arial"/>
                    <a:sym typeface="Arial"/>
                  </a:rPr>
                  <a:t> </a:t>
                </a:r>
                <a:r>
                  <a:rPr lang="en-GB" sz="1200" b="1" kern="0" dirty="0">
                    <a:solidFill>
                      <a:srgbClr val="000000"/>
                    </a:solidFill>
                    <a:latin typeface="Arial"/>
                    <a:ea typeface="Arial"/>
                    <a:cs typeface="Arial"/>
                    <a:sym typeface="Arial"/>
                  </a:rPr>
                  <a:t>(500 mg C1D1/15 and Q4W)**</a:t>
                </a:r>
                <a:endParaRPr sz="1200" b="1" kern="0" dirty="0">
                  <a:solidFill>
                    <a:srgbClr val="000000"/>
                  </a:solidFill>
                  <a:latin typeface="Arial"/>
                  <a:ea typeface="Arial"/>
                  <a:cs typeface="Arial"/>
                  <a:sym typeface="Arial"/>
                </a:endParaRPr>
              </a:p>
            </p:txBody>
          </p:sp>
          <p:sp>
            <p:nvSpPr>
              <p:cNvPr id="14" name="Google Shape;114;p9">
                <a:extLst>
                  <a:ext uri="{FF2B5EF4-FFF2-40B4-BE49-F238E27FC236}">
                    <a16:creationId xmlns:a16="http://schemas.microsoft.com/office/drawing/2014/main" id="{C3238B67-F3D7-7A18-B233-E17ED4738EF5}"/>
                  </a:ext>
                </a:extLst>
              </p:cNvPr>
              <p:cNvSpPr/>
              <p:nvPr/>
            </p:nvSpPr>
            <p:spPr>
              <a:xfrm>
                <a:off x="11073279" y="1718732"/>
                <a:ext cx="687300" cy="2104200"/>
              </a:xfrm>
              <a:prstGeom prst="roundRect">
                <a:avLst>
                  <a:gd name="adj" fmla="val 16789"/>
                </a:avLst>
              </a:prstGeom>
              <a:noFill/>
              <a:ln w="19050" cap="flat" cmpd="sng">
                <a:solidFill>
                  <a:schemeClr val="bg1">
                    <a:lumMod val="50000"/>
                  </a:schemeClr>
                </a:solidFill>
                <a:prstDash val="solid"/>
                <a:round/>
                <a:headEnd type="none" w="sm" len="sm"/>
                <a:tailEnd type="none" w="sm" len="sm"/>
              </a:ln>
              <a:effectLst/>
            </p:spPr>
            <p:txBody>
              <a:bodyPr spcFirstLastPara="1" wrap="square" lIns="121867" tIns="121867" rIns="121867" bIns="121867" anchor="ctr" anchorCtr="0">
                <a:noAutofit/>
              </a:bodyPr>
              <a:lstStyle/>
              <a:p>
                <a:pPr defTabSz="1219170">
                  <a:buClr>
                    <a:srgbClr val="000000"/>
                  </a:buClr>
                  <a:buSzPts val="1900"/>
                  <a:defRPr/>
                </a:pPr>
                <a:endParaRPr sz="1400" kern="0" dirty="0">
                  <a:solidFill>
                    <a:srgbClr val="000000"/>
                  </a:solidFill>
                  <a:latin typeface="Arial"/>
                  <a:ea typeface="Arial"/>
                  <a:cs typeface="Arial"/>
                  <a:sym typeface="Arial"/>
                </a:endParaRPr>
              </a:p>
            </p:txBody>
          </p:sp>
          <p:sp>
            <p:nvSpPr>
              <p:cNvPr id="15" name="Google Shape;115;p9">
                <a:extLst>
                  <a:ext uri="{FF2B5EF4-FFF2-40B4-BE49-F238E27FC236}">
                    <a16:creationId xmlns:a16="http://schemas.microsoft.com/office/drawing/2014/main" id="{D061E560-BFF5-76A9-777A-CC01453FFDC2}"/>
                  </a:ext>
                </a:extLst>
              </p:cNvPr>
              <p:cNvSpPr txBox="1"/>
              <p:nvPr/>
            </p:nvSpPr>
            <p:spPr>
              <a:xfrm rot="16200000">
                <a:off x="10568879" y="2504116"/>
                <a:ext cx="1716300" cy="578700"/>
              </a:xfrm>
              <a:prstGeom prst="rect">
                <a:avLst/>
              </a:prstGeom>
              <a:noFill/>
              <a:ln>
                <a:noFill/>
              </a:ln>
              <a:effectLst/>
            </p:spPr>
            <p:txBody>
              <a:bodyPr spcFirstLastPara="1" wrap="square" lIns="23967" tIns="23967" rIns="23967" bIns="23967" anchor="ctr" anchorCtr="0">
                <a:noAutofit/>
              </a:bodyPr>
              <a:lstStyle/>
              <a:p>
                <a:pPr algn="ctr" defTabSz="1219170">
                  <a:lnSpc>
                    <a:spcPct val="114000"/>
                  </a:lnSpc>
                  <a:buClr>
                    <a:srgbClr val="595959"/>
                  </a:buClr>
                  <a:buSzPts val="1900"/>
                  <a:defRPr/>
                </a:pPr>
                <a:r>
                  <a:rPr lang="en-US" sz="1400" b="1" kern="0">
                    <a:solidFill>
                      <a:srgbClr val="000000"/>
                    </a:solidFill>
                    <a:latin typeface="Arial"/>
                    <a:ea typeface="Arial"/>
                    <a:cs typeface="Arial"/>
                    <a:sym typeface="Arial"/>
                  </a:rPr>
                  <a:t>SURVIVAL </a:t>
                </a:r>
                <a:br>
                  <a:rPr lang="en-US" sz="1400" b="1" kern="0">
                    <a:solidFill>
                      <a:srgbClr val="000000"/>
                    </a:solidFill>
                    <a:latin typeface="Arial"/>
                    <a:ea typeface="Arial"/>
                    <a:cs typeface="Arial"/>
                    <a:sym typeface="Arial"/>
                  </a:rPr>
                </a:br>
                <a:r>
                  <a:rPr lang="en-US" sz="1400" b="1" kern="0">
                    <a:solidFill>
                      <a:srgbClr val="000000"/>
                    </a:solidFill>
                    <a:latin typeface="Arial"/>
                    <a:ea typeface="Arial"/>
                    <a:cs typeface="Arial"/>
                    <a:sym typeface="Arial"/>
                  </a:rPr>
                  <a:t>FOLLOW-UP</a:t>
                </a:r>
                <a:endParaRPr sz="1400" b="1" kern="0" dirty="0">
                  <a:solidFill>
                    <a:srgbClr val="000000"/>
                  </a:solidFill>
                  <a:latin typeface="Arial"/>
                  <a:ea typeface="Arial"/>
                  <a:cs typeface="Arial"/>
                  <a:sym typeface="Arial"/>
                </a:endParaRPr>
              </a:p>
            </p:txBody>
          </p:sp>
          <p:sp>
            <p:nvSpPr>
              <p:cNvPr id="16" name="Google Shape;116;p9">
                <a:extLst>
                  <a:ext uri="{FF2B5EF4-FFF2-40B4-BE49-F238E27FC236}">
                    <a16:creationId xmlns:a16="http://schemas.microsoft.com/office/drawing/2014/main" id="{82295A90-6438-1957-F586-E844467D4123}"/>
                  </a:ext>
                </a:extLst>
              </p:cNvPr>
              <p:cNvSpPr/>
              <p:nvPr/>
            </p:nvSpPr>
            <p:spPr>
              <a:xfrm>
                <a:off x="9937340" y="1719462"/>
                <a:ext cx="1025839" cy="2104200"/>
              </a:xfrm>
              <a:prstGeom prst="roundRect">
                <a:avLst>
                  <a:gd name="adj" fmla="val 9972"/>
                </a:avLst>
              </a:prstGeom>
              <a:solidFill>
                <a:srgbClr val="FFE5CC"/>
              </a:solidFill>
              <a:ln>
                <a:noFill/>
              </a:ln>
              <a:effectLst/>
            </p:spPr>
            <p:txBody>
              <a:bodyPr spcFirstLastPara="1" wrap="square" lIns="23967" tIns="23967" rIns="23967" bIns="23967" anchor="ctr" anchorCtr="0">
                <a:noAutofit/>
              </a:bodyPr>
              <a:lstStyle/>
              <a:p>
                <a:pPr algn="ctr" defTabSz="1219170">
                  <a:buClr>
                    <a:srgbClr val="FFFFFF"/>
                  </a:buClr>
                  <a:buSzPts val="1900"/>
                  <a:defRPr/>
                </a:pPr>
                <a:r>
                  <a:rPr lang="en-US" sz="1400" b="1" kern="0" dirty="0">
                    <a:solidFill>
                      <a:srgbClr val="000000"/>
                    </a:solidFill>
                    <a:latin typeface="Arial"/>
                    <a:ea typeface="Arial"/>
                    <a:cs typeface="Arial"/>
                    <a:sym typeface="Arial"/>
                  </a:rPr>
                  <a:t>Until PD </a:t>
                </a:r>
                <a:br>
                  <a:rPr lang="en-US" sz="1400" b="1" kern="0" dirty="0">
                    <a:solidFill>
                      <a:srgbClr val="000000"/>
                    </a:solidFill>
                    <a:latin typeface="Arial"/>
                    <a:ea typeface="Arial"/>
                    <a:cs typeface="Arial"/>
                    <a:sym typeface="Arial"/>
                  </a:rPr>
                </a:br>
                <a:r>
                  <a:rPr lang="en-US" sz="1400" b="1" kern="0" dirty="0">
                    <a:solidFill>
                      <a:srgbClr val="000000"/>
                    </a:solidFill>
                    <a:latin typeface="Arial"/>
                    <a:ea typeface="Arial"/>
                    <a:cs typeface="Arial"/>
                    <a:sym typeface="Arial"/>
                  </a:rPr>
                  <a:t>or toxicity</a:t>
                </a:r>
                <a:endParaRPr sz="1400" b="1" kern="0" dirty="0">
                  <a:solidFill>
                    <a:srgbClr val="000000"/>
                  </a:solidFill>
                  <a:latin typeface="Arial"/>
                  <a:ea typeface="Arial"/>
                  <a:cs typeface="Arial"/>
                  <a:sym typeface="Arial"/>
                </a:endParaRPr>
              </a:p>
            </p:txBody>
          </p:sp>
          <p:sp>
            <p:nvSpPr>
              <p:cNvPr id="18" name="Google Shape;106;p9">
                <a:extLst>
                  <a:ext uri="{FF2B5EF4-FFF2-40B4-BE49-F238E27FC236}">
                    <a16:creationId xmlns:a16="http://schemas.microsoft.com/office/drawing/2014/main" id="{118BF0BA-B7DE-F022-BB47-5CA376B4E306}"/>
                  </a:ext>
                </a:extLst>
              </p:cNvPr>
              <p:cNvSpPr/>
              <p:nvPr/>
            </p:nvSpPr>
            <p:spPr>
              <a:xfrm>
                <a:off x="5501805" y="2370984"/>
                <a:ext cx="604193" cy="737909"/>
              </a:xfrm>
              <a:prstGeom prst="ellipse">
                <a:avLst/>
              </a:prstGeom>
              <a:solidFill>
                <a:schemeClr val="bg1"/>
              </a:solidFill>
              <a:ln w="19050" cap="flat" cmpd="sng">
                <a:solidFill>
                  <a:schemeClr val="bg1">
                    <a:lumMod val="50000"/>
                  </a:schemeClr>
                </a:solidFill>
                <a:prstDash val="solid"/>
                <a:round/>
                <a:headEnd type="none" w="sm" len="sm"/>
                <a:tailEnd type="none" w="sm" len="sm"/>
              </a:ln>
            </p:spPr>
            <p:txBody>
              <a:bodyPr spcFirstLastPara="1" wrap="square" lIns="0" tIns="0" rIns="0" bIns="0" anchor="t" anchorCtr="0">
                <a:noAutofit/>
              </a:bodyPr>
              <a:lstStyle/>
              <a:p>
                <a:pPr algn="ctr" defTabSz="1219170">
                  <a:buClr>
                    <a:srgbClr val="595959"/>
                  </a:buClr>
                  <a:buSzPts val="1900"/>
                  <a:defRPr/>
                </a:pPr>
                <a:r>
                  <a:rPr lang="en-US" sz="1400" b="1" kern="0" dirty="0">
                    <a:solidFill>
                      <a:srgbClr val="000000"/>
                    </a:solidFill>
                    <a:latin typeface="Arial"/>
                    <a:ea typeface="Arial"/>
                    <a:cs typeface="Arial"/>
                    <a:sym typeface="Arial"/>
                  </a:rPr>
                  <a:t>R</a:t>
                </a:r>
              </a:p>
              <a:p>
                <a:pPr algn="ctr" defTabSz="1219170">
                  <a:buClr>
                    <a:srgbClr val="595959"/>
                  </a:buClr>
                  <a:buSzPts val="1900"/>
                  <a:defRPr/>
                </a:pPr>
                <a:r>
                  <a:rPr lang="en-US" sz="1400" b="1" kern="0" dirty="0">
                    <a:solidFill>
                      <a:srgbClr val="000000"/>
                    </a:solidFill>
                    <a:latin typeface="Arial"/>
                    <a:ea typeface="Arial"/>
                    <a:cs typeface="Arial"/>
                    <a:sym typeface="Arial"/>
                  </a:rPr>
                  <a:t>1:1</a:t>
                </a:r>
              </a:p>
            </p:txBody>
          </p:sp>
        </p:grpSp>
        <p:sp>
          <p:nvSpPr>
            <p:cNvPr id="24" name="Rectangle: Rounded Corners 23">
              <a:extLst>
                <a:ext uri="{FF2B5EF4-FFF2-40B4-BE49-F238E27FC236}">
                  <a16:creationId xmlns:a16="http://schemas.microsoft.com/office/drawing/2014/main" id="{F0FAF758-2FE6-96AD-72B0-801DF1A41BC9}"/>
                </a:ext>
              </a:extLst>
            </p:cNvPr>
            <p:cNvSpPr/>
            <p:nvPr/>
          </p:nvSpPr>
          <p:spPr>
            <a:xfrm>
              <a:off x="304314" y="903722"/>
              <a:ext cx="3459966" cy="1299486"/>
            </a:xfrm>
            <a:prstGeom prst="roundRect">
              <a:avLst>
                <a:gd name="adj" fmla="val 14071"/>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noFill/>
                <a:latin typeface="Arial"/>
                <a:sym typeface="Arial"/>
              </a:endParaRPr>
            </a:p>
          </p:txBody>
        </p:sp>
      </p:grpSp>
      <p:sp>
        <p:nvSpPr>
          <p:cNvPr id="25" name="Google Shape;118;p9">
            <a:extLst>
              <a:ext uri="{FF2B5EF4-FFF2-40B4-BE49-F238E27FC236}">
                <a16:creationId xmlns:a16="http://schemas.microsoft.com/office/drawing/2014/main" id="{DDA73C0E-5ECE-B85B-08B3-D5C2377E9473}"/>
              </a:ext>
            </a:extLst>
          </p:cNvPr>
          <p:cNvSpPr txBox="1"/>
          <p:nvPr/>
        </p:nvSpPr>
        <p:spPr>
          <a:xfrm>
            <a:off x="298710" y="4164620"/>
            <a:ext cx="5008396" cy="1563833"/>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600"/>
              <a:defRPr/>
            </a:pPr>
            <a:r>
              <a:rPr lang="en-US" sz="1400" b="1" kern="0" dirty="0">
                <a:solidFill>
                  <a:srgbClr val="000000"/>
                </a:solidFill>
                <a:latin typeface="Arial"/>
                <a:ea typeface="Arial"/>
                <a:cs typeface="Arial"/>
                <a:sym typeface="Arial"/>
              </a:rPr>
              <a:t>Stratification factors:</a:t>
            </a:r>
            <a:endParaRPr lang="en-US" sz="1400" b="1" kern="0" dirty="0">
              <a:solidFill>
                <a:srgbClr val="000000"/>
              </a:solidFill>
              <a:latin typeface="Arial"/>
              <a:cs typeface="Arial"/>
              <a:sym typeface="Arial"/>
            </a:endParaRPr>
          </a:p>
          <a:p>
            <a:pPr marL="228594" indent="-228594" defTabSz="1219170">
              <a:buClr>
                <a:srgbClr val="000000"/>
              </a:buClr>
              <a:buSzPts val="1600"/>
              <a:buFont typeface="Arial" panose="020B0604020202020204" pitchFamily="34" charset="0"/>
              <a:buChar char="•"/>
              <a:defRPr/>
            </a:pPr>
            <a:r>
              <a:rPr lang="en-US" sz="1400" kern="0" dirty="0">
                <a:solidFill>
                  <a:srgbClr val="000000"/>
                </a:solidFill>
                <a:latin typeface="Arial"/>
                <a:ea typeface="Arial"/>
                <a:cs typeface="Arial"/>
                <a:sym typeface="Arial"/>
              </a:rPr>
              <a:t>Visceral Disease (Yes vs. No)</a:t>
            </a:r>
            <a:endParaRPr sz="1400" kern="0" dirty="0">
              <a:solidFill>
                <a:srgbClr val="000000"/>
              </a:solidFill>
              <a:latin typeface="Arial"/>
              <a:ea typeface="Arial"/>
              <a:cs typeface="Arial"/>
              <a:sym typeface="Arial"/>
            </a:endParaRPr>
          </a:p>
          <a:p>
            <a:pPr marL="228594" lvl="4" indent="-228594" defTabSz="1219170">
              <a:buClr>
                <a:srgbClr val="000000"/>
              </a:buClr>
              <a:buSzPts val="1600"/>
              <a:buFont typeface="Arial" panose="020B0604020202020204" pitchFamily="34" charset="0"/>
              <a:buChar char="•"/>
              <a:defRPr/>
            </a:pPr>
            <a:r>
              <a:rPr lang="en-US" sz="1400" kern="0" dirty="0">
                <a:solidFill>
                  <a:srgbClr val="000000"/>
                </a:solidFill>
                <a:latin typeface="Arial"/>
                <a:ea typeface="Arial"/>
                <a:cs typeface="Arial"/>
                <a:sym typeface="Arial"/>
              </a:rPr>
              <a:t>Endocrine Resistance (Primary vs. Secondary)</a:t>
            </a:r>
            <a:r>
              <a:rPr lang="en-US" sz="1400" kern="0" baseline="30000" dirty="0">
                <a:solidFill>
                  <a:srgbClr val="000000"/>
                </a:solidFill>
                <a:latin typeface="Arial"/>
                <a:ea typeface="Arial"/>
                <a:cs typeface="Arial"/>
                <a:sym typeface="Arial"/>
              </a:rPr>
              <a:t>†</a:t>
            </a:r>
          </a:p>
          <a:p>
            <a:pPr marL="228594" indent="-228594" defTabSz="1219170">
              <a:buClr>
                <a:srgbClr val="000000"/>
              </a:buClr>
              <a:buSzPts val="1600"/>
              <a:buFont typeface="Arial" panose="020B0604020202020204" pitchFamily="34" charset="0"/>
              <a:buChar char="•"/>
              <a:defRPr/>
            </a:pPr>
            <a:r>
              <a:rPr lang="en-US" sz="1400" kern="0" dirty="0">
                <a:solidFill>
                  <a:srgbClr val="000000"/>
                </a:solidFill>
                <a:latin typeface="Arial"/>
                <a:ea typeface="Arial"/>
                <a:cs typeface="Arial"/>
                <a:sym typeface="Arial"/>
              </a:rPr>
              <a:t>Region (North America/Western Europe; Asia; Other)</a:t>
            </a:r>
            <a:endParaRPr sz="1400" kern="0" dirty="0">
              <a:solidFill>
                <a:srgbClr val="000000"/>
              </a:solidFill>
              <a:latin typeface="Arial"/>
              <a:ea typeface="Arial"/>
              <a:cs typeface="Arial"/>
              <a:sym typeface="Arial"/>
            </a:endParaRPr>
          </a:p>
        </p:txBody>
      </p:sp>
      <p:sp>
        <p:nvSpPr>
          <p:cNvPr id="8" name="TextBox 7"/>
          <p:cNvSpPr txBox="1"/>
          <p:nvPr/>
        </p:nvSpPr>
        <p:spPr>
          <a:xfrm>
            <a:off x="6313878" y="1410529"/>
            <a:ext cx="5387132" cy="318100"/>
          </a:xfrm>
          <a:prstGeom prst="rect">
            <a:avLst/>
          </a:prstGeom>
          <a:noFill/>
        </p:spPr>
        <p:txBody>
          <a:bodyPr wrap="square" rtlCol="0">
            <a:spAutoFit/>
          </a:bodyPr>
          <a:lstStyle/>
          <a:p>
            <a:pPr algn="ctr" defTabSz="1219170">
              <a:buClr>
                <a:srgbClr val="000000"/>
              </a:buClr>
              <a:defRPr/>
            </a:pPr>
            <a:r>
              <a:rPr lang="en-GB" sz="1467" kern="0" dirty="0">
                <a:solidFill>
                  <a:srgbClr val="000000"/>
                </a:solidFill>
                <a:latin typeface="Arial"/>
                <a:cs typeface="Arial"/>
                <a:sym typeface="Arial"/>
              </a:rPr>
              <a:t>Enrolment period: December 2019-September 2023</a:t>
            </a:r>
          </a:p>
        </p:txBody>
      </p:sp>
      <p:sp>
        <p:nvSpPr>
          <p:cNvPr id="4" name="Google Shape;118;p9">
            <a:extLst>
              <a:ext uri="{FF2B5EF4-FFF2-40B4-BE49-F238E27FC236}">
                <a16:creationId xmlns:a16="http://schemas.microsoft.com/office/drawing/2014/main" id="{F4C01FFA-B683-8737-6988-2D0FAB1DE090}"/>
              </a:ext>
            </a:extLst>
          </p:cNvPr>
          <p:cNvSpPr txBox="1"/>
          <p:nvPr/>
        </p:nvSpPr>
        <p:spPr>
          <a:xfrm>
            <a:off x="6314029" y="4164620"/>
            <a:ext cx="5008396" cy="1563833"/>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600"/>
              <a:defRPr/>
            </a:pPr>
            <a:r>
              <a:rPr lang="en-US" sz="1400" b="1" kern="0" dirty="0">
                <a:solidFill>
                  <a:srgbClr val="000000"/>
                </a:solidFill>
                <a:latin typeface="Arial"/>
                <a:ea typeface="Arial"/>
                <a:cs typeface="Arial"/>
                <a:sym typeface="Arial"/>
              </a:rPr>
              <a:t>Endpoints</a:t>
            </a:r>
            <a:endParaRPr lang="en-US" sz="1400" b="1" kern="0" dirty="0">
              <a:solidFill>
                <a:srgbClr val="000000"/>
              </a:solidFill>
              <a:latin typeface="Arial"/>
              <a:cs typeface="Arial"/>
              <a:sym typeface="Arial"/>
            </a:endParaRPr>
          </a:p>
          <a:p>
            <a:pPr marL="228594" indent="-228594" defTabSz="1219170">
              <a:buClr>
                <a:srgbClr val="000000"/>
              </a:buClr>
              <a:buSzPts val="1600"/>
              <a:buFont typeface="Arial" panose="020B0604020202020204" pitchFamily="34" charset="0"/>
              <a:buChar char="•"/>
              <a:defRPr/>
            </a:pPr>
            <a:r>
              <a:rPr lang="en-US" sz="1400" kern="0" dirty="0">
                <a:solidFill>
                  <a:srgbClr val="000000"/>
                </a:solidFill>
                <a:latin typeface="Arial"/>
                <a:ea typeface="Arial"/>
                <a:cs typeface="Arial"/>
                <a:sym typeface="Arial"/>
              </a:rPr>
              <a:t>Primary: </a:t>
            </a:r>
            <a:r>
              <a:rPr lang="en-US" sz="1400" kern="0" dirty="0">
                <a:solidFill>
                  <a:srgbClr val="000000"/>
                </a:solidFill>
                <a:latin typeface="Arial"/>
                <a:cs typeface="Arial"/>
                <a:sym typeface="Arial"/>
              </a:rPr>
              <a:t>PFS by Investigator</a:t>
            </a:r>
          </a:p>
          <a:p>
            <a:pPr marL="228594" indent="-228594" defTabSz="1219170">
              <a:buClr>
                <a:srgbClr val="000000"/>
              </a:buClr>
              <a:buSzPts val="1600"/>
              <a:buFont typeface="Arial" panose="020B0604020202020204" pitchFamily="34" charset="0"/>
              <a:buChar char="•"/>
              <a:defRPr/>
            </a:pPr>
            <a:r>
              <a:rPr lang="pt-BR" sz="1400" kern="0" dirty="0">
                <a:solidFill>
                  <a:srgbClr val="000000"/>
                </a:solidFill>
                <a:latin typeface="Arial"/>
                <a:cs typeface="Arial"/>
                <a:sym typeface="Arial"/>
              </a:rPr>
              <a:t>Secondary: OS</a:t>
            </a:r>
            <a:r>
              <a:rPr lang="pt-BR" sz="1400" kern="0" baseline="30000" dirty="0">
                <a:solidFill>
                  <a:srgbClr val="000000"/>
                </a:solidFill>
                <a:latin typeface="Arial"/>
                <a:cs typeface="Arial"/>
                <a:sym typeface="Arial"/>
              </a:rPr>
              <a:t>‡</a:t>
            </a:r>
            <a:r>
              <a:rPr lang="pt-BR" sz="1400" kern="0" dirty="0">
                <a:solidFill>
                  <a:srgbClr val="000000"/>
                </a:solidFill>
                <a:latin typeface="Arial"/>
                <a:cs typeface="Arial"/>
                <a:sym typeface="Arial"/>
              </a:rPr>
              <a:t>, ORR, BOR, CBR, DOR, PROs </a:t>
            </a:r>
            <a:endParaRPr lang="pt-BR" sz="1400" kern="0" dirty="0">
              <a:solidFill>
                <a:srgbClr val="000000"/>
              </a:solidFill>
              <a:latin typeface="Arial"/>
              <a:ea typeface="Arial"/>
              <a:cs typeface="Arial"/>
              <a:sym typeface="Arial"/>
            </a:endParaRPr>
          </a:p>
          <a:p>
            <a:pPr marL="228594" indent="-228594" defTabSz="1219170">
              <a:buClr>
                <a:srgbClr val="000000"/>
              </a:buClr>
              <a:buSzPts val="1600"/>
              <a:buFont typeface="Arial" panose="020B0604020202020204" pitchFamily="34" charset="0"/>
              <a:buChar char="•"/>
              <a:defRPr/>
            </a:pPr>
            <a:endParaRPr lang="en-US" sz="14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4C3A74B7-6FB6-2B84-1CC3-36A2A013FEF9}"/>
              </a:ext>
            </a:extLst>
          </p:cNvPr>
          <p:cNvPicPr>
            <a:picLocks noChangeAspect="1"/>
          </p:cNvPicPr>
          <p:nvPr/>
        </p:nvPicPr>
        <p:blipFill>
          <a:blip r:embed="rId3"/>
          <a:stretch>
            <a:fillRect/>
          </a:stretch>
        </p:blipFill>
        <p:spPr>
          <a:xfrm>
            <a:off x="0" y="6373868"/>
            <a:ext cx="12191998" cy="4854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6"/>
          <p:cNvSpPr txBox="1">
            <a:spLocks noGrp="1"/>
          </p:cNvSpPr>
          <p:nvPr>
            <p:ph type="title"/>
          </p:nvPr>
        </p:nvSpPr>
        <p:spPr>
          <a:xfrm>
            <a:off x="508000" y="55312"/>
            <a:ext cx="7737296" cy="949648"/>
          </a:xfrm>
          <a:prstGeom prst="rect">
            <a:avLst/>
          </a:prstGeom>
          <a:noFill/>
          <a:ln>
            <a:noFill/>
          </a:ln>
        </p:spPr>
        <p:txBody>
          <a:bodyPr spcFirstLastPara="1" wrap="square" lIns="121900" tIns="60933" rIns="121900" bIns="60933" anchor="b" anchorCtr="0">
            <a:noAutofit/>
          </a:bodyPr>
          <a:lstStyle/>
          <a:p>
            <a:pPr>
              <a:buSzPts val="1900"/>
            </a:pPr>
            <a:r>
              <a:rPr lang="en-GB" sz="2533" b="1" dirty="0"/>
              <a:t>Primary endpoint: PFS (investigator assessed)</a:t>
            </a:r>
            <a:endParaRPr dirty="0"/>
          </a:p>
        </p:txBody>
      </p:sp>
      <p:sp>
        <p:nvSpPr>
          <p:cNvPr id="136" name="Google Shape;136;p16"/>
          <p:cNvSpPr txBox="1"/>
          <p:nvPr/>
        </p:nvSpPr>
        <p:spPr>
          <a:xfrm>
            <a:off x="1771973" y="26570"/>
            <a:ext cx="8345212" cy="164212"/>
          </a:xfrm>
          <a:prstGeom prst="rect">
            <a:avLst/>
          </a:prstGeom>
          <a:noFill/>
          <a:ln>
            <a:noFill/>
          </a:ln>
        </p:spPr>
        <p:txBody>
          <a:bodyPr spcFirstLastPara="1" wrap="square" lIns="0" tIns="0" rIns="0" bIns="0" anchor="t" anchorCtr="0">
            <a:spAutoFit/>
          </a:bodyPr>
          <a:lstStyle/>
          <a:p>
            <a:pPr algn="ctr" defTabSz="1219170">
              <a:buClr>
                <a:srgbClr val="000000"/>
              </a:buClr>
              <a:defRPr/>
            </a:pPr>
            <a:r>
              <a:rPr lang="en-GB" sz="1067" kern="0">
                <a:solidFill>
                  <a:srgbClr val="000000"/>
                </a:solidFill>
                <a:latin typeface="Arial"/>
                <a:ea typeface="Arial"/>
                <a:cs typeface="Arial"/>
                <a:sym typeface="Arial"/>
              </a:rPr>
              <a:t>San Antonio Breast Cancer Symposium</a:t>
            </a:r>
            <a:r>
              <a:rPr lang="en-GB" sz="1067" kern="0" baseline="30000">
                <a:solidFill>
                  <a:srgbClr val="000000"/>
                </a:solidFill>
                <a:latin typeface="Arial"/>
                <a:ea typeface="Arial"/>
                <a:cs typeface="Arial"/>
                <a:sym typeface="Arial"/>
              </a:rPr>
              <a:t>®</a:t>
            </a:r>
            <a:r>
              <a:rPr lang="en-GB" sz="1067" kern="0">
                <a:solidFill>
                  <a:srgbClr val="000000"/>
                </a:solidFill>
                <a:latin typeface="Arial"/>
                <a:ea typeface="Arial"/>
                <a:cs typeface="Arial"/>
                <a:sym typeface="Arial"/>
              </a:rPr>
              <a:t>, December 5–9, 2023</a:t>
            </a:r>
            <a:endParaRPr sz="1067" kern="0">
              <a:solidFill>
                <a:srgbClr val="000000"/>
              </a:solidFill>
              <a:latin typeface="Arial"/>
              <a:ea typeface="Arial"/>
              <a:cs typeface="Arial"/>
              <a:sym typeface="Arial"/>
            </a:endParaRPr>
          </a:p>
        </p:txBody>
      </p:sp>
      <p:graphicFrame>
        <p:nvGraphicFramePr>
          <p:cNvPr id="2" name="Google Shape;206;p21">
            <a:extLst>
              <a:ext uri="{FF2B5EF4-FFF2-40B4-BE49-F238E27FC236}">
                <a16:creationId xmlns:a16="http://schemas.microsoft.com/office/drawing/2014/main" id="{BC818C10-AEDC-E7BC-F173-C0864A92EC61}"/>
              </a:ext>
            </a:extLst>
          </p:cNvPr>
          <p:cNvGraphicFramePr/>
          <p:nvPr/>
        </p:nvGraphicFramePr>
        <p:xfrm>
          <a:off x="6262211" y="1610280"/>
          <a:ext cx="5660047" cy="1412319"/>
        </p:xfrm>
        <a:graphic>
          <a:graphicData uri="http://schemas.openxmlformats.org/drawingml/2006/table">
            <a:tbl>
              <a:tblPr firstRow="1" bandRow="1">
                <a:tableStyleId>{9D7B26C5-4107-4FEC-AEDC-1716B250A1EF}</a:tableStyleId>
              </a:tblPr>
              <a:tblGrid>
                <a:gridCol w="2561167">
                  <a:extLst>
                    <a:ext uri="{9D8B030D-6E8A-4147-A177-3AD203B41FA5}">
                      <a16:colId xmlns:a16="http://schemas.microsoft.com/office/drawing/2014/main" val="20000"/>
                    </a:ext>
                  </a:extLst>
                </a:gridCol>
                <a:gridCol w="1706880">
                  <a:extLst>
                    <a:ext uri="{9D8B030D-6E8A-4147-A177-3AD203B41FA5}">
                      <a16:colId xmlns:a16="http://schemas.microsoft.com/office/drawing/2014/main" val="20001"/>
                    </a:ext>
                  </a:extLst>
                </a:gridCol>
                <a:gridCol w="1392000">
                  <a:extLst>
                    <a:ext uri="{9D8B030D-6E8A-4147-A177-3AD203B41FA5}">
                      <a16:colId xmlns:a16="http://schemas.microsoft.com/office/drawing/2014/main" val="20002"/>
                    </a:ext>
                  </a:extLst>
                </a:gridCol>
              </a:tblGrid>
              <a:tr h="466721">
                <a:tc>
                  <a:txBody>
                    <a:bodyPr/>
                    <a:lstStyle/>
                    <a:p>
                      <a:pPr marL="25400" marR="25400" lvl="0" indent="0" algn="ctr" rtl="0">
                        <a:lnSpc>
                          <a:spcPct val="100000"/>
                        </a:lnSpc>
                        <a:spcBef>
                          <a:spcPts val="0"/>
                        </a:spcBef>
                        <a:spcAft>
                          <a:spcPts val="0"/>
                        </a:spcAft>
                        <a:buClr>
                          <a:srgbClr val="000000"/>
                        </a:buClr>
                        <a:buSzPts val="1400"/>
                        <a:buFont typeface="Arial"/>
                        <a:buNone/>
                      </a:pPr>
                      <a:endParaRPr sz="1400" u="none" strike="noStrike" cap="none" dirty="0"/>
                    </a:p>
                  </a:txBody>
                  <a:tcPr marL="0" marR="0" marT="0" marB="0" anchor="ctr"/>
                </a:tc>
                <a:tc>
                  <a:txBody>
                    <a:bodyPr/>
                    <a:lstStyle/>
                    <a:p>
                      <a:pPr marL="25400" marR="25400" lvl="0" indent="0" algn="ctr" rtl="0">
                        <a:lnSpc>
                          <a:spcPct val="100000"/>
                        </a:lnSpc>
                        <a:spcBef>
                          <a:spcPts val="0"/>
                        </a:spcBef>
                        <a:spcAft>
                          <a:spcPts val="0"/>
                        </a:spcAft>
                        <a:buClr>
                          <a:srgbClr val="000000"/>
                        </a:buClr>
                        <a:buSzPts val="1400"/>
                        <a:buFont typeface="Arial"/>
                        <a:buNone/>
                      </a:pPr>
                      <a:r>
                        <a:rPr lang="en-US" sz="1400" b="1" u="none" strike="noStrike" cap="none" dirty="0" err="1">
                          <a:solidFill>
                            <a:srgbClr val="4F81BD"/>
                          </a:solidFill>
                        </a:rPr>
                        <a:t>Inavo+Palbo+Fulv</a:t>
                      </a:r>
                      <a:r>
                        <a:rPr lang="en-US" sz="1400" b="1" u="none" strike="noStrike" cap="none" dirty="0">
                          <a:solidFill>
                            <a:srgbClr val="4F81BD"/>
                          </a:solidFill>
                        </a:rPr>
                        <a:t> (n=161)</a:t>
                      </a:r>
                      <a:endParaRPr sz="1400" b="1" u="none" strike="noStrike" cap="none" dirty="0">
                        <a:solidFill>
                          <a:srgbClr val="4F81BD"/>
                        </a:solidFill>
                      </a:endParaRPr>
                    </a:p>
                  </a:txBody>
                  <a:tcPr marL="0" marR="0" marT="0" marB="0"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1400" b="1" u="none" strike="noStrike" cap="none" dirty="0" err="1">
                          <a:solidFill>
                            <a:srgbClr val="C00000"/>
                          </a:solidFill>
                        </a:rPr>
                        <a:t>Pbo+Palbo+Fulv</a:t>
                      </a:r>
                      <a:r>
                        <a:rPr lang="en-US" sz="1400" b="1" u="none" strike="noStrike" cap="none" dirty="0">
                          <a:solidFill>
                            <a:srgbClr val="C00000"/>
                          </a:solidFill>
                        </a:rPr>
                        <a:t> </a:t>
                      </a:r>
                      <a:br>
                        <a:rPr lang="en-US" sz="1400" b="1" u="none" strike="noStrike" cap="none" dirty="0">
                          <a:solidFill>
                            <a:srgbClr val="C00000"/>
                          </a:solidFill>
                        </a:rPr>
                      </a:br>
                      <a:r>
                        <a:rPr lang="en-US" sz="1400" b="1" u="none" strike="noStrike" cap="none" dirty="0">
                          <a:solidFill>
                            <a:srgbClr val="C00000"/>
                          </a:solidFill>
                        </a:rPr>
                        <a:t>(n=164)</a:t>
                      </a:r>
                      <a:endParaRPr sz="1400" b="1" u="none" strike="noStrike" cap="none" dirty="0">
                        <a:solidFill>
                          <a:srgbClr val="C00000"/>
                        </a:solidFill>
                      </a:endParaRPr>
                    </a:p>
                  </a:txBody>
                  <a:tcPr marL="0" marR="0" marT="0" marB="0" anchor="ctr"/>
                </a:tc>
                <a:extLst>
                  <a:ext uri="{0D108BD9-81ED-4DB2-BD59-A6C34878D82A}">
                    <a16:rowId xmlns:a16="http://schemas.microsoft.com/office/drawing/2014/main" val="10000"/>
                  </a:ext>
                </a:extLst>
              </a:tr>
              <a:tr h="245516">
                <a:tc>
                  <a:txBody>
                    <a:bodyPr/>
                    <a:lstStyle/>
                    <a:p>
                      <a:pPr marL="25400" marR="25400" lvl="0" indent="0" algn="l" rtl="0">
                        <a:lnSpc>
                          <a:spcPct val="115000"/>
                        </a:lnSpc>
                        <a:spcBef>
                          <a:spcPts val="0"/>
                        </a:spcBef>
                        <a:spcAft>
                          <a:spcPts val="0"/>
                        </a:spcAft>
                        <a:buClr>
                          <a:srgbClr val="000000"/>
                        </a:buClr>
                        <a:buSzPts val="1200"/>
                        <a:buFont typeface="Arial"/>
                        <a:buNone/>
                      </a:pPr>
                      <a:r>
                        <a:rPr lang="en-US" sz="1400" b="0" u="none" strike="noStrike" cap="none" dirty="0">
                          <a:solidFill>
                            <a:schemeClr val="dk1"/>
                          </a:solidFill>
                          <a:sym typeface="Arial"/>
                        </a:rPr>
                        <a:t>No. of events, n (%)</a:t>
                      </a:r>
                      <a:endParaRPr sz="1400" b="0" u="none" strike="noStrike" cap="none" dirty="0">
                        <a:solidFill>
                          <a:srgbClr val="000000"/>
                        </a:solidFill>
                        <a:latin typeface="Arial"/>
                        <a:ea typeface="Arial"/>
                        <a:cs typeface="Arial"/>
                        <a:sym typeface="Arial"/>
                      </a:endParaRPr>
                    </a:p>
                  </a:txBody>
                  <a:tcPr marL="0" marR="0" marT="0" marB="0" anchor="ctr">
                    <a:solidFill>
                      <a:schemeClr val="bg1">
                        <a:lumMod val="75000"/>
                        <a:alpha val="20000"/>
                      </a:schemeClr>
                    </a:solidFill>
                  </a:tcPr>
                </a:tc>
                <a:tc>
                  <a:txBody>
                    <a:bodyPr/>
                    <a:lstStyle/>
                    <a:p>
                      <a:pPr marL="25400" marR="25400" lvl="0" indent="0" algn="ctr" rtl="0">
                        <a:lnSpc>
                          <a:spcPct val="115000"/>
                        </a:lnSpc>
                        <a:spcBef>
                          <a:spcPts val="0"/>
                        </a:spcBef>
                        <a:spcAft>
                          <a:spcPts val="0"/>
                        </a:spcAft>
                        <a:buClr>
                          <a:srgbClr val="000000"/>
                        </a:buClr>
                        <a:buSzPts val="1200"/>
                        <a:buFont typeface="Arial"/>
                        <a:buNone/>
                      </a:pPr>
                      <a:r>
                        <a:rPr lang="en-US" sz="1400" u="none" strike="noStrike" cap="none" dirty="0"/>
                        <a:t>82 </a:t>
                      </a:r>
                      <a:r>
                        <a:rPr lang="en-US" sz="1400" u="none" strike="noStrike" cap="none" dirty="0">
                          <a:solidFill>
                            <a:srgbClr val="000000"/>
                          </a:solidFill>
                          <a:sym typeface="Arial"/>
                        </a:rPr>
                        <a:t>(50.9)</a:t>
                      </a:r>
                      <a:endParaRPr sz="1400" u="none" strike="noStrike" cap="none" dirty="0">
                        <a:latin typeface="Arial"/>
                        <a:ea typeface="Arial"/>
                        <a:cs typeface="Arial"/>
                        <a:sym typeface="Arial"/>
                      </a:endParaRPr>
                    </a:p>
                  </a:txBody>
                  <a:tcPr marL="0" marR="0" marT="0" marB="0" anchor="ctr">
                    <a:solidFill>
                      <a:schemeClr val="bg1">
                        <a:lumMod val="75000"/>
                        <a:alpha val="20000"/>
                      </a:schemeClr>
                    </a:solidFill>
                  </a:tcPr>
                </a:tc>
                <a:tc>
                  <a:txBody>
                    <a:bodyPr/>
                    <a:lstStyle/>
                    <a:p>
                      <a:pPr marL="25400" marR="25400" lvl="0" indent="0" algn="ctr" rtl="0">
                        <a:lnSpc>
                          <a:spcPct val="115000"/>
                        </a:lnSpc>
                        <a:spcBef>
                          <a:spcPts val="0"/>
                        </a:spcBef>
                        <a:spcAft>
                          <a:spcPts val="0"/>
                        </a:spcAft>
                        <a:buClr>
                          <a:srgbClr val="000000"/>
                        </a:buClr>
                        <a:buSzPts val="1200"/>
                        <a:buFont typeface="Arial"/>
                        <a:buNone/>
                      </a:pPr>
                      <a:r>
                        <a:rPr lang="en-US" sz="1400" u="none" strike="noStrike" cap="none" dirty="0"/>
                        <a:t>113</a:t>
                      </a:r>
                      <a:r>
                        <a:rPr lang="en-US" sz="1400" u="none" strike="noStrike" cap="none" dirty="0">
                          <a:solidFill>
                            <a:srgbClr val="000000"/>
                          </a:solidFill>
                          <a:sym typeface="Arial"/>
                        </a:rPr>
                        <a:t> (68.9)</a:t>
                      </a:r>
                      <a:endParaRPr sz="1400" u="none" strike="noStrike" cap="none" dirty="0">
                        <a:latin typeface="Arial"/>
                        <a:ea typeface="Arial"/>
                        <a:cs typeface="Arial"/>
                        <a:sym typeface="Arial"/>
                      </a:endParaRPr>
                    </a:p>
                  </a:txBody>
                  <a:tcPr marL="0" marR="0" marT="0" marB="0" anchor="ctr">
                    <a:solidFill>
                      <a:schemeClr val="bg1">
                        <a:lumMod val="75000"/>
                        <a:alpha val="20000"/>
                      </a:schemeClr>
                    </a:solidFill>
                  </a:tcPr>
                </a:tc>
                <a:extLst>
                  <a:ext uri="{0D108BD9-81ED-4DB2-BD59-A6C34878D82A}">
                    <a16:rowId xmlns:a16="http://schemas.microsoft.com/office/drawing/2014/main" val="10001"/>
                  </a:ext>
                </a:extLst>
              </a:tr>
              <a:tr h="233361">
                <a:tc>
                  <a:txBody>
                    <a:bodyPr/>
                    <a:lstStyle/>
                    <a:p>
                      <a:pPr marL="25400" marR="25400" lvl="0" indent="0" algn="l" rtl="0">
                        <a:lnSpc>
                          <a:spcPct val="100000"/>
                        </a:lnSpc>
                        <a:spcBef>
                          <a:spcPts val="0"/>
                        </a:spcBef>
                        <a:spcAft>
                          <a:spcPts val="0"/>
                        </a:spcAft>
                        <a:buClr>
                          <a:srgbClr val="000000"/>
                        </a:buClr>
                        <a:buSzPts val="1200"/>
                        <a:buFont typeface="Arial"/>
                        <a:buNone/>
                      </a:pPr>
                      <a:r>
                        <a:rPr lang="en-US" sz="1400" b="0" u="none" strike="noStrike" cap="none" dirty="0">
                          <a:solidFill>
                            <a:srgbClr val="000000"/>
                          </a:solidFill>
                          <a:sym typeface="Arial"/>
                        </a:rPr>
                        <a:t>Median (95% CI), </a:t>
                      </a:r>
                      <a:r>
                        <a:rPr lang="en-US" sz="1400" b="0" u="none" strike="noStrike" cap="none" dirty="0" err="1">
                          <a:solidFill>
                            <a:srgbClr val="000000"/>
                          </a:solidFill>
                          <a:sym typeface="Arial"/>
                        </a:rPr>
                        <a:t>mo</a:t>
                      </a:r>
                      <a:endParaRPr sz="1400" b="0" u="none" strike="noStrike" cap="none" dirty="0">
                        <a:solidFill>
                          <a:srgbClr val="000000"/>
                        </a:solidFill>
                        <a:latin typeface="Arial"/>
                        <a:ea typeface="Arial"/>
                        <a:cs typeface="Arial"/>
                        <a:sym typeface="Arial"/>
                      </a:endParaRPr>
                    </a:p>
                  </a:txBody>
                  <a:tcPr marL="0" marR="0" marT="0" marB="0" anchor="ct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400" b="0" u="none" strike="noStrike" cap="none" dirty="0"/>
                        <a:t>15.0 </a:t>
                      </a:r>
                      <a:r>
                        <a:rPr lang="en-US" sz="1400" b="0" u="none" strike="noStrike" cap="none" dirty="0">
                          <a:sym typeface="Arial"/>
                        </a:rPr>
                        <a:t>(11.3, 20.5) </a:t>
                      </a:r>
                      <a:endParaRPr lang="en-US" sz="1400" b="0" u="none" strike="noStrike" cap="none" dirty="0">
                        <a:latin typeface="+mn-lt"/>
                        <a:ea typeface="Arial"/>
                        <a:cs typeface="Arial"/>
                        <a:sym typeface="Arial"/>
                      </a:endParaRPr>
                    </a:p>
                  </a:txBody>
                  <a:tcPr marL="0" marR="0" marT="0" marB="0" anchor="ct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400" b="0" u="none" strike="noStrike" cap="none" dirty="0"/>
                        <a:t>7.3 </a:t>
                      </a:r>
                      <a:r>
                        <a:rPr lang="en-US" sz="1400" b="0" u="none" strike="noStrike" cap="none" dirty="0">
                          <a:sym typeface="Arial"/>
                        </a:rPr>
                        <a:t>(5.6, 9.3) </a:t>
                      </a:r>
                      <a:endParaRPr lang="en-US" sz="1400" b="0" u="none" strike="noStrike" cap="none" dirty="0">
                        <a:latin typeface="+mn-lt"/>
                        <a:ea typeface="Arial"/>
                        <a:cs typeface="Arial"/>
                        <a:sym typeface="Arial"/>
                      </a:endParaRPr>
                    </a:p>
                  </a:txBody>
                  <a:tcPr marL="0" marR="0" marT="0" marB="0" anchor="ctr"/>
                </a:tc>
                <a:extLst>
                  <a:ext uri="{0D108BD9-81ED-4DB2-BD59-A6C34878D82A}">
                    <a16:rowId xmlns:a16="http://schemas.microsoft.com/office/drawing/2014/main" val="10007"/>
                  </a:ext>
                </a:extLst>
              </a:tr>
              <a:tr h="466721">
                <a:tc>
                  <a:txBody>
                    <a:bodyPr/>
                    <a:lstStyle/>
                    <a:p>
                      <a:pPr marL="25400" marR="25400" lvl="0" indent="0" algn="l" rtl="0">
                        <a:lnSpc>
                          <a:spcPct val="100000"/>
                        </a:lnSpc>
                        <a:spcBef>
                          <a:spcPts val="0"/>
                        </a:spcBef>
                        <a:spcAft>
                          <a:spcPts val="0"/>
                        </a:spcAft>
                        <a:buClr>
                          <a:srgbClr val="000000"/>
                        </a:buClr>
                        <a:buSzPts val="1200"/>
                        <a:buFont typeface="Arial"/>
                        <a:buNone/>
                      </a:pPr>
                      <a:r>
                        <a:rPr lang="en-US" sz="1400" b="0" u="none" strike="noStrike" cap="none" dirty="0">
                          <a:solidFill>
                            <a:srgbClr val="000000"/>
                          </a:solidFill>
                          <a:sym typeface="Arial"/>
                        </a:rPr>
                        <a:t>Stratified hazard ratio (95% CI)</a:t>
                      </a:r>
                    </a:p>
                    <a:p>
                      <a:pPr marL="25400" marR="25400" lvl="0" indent="0" algn="l" rtl="0">
                        <a:lnSpc>
                          <a:spcPct val="100000"/>
                        </a:lnSpc>
                        <a:spcBef>
                          <a:spcPts val="0"/>
                        </a:spcBef>
                        <a:spcAft>
                          <a:spcPts val="0"/>
                        </a:spcAft>
                        <a:buClr>
                          <a:srgbClr val="000000"/>
                        </a:buClr>
                        <a:buSzPts val="1200"/>
                        <a:buFont typeface="Arial"/>
                        <a:buNone/>
                      </a:pPr>
                      <a:endParaRPr sz="1400" b="0" u="none" strike="noStrike" cap="none" dirty="0">
                        <a:solidFill>
                          <a:srgbClr val="000000"/>
                        </a:solidFill>
                        <a:latin typeface="Arial"/>
                        <a:ea typeface="Arial"/>
                        <a:cs typeface="Arial"/>
                        <a:sym typeface="Arial"/>
                      </a:endParaRPr>
                    </a:p>
                  </a:txBody>
                  <a:tcPr marL="0" marR="0" marT="0" marB="0" anchor="ctr">
                    <a:solidFill>
                      <a:schemeClr val="bg1">
                        <a:lumMod val="75000"/>
                        <a:alpha val="20000"/>
                      </a:schemeClr>
                    </a:solidFill>
                  </a:tcPr>
                </a:tc>
                <a:tc gridSpan="2">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400" b="1" u="none" strike="noStrike" cap="none" dirty="0">
                          <a:solidFill>
                            <a:schemeClr val="dk1"/>
                          </a:solidFill>
                        </a:rPr>
                        <a:t>0.43 </a:t>
                      </a:r>
                      <a:r>
                        <a:rPr lang="en-US" sz="1400" b="1" u="none" strike="noStrike" cap="none" dirty="0">
                          <a:solidFill>
                            <a:schemeClr val="dk1"/>
                          </a:solidFill>
                          <a:sym typeface="Arial"/>
                        </a:rPr>
                        <a:t>(0.32, 0.59)</a:t>
                      </a:r>
                      <a:br>
                        <a:rPr lang="en-US" sz="1400" b="1" u="none" strike="noStrike" cap="none" dirty="0">
                          <a:solidFill>
                            <a:schemeClr val="dk1"/>
                          </a:solidFill>
                          <a:sym typeface="Arial"/>
                        </a:rPr>
                      </a:br>
                      <a:r>
                        <a:rPr lang="en-US" sz="1400" b="1" u="none" strike="noStrike" cap="none" dirty="0">
                          <a:solidFill>
                            <a:schemeClr val="dk1"/>
                          </a:solidFill>
                          <a:sym typeface="Arial"/>
                        </a:rPr>
                        <a:t>p&lt;0.0001</a:t>
                      </a:r>
                      <a:endParaRPr lang="en-US" sz="1400" b="1" u="none" strike="noStrike" cap="none" dirty="0">
                        <a:solidFill>
                          <a:schemeClr val="dk1"/>
                        </a:solidFill>
                        <a:latin typeface="+mn-lt"/>
                        <a:ea typeface="Arial"/>
                        <a:cs typeface="Arial"/>
                        <a:sym typeface="Arial"/>
                      </a:endParaRPr>
                    </a:p>
                  </a:txBody>
                  <a:tcPr marL="0" marR="0" marT="0" marB="0" anchor="ctr">
                    <a:solidFill>
                      <a:schemeClr val="bg1">
                        <a:lumMod val="75000"/>
                        <a:alpha val="20000"/>
                      </a:schemeClr>
                    </a:solidFill>
                  </a:tcPr>
                </a:tc>
                <a:tc hMerge="1">
                  <a:txBody>
                    <a:bodyPr/>
                    <a:lstStyle/>
                    <a:p>
                      <a:endParaRPr lang="en-US"/>
                    </a:p>
                  </a:txBody>
                  <a:tcPr/>
                </a:tc>
                <a:extLst>
                  <a:ext uri="{0D108BD9-81ED-4DB2-BD59-A6C34878D82A}">
                    <a16:rowId xmlns:a16="http://schemas.microsoft.com/office/drawing/2014/main" val="10013"/>
                  </a:ext>
                </a:extLst>
              </a:tr>
            </a:tbl>
          </a:graphicData>
        </a:graphic>
      </p:graphicFrame>
      <p:graphicFrame>
        <p:nvGraphicFramePr>
          <p:cNvPr id="8" name="Table 7">
            <a:extLst>
              <a:ext uri="{FF2B5EF4-FFF2-40B4-BE49-F238E27FC236}">
                <a16:creationId xmlns:a16="http://schemas.microsoft.com/office/drawing/2014/main" id="{61943E23-34AB-E196-73F7-A5094D9120AB}"/>
              </a:ext>
            </a:extLst>
          </p:cNvPr>
          <p:cNvGraphicFramePr>
            <a:graphicFrameLocks noGrp="1"/>
          </p:cNvGraphicFramePr>
          <p:nvPr/>
        </p:nvGraphicFramePr>
        <p:xfrm>
          <a:off x="160885" y="5201452"/>
          <a:ext cx="8831772" cy="502920"/>
        </p:xfrm>
        <a:graphic>
          <a:graphicData uri="http://schemas.openxmlformats.org/drawingml/2006/table">
            <a:tbl>
              <a:tblPr firstRow="1" bandRow="1">
                <a:tableStyleId>{5C22544A-7EE6-4342-B048-85BDC9FD1C3A}</a:tableStyleId>
              </a:tblPr>
              <a:tblGrid>
                <a:gridCol w="1624208">
                  <a:extLst>
                    <a:ext uri="{9D8B030D-6E8A-4147-A177-3AD203B41FA5}">
                      <a16:colId xmlns:a16="http://schemas.microsoft.com/office/drawing/2014/main" val="540616542"/>
                    </a:ext>
                  </a:extLst>
                </a:gridCol>
                <a:gridCol w="554428">
                  <a:extLst>
                    <a:ext uri="{9D8B030D-6E8A-4147-A177-3AD203B41FA5}">
                      <a16:colId xmlns:a16="http://schemas.microsoft.com/office/drawing/2014/main" val="4137980778"/>
                    </a:ext>
                  </a:extLst>
                </a:gridCol>
                <a:gridCol w="554428">
                  <a:extLst>
                    <a:ext uri="{9D8B030D-6E8A-4147-A177-3AD203B41FA5}">
                      <a16:colId xmlns:a16="http://schemas.microsoft.com/office/drawing/2014/main" val="1033547381"/>
                    </a:ext>
                  </a:extLst>
                </a:gridCol>
                <a:gridCol w="554428">
                  <a:extLst>
                    <a:ext uri="{9D8B030D-6E8A-4147-A177-3AD203B41FA5}">
                      <a16:colId xmlns:a16="http://schemas.microsoft.com/office/drawing/2014/main" val="113625601"/>
                    </a:ext>
                  </a:extLst>
                </a:gridCol>
                <a:gridCol w="554428">
                  <a:extLst>
                    <a:ext uri="{9D8B030D-6E8A-4147-A177-3AD203B41FA5}">
                      <a16:colId xmlns:a16="http://schemas.microsoft.com/office/drawing/2014/main" val="4247711695"/>
                    </a:ext>
                  </a:extLst>
                </a:gridCol>
                <a:gridCol w="554428">
                  <a:extLst>
                    <a:ext uri="{9D8B030D-6E8A-4147-A177-3AD203B41FA5}">
                      <a16:colId xmlns:a16="http://schemas.microsoft.com/office/drawing/2014/main" val="49772874"/>
                    </a:ext>
                  </a:extLst>
                </a:gridCol>
                <a:gridCol w="554428">
                  <a:extLst>
                    <a:ext uri="{9D8B030D-6E8A-4147-A177-3AD203B41FA5}">
                      <a16:colId xmlns:a16="http://schemas.microsoft.com/office/drawing/2014/main" val="2599443862"/>
                    </a:ext>
                  </a:extLst>
                </a:gridCol>
                <a:gridCol w="554428">
                  <a:extLst>
                    <a:ext uri="{9D8B030D-6E8A-4147-A177-3AD203B41FA5}">
                      <a16:colId xmlns:a16="http://schemas.microsoft.com/office/drawing/2014/main" val="2886374299"/>
                    </a:ext>
                  </a:extLst>
                </a:gridCol>
                <a:gridCol w="554428">
                  <a:extLst>
                    <a:ext uri="{9D8B030D-6E8A-4147-A177-3AD203B41FA5}">
                      <a16:colId xmlns:a16="http://schemas.microsoft.com/office/drawing/2014/main" val="2112904230"/>
                    </a:ext>
                  </a:extLst>
                </a:gridCol>
                <a:gridCol w="554428">
                  <a:extLst>
                    <a:ext uri="{9D8B030D-6E8A-4147-A177-3AD203B41FA5}">
                      <a16:colId xmlns:a16="http://schemas.microsoft.com/office/drawing/2014/main" val="2583258876"/>
                    </a:ext>
                  </a:extLst>
                </a:gridCol>
                <a:gridCol w="554428">
                  <a:extLst>
                    <a:ext uri="{9D8B030D-6E8A-4147-A177-3AD203B41FA5}">
                      <a16:colId xmlns:a16="http://schemas.microsoft.com/office/drawing/2014/main" val="1478761522"/>
                    </a:ext>
                  </a:extLst>
                </a:gridCol>
                <a:gridCol w="554428">
                  <a:extLst>
                    <a:ext uri="{9D8B030D-6E8A-4147-A177-3AD203B41FA5}">
                      <a16:colId xmlns:a16="http://schemas.microsoft.com/office/drawing/2014/main" val="2161211861"/>
                    </a:ext>
                  </a:extLst>
                </a:gridCol>
                <a:gridCol w="554428">
                  <a:extLst>
                    <a:ext uri="{9D8B030D-6E8A-4147-A177-3AD203B41FA5}">
                      <a16:colId xmlns:a16="http://schemas.microsoft.com/office/drawing/2014/main" val="1740265360"/>
                    </a:ext>
                  </a:extLst>
                </a:gridCol>
                <a:gridCol w="554428">
                  <a:extLst>
                    <a:ext uri="{9D8B030D-6E8A-4147-A177-3AD203B41FA5}">
                      <a16:colId xmlns:a16="http://schemas.microsoft.com/office/drawing/2014/main" val="2046898504"/>
                    </a:ext>
                  </a:extLst>
                </a:gridCol>
              </a:tblGrid>
              <a:tr h="162560">
                <a:tc>
                  <a:txBody>
                    <a:bodyPr/>
                    <a:lstStyle/>
                    <a:p>
                      <a:pPr algn="l"/>
                      <a:r>
                        <a:rPr lang="en-GB" sz="1100" b="0" dirty="0">
                          <a:solidFill>
                            <a:schemeClr val="tx1"/>
                          </a:solidFill>
                        </a:rPr>
                        <a:t>Patients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99694946"/>
                  </a:ext>
                </a:extLst>
              </a:tr>
              <a:tr h="162560">
                <a:tc>
                  <a:txBody>
                    <a:bodyPr/>
                    <a:lstStyle/>
                    <a:p>
                      <a:pPr marL="25400" marR="25400" lvl="0" indent="0" algn="l" rtl="0">
                        <a:lnSpc>
                          <a:spcPct val="100000"/>
                        </a:lnSpc>
                        <a:spcBef>
                          <a:spcPts val="0"/>
                        </a:spcBef>
                        <a:spcAft>
                          <a:spcPts val="0"/>
                        </a:spcAft>
                        <a:buClr>
                          <a:srgbClr val="000000"/>
                        </a:buClr>
                        <a:buSzPts val="1400"/>
                        <a:buFont typeface="Arial"/>
                        <a:buNone/>
                      </a:pPr>
                      <a:r>
                        <a:rPr lang="en-GB" sz="1100" b="0" i="0" u="none" strike="noStrike" cap="none" dirty="0" err="1">
                          <a:solidFill>
                            <a:srgbClr val="4F81BD"/>
                          </a:solidFill>
                          <a:latin typeface="+mn-lt"/>
                          <a:ea typeface="+mn-ea"/>
                          <a:cs typeface="+mn-cs"/>
                          <a:sym typeface="Arial"/>
                        </a:rPr>
                        <a:t>Inavo+Palbo+Fulv</a:t>
                      </a:r>
                      <a:endParaRPr lang="en-GB" sz="1100" b="0" i="0" u="none" strike="noStrike" cap="none" dirty="0">
                        <a:solidFill>
                          <a:srgbClr val="4F81BD"/>
                        </a:solidFill>
                        <a:latin typeface="+mn-lt"/>
                        <a:ea typeface="+mn-ea"/>
                        <a:cs typeface="+mn-cs"/>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65755960"/>
                  </a:ext>
                </a:extLst>
              </a:tr>
              <a:tr h="162560">
                <a:tc>
                  <a:txBody>
                    <a:bodyPr/>
                    <a:lstStyle/>
                    <a:p>
                      <a:pPr marL="25400" marR="25400" lvl="0" indent="0" algn="l" rtl="0">
                        <a:lnSpc>
                          <a:spcPct val="100000"/>
                        </a:lnSpc>
                        <a:spcBef>
                          <a:spcPts val="0"/>
                        </a:spcBef>
                        <a:spcAft>
                          <a:spcPts val="0"/>
                        </a:spcAft>
                        <a:buClr>
                          <a:srgbClr val="000000"/>
                        </a:buClr>
                        <a:buSzPts val="1400"/>
                        <a:buFont typeface="Arial"/>
                        <a:buNone/>
                      </a:pPr>
                      <a:r>
                        <a:rPr lang="en-GB" sz="1100" b="0" i="0" u="none" strike="noStrike" cap="none" dirty="0" err="1">
                          <a:solidFill>
                            <a:srgbClr val="C00000"/>
                          </a:solidFill>
                          <a:latin typeface="+mn-lt"/>
                          <a:ea typeface="+mn-ea"/>
                          <a:cs typeface="+mn-cs"/>
                          <a:sym typeface="Arial"/>
                        </a:rPr>
                        <a:t>Pbo+Palbo+Fulv</a:t>
                      </a:r>
                      <a:endParaRPr lang="en-GB" sz="1100" b="0" i="0" u="none" strike="noStrike" cap="none" dirty="0">
                        <a:solidFill>
                          <a:srgbClr val="C00000"/>
                        </a:solidFill>
                        <a:latin typeface="+mn-lt"/>
                        <a:ea typeface="+mn-ea"/>
                        <a:cs typeface="+mn-cs"/>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072721681"/>
                  </a:ext>
                </a:extLst>
              </a:tr>
            </a:tbl>
          </a:graphicData>
        </a:graphic>
      </p:graphicFrame>
      <p:grpSp>
        <p:nvGrpSpPr>
          <p:cNvPr id="9" name="Group 8">
            <a:extLst>
              <a:ext uri="{FF2B5EF4-FFF2-40B4-BE49-F238E27FC236}">
                <a16:creationId xmlns:a16="http://schemas.microsoft.com/office/drawing/2014/main" id="{3D1BA6E1-68BE-2330-F795-B3528B3CF3A8}"/>
              </a:ext>
            </a:extLst>
          </p:cNvPr>
          <p:cNvGrpSpPr/>
          <p:nvPr/>
        </p:nvGrpSpPr>
        <p:grpSpPr>
          <a:xfrm>
            <a:off x="871107" y="1959012"/>
            <a:ext cx="8682636" cy="3223320"/>
            <a:chOff x="1216880" y="1214021"/>
            <a:chExt cx="6511977" cy="2417490"/>
          </a:xfrm>
        </p:grpSpPr>
        <p:grpSp>
          <p:nvGrpSpPr>
            <p:cNvPr id="11" name="Group 10">
              <a:extLst>
                <a:ext uri="{FF2B5EF4-FFF2-40B4-BE49-F238E27FC236}">
                  <a16:creationId xmlns:a16="http://schemas.microsoft.com/office/drawing/2014/main" id="{6A35B6D3-CC74-F5E7-2BD1-B7F593534BB9}"/>
                </a:ext>
              </a:extLst>
            </p:cNvPr>
            <p:cNvGrpSpPr/>
            <p:nvPr/>
          </p:nvGrpSpPr>
          <p:grpSpPr>
            <a:xfrm>
              <a:off x="2070038" y="1278415"/>
              <a:ext cx="5467113" cy="1726362"/>
              <a:chOff x="2070038" y="1278415"/>
              <a:chExt cx="5467113" cy="1726362"/>
            </a:xfrm>
          </p:grpSpPr>
          <p:grpSp>
            <p:nvGrpSpPr>
              <p:cNvPr id="184" name="Group 183">
                <a:extLst>
                  <a:ext uri="{FF2B5EF4-FFF2-40B4-BE49-F238E27FC236}">
                    <a16:creationId xmlns:a16="http://schemas.microsoft.com/office/drawing/2014/main" id="{46685F88-F74A-7457-4A2B-559062EC2A8E}"/>
                  </a:ext>
                </a:extLst>
              </p:cNvPr>
              <p:cNvGrpSpPr/>
              <p:nvPr/>
            </p:nvGrpSpPr>
            <p:grpSpPr>
              <a:xfrm>
                <a:off x="2070038" y="1278415"/>
                <a:ext cx="5301054" cy="1522025"/>
                <a:chOff x="2070038" y="1278415"/>
                <a:chExt cx="5301054" cy="1522025"/>
              </a:xfrm>
            </p:grpSpPr>
            <p:grpSp>
              <p:nvGrpSpPr>
                <p:cNvPr id="256" name="Graphic 211">
                  <a:extLst>
                    <a:ext uri="{FF2B5EF4-FFF2-40B4-BE49-F238E27FC236}">
                      <a16:creationId xmlns:a16="http://schemas.microsoft.com/office/drawing/2014/main" id="{7728DADB-A62A-4624-3B1D-ED0D701EE7EC}"/>
                    </a:ext>
                  </a:extLst>
                </p:cNvPr>
                <p:cNvGrpSpPr/>
                <p:nvPr/>
              </p:nvGrpSpPr>
              <p:grpSpPr>
                <a:xfrm>
                  <a:off x="2098371" y="1313878"/>
                  <a:ext cx="5272721" cy="1451097"/>
                  <a:chOff x="2098371" y="1313878"/>
                  <a:chExt cx="5272721" cy="1451097"/>
                </a:xfrm>
                <a:noFill/>
              </p:grpSpPr>
              <p:sp>
                <p:nvSpPr>
                  <p:cNvPr id="331" name="Freeform: Shape 330">
                    <a:extLst>
                      <a:ext uri="{FF2B5EF4-FFF2-40B4-BE49-F238E27FC236}">
                        <a16:creationId xmlns:a16="http://schemas.microsoft.com/office/drawing/2014/main" id="{6BBBA428-AE90-EBB9-EAB8-451E46E674C0}"/>
                      </a:ext>
                    </a:extLst>
                  </p:cNvPr>
                  <p:cNvSpPr/>
                  <p:nvPr/>
                </p:nvSpPr>
                <p:spPr>
                  <a:xfrm>
                    <a:off x="2098371" y="1313878"/>
                    <a:ext cx="5272721" cy="1451097"/>
                  </a:xfrm>
                  <a:custGeom>
                    <a:avLst/>
                    <a:gdLst>
                      <a:gd name="connsiteX0" fmla="*/ 0 w 5272721"/>
                      <a:gd name="connsiteY0" fmla="*/ 0 h 1451097"/>
                      <a:gd name="connsiteX1" fmla="*/ 15762 w 5272721"/>
                      <a:gd name="connsiteY1" fmla="*/ 0 h 1451097"/>
                      <a:gd name="connsiteX2" fmla="*/ 15762 w 5272721"/>
                      <a:gd name="connsiteY2" fmla="*/ 27301 h 1451097"/>
                      <a:gd name="connsiteX3" fmla="*/ 232296 w 5272721"/>
                      <a:gd name="connsiteY3" fmla="*/ 27301 h 1451097"/>
                      <a:gd name="connsiteX4" fmla="*/ 232296 w 5272721"/>
                      <a:gd name="connsiteY4" fmla="*/ 47379 h 1451097"/>
                      <a:gd name="connsiteX5" fmla="*/ 250966 w 5272721"/>
                      <a:gd name="connsiteY5" fmla="*/ 47379 h 1451097"/>
                      <a:gd name="connsiteX6" fmla="*/ 250966 w 5272721"/>
                      <a:gd name="connsiteY6" fmla="*/ 80309 h 1451097"/>
                      <a:gd name="connsiteX7" fmla="*/ 266727 w 5272721"/>
                      <a:gd name="connsiteY7" fmla="*/ 80309 h 1451097"/>
                      <a:gd name="connsiteX8" fmla="*/ 266727 w 5272721"/>
                      <a:gd name="connsiteY8" fmla="*/ 98979 h 1451097"/>
                      <a:gd name="connsiteX9" fmla="*/ 292528 w 5272721"/>
                      <a:gd name="connsiteY9" fmla="*/ 98979 h 1451097"/>
                      <a:gd name="connsiteX10" fmla="*/ 292528 w 5272721"/>
                      <a:gd name="connsiteY10" fmla="*/ 119056 h 1451097"/>
                      <a:gd name="connsiteX11" fmla="*/ 397230 w 5272721"/>
                      <a:gd name="connsiteY11" fmla="*/ 119056 h 1451097"/>
                      <a:gd name="connsiteX12" fmla="*/ 397230 w 5272721"/>
                      <a:gd name="connsiteY12" fmla="*/ 134818 h 1451097"/>
                      <a:gd name="connsiteX13" fmla="*/ 504840 w 5272721"/>
                      <a:gd name="connsiteY13" fmla="*/ 134818 h 1451097"/>
                      <a:gd name="connsiteX14" fmla="*/ 504840 w 5272721"/>
                      <a:gd name="connsiteY14" fmla="*/ 157804 h 1451097"/>
                      <a:gd name="connsiteX15" fmla="*/ 516286 w 5272721"/>
                      <a:gd name="connsiteY15" fmla="*/ 157804 h 1451097"/>
                      <a:gd name="connsiteX16" fmla="*/ 516286 w 5272721"/>
                      <a:gd name="connsiteY16" fmla="*/ 183604 h 1451097"/>
                      <a:gd name="connsiteX17" fmla="*/ 529233 w 5272721"/>
                      <a:gd name="connsiteY17" fmla="*/ 183604 h 1451097"/>
                      <a:gd name="connsiteX18" fmla="*/ 529233 w 5272721"/>
                      <a:gd name="connsiteY18" fmla="*/ 199365 h 1451097"/>
                      <a:gd name="connsiteX19" fmla="*/ 599503 w 5272721"/>
                      <a:gd name="connsiteY19" fmla="*/ 199365 h 1451097"/>
                      <a:gd name="connsiteX20" fmla="*/ 599503 w 5272721"/>
                      <a:gd name="connsiteY20" fmla="*/ 210811 h 1451097"/>
                      <a:gd name="connsiteX21" fmla="*/ 655419 w 5272721"/>
                      <a:gd name="connsiteY21" fmla="*/ 210811 h 1451097"/>
                      <a:gd name="connsiteX22" fmla="*/ 655419 w 5272721"/>
                      <a:gd name="connsiteY22" fmla="*/ 223758 h 1451097"/>
                      <a:gd name="connsiteX23" fmla="*/ 692666 w 5272721"/>
                      <a:gd name="connsiteY23" fmla="*/ 223758 h 1451097"/>
                      <a:gd name="connsiteX24" fmla="*/ 692666 w 5272721"/>
                      <a:gd name="connsiteY24" fmla="*/ 235204 h 1451097"/>
                      <a:gd name="connsiteX25" fmla="*/ 735729 w 5272721"/>
                      <a:gd name="connsiteY25" fmla="*/ 235204 h 1451097"/>
                      <a:gd name="connsiteX26" fmla="*/ 735729 w 5272721"/>
                      <a:gd name="connsiteY26" fmla="*/ 253874 h 1451097"/>
                      <a:gd name="connsiteX27" fmla="*/ 775883 w 5272721"/>
                      <a:gd name="connsiteY27" fmla="*/ 253874 h 1451097"/>
                      <a:gd name="connsiteX28" fmla="*/ 775883 w 5272721"/>
                      <a:gd name="connsiteY28" fmla="*/ 281175 h 1451097"/>
                      <a:gd name="connsiteX29" fmla="*/ 783013 w 5272721"/>
                      <a:gd name="connsiteY29" fmla="*/ 281175 h 1451097"/>
                      <a:gd name="connsiteX30" fmla="*/ 783013 w 5272721"/>
                      <a:gd name="connsiteY30" fmla="*/ 294029 h 1451097"/>
                      <a:gd name="connsiteX31" fmla="*/ 803091 w 5272721"/>
                      <a:gd name="connsiteY31" fmla="*/ 294029 h 1451097"/>
                      <a:gd name="connsiteX32" fmla="*/ 803091 w 5272721"/>
                      <a:gd name="connsiteY32" fmla="*/ 315513 h 1451097"/>
                      <a:gd name="connsiteX33" fmla="*/ 824669 w 5272721"/>
                      <a:gd name="connsiteY33" fmla="*/ 315513 h 1451097"/>
                      <a:gd name="connsiteX34" fmla="*/ 824669 w 5272721"/>
                      <a:gd name="connsiteY34" fmla="*/ 324145 h 1451097"/>
                      <a:gd name="connsiteX35" fmla="*/ 917831 w 5272721"/>
                      <a:gd name="connsiteY35" fmla="*/ 324145 h 1451097"/>
                      <a:gd name="connsiteX36" fmla="*/ 917831 w 5272721"/>
                      <a:gd name="connsiteY36" fmla="*/ 341407 h 1451097"/>
                      <a:gd name="connsiteX37" fmla="*/ 959487 w 5272721"/>
                      <a:gd name="connsiteY37" fmla="*/ 341407 h 1451097"/>
                      <a:gd name="connsiteX38" fmla="*/ 959487 w 5272721"/>
                      <a:gd name="connsiteY38" fmla="*/ 361485 h 1451097"/>
                      <a:gd name="connsiteX39" fmla="*/ 1021126 w 5272721"/>
                      <a:gd name="connsiteY39" fmla="*/ 361485 h 1451097"/>
                      <a:gd name="connsiteX40" fmla="*/ 1021126 w 5272721"/>
                      <a:gd name="connsiteY40" fmla="*/ 397323 h 1451097"/>
                      <a:gd name="connsiteX41" fmla="*/ 1032572 w 5272721"/>
                      <a:gd name="connsiteY41" fmla="*/ 397323 h 1451097"/>
                      <a:gd name="connsiteX42" fmla="*/ 1032572 w 5272721"/>
                      <a:gd name="connsiteY42" fmla="*/ 470408 h 1451097"/>
                      <a:gd name="connsiteX43" fmla="*/ 1117197 w 5272721"/>
                      <a:gd name="connsiteY43" fmla="*/ 470408 h 1451097"/>
                      <a:gd name="connsiteX44" fmla="*/ 1117197 w 5272721"/>
                      <a:gd name="connsiteY44" fmla="*/ 480822 h 1451097"/>
                      <a:gd name="connsiteX45" fmla="*/ 1125453 w 5272721"/>
                      <a:gd name="connsiteY45" fmla="*/ 480822 h 1451097"/>
                      <a:gd name="connsiteX46" fmla="*/ 1125453 w 5272721"/>
                      <a:gd name="connsiteY46" fmla="*/ 495927 h 1451097"/>
                      <a:gd name="connsiteX47" fmla="*/ 1184652 w 5272721"/>
                      <a:gd name="connsiteY47" fmla="*/ 495927 h 1451097"/>
                      <a:gd name="connsiteX48" fmla="*/ 1184652 w 5272721"/>
                      <a:gd name="connsiteY48" fmla="*/ 510938 h 1451097"/>
                      <a:gd name="connsiteX49" fmla="*/ 1193190 w 5272721"/>
                      <a:gd name="connsiteY49" fmla="*/ 510938 h 1451097"/>
                      <a:gd name="connsiteX50" fmla="*/ 1193190 w 5272721"/>
                      <a:gd name="connsiteY50" fmla="*/ 528201 h 1451097"/>
                      <a:gd name="connsiteX51" fmla="*/ 1249200 w 5272721"/>
                      <a:gd name="connsiteY51" fmla="*/ 528201 h 1451097"/>
                      <a:gd name="connsiteX52" fmla="*/ 1249200 w 5272721"/>
                      <a:gd name="connsiteY52" fmla="*/ 555033 h 1451097"/>
                      <a:gd name="connsiteX53" fmla="*/ 1256705 w 5272721"/>
                      <a:gd name="connsiteY53" fmla="*/ 555033 h 1451097"/>
                      <a:gd name="connsiteX54" fmla="*/ 1256705 w 5272721"/>
                      <a:gd name="connsiteY54" fmla="*/ 591622 h 1451097"/>
                      <a:gd name="connsiteX55" fmla="*/ 1263179 w 5272721"/>
                      <a:gd name="connsiteY55" fmla="*/ 591622 h 1451097"/>
                      <a:gd name="connsiteX56" fmla="*/ 1263179 w 5272721"/>
                      <a:gd name="connsiteY56" fmla="*/ 608885 h 1451097"/>
                      <a:gd name="connsiteX57" fmla="*/ 1269559 w 5272721"/>
                      <a:gd name="connsiteY57" fmla="*/ 608885 h 1451097"/>
                      <a:gd name="connsiteX58" fmla="*/ 1269559 w 5272721"/>
                      <a:gd name="connsiteY58" fmla="*/ 624928 h 1451097"/>
                      <a:gd name="connsiteX59" fmla="*/ 1276032 w 5272721"/>
                      <a:gd name="connsiteY59" fmla="*/ 624928 h 1451097"/>
                      <a:gd name="connsiteX60" fmla="*/ 1276032 w 5272721"/>
                      <a:gd name="connsiteY60" fmla="*/ 635717 h 1451097"/>
                      <a:gd name="connsiteX61" fmla="*/ 1283538 w 5272721"/>
                      <a:gd name="connsiteY61" fmla="*/ 635717 h 1451097"/>
                      <a:gd name="connsiteX62" fmla="*/ 1283538 w 5272721"/>
                      <a:gd name="connsiteY62" fmla="*/ 657202 h 1451097"/>
                      <a:gd name="connsiteX63" fmla="*/ 1291137 w 5272721"/>
                      <a:gd name="connsiteY63" fmla="*/ 657202 h 1451097"/>
                      <a:gd name="connsiteX64" fmla="*/ 1291137 w 5272721"/>
                      <a:gd name="connsiteY64" fmla="*/ 675497 h 1451097"/>
                      <a:gd name="connsiteX65" fmla="*/ 1510580 w 5272721"/>
                      <a:gd name="connsiteY65" fmla="*/ 675497 h 1451097"/>
                      <a:gd name="connsiteX66" fmla="*/ 1510580 w 5272721"/>
                      <a:gd name="connsiteY66" fmla="*/ 691633 h 1451097"/>
                      <a:gd name="connsiteX67" fmla="*/ 1533096 w 5272721"/>
                      <a:gd name="connsiteY67" fmla="*/ 691633 h 1451097"/>
                      <a:gd name="connsiteX68" fmla="*/ 1533096 w 5272721"/>
                      <a:gd name="connsiteY68" fmla="*/ 711523 h 1451097"/>
                      <a:gd name="connsiteX69" fmla="*/ 1543322 w 5272721"/>
                      <a:gd name="connsiteY69" fmla="*/ 711523 h 1451097"/>
                      <a:gd name="connsiteX70" fmla="*/ 1543322 w 5272721"/>
                      <a:gd name="connsiteY70" fmla="*/ 750270 h 1451097"/>
                      <a:gd name="connsiteX71" fmla="*/ 1551954 w 5272721"/>
                      <a:gd name="connsiteY71" fmla="*/ 750270 h 1451097"/>
                      <a:gd name="connsiteX72" fmla="*/ 1551954 w 5272721"/>
                      <a:gd name="connsiteY72" fmla="*/ 757307 h 1451097"/>
                      <a:gd name="connsiteX73" fmla="*/ 1565933 w 5272721"/>
                      <a:gd name="connsiteY73" fmla="*/ 757307 h 1451097"/>
                      <a:gd name="connsiteX74" fmla="*/ 1565933 w 5272721"/>
                      <a:gd name="connsiteY74" fmla="*/ 773444 h 1451097"/>
                      <a:gd name="connsiteX75" fmla="*/ 1577754 w 5272721"/>
                      <a:gd name="connsiteY75" fmla="*/ 773444 h 1451097"/>
                      <a:gd name="connsiteX76" fmla="*/ 1577754 w 5272721"/>
                      <a:gd name="connsiteY76" fmla="*/ 792770 h 1451097"/>
                      <a:gd name="connsiteX77" fmla="*/ 1584228 w 5272721"/>
                      <a:gd name="connsiteY77" fmla="*/ 792770 h 1451097"/>
                      <a:gd name="connsiteX78" fmla="*/ 1584228 w 5272721"/>
                      <a:gd name="connsiteY78" fmla="*/ 804029 h 1451097"/>
                      <a:gd name="connsiteX79" fmla="*/ 1604680 w 5272721"/>
                      <a:gd name="connsiteY79" fmla="*/ 804029 h 1451097"/>
                      <a:gd name="connsiteX80" fmla="*/ 1604680 w 5272721"/>
                      <a:gd name="connsiteY80" fmla="*/ 823449 h 1451097"/>
                      <a:gd name="connsiteX81" fmla="*/ 1613218 w 5272721"/>
                      <a:gd name="connsiteY81" fmla="*/ 823449 h 1451097"/>
                      <a:gd name="connsiteX82" fmla="*/ 1613218 w 5272721"/>
                      <a:gd name="connsiteY82" fmla="*/ 837428 h 1451097"/>
                      <a:gd name="connsiteX83" fmla="*/ 1756292 w 5272721"/>
                      <a:gd name="connsiteY83" fmla="*/ 837428 h 1451097"/>
                      <a:gd name="connsiteX84" fmla="*/ 1756292 w 5272721"/>
                      <a:gd name="connsiteY84" fmla="*/ 856192 h 1451097"/>
                      <a:gd name="connsiteX85" fmla="*/ 1862307 w 5272721"/>
                      <a:gd name="connsiteY85" fmla="*/ 856192 h 1451097"/>
                      <a:gd name="connsiteX86" fmla="*/ 1862307 w 5272721"/>
                      <a:gd name="connsiteY86" fmla="*/ 868576 h 1451097"/>
                      <a:gd name="connsiteX87" fmla="*/ 1927886 w 5272721"/>
                      <a:gd name="connsiteY87" fmla="*/ 868576 h 1451097"/>
                      <a:gd name="connsiteX88" fmla="*/ 1927886 w 5272721"/>
                      <a:gd name="connsiteY88" fmla="*/ 889029 h 1451097"/>
                      <a:gd name="connsiteX89" fmla="*/ 1958565 w 5272721"/>
                      <a:gd name="connsiteY89" fmla="*/ 889029 h 1451097"/>
                      <a:gd name="connsiteX90" fmla="*/ 1958565 w 5272721"/>
                      <a:gd name="connsiteY90" fmla="*/ 905165 h 1451097"/>
                      <a:gd name="connsiteX91" fmla="*/ 2031181 w 5272721"/>
                      <a:gd name="connsiteY91" fmla="*/ 905165 h 1451097"/>
                      <a:gd name="connsiteX92" fmla="*/ 2031181 w 5272721"/>
                      <a:gd name="connsiteY92" fmla="*/ 943913 h 1451097"/>
                      <a:gd name="connsiteX93" fmla="*/ 2082219 w 5272721"/>
                      <a:gd name="connsiteY93" fmla="*/ 943913 h 1451097"/>
                      <a:gd name="connsiteX94" fmla="*/ 2082219 w 5272721"/>
                      <a:gd name="connsiteY94" fmla="*/ 962676 h 1451097"/>
                      <a:gd name="connsiteX95" fmla="*/ 2304851 w 5272721"/>
                      <a:gd name="connsiteY95" fmla="*/ 962676 h 1451097"/>
                      <a:gd name="connsiteX96" fmla="*/ 2304851 w 5272721"/>
                      <a:gd name="connsiteY96" fmla="*/ 979939 h 1451097"/>
                      <a:gd name="connsiteX97" fmla="*/ 2314608 w 5272721"/>
                      <a:gd name="connsiteY97" fmla="*/ 979939 h 1451097"/>
                      <a:gd name="connsiteX98" fmla="*/ 2314608 w 5272721"/>
                      <a:gd name="connsiteY98" fmla="*/ 1000392 h 1451097"/>
                      <a:gd name="connsiteX99" fmla="*/ 2365083 w 5272721"/>
                      <a:gd name="connsiteY99" fmla="*/ 1000392 h 1451097"/>
                      <a:gd name="connsiteX100" fmla="*/ 2397920 w 5272721"/>
                      <a:gd name="connsiteY100" fmla="*/ 1000392 h 1451097"/>
                      <a:gd name="connsiteX101" fmla="*/ 2397920 w 5272721"/>
                      <a:gd name="connsiteY101" fmla="*/ 1016998 h 1451097"/>
                      <a:gd name="connsiteX102" fmla="*/ 2534520 w 5272721"/>
                      <a:gd name="connsiteY102" fmla="*/ 1016998 h 1451097"/>
                      <a:gd name="connsiteX103" fmla="*/ 2534520 w 5272721"/>
                      <a:gd name="connsiteY103" fmla="*/ 1047676 h 1451097"/>
                      <a:gd name="connsiteX104" fmla="*/ 2691010 w 5272721"/>
                      <a:gd name="connsiteY104" fmla="*/ 1047676 h 1451097"/>
                      <a:gd name="connsiteX105" fmla="*/ 2691010 w 5272721"/>
                      <a:gd name="connsiteY105" fmla="*/ 1065971 h 1451097"/>
                      <a:gd name="connsiteX106" fmla="*/ 2797026 w 5272721"/>
                      <a:gd name="connsiteY106" fmla="*/ 1065971 h 1451097"/>
                      <a:gd name="connsiteX107" fmla="*/ 2797026 w 5272721"/>
                      <a:gd name="connsiteY107" fmla="*/ 1079950 h 1451097"/>
                      <a:gd name="connsiteX108" fmla="*/ 2815789 w 5272721"/>
                      <a:gd name="connsiteY108" fmla="*/ 1079950 h 1451097"/>
                      <a:gd name="connsiteX109" fmla="*/ 2815789 w 5272721"/>
                      <a:gd name="connsiteY109" fmla="*/ 1112787 h 1451097"/>
                      <a:gd name="connsiteX110" fmla="*/ 2855100 w 5272721"/>
                      <a:gd name="connsiteY110" fmla="*/ 1112787 h 1451097"/>
                      <a:gd name="connsiteX111" fmla="*/ 2855100 w 5272721"/>
                      <a:gd name="connsiteY111" fmla="*/ 1136992 h 1451097"/>
                      <a:gd name="connsiteX112" fmla="*/ 2917489 w 5272721"/>
                      <a:gd name="connsiteY112" fmla="*/ 1136992 h 1451097"/>
                      <a:gd name="connsiteX113" fmla="*/ 2917489 w 5272721"/>
                      <a:gd name="connsiteY113" fmla="*/ 1155756 h 1451097"/>
                      <a:gd name="connsiteX114" fmla="*/ 3018063 w 5272721"/>
                      <a:gd name="connsiteY114" fmla="*/ 1155756 h 1451097"/>
                      <a:gd name="connsiteX115" fmla="*/ 3018063 w 5272721"/>
                      <a:gd name="connsiteY115" fmla="*/ 1181650 h 1451097"/>
                      <a:gd name="connsiteX116" fmla="*/ 3070226 w 5272721"/>
                      <a:gd name="connsiteY116" fmla="*/ 1181650 h 1451097"/>
                      <a:gd name="connsiteX117" fmla="*/ 3070226 w 5272721"/>
                      <a:gd name="connsiteY117" fmla="*/ 1207450 h 1451097"/>
                      <a:gd name="connsiteX118" fmla="*/ 3047053 w 5272721"/>
                      <a:gd name="connsiteY118" fmla="*/ 1207450 h 1451097"/>
                      <a:gd name="connsiteX119" fmla="*/ 3221369 w 5272721"/>
                      <a:gd name="connsiteY119" fmla="*/ 1207450 h 1451097"/>
                      <a:gd name="connsiteX120" fmla="*/ 3395028 w 5272721"/>
                      <a:gd name="connsiteY120" fmla="*/ 1207450 h 1451097"/>
                      <a:gd name="connsiteX121" fmla="*/ 3363317 w 5272721"/>
                      <a:gd name="connsiteY121" fmla="*/ 1207450 h 1451097"/>
                      <a:gd name="connsiteX122" fmla="*/ 3363317 w 5272721"/>
                      <a:gd name="connsiteY122" fmla="*/ 1242914 h 1451097"/>
                      <a:gd name="connsiteX123" fmla="*/ 3329448 w 5272721"/>
                      <a:gd name="connsiteY123" fmla="*/ 1242914 h 1451097"/>
                      <a:gd name="connsiteX124" fmla="*/ 3576286 w 5272721"/>
                      <a:gd name="connsiteY124" fmla="*/ 1242914 h 1451097"/>
                      <a:gd name="connsiteX125" fmla="*/ 3576286 w 5272721"/>
                      <a:gd name="connsiteY125" fmla="*/ 1283819 h 1451097"/>
                      <a:gd name="connsiteX126" fmla="*/ 3592423 w 5272721"/>
                      <a:gd name="connsiteY126" fmla="*/ 1283819 h 1451097"/>
                      <a:gd name="connsiteX127" fmla="*/ 3592423 w 5272721"/>
                      <a:gd name="connsiteY127" fmla="*/ 1319282 h 1451097"/>
                      <a:gd name="connsiteX128" fmla="*/ 3599459 w 5272721"/>
                      <a:gd name="connsiteY128" fmla="*/ 1319282 h 1451097"/>
                      <a:gd name="connsiteX129" fmla="*/ 3599459 w 5272721"/>
                      <a:gd name="connsiteY129" fmla="*/ 1361782 h 1451097"/>
                      <a:gd name="connsiteX130" fmla="*/ 3661755 w 5272721"/>
                      <a:gd name="connsiteY130" fmla="*/ 1361782 h 1451097"/>
                      <a:gd name="connsiteX131" fmla="*/ 3883356 w 5272721"/>
                      <a:gd name="connsiteY131" fmla="*/ 1361782 h 1451097"/>
                      <a:gd name="connsiteX132" fmla="*/ 3883356 w 5272721"/>
                      <a:gd name="connsiteY132" fmla="*/ 1407472 h 1451097"/>
                      <a:gd name="connsiteX133" fmla="*/ 3991435 w 5272721"/>
                      <a:gd name="connsiteY133" fmla="*/ 1407472 h 1451097"/>
                      <a:gd name="connsiteX134" fmla="*/ 4194741 w 5272721"/>
                      <a:gd name="connsiteY134" fmla="*/ 1407472 h 1451097"/>
                      <a:gd name="connsiteX135" fmla="*/ 4194741 w 5272721"/>
                      <a:gd name="connsiteY135" fmla="*/ 1451098 h 1451097"/>
                      <a:gd name="connsiteX136" fmla="*/ 4316330 w 5272721"/>
                      <a:gd name="connsiteY136" fmla="*/ 1451098 h 1451097"/>
                      <a:gd name="connsiteX137" fmla="*/ 4705679 w 5272721"/>
                      <a:gd name="connsiteY137" fmla="*/ 1451098 h 1451097"/>
                      <a:gd name="connsiteX138" fmla="*/ 5272721 w 5272721"/>
                      <a:gd name="connsiteY138" fmla="*/ 1451098 h 145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72721" h="1451097">
                        <a:moveTo>
                          <a:pt x="0" y="0"/>
                        </a:moveTo>
                        <a:lnTo>
                          <a:pt x="15762" y="0"/>
                        </a:lnTo>
                        <a:lnTo>
                          <a:pt x="15762" y="27301"/>
                        </a:lnTo>
                        <a:lnTo>
                          <a:pt x="232296" y="27301"/>
                        </a:lnTo>
                        <a:lnTo>
                          <a:pt x="232296" y="47379"/>
                        </a:lnTo>
                        <a:lnTo>
                          <a:pt x="250966" y="47379"/>
                        </a:lnTo>
                        <a:lnTo>
                          <a:pt x="250966" y="80309"/>
                        </a:lnTo>
                        <a:lnTo>
                          <a:pt x="266727" y="80309"/>
                        </a:lnTo>
                        <a:lnTo>
                          <a:pt x="266727" y="98979"/>
                        </a:lnTo>
                        <a:lnTo>
                          <a:pt x="292528" y="98979"/>
                        </a:lnTo>
                        <a:lnTo>
                          <a:pt x="292528" y="119056"/>
                        </a:lnTo>
                        <a:lnTo>
                          <a:pt x="397230" y="119056"/>
                        </a:lnTo>
                        <a:lnTo>
                          <a:pt x="397230" y="134818"/>
                        </a:lnTo>
                        <a:lnTo>
                          <a:pt x="504840" y="134818"/>
                        </a:lnTo>
                        <a:lnTo>
                          <a:pt x="504840" y="157804"/>
                        </a:lnTo>
                        <a:lnTo>
                          <a:pt x="516286" y="157804"/>
                        </a:lnTo>
                        <a:lnTo>
                          <a:pt x="516286" y="183604"/>
                        </a:lnTo>
                        <a:lnTo>
                          <a:pt x="529233" y="183604"/>
                        </a:lnTo>
                        <a:lnTo>
                          <a:pt x="529233" y="199365"/>
                        </a:lnTo>
                        <a:lnTo>
                          <a:pt x="599503" y="199365"/>
                        </a:lnTo>
                        <a:lnTo>
                          <a:pt x="599503" y="210811"/>
                        </a:lnTo>
                        <a:lnTo>
                          <a:pt x="655419" y="210811"/>
                        </a:lnTo>
                        <a:lnTo>
                          <a:pt x="655419" y="223758"/>
                        </a:lnTo>
                        <a:lnTo>
                          <a:pt x="692666" y="223758"/>
                        </a:lnTo>
                        <a:lnTo>
                          <a:pt x="692666" y="235204"/>
                        </a:lnTo>
                        <a:lnTo>
                          <a:pt x="735729" y="235204"/>
                        </a:lnTo>
                        <a:lnTo>
                          <a:pt x="735729" y="253874"/>
                        </a:lnTo>
                        <a:lnTo>
                          <a:pt x="775883" y="253874"/>
                        </a:lnTo>
                        <a:lnTo>
                          <a:pt x="775883" y="281175"/>
                        </a:lnTo>
                        <a:lnTo>
                          <a:pt x="783013" y="281175"/>
                        </a:lnTo>
                        <a:lnTo>
                          <a:pt x="783013" y="294029"/>
                        </a:lnTo>
                        <a:lnTo>
                          <a:pt x="803091" y="294029"/>
                        </a:lnTo>
                        <a:lnTo>
                          <a:pt x="803091" y="315513"/>
                        </a:lnTo>
                        <a:lnTo>
                          <a:pt x="824669" y="315513"/>
                        </a:lnTo>
                        <a:lnTo>
                          <a:pt x="824669" y="324145"/>
                        </a:lnTo>
                        <a:lnTo>
                          <a:pt x="917831" y="324145"/>
                        </a:lnTo>
                        <a:lnTo>
                          <a:pt x="917831" y="341407"/>
                        </a:lnTo>
                        <a:lnTo>
                          <a:pt x="959487" y="341407"/>
                        </a:lnTo>
                        <a:lnTo>
                          <a:pt x="959487" y="361485"/>
                        </a:lnTo>
                        <a:lnTo>
                          <a:pt x="1021126" y="361485"/>
                        </a:lnTo>
                        <a:lnTo>
                          <a:pt x="1021126" y="397323"/>
                        </a:lnTo>
                        <a:lnTo>
                          <a:pt x="1032572" y="397323"/>
                        </a:lnTo>
                        <a:lnTo>
                          <a:pt x="1032572" y="470408"/>
                        </a:lnTo>
                        <a:lnTo>
                          <a:pt x="1117197" y="470408"/>
                        </a:lnTo>
                        <a:lnTo>
                          <a:pt x="1117197" y="480822"/>
                        </a:lnTo>
                        <a:lnTo>
                          <a:pt x="1125453" y="480822"/>
                        </a:lnTo>
                        <a:lnTo>
                          <a:pt x="1125453" y="495927"/>
                        </a:lnTo>
                        <a:lnTo>
                          <a:pt x="1184652" y="495927"/>
                        </a:lnTo>
                        <a:lnTo>
                          <a:pt x="1184652" y="510938"/>
                        </a:lnTo>
                        <a:lnTo>
                          <a:pt x="1193190" y="510938"/>
                        </a:lnTo>
                        <a:lnTo>
                          <a:pt x="1193190" y="528201"/>
                        </a:lnTo>
                        <a:lnTo>
                          <a:pt x="1249200" y="528201"/>
                        </a:lnTo>
                        <a:lnTo>
                          <a:pt x="1249200" y="555033"/>
                        </a:lnTo>
                        <a:lnTo>
                          <a:pt x="1256705" y="555033"/>
                        </a:lnTo>
                        <a:lnTo>
                          <a:pt x="1256705" y="591622"/>
                        </a:lnTo>
                        <a:lnTo>
                          <a:pt x="1263179" y="591622"/>
                        </a:lnTo>
                        <a:lnTo>
                          <a:pt x="1263179" y="608885"/>
                        </a:lnTo>
                        <a:lnTo>
                          <a:pt x="1269559" y="608885"/>
                        </a:lnTo>
                        <a:lnTo>
                          <a:pt x="1269559" y="624928"/>
                        </a:lnTo>
                        <a:lnTo>
                          <a:pt x="1276032" y="624928"/>
                        </a:lnTo>
                        <a:lnTo>
                          <a:pt x="1276032" y="635717"/>
                        </a:lnTo>
                        <a:lnTo>
                          <a:pt x="1283538" y="635717"/>
                        </a:lnTo>
                        <a:lnTo>
                          <a:pt x="1283538" y="657202"/>
                        </a:lnTo>
                        <a:lnTo>
                          <a:pt x="1291137" y="657202"/>
                        </a:lnTo>
                        <a:lnTo>
                          <a:pt x="1291137" y="675497"/>
                        </a:lnTo>
                        <a:lnTo>
                          <a:pt x="1510580" y="675497"/>
                        </a:lnTo>
                        <a:lnTo>
                          <a:pt x="1510580" y="691633"/>
                        </a:lnTo>
                        <a:lnTo>
                          <a:pt x="1533096" y="691633"/>
                        </a:lnTo>
                        <a:lnTo>
                          <a:pt x="1533096" y="711523"/>
                        </a:lnTo>
                        <a:lnTo>
                          <a:pt x="1543322" y="711523"/>
                        </a:lnTo>
                        <a:lnTo>
                          <a:pt x="1543322" y="750270"/>
                        </a:lnTo>
                        <a:lnTo>
                          <a:pt x="1551954" y="750270"/>
                        </a:lnTo>
                        <a:lnTo>
                          <a:pt x="1551954" y="757307"/>
                        </a:lnTo>
                        <a:lnTo>
                          <a:pt x="1565933" y="757307"/>
                        </a:lnTo>
                        <a:lnTo>
                          <a:pt x="1565933" y="773444"/>
                        </a:lnTo>
                        <a:lnTo>
                          <a:pt x="1577754" y="773444"/>
                        </a:lnTo>
                        <a:lnTo>
                          <a:pt x="1577754" y="792770"/>
                        </a:lnTo>
                        <a:lnTo>
                          <a:pt x="1584228" y="792770"/>
                        </a:lnTo>
                        <a:lnTo>
                          <a:pt x="1584228" y="804029"/>
                        </a:lnTo>
                        <a:lnTo>
                          <a:pt x="1604680" y="804029"/>
                        </a:lnTo>
                        <a:lnTo>
                          <a:pt x="1604680" y="823449"/>
                        </a:lnTo>
                        <a:lnTo>
                          <a:pt x="1613218" y="823449"/>
                        </a:lnTo>
                        <a:lnTo>
                          <a:pt x="1613218" y="837428"/>
                        </a:lnTo>
                        <a:lnTo>
                          <a:pt x="1756292" y="837428"/>
                        </a:lnTo>
                        <a:lnTo>
                          <a:pt x="1756292" y="856192"/>
                        </a:lnTo>
                        <a:lnTo>
                          <a:pt x="1862307" y="856192"/>
                        </a:lnTo>
                        <a:lnTo>
                          <a:pt x="1862307" y="868576"/>
                        </a:lnTo>
                        <a:lnTo>
                          <a:pt x="1927886" y="868576"/>
                        </a:lnTo>
                        <a:lnTo>
                          <a:pt x="1927886" y="889029"/>
                        </a:lnTo>
                        <a:lnTo>
                          <a:pt x="1958565" y="889029"/>
                        </a:lnTo>
                        <a:lnTo>
                          <a:pt x="1958565" y="905165"/>
                        </a:lnTo>
                        <a:lnTo>
                          <a:pt x="2031181" y="905165"/>
                        </a:lnTo>
                        <a:lnTo>
                          <a:pt x="2031181" y="943913"/>
                        </a:lnTo>
                        <a:lnTo>
                          <a:pt x="2082219" y="943913"/>
                        </a:lnTo>
                        <a:lnTo>
                          <a:pt x="2082219" y="962676"/>
                        </a:lnTo>
                        <a:lnTo>
                          <a:pt x="2304851" y="962676"/>
                        </a:lnTo>
                        <a:lnTo>
                          <a:pt x="2304851" y="979939"/>
                        </a:lnTo>
                        <a:lnTo>
                          <a:pt x="2314608" y="979939"/>
                        </a:lnTo>
                        <a:lnTo>
                          <a:pt x="2314608" y="1000392"/>
                        </a:lnTo>
                        <a:lnTo>
                          <a:pt x="2365083" y="1000392"/>
                        </a:lnTo>
                        <a:lnTo>
                          <a:pt x="2397920" y="1000392"/>
                        </a:lnTo>
                        <a:lnTo>
                          <a:pt x="2397920" y="1016998"/>
                        </a:lnTo>
                        <a:lnTo>
                          <a:pt x="2534520" y="1016998"/>
                        </a:lnTo>
                        <a:lnTo>
                          <a:pt x="2534520" y="1047676"/>
                        </a:lnTo>
                        <a:lnTo>
                          <a:pt x="2691010" y="1047676"/>
                        </a:lnTo>
                        <a:lnTo>
                          <a:pt x="2691010" y="1065971"/>
                        </a:lnTo>
                        <a:lnTo>
                          <a:pt x="2797026" y="1065971"/>
                        </a:lnTo>
                        <a:lnTo>
                          <a:pt x="2797026" y="1079950"/>
                        </a:lnTo>
                        <a:lnTo>
                          <a:pt x="2815789" y="1079950"/>
                        </a:lnTo>
                        <a:lnTo>
                          <a:pt x="2815789" y="1112787"/>
                        </a:lnTo>
                        <a:lnTo>
                          <a:pt x="2855100" y="1112787"/>
                        </a:lnTo>
                        <a:lnTo>
                          <a:pt x="2855100" y="1136992"/>
                        </a:lnTo>
                        <a:lnTo>
                          <a:pt x="2917489" y="1136992"/>
                        </a:lnTo>
                        <a:lnTo>
                          <a:pt x="2917489" y="1155756"/>
                        </a:lnTo>
                        <a:lnTo>
                          <a:pt x="3018063" y="1155756"/>
                        </a:lnTo>
                        <a:lnTo>
                          <a:pt x="3018063" y="1181650"/>
                        </a:lnTo>
                        <a:lnTo>
                          <a:pt x="3070226" y="1181650"/>
                        </a:lnTo>
                        <a:lnTo>
                          <a:pt x="3070226" y="1207450"/>
                        </a:lnTo>
                        <a:lnTo>
                          <a:pt x="3047053" y="1207450"/>
                        </a:lnTo>
                        <a:lnTo>
                          <a:pt x="3221369" y="1207450"/>
                        </a:lnTo>
                        <a:lnTo>
                          <a:pt x="3395028" y="1207450"/>
                        </a:lnTo>
                        <a:lnTo>
                          <a:pt x="3363317" y="1207450"/>
                        </a:lnTo>
                        <a:lnTo>
                          <a:pt x="3363317" y="1242914"/>
                        </a:lnTo>
                        <a:lnTo>
                          <a:pt x="3329448" y="1242914"/>
                        </a:lnTo>
                        <a:lnTo>
                          <a:pt x="3576286" y="1242914"/>
                        </a:lnTo>
                        <a:lnTo>
                          <a:pt x="3576286" y="1283819"/>
                        </a:lnTo>
                        <a:lnTo>
                          <a:pt x="3592423" y="1283819"/>
                        </a:lnTo>
                        <a:lnTo>
                          <a:pt x="3592423" y="1319282"/>
                        </a:lnTo>
                        <a:lnTo>
                          <a:pt x="3599459" y="1319282"/>
                        </a:lnTo>
                        <a:lnTo>
                          <a:pt x="3599459" y="1361782"/>
                        </a:lnTo>
                        <a:lnTo>
                          <a:pt x="3661755" y="1361782"/>
                        </a:lnTo>
                        <a:lnTo>
                          <a:pt x="3883356" y="1361782"/>
                        </a:lnTo>
                        <a:lnTo>
                          <a:pt x="3883356" y="1407472"/>
                        </a:lnTo>
                        <a:lnTo>
                          <a:pt x="3991435" y="1407472"/>
                        </a:lnTo>
                        <a:lnTo>
                          <a:pt x="4194741" y="1407472"/>
                        </a:lnTo>
                        <a:lnTo>
                          <a:pt x="4194741" y="1451098"/>
                        </a:lnTo>
                        <a:lnTo>
                          <a:pt x="4316330" y="1451098"/>
                        </a:lnTo>
                        <a:lnTo>
                          <a:pt x="4705679" y="1451098"/>
                        </a:lnTo>
                        <a:lnTo>
                          <a:pt x="5272721" y="1451098"/>
                        </a:lnTo>
                      </a:path>
                    </a:pathLst>
                  </a:custGeom>
                  <a:noFill/>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32" name="Freeform: Shape 331">
                    <a:extLst>
                      <a:ext uri="{FF2B5EF4-FFF2-40B4-BE49-F238E27FC236}">
                        <a16:creationId xmlns:a16="http://schemas.microsoft.com/office/drawing/2014/main" id="{AAFEEE15-3B37-133C-AA9B-39B4B3A0C746}"/>
                      </a:ext>
                    </a:extLst>
                  </p:cNvPr>
                  <p:cNvSpPr/>
                  <p:nvPr/>
                </p:nvSpPr>
                <p:spPr>
                  <a:xfrm>
                    <a:off x="6264684" y="2764976"/>
                    <a:ext cx="28427" cy="9381"/>
                  </a:xfrm>
                  <a:custGeom>
                    <a:avLst/>
                    <a:gdLst>
                      <a:gd name="connsiteX0" fmla="*/ 28427 w 28427"/>
                      <a:gd name="connsiteY0" fmla="*/ 0 h 9381"/>
                      <a:gd name="connsiteX1" fmla="*/ 0 w 28427"/>
                      <a:gd name="connsiteY1" fmla="*/ 0 h 9381"/>
                    </a:gdLst>
                    <a:ahLst/>
                    <a:cxnLst>
                      <a:cxn ang="0">
                        <a:pos x="connsiteX0" y="connsiteY0"/>
                      </a:cxn>
                      <a:cxn ang="0">
                        <a:pos x="connsiteX1" y="connsiteY1"/>
                      </a:cxn>
                    </a:cxnLst>
                    <a:rect l="l" t="t" r="r" b="b"/>
                    <a:pathLst>
                      <a:path w="28427" h="9381">
                        <a:moveTo>
                          <a:pt x="28427"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33" name="Freeform: Shape 332">
                    <a:extLst>
                      <a:ext uri="{FF2B5EF4-FFF2-40B4-BE49-F238E27FC236}">
                        <a16:creationId xmlns:a16="http://schemas.microsoft.com/office/drawing/2014/main" id="{5BE1B6AD-2C0C-BFD3-B39C-346AA73C465B}"/>
                      </a:ext>
                    </a:extLst>
                  </p:cNvPr>
                  <p:cNvSpPr/>
                  <p:nvPr/>
                </p:nvSpPr>
                <p:spPr>
                  <a:xfrm>
                    <a:off x="5465816" y="2556792"/>
                    <a:ext cx="9381" cy="37152"/>
                  </a:xfrm>
                  <a:custGeom>
                    <a:avLst/>
                    <a:gdLst>
                      <a:gd name="connsiteX0" fmla="*/ 0 w 9381"/>
                      <a:gd name="connsiteY0" fmla="*/ 0 h 37152"/>
                      <a:gd name="connsiteX1" fmla="*/ 0 w 9381"/>
                      <a:gd name="connsiteY1" fmla="*/ 37152 h 37152"/>
                    </a:gdLst>
                    <a:ahLst/>
                    <a:cxnLst>
                      <a:cxn ang="0">
                        <a:pos x="connsiteX0" y="connsiteY0"/>
                      </a:cxn>
                      <a:cxn ang="0">
                        <a:pos x="connsiteX1" y="connsiteY1"/>
                      </a:cxn>
                    </a:cxnLst>
                    <a:rect l="l" t="t" r="r" b="b"/>
                    <a:pathLst>
                      <a:path w="9381" h="37152">
                        <a:moveTo>
                          <a:pt x="0" y="0"/>
                        </a:moveTo>
                        <a:lnTo>
                          <a:pt x="0" y="37152"/>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34" name="Freeform: Shape 333">
                    <a:extLst>
                      <a:ext uri="{FF2B5EF4-FFF2-40B4-BE49-F238E27FC236}">
                        <a16:creationId xmlns:a16="http://schemas.microsoft.com/office/drawing/2014/main" id="{BE3EC0BB-58CD-A063-D4DF-6809800A01E5}"/>
                      </a:ext>
                    </a:extLst>
                  </p:cNvPr>
                  <p:cNvSpPr/>
                  <p:nvPr/>
                </p:nvSpPr>
                <p:spPr>
                  <a:xfrm>
                    <a:off x="5168597" y="2495528"/>
                    <a:ext cx="28333" cy="9381"/>
                  </a:xfrm>
                  <a:custGeom>
                    <a:avLst/>
                    <a:gdLst>
                      <a:gd name="connsiteX0" fmla="*/ 0 w 28333"/>
                      <a:gd name="connsiteY0" fmla="*/ 0 h 9381"/>
                      <a:gd name="connsiteX1" fmla="*/ 28333 w 28333"/>
                      <a:gd name="connsiteY1" fmla="*/ 0 h 9381"/>
                    </a:gdLst>
                    <a:ahLst/>
                    <a:cxnLst>
                      <a:cxn ang="0">
                        <a:pos x="connsiteX0" y="connsiteY0"/>
                      </a:cxn>
                      <a:cxn ang="0">
                        <a:pos x="connsiteX1" y="connsiteY1"/>
                      </a:cxn>
                    </a:cxnLst>
                    <a:rect l="l" t="t" r="r" b="b"/>
                    <a:pathLst>
                      <a:path w="28333" h="9381">
                        <a:moveTo>
                          <a:pt x="0" y="0"/>
                        </a:moveTo>
                        <a:lnTo>
                          <a:pt x="28333"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35" name="Freeform: Shape 334">
                    <a:extLst>
                      <a:ext uri="{FF2B5EF4-FFF2-40B4-BE49-F238E27FC236}">
                        <a16:creationId xmlns:a16="http://schemas.microsoft.com/office/drawing/2014/main" id="{C0A2149C-31A6-FF40-A342-58C7B18F5867}"/>
                      </a:ext>
                    </a:extLst>
                  </p:cNvPr>
                  <p:cNvSpPr/>
                  <p:nvPr/>
                </p:nvSpPr>
                <p:spPr>
                  <a:xfrm>
                    <a:off x="4862747" y="2403867"/>
                    <a:ext cx="73084" cy="9381"/>
                  </a:xfrm>
                  <a:custGeom>
                    <a:avLst/>
                    <a:gdLst>
                      <a:gd name="connsiteX0" fmla="*/ 0 w 73084"/>
                      <a:gd name="connsiteY0" fmla="*/ 0 h 9381"/>
                      <a:gd name="connsiteX1" fmla="*/ 73085 w 73084"/>
                      <a:gd name="connsiteY1" fmla="*/ 0 h 9381"/>
                    </a:gdLst>
                    <a:ahLst/>
                    <a:cxnLst>
                      <a:cxn ang="0">
                        <a:pos x="connsiteX0" y="connsiteY0"/>
                      </a:cxn>
                      <a:cxn ang="0">
                        <a:pos x="connsiteX1" y="connsiteY1"/>
                      </a:cxn>
                    </a:cxnLst>
                    <a:rect l="l" t="t" r="r" b="b"/>
                    <a:pathLst>
                      <a:path w="73084" h="9381">
                        <a:moveTo>
                          <a:pt x="0" y="0"/>
                        </a:moveTo>
                        <a:lnTo>
                          <a:pt x="73085"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36" name="Freeform: Shape 335">
                    <a:extLst>
                      <a:ext uri="{FF2B5EF4-FFF2-40B4-BE49-F238E27FC236}">
                        <a16:creationId xmlns:a16="http://schemas.microsoft.com/office/drawing/2014/main" id="{887EE79E-A875-B6FB-8B7E-D8285D29075E}"/>
                      </a:ext>
                    </a:extLst>
                  </p:cNvPr>
                  <p:cNvSpPr/>
                  <p:nvPr/>
                </p:nvSpPr>
                <p:spPr>
                  <a:xfrm>
                    <a:off x="4879916" y="2426665"/>
                    <a:ext cx="34243" cy="9381"/>
                  </a:xfrm>
                  <a:custGeom>
                    <a:avLst/>
                    <a:gdLst>
                      <a:gd name="connsiteX0" fmla="*/ 34244 w 34243"/>
                      <a:gd name="connsiteY0" fmla="*/ 0 h 9381"/>
                      <a:gd name="connsiteX1" fmla="*/ 0 w 34243"/>
                      <a:gd name="connsiteY1" fmla="*/ 0 h 9381"/>
                    </a:gdLst>
                    <a:ahLst/>
                    <a:cxnLst>
                      <a:cxn ang="0">
                        <a:pos x="connsiteX0" y="connsiteY0"/>
                      </a:cxn>
                      <a:cxn ang="0">
                        <a:pos x="connsiteX1" y="connsiteY1"/>
                      </a:cxn>
                    </a:cxnLst>
                    <a:rect l="l" t="t" r="r" b="b"/>
                    <a:pathLst>
                      <a:path w="34243" h="9381">
                        <a:moveTo>
                          <a:pt x="34244"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grpSp>
            <p:grpSp>
              <p:nvGrpSpPr>
                <p:cNvPr id="257" name="Graphic 211">
                  <a:extLst>
                    <a:ext uri="{FF2B5EF4-FFF2-40B4-BE49-F238E27FC236}">
                      <a16:creationId xmlns:a16="http://schemas.microsoft.com/office/drawing/2014/main" id="{3746D5CA-B6ED-5E98-F6BD-6EB4F5DBE3DA}"/>
                    </a:ext>
                  </a:extLst>
                </p:cNvPr>
                <p:cNvGrpSpPr/>
                <p:nvPr/>
              </p:nvGrpSpPr>
              <p:grpSpPr>
                <a:xfrm>
                  <a:off x="2070038" y="1278415"/>
                  <a:ext cx="5267373" cy="1522025"/>
                  <a:chOff x="2070038" y="1278415"/>
                  <a:chExt cx="5267373" cy="1522025"/>
                </a:xfrm>
              </p:grpSpPr>
              <p:sp>
                <p:nvSpPr>
                  <p:cNvPr id="258" name="Freeform: Shape 257">
                    <a:extLst>
                      <a:ext uri="{FF2B5EF4-FFF2-40B4-BE49-F238E27FC236}">
                        <a16:creationId xmlns:a16="http://schemas.microsoft.com/office/drawing/2014/main" id="{998C37B6-71CA-605B-CA7E-F875A784A98B}"/>
                      </a:ext>
                    </a:extLst>
                  </p:cNvPr>
                  <p:cNvSpPr/>
                  <p:nvPr/>
                </p:nvSpPr>
                <p:spPr>
                  <a:xfrm>
                    <a:off x="7337411" y="27278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59" name="Freeform: Shape 258">
                    <a:extLst>
                      <a:ext uri="{FF2B5EF4-FFF2-40B4-BE49-F238E27FC236}">
                        <a16:creationId xmlns:a16="http://schemas.microsoft.com/office/drawing/2014/main" id="{635FDC2B-AA9E-F036-F583-53B7DBF05698}"/>
                      </a:ext>
                    </a:extLst>
                  </p:cNvPr>
                  <p:cNvSpPr/>
                  <p:nvPr/>
                </p:nvSpPr>
                <p:spPr>
                  <a:xfrm>
                    <a:off x="6996754" y="27278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60" name="Freeform: Shape 259">
                    <a:extLst>
                      <a:ext uri="{FF2B5EF4-FFF2-40B4-BE49-F238E27FC236}">
                        <a16:creationId xmlns:a16="http://schemas.microsoft.com/office/drawing/2014/main" id="{0BC547E7-E32F-033F-CF37-C7934024212F}"/>
                      </a:ext>
                    </a:extLst>
                  </p:cNvPr>
                  <p:cNvSpPr/>
                  <p:nvPr/>
                </p:nvSpPr>
                <p:spPr>
                  <a:xfrm>
                    <a:off x="6964480" y="27278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61" name="Freeform: Shape 260">
                    <a:extLst>
                      <a:ext uri="{FF2B5EF4-FFF2-40B4-BE49-F238E27FC236}">
                        <a16:creationId xmlns:a16="http://schemas.microsoft.com/office/drawing/2014/main" id="{860B2B82-98A9-4379-B71F-849C57EF96A8}"/>
                      </a:ext>
                    </a:extLst>
                  </p:cNvPr>
                  <p:cNvSpPr/>
                  <p:nvPr/>
                </p:nvSpPr>
                <p:spPr>
                  <a:xfrm>
                    <a:off x="6941588" y="27278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62" name="Freeform: Shape 261">
                    <a:extLst>
                      <a:ext uri="{FF2B5EF4-FFF2-40B4-BE49-F238E27FC236}">
                        <a16:creationId xmlns:a16="http://schemas.microsoft.com/office/drawing/2014/main" id="{A7478EC2-F1CD-7D9A-A51B-E12CAC7931D6}"/>
                      </a:ext>
                    </a:extLst>
                  </p:cNvPr>
                  <p:cNvSpPr/>
                  <p:nvPr/>
                </p:nvSpPr>
                <p:spPr>
                  <a:xfrm>
                    <a:off x="6588079" y="27278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63" name="Freeform: Shape 262">
                    <a:extLst>
                      <a:ext uri="{FF2B5EF4-FFF2-40B4-BE49-F238E27FC236}">
                        <a16:creationId xmlns:a16="http://schemas.microsoft.com/office/drawing/2014/main" id="{A6C227BC-9C19-3DA8-4728-5C0548E1FC6A}"/>
                      </a:ext>
                    </a:extLst>
                  </p:cNvPr>
                  <p:cNvSpPr/>
                  <p:nvPr/>
                </p:nvSpPr>
                <p:spPr>
                  <a:xfrm>
                    <a:off x="6554304" y="27278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64" name="Freeform: Shape 263">
                    <a:extLst>
                      <a:ext uri="{FF2B5EF4-FFF2-40B4-BE49-F238E27FC236}">
                        <a16:creationId xmlns:a16="http://schemas.microsoft.com/office/drawing/2014/main" id="{C6A52105-1B2A-E915-7FEF-C81B070D14A4}"/>
                      </a:ext>
                    </a:extLst>
                  </p:cNvPr>
                  <p:cNvSpPr/>
                  <p:nvPr/>
                </p:nvSpPr>
                <p:spPr>
                  <a:xfrm>
                    <a:off x="6568001" y="27278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65" name="Freeform: Shape 264">
                    <a:extLst>
                      <a:ext uri="{FF2B5EF4-FFF2-40B4-BE49-F238E27FC236}">
                        <a16:creationId xmlns:a16="http://schemas.microsoft.com/office/drawing/2014/main" id="{DF8B2D66-19D7-BCB4-8D9E-B10717A5A81C}"/>
                      </a:ext>
                    </a:extLst>
                  </p:cNvPr>
                  <p:cNvSpPr/>
                  <p:nvPr/>
                </p:nvSpPr>
                <p:spPr>
                  <a:xfrm>
                    <a:off x="6300523" y="2729419"/>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66" name="Freeform: Shape 265">
                    <a:extLst>
                      <a:ext uri="{FF2B5EF4-FFF2-40B4-BE49-F238E27FC236}">
                        <a16:creationId xmlns:a16="http://schemas.microsoft.com/office/drawing/2014/main" id="{87ABE88D-42C2-3BCA-D78F-B9168EF9F4A8}"/>
                      </a:ext>
                    </a:extLst>
                  </p:cNvPr>
                  <p:cNvSpPr/>
                  <p:nvPr/>
                </p:nvSpPr>
                <p:spPr>
                  <a:xfrm>
                    <a:off x="5914740" y="2636538"/>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67" name="Freeform: Shape 266">
                    <a:extLst>
                      <a:ext uri="{FF2B5EF4-FFF2-40B4-BE49-F238E27FC236}">
                        <a16:creationId xmlns:a16="http://schemas.microsoft.com/office/drawing/2014/main" id="{15FE140A-E31A-B640-7813-936AFA870630}"/>
                      </a:ext>
                    </a:extLst>
                  </p:cNvPr>
                  <p:cNvSpPr/>
                  <p:nvPr/>
                </p:nvSpPr>
                <p:spPr>
                  <a:xfrm>
                    <a:off x="5848691" y="2636538"/>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68" name="Freeform: Shape 267">
                    <a:extLst>
                      <a:ext uri="{FF2B5EF4-FFF2-40B4-BE49-F238E27FC236}">
                        <a16:creationId xmlns:a16="http://schemas.microsoft.com/office/drawing/2014/main" id="{010BF78E-EA2B-38C0-ECBE-2C1364D730D3}"/>
                      </a:ext>
                    </a:extLst>
                  </p:cNvPr>
                  <p:cNvSpPr/>
                  <p:nvPr/>
                </p:nvSpPr>
                <p:spPr>
                  <a:xfrm>
                    <a:off x="5456528" y="248577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69" name="Freeform: Shape 268">
                    <a:extLst>
                      <a:ext uri="{FF2B5EF4-FFF2-40B4-BE49-F238E27FC236}">
                        <a16:creationId xmlns:a16="http://schemas.microsoft.com/office/drawing/2014/main" id="{B8E0AA67-B7BD-8349-8DA2-F6B4AB9E8820}"/>
                      </a:ext>
                    </a:extLst>
                  </p:cNvPr>
                  <p:cNvSpPr/>
                  <p:nvPr/>
                </p:nvSpPr>
                <p:spPr>
                  <a:xfrm>
                    <a:off x="5449304" y="248577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70" name="Freeform: Shape 269">
                    <a:extLst>
                      <a:ext uri="{FF2B5EF4-FFF2-40B4-BE49-F238E27FC236}">
                        <a16:creationId xmlns:a16="http://schemas.microsoft.com/office/drawing/2014/main" id="{2ADD02D4-1E92-7050-9C31-9679E4AC0143}"/>
                      </a:ext>
                    </a:extLst>
                  </p:cNvPr>
                  <p:cNvSpPr/>
                  <p:nvPr/>
                </p:nvSpPr>
                <p:spPr>
                  <a:xfrm>
                    <a:off x="5366837" y="248577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71" name="Freeform: Shape 270">
                    <a:extLst>
                      <a:ext uri="{FF2B5EF4-FFF2-40B4-BE49-F238E27FC236}">
                        <a16:creationId xmlns:a16="http://schemas.microsoft.com/office/drawing/2014/main" id="{3F73DD6B-E4AB-A5DD-E357-BBB1E644F4E2}"/>
                      </a:ext>
                    </a:extLst>
                  </p:cNvPr>
                  <p:cNvSpPr/>
                  <p:nvPr/>
                </p:nvSpPr>
                <p:spPr>
                  <a:xfrm>
                    <a:off x="5340286" y="248577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72" name="Freeform: Shape 271">
                    <a:extLst>
                      <a:ext uri="{FF2B5EF4-FFF2-40B4-BE49-F238E27FC236}">
                        <a16:creationId xmlns:a16="http://schemas.microsoft.com/office/drawing/2014/main" id="{E189CDA6-81C6-7F78-EC9E-F84CF26C3FA2}"/>
                      </a:ext>
                    </a:extLst>
                  </p:cNvPr>
                  <p:cNvSpPr/>
                  <p:nvPr/>
                </p:nvSpPr>
                <p:spPr>
                  <a:xfrm>
                    <a:off x="5275739" y="248577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73" name="Freeform: Shape 272">
                    <a:extLst>
                      <a:ext uri="{FF2B5EF4-FFF2-40B4-BE49-F238E27FC236}">
                        <a16:creationId xmlns:a16="http://schemas.microsoft.com/office/drawing/2014/main" id="{25C35173-DAF6-F5DB-D348-B77B0AC17232}"/>
                      </a:ext>
                    </a:extLst>
                  </p:cNvPr>
                  <p:cNvSpPr/>
                  <p:nvPr/>
                </p:nvSpPr>
                <p:spPr>
                  <a:xfrm>
                    <a:off x="5163156" y="2455186"/>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74" name="Freeform: Shape 273">
                    <a:extLst>
                      <a:ext uri="{FF2B5EF4-FFF2-40B4-BE49-F238E27FC236}">
                        <a16:creationId xmlns:a16="http://schemas.microsoft.com/office/drawing/2014/main" id="{94E935B5-0AAB-B4A2-94F5-CBE4BCCFF7DE}"/>
                      </a:ext>
                    </a:extLst>
                  </p:cNvPr>
                  <p:cNvSpPr/>
                  <p:nvPr/>
                </p:nvSpPr>
                <p:spPr>
                  <a:xfrm>
                    <a:off x="5176103" y="248577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75" name="Freeform: Shape 274">
                    <a:extLst>
                      <a:ext uri="{FF2B5EF4-FFF2-40B4-BE49-F238E27FC236}">
                        <a16:creationId xmlns:a16="http://schemas.microsoft.com/office/drawing/2014/main" id="{E0378A84-C4A9-C30E-0C33-8765A4F232FF}"/>
                      </a:ext>
                    </a:extLst>
                  </p:cNvPr>
                  <p:cNvSpPr/>
                  <p:nvPr/>
                </p:nvSpPr>
                <p:spPr>
                  <a:xfrm>
                    <a:off x="5190457" y="248577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76" name="Freeform: Shape 275">
                    <a:extLst>
                      <a:ext uri="{FF2B5EF4-FFF2-40B4-BE49-F238E27FC236}">
                        <a16:creationId xmlns:a16="http://schemas.microsoft.com/office/drawing/2014/main" id="{B51DAC62-E6EA-4AAA-AB4B-70F8F2B219FF}"/>
                      </a:ext>
                    </a:extLst>
                  </p:cNvPr>
                  <p:cNvSpPr/>
                  <p:nvPr/>
                </p:nvSpPr>
                <p:spPr>
                  <a:xfrm>
                    <a:off x="4914160" y="2391201"/>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77" name="Freeform: Shape 276">
                    <a:extLst>
                      <a:ext uri="{FF2B5EF4-FFF2-40B4-BE49-F238E27FC236}">
                        <a16:creationId xmlns:a16="http://schemas.microsoft.com/office/drawing/2014/main" id="{F05D275C-FF48-8455-63A4-BA5CA6691C58}"/>
                      </a:ext>
                    </a:extLst>
                  </p:cNvPr>
                  <p:cNvSpPr/>
                  <p:nvPr/>
                </p:nvSpPr>
                <p:spPr>
                  <a:xfrm>
                    <a:off x="4902151" y="2368403"/>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78" name="Freeform: Shape 277">
                    <a:extLst>
                      <a:ext uri="{FF2B5EF4-FFF2-40B4-BE49-F238E27FC236}">
                        <a16:creationId xmlns:a16="http://schemas.microsoft.com/office/drawing/2014/main" id="{E3823557-A3A0-4FB2-8711-32EE085CABC5}"/>
                      </a:ext>
                    </a:extLst>
                  </p:cNvPr>
                  <p:cNvSpPr/>
                  <p:nvPr/>
                </p:nvSpPr>
                <p:spPr>
                  <a:xfrm>
                    <a:off x="4121953" y="2201312"/>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79" name="Freeform: Shape 278">
                    <a:extLst>
                      <a:ext uri="{FF2B5EF4-FFF2-40B4-BE49-F238E27FC236}">
                        <a16:creationId xmlns:a16="http://schemas.microsoft.com/office/drawing/2014/main" id="{962FCA64-40A6-4A71-DDB2-8960CF889B9D}"/>
                      </a:ext>
                    </a:extLst>
                  </p:cNvPr>
                  <p:cNvSpPr/>
                  <p:nvPr/>
                </p:nvSpPr>
                <p:spPr>
                  <a:xfrm>
                    <a:off x="4151412" y="221848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80" name="Freeform: Shape 279">
                    <a:extLst>
                      <a:ext uri="{FF2B5EF4-FFF2-40B4-BE49-F238E27FC236}">
                        <a16:creationId xmlns:a16="http://schemas.microsoft.com/office/drawing/2014/main" id="{C57CEDF5-BA81-C79C-19C7-F36232164D29}"/>
                      </a:ext>
                    </a:extLst>
                  </p:cNvPr>
                  <p:cNvSpPr/>
                  <p:nvPr/>
                </p:nvSpPr>
                <p:spPr>
                  <a:xfrm>
                    <a:off x="4172146" y="221848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81" name="Freeform: Shape 280">
                    <a:extLst>
                      <a:ext uri="{FF2B5EF4-FFF2-40B4-BE49-F238E27FC236}">
                        <a16:creationId xmlns:a16="http://schemas.microsoft.com/office/drawing/2014/main" id="{1051630C-DB6C-3585-0937-5552EC8E1B77}"/>
                      </a:ext>
                    </a:extLst>
                  </p:cNvPr>
                  <p:cNvSpPr/>
                  <p:nvPr/>
                </p:nvSpPr>
                <p:spPr>
                  <a:xfrm>
                    <a:off x="4689182" y="2323183"/>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82" name="Freeform: Shape 281">
                    <a:extLst>
                      <a:ext uri="{FF2B5EF4-FFF2-40B4-BE49-F238E27FC236}">
                        <a16:creationId xmlns:a16="http://schemas.microsoft.com/office/drawing/2014/main" id="{FED077AE-0BE4-7BA4-E378-A0F6B475D146}"/>
                      </a:ext>
                    </a:extLst>
                  </p:cNvPr>
                  <p:cNvSpPr/>
                  <p:nvPr/>
                </p:nvSpPr>
                <p:spPr>
                  <a:xfrm>
                    <a:off x="4660474" y="2323183"/>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83" name="Freeform: Shape 282">
                    <a:extLst>
                      <a:ext uri="{FF2B5EF4-FFF2-40B4-BE49-F238E27FC236}">
                        <a16:creationId xmlns:a16="http://schemas.microsoft.com/office/drawing/2014/main" id="{BA3D6B57-4F04-AF78-4027-0217C2F3A6C9}"/>
                      </a:ext>
                    </a:extLst>
                  </p:cNvPr>
                  <p:cNvSpPr/>
                  <p:nvPr/>
                </p:nvSpPr>
                <p:spPr>
                  <a:xfrm>
                    <a:off x="4563746" y="2300666"/>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84" name="Freeform: Shape 283">
                    <a:extLst>
                      <a:ext uri="{FF2B5EF4-FFF2-40B4-BE49-F238E27FC236}">
                        <a16:creationId xmlns:a16="http://schemas.microsoft.com/office/drawing/2014/main" id="{70633B1C-BC8C-EC9B-B425-671417319339}"/>
                      </a:ext>
                    </a:extLst>
                  </p:cNvPr>
                  <p:cNvSpPr/>
                  <p:nvPr/>
                </p:nvSpPr>
                <p:spPr>
                  <a:xfrm>
                    <a:off x="4441125" y="2279463"/>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85" name="Freeform: Shape 284">
                    <a:extLst>
                      <a:ext uri="{FF2B5EF4-FFF2-40B4-BE49-F238E27FC236}">
                        <a16:creationId xmlns:a16="http://schemas.microsoft.com/office/drawing/2014/main" id="{19D34062-FDF3-CA07-88AE-7434A7059900}"/>
                      </a:ext>
                    </a:extLst>
                  </p:cNvPr>
                  <p:cNvSpPr/>
                  <p:nvPr/>
                </p:nvSpPr>
                <p:spPr>
                  <a:xfrm>
                    <a:off x="4433244" y="2279463"/>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86" name="Freeform: Shape 285">
                    <a:extLst>
                      <a:ext uri="{FF2B5EF4-FFF2-40B4-BE49-F238E27FC236}">
                        <a16:creationId xmlns:a16="http://schemas.microsoft.com/office/drawing/2014/main" id="{21BE70B3-9AD1-0540-4370-CAB8EEF59BFD}"/>
                      </a:ext>
                    </a:extLst>
                  </p:cNvPr>
                  <p:cNvSpPr/>
                  <p:nvPr/>
                </p:nvSpPr>
                <p:spPr>
                  <a:xfrm>
                    <a:off x="4374419" y="224071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87" name="Freeform: Shape 286">
                    <a:extLst>
                      <a:ext uri="{FF2B5EF4-FFF2-40B4-BE49-F238E27FC236}">
                        <a16:creationId xmlns:a16="http://schemas.microsoft.com/office/drawing/2014/main" id="{E541F959-1000-3835-CD56-B64567FDFACD}"/>
                      </a:ext>
                    </a:extLst>
                  </p:cNvPr>
                  <p:cNvSpPr/>
                  <p:nvPr/>
                </p:nvSpPr>
                <p:spPr>
                  <a:xfrm>
                    <a:off x="3893222" y="2135357"/>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88" name="Freeform: Shape 287">
                    <a:extLst>
                      <a:ext uri="{FF2B5EF4-FFF2-40B4-BE49-F238E27FC236}">
                        <a16:creationId xmlns:a16="http://schemas.microsoft.com/office/drawing/2014/main" id="{AB9F50FB-6F63-49A1-AB6C-A298618242B5}"/>
                      </a:ext>
                    </a:extLst>
                  </p:cNvPr>
                  <p:cNvSpPr/>
                  <p:nvPr/>
                </p:nvSpPr>
                <p:spPr>
                  <a:xfrm>
                    <a:off x="4030198" y="216256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89" name="Freeform: Shape 288">
                    <a:extLst>
                      <a:ext uri="{FF2B5EF4-FFF2-40B4-BE49-F238E27FC236}">
                        <a16:creationId xmlns:a16="http://schemas.microsoft.com/office/drawing/2014/main" id="{18934A94-E276-5C7D-EC2B-9C9470B2B5A3}"/>
                      </a:ext>
                    </a:extLst>
                  </p:cNvPr>
                  <p:cNvSpPr/>
                  <p:nvPr/>
                </p:nvSpPr>
                <p:spPr>
                  <a:xfrm>
                    <a:off x="4138465" y="2201312"/>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90" name="Freeform: Shape 289">
                    <a:extLst>
                      <a:ext uri="{FF2B5EF4-FFF2-40B4-BE49-F238E27FC236}">
                        <a16:creationId xmlns:a16="http://schemas.microsoft.com/office/drawing/2014/main" id="{41D5E665-6A4A-FC43-D42D-B73BCCF5A6CA}"/>
                      </a:ext>
                    </a:extLst>
                  </p:cNvPr>
                  <p:cNvSpPr/>
                  <p:nvPr/>
                </p:nvSpPr>
                <p:spPr>
                  <a:xfrm>
                    <a:off x="4133492" y="2201312"/>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91" name="Freeform: Shape 290">
                    <a:extLst>
                      <a:ext uri="{FF2B5EF4-FFF2-40B4-BE49-F238E27FC236}">
                        <a16:creationId xmlns:a16="http://schemas.microsoft.com/office/drawing/2014/main" id="{71E61759-20C8-0182-AD26-2656311CD6AD}"/>
                      </a:ext>
                    </a:extLst>
                  </p:cNvPr>
                  <p:cNvSpPr/>
                  <p:nvPr/>
                </p:nvSpPr>
                <p:spPr>
                  <a:xfrm>
                    <a:off x="4128426" y="2201312"/>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92" name="Freeform: Shape 291">
                    <a:extLst>
                      <a:ext uri="{FF2B5EF4-FFF2-40B4-BE49-F238E27FC236}">
                        <a16:creationId xmlns:a16="http://schemas.microsoft.com/office/drawing/2014/main" id="{98162E7E-BAC0-86B8-6B95-92ADAB72E9C7}"/>
                      </a:ext>
                    </a:extLst>
                  </p:cNvPr>
                  <p:cNvSpPr/>
                  <p:nvPr/>
                </p:nvSpPr>
                <p:spPr>
                  <a:xfrm>
                    <a:off x="3903261" y="2135357"/>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93" name="Freeform: Shape 292">
                    <a:extLst>
                      <a:ext uri="{FF2B5EF4-FFF2-40B4-BE49-F238E27FC236}">
                        <a16:creationId xmlns:a16="http://schemas.microsoft.com/office/drawing/2014/main" id="{387702E4-9EFA-CB17-8491-DF30AD226DFE}"/>
                      </a:ext>
                    </a:extLst>
                  </p:cNvPr>
                  <p:cNvSpPr/>
                  <p:nvPr/>
                </p:nvSpPr>
                <p:spPr>
                  <a:xfrm>
                    <a:off x="4086489" y="2240716"/>
                    <a:ext cx="85656" cy="9381"/>
                  </a:xfrm>
                  <a:custGeom>
                    <a:avLst/>
                    <a:gdLst>
                      <a:gd name="connsiteX0" fmla="*/ 85657 w 85656"/>
                      <a:gd name="connsiteY0" fmla="*/ 0 h 9381"/>
                      <a:gd name="connsiteX1" fmla="*/ 0 w 85656"/>
                      <a:gd name="connsiteY1" fmla="*/ 0 h 9381"/>
                    </a:gdLst>
                    <a:ahLst/>
                    <a:cxnLst>
                      <a:cxn ang="0">
                        <a:pos x="connsiteX0" y="connsiteY0"/>
                      </a:cxn>
                      <a:cxn ang="0">
                        <a:pos x="connsiteX1" y="connsiteY1"/>
                      </a:cxn>
                    </a:cxnLst>
                    <a:rect l="l" t="t" r="r" b="b"/>
                    <a:pathLst>
                      <a:path w="85656" h="9381">
                        <a:moveTo>
                          <a:pt x="85657"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94" name="Freeform: Shape 293">
                    <a:extLst>
                      <a:ext uri="{FF2B5EF4-FFF2-40B4-BE49-F238E27FC236}">
                        <a16:creationId xmlns:a16="http://schemas.microsoft.com/office/drawing/2014/main" id="{3DE6A93E-FCEB-C296-0A83-BFD8ACEEF50C}"/>
                      </a:ext>
                    </a:extLst>
                  </p:cNvPr>
                  <p:cNvSpPr/>
                  <p:nvPr/>
                </p:nvSpPr>
                <p:spPr>
                  <a:xfrm>
                    <a:off x="4133492" y="2250473"/>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95" name="Freeform: Shape 294">
                    <a:extLst>
                      <a:ext uri="{FF2B5EF4-FFF2-40B4-BE49-F238E27FC236}">
                        <a16:creationId xmlns:a16="http://schemas.microsoft.com/office/drawing/2014/main" id="{D2DA2F2B-509E-CD7E-F19C-E00BCABC5048}"/>
                      </a:ext>
                    </a:extLst>
                  </p:cNvPr>
                  <p:cNvSpPr/>
                  <p:nvPr/>
                </p:nvSpPr>
                <p:spPr>
                  <a:xfrm>
                    <a:off x="3639348" y="20220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96" name="Freeform: Shape 295">
                    <a:extLst>
                      <a:ext uri="{FF2B5EF4-FFF2-40B4-BE49-F238E27FC236}">
                        <a16:creationId xmlns:a16="http://schemas.microsoft.com/office/drawing/2014/main" id="{7C1B1DD9-4E9D-F896-2E5B-67EC038D41E7}"/>
                      </a:ext>
                    </a:extLst>
                  </p:cNvPr>
                  <p:cNvSpPr/>
                  <p:nvPr/>
                </p:nvSpPr>
                <p:spPr>
                  <a:xfrm>
                    <a:off x="3644414" y="20220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97" name="Freeform: Shape 296">
                    <a:extLst>
                      <a:ext uri="{FF2B5EF4-FFF2-40B4-BE49-F238E27FC236}">
                        <a16:creationId xmlns:a16="http://schemas.microsoft.com/office/drawing/2014/main" id="{E8284BCB-3E6A-374E-ABEE-D758249D6109}"/>
                      </a:ext>
                    </a:extLst>
                  </p:cNvPr>
                  <p:cNvSpPr/>
                  <p:nvPr/>
                </p:nvSpPr>
                <p:spPr>
                  <a:xfrm>
                    <a:off x="3603884" y="2057487"/>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98" name="Freeform: Shape 297">
                    <a:extLst>
                      <a:ext uri="{FF2B5EF4-FFF2-40B4-BE49-F238E27FC236}">
                        <a16:creationId xmlns:a16="http://schemas.microsoft.com/office/drawing/2014/main" id="{8582A649-5159-AB43-1A5A-0360EF3697DF}"/>
                      </a:ext>
                    </a:extLst>
                  </p:cNvPr>
                  <p:cNvSpPr/>
                  <p:nvPr/>
                </p:nvSpPr>
                <p:spPr>
                  <a:xfrm>
                    <a:off x="3610733" y="1973988"/>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99" name="Freeform: Shape 298">
                    <a:extLst>
                      <a:ext uri="{FF2B5EF4-FFF2-40B4-BE49-F238E27FC236}">
                        <a16:creationId xmlns:a16="http://schemas.microsoft.com/office/drawing/2014/main" id="{6A29A4BB-BFD6-EE22-CC9A-F02A0A03747E}"/>
                      </a:ext>
                    </a:extLst>
                  </p:cNvPr>
                  <p:cNvSpPr/>
                  <p:nvPr/>
                </p:nvSpPr>
                <p:spPr>
                  <a:xfrm>
                    <a:off x="3578459" y="2009452"/>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00" name="Freeform: Shape 299">
                    <a:extLst>
                      <a:ext uri="{FF2B5EF4-FFF2-40B4-BE49-F238E27FC236}">
                        <a16:creationId xmlns:a16="http://schemas.microsoft.com/office/drawing/2014/main" id="{9742BDF1-221D-6BD4-2165-45562CBA5020}"/>
                      </a:ext>
                    </a:extLst>
                  </p:cNvPr>
                  <p:cNvSpPr/>
                  <p:nvPr/>
                </p:nvSpPr>
                <p:spPr>
                  <a:xfrm>
                    <a:off x="3410617" y="195747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01" name="Freeform: Shape 300">
                    <a:extLst>
                      <a:ext uri="{FF2B5EF4-FFF2-40B4-BE49-F238E27FC236}">
                        <a16:creationId xmlns:a16="http://schemas.microsoft.com/office/drawing/2014/main" id="{9B5506D7-81F2-53D3-4E39-C8991C7C67C5}"/>
                      </a:ext>
                    </a:extLst>
                  </p:cNvPr>
                  <p:cNvSpPr/>
                  <p:nvPr/>
                </p:nvSpPr>
                <p:spPr>
                  <a:xfrm>
                    <a:off x="3382659" y="1943872"/>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02" name="Freeform: Shape 301">
                    <a:extLst>
                      <a:ext uri="{FF2B5EF4-FFF2-40B4-BE49-F238E27FC236}">
                        <a16:creationId xmlns:a16="http://schemas.microsoft.com/office/drawing/2014/main" id="{A7023857-4CC5-631F-03D8-2B131B6153A3}"/>
                      </a:ext>
                    </a:extLst>
                  </p:cNvPr>
                  <p:cNvSpPr/>
                  <p:nvPr/>
                </p:nvSpPr>
                <p:spPr>
                  <a:xfrm>
                    <a:off x="3347195" y="1979336"/>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03" name="Freeform: Shape 302">
                    <a:extLst>
                      <a:ext uri="{FF2B5EF4-FFF2-40B4-BE49-F238E27FC236}">
                        <a16:creationId xmlns:a16="http://schemas.microsoft.com/office/drawing/2014/main" id="{F81065FE-D19D-2041-FD66-7DE49F61D9F0}"/>
                      </a:ext>
                    </a:extLst>
                  </p:cNvPr>
                  <p:cNvSpPr/>
                  <p:nvPr/>
                </p:nvSpPr>
                <p:spPr>
                  <a:xfrm>
                    <a:off x="3351793" y="1839170"/>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04" name="Freeform: Shape 303">
                    <a:extLst>
                      <a:ext uri="{FF2B5EF4-FFF2-40B4-BE49-F238E27FC236}">
                        <a16:creationId xmlns:a16="http://schemas.microsoft.com/office/drawing/2014/main" id="{B5FEBDD7-6A10-C2A6-A94F-BBA7FDE68298}"/>
                      </a:ext>
                    </a:extLst>
                  </p:cNvPr>
                  <p:cNvSpPr/>
                  <p:nvPr/>
                </p:nvSpPr>
                <p:spPr>
                  <a:xfrm>
                    <a:off x="3316329" y="1874634"/>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05" name="Freeform: Shape 304">
                    <a:extLst>
                      <a:ext uri="{FF2B5EF4-FFF2-40B4-BE49-F238E27FC236}">
                        <a16:creationId xmlns:a16="http://schemas.microsoft.com/office/drawing/2014/main" id="{723DB299-A6FA-3E23-1E78-A8009536647D}"/>
                      </a:ext>
                    </a:extLst>
                  </p:cNvPr>
                  <p:cNvSpPr/>
                  <p:nvPr/>
                </p:nvSpPr>
                <p:spPr>
                  <a:xfrm>
                    <a:off x="3156743" y="1749855"/>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06" name="Freeform: Shape 305">
                    <a:extLst>
                      <a:ext uri="{FF2B5EF4-FFF2-40B4-BE49-F238E27FC236}">
                        <a16:creationId xmlns:a16="http://schemas.microsoft.com/office/drawing/2014/main" id="{B194072E-AB0A-47C8-6063-F7754A0331D2}"/>
                      </a:ext>
                    </a:extLst>
                  </p:cNvPr>
                  <p:cNvSpPr/>
                  <p:nvPr/>
                </p:nvSpPr>
                <p:spPr>
                  <a:xfrm>
                    <a:off x="3091539" y="1755672"/>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07" name="Freeform: Shape 306">
                    <a:extLst>
                      <a:ext uri="{FF2B5EF4-FFF2-40B4-BE49-F238E27FC236}">
                        <a16:creationId xmlns:a16="http://schemas.microsoft.com/office/drawing/2014/main" id="{03B48AFB-E7CF-5072-FC39-EBAA40A9814F}"/>
                      </a:ext>
                    </a:extLst>
                  </p:cNvPr>
                  <p:cNvSpPr/>
                  <p:nvPr/>
                </p:nvSpPr>
                <p:spPr>
                  <a:xfrm>
                    <a:off x="3079342" y="1683243"/>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08" name="Freeform: Shape 307">
                    <a:extLst>
                      <a:ext uri="{FF2B5EF4-FFF2-40B4-BE49-F238E27FC236}">
                        <a16:creationId xmlns:a16="http://schemas.microsoft.com/office/drawing/2014/main" id="{D28EFCFE-0D82-79D9-DC81-6B0625E2CA36}"/>
                      </a:ext>
                    </a:extLst>
                  </p:cNvPr>
                  <p:cNvSpPr/>
                  <p:nvPr/>
                </p:nvSpPr>
                <p:spPr>
                  <a:xfrm>
                    <a:off x="3062830" y="1663823"/>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09" name="Freeform: Shape 308">
                    <a:extLst>
                      <a:ext uri="{FF2B5EF4-FFF2-40B4-BE49-F238E27FC236}">
                        <a16:creationId xmlns:a16="http://schemas.microsoft.com/office/drawing/2014/main" id="{08C60DE9-9AAE-CF9D-97F4-6694C976070A}"/>
                      </a:ext>
                    </a:extLst>
                  </p:cNvPr>
                  <p:cNvSpPr/>
                  <p:nvPr/>
                </p:nvSpPr>
                <p:spPr>
                  <a:xfrm>
                    <a:off x="3094353" y="1628359"/>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10" name="Freeform: Shape 309">
                    <a:extLst>
                      <a:ext uri="{FF2B5EF4-FFF2-40B4-BE49-F238E27FC236}">
                        <a16:creationId xmlns:a16="http://schemas.microsoft.com/office/drawing/2014/main" id="{BF4DE18C-FC84-F000-B913-B5718CAE3892}"/>
                      </a:ext>
                    </a:extLst>
                  </p:cNvPr>
                  <p:cNvSpPr/>
                  <p:nvPr/>
                </p:nvSpPr>
                <p:spPr>
                  <a:xfrm>
                    <a:off x="3114806" y="1639805"/>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11" name="Freeform: Shape 310">
                    <a:extLst>
                      <a:ext uri="{FF2B5EF4-FFF2-40B4-BE49-F238E27FC236}">
                        <a16:creationId xmlns:a16="http://schemas.microsoft.com/office/drawing/2014/main" id="{E20A7AE4-E36D-44C2-FB80-8F0E81A44D1F}"/>
                      </a:ext>
                    </a:extLst>
                  </p:cNvPr>
                  <p:cNvSpPr/>
                  <p:nvPr/>
                </p:nvSpPr>
                <p:spPr>
                  <a:xfrm>
                    <a:off x="2867124" y="153369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12" name="Freeform: Shape 311">
                    <a:extLst>
                      <a:ext uri="{FF2B5EF4-FFF2-40B4-BE49-F238E27FC236}">
                        <a16:creationId xmlns:a16="http://schemas.microsoft.com/office/drawing/2014/main" id="{AB1CCCBD-9A34-7953-92EE-E77923893963}"/>
                      </a:ext>
                    </a:extLst>
                  </p:cNvPr>
                  <p:cNvSpPr/>
                  <p:nvPr/>
                </p:nvSpPr>
                <p:spPr>
                  <a:xfrm>
                    <a:off x="2831566" y="1569159"/>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13" name="Freeform: Shape 312">
                    <a:extLst>
                      <a:ext uri="{FF2B5EF4-FFF2-40B4-BE49-F238E27FC236}">
                        <a16:creationId xmlns:a16="http://schemas.microsoft.com/office/drawing/2014/main" id="{A19339F6-A973-6D02-123B-A8EC2557BDD3}"/>
                      </a:ext>
                    </a:extLst>
                  </p:cNvPr>
                  <p:cNvSpPr/>
                  <p:nvPr/>
                </p:nvSpPr>
                <p:spPr>
                  <a:xfrm>
                    <a:off x="2105501" y="1278415"/>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14" name="Freeform: Shape 313">
                    <a:extLst>
                      <a:ext uri="{FF2B5EF4-FFF2-40B4-BE49-F238E27FC236}">
                        <a16:creationId xmlns:a16="http://schemas.microsoft.com/office/drawing/2014/main" id="{E58BEC35-8AF9-4380-C74C-952B8DB13FEA}"/>
                      </a:ext>
                    </a:extLst>
                  </p:cNvPr>
                  <p:cNvSpPr/>
                  <p:nvPr/>
                </p:nvSpPr>
                <p:spPr>
                  <a:xfrm>
                    <a:off x="2070038" y="1313878"/>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15" name="Freeform: Shape 314">
                    <a:extLst>
                      <a:ext uri="{FF2B5EF4-FFF2-40B4-BE49-F238E27FC236}">
                        <a16:creationId xmlns:a16="http://schemas.microsoft.com/office/drawing/2014/main" id="{828030B5-6021-56CC-09B8-6F818B151EB3}"/>
                      </a:ext>
                    </a:extLst>
                  </p:cNvPr>
                  <p:cNvSpPr/>
                  <p:nvPr/>
                </p:nvSpPr>
                <p:spPr>
                  <a:xfrm>
                    <a:off x="2327102" y="1303558"/>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16" name="Freeform: Shape 315">
                    <a:extLst>
                      <a:ext uri="{FF2B5EF4-FFF2-40B4-BE49-F238E27FC236}">
                        <a16:creationId xmlns:a16="http://schemas.microsoft.com/office/drawing/2014/main" id="{4E3F773A-07B0-DFA7-9441-D01BD2F3F583}"/>
                      </a:ext>
                    </a:extLst>
                  </p:cNvPr>
                  <p:cNvSpPr/>
                  <p:nvPr/>
                </p:nvSpPr>
                <p:spPr>
                  <a:xfrm>
                    <a:off x="2291638" y="1339022"/>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17" name="Freeform: Shape 316">
                    <a:extLst>
                      <a:ext uri="{FF2B5EF4-FFF2-40B4-BE49-F238E27FC236}">
                        <a16:creationId xmlns:a16="http://schemas.microsoft.com/office/drawing/2014/main" id="{9A337B50-E1DB-7723-94AE-71034E0C37DE}"/>
                      </a:ext>
                    </a:extLst>
                  </p:cNvPr>
                  <p:cNvSpPr/>
                  <p:nvPr/>
                </p:nvSpPr>
                <p:spPr>
                  <a:xfrm>
                    <a:off x="2330667" y="1329358"/>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18" name="Freeform: Shape 317">
                    <a:extLst>
                      <a:ext uri="{FF2B5EF4-FFF2-40B4-BE49-F238E27FC236}">
                        <a16:creationId xmlns:a16="http://schemas.microsoft.com/office/drawing/2014/main" id="{70CDF369-58D8-70DC-28F6-3D7D3BE0DF93}"/>
                      </a:ext>
                    </a:extLst>
                  </p:cNvPr>
                  <p:cNvSpPr/>
                  <p:nvPr/>
                </p:nvSpPr>
                <p:spPr>
                  <a:xfrm>
                    <a:off x="2295203" y="1364822"/>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19" name="Freeform: Shape 318">
                    <a:extLst>
                      <a:ext uri="{FF2B5EF4-FFF2-40B4-BE49-F238E27FC236}">
                        <a16:creationId xmlns:a16="http://schemas.microsoft.com/office/drawing/2014/main" id="{7354F4C9-159D-C87C-5FAB-6876736C4279}"/>
                      </a:ext>
                    </a:extLst>
                  </p:cNvPr>
                  <p:cNvSpPr/>
                  <p:nvPr/>
                </p:nvSpPr>
                <p:spPr>
                  <a:xfrm>
                    <a:off x="2344364" y="1339022"/>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20" name="Freeform: Shape 319">
                    <a:extLst>
                      <a:ext uri="{FF2B5EF4-FFF2-40B4-BE49-F238E27FC236}">
                        <a16:creationId xmlns:a16="http://schemas.microsoft.com/office/drawing/2014/main" id="{94A90801-024B-8CDE-F37B-211C21DC8925}"/>
                      </a:ext>
                    </a:extLst>
                  </p:cNvPr>
                  <p:cNvSpPr/>
                  <p:nvPr/>
                </p:nvSpPr>
                <p:spPr>
                  <a:xfrm>
                    <a:off x="2308807" y="1374485"/>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21" name="Freeform: Shape 320">
                    <a:extLst>
                      <a:ext uri="{FF2B5EF4-FFF2-40B4-BE49-F238E27FC236}">
                        <a16:creationId xmlns:a16="http://schemas.microsoft.com/office/drawing/2014/main" id="{83B53140-065D-B956-D1A9-A814D9A93EF6}"/>
                      </a:ext>
                    </a:extLst>
                  </p:cNvPr>
                  <p:cNvSpPr/>
                  <p:nvPr/>
                </p:nvSpPr>
                <p:spPr>
                  <a:xfrm>
                    <a:off x="2340705" y="1349435"/>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22" name="Freeform: Shape 321">
                    <a:extLst>
                      <a:ext uri="{FF2B5EF4-FFF2-40B4-BE49-F238E27FC236}">
                        <a16:creationId xmlns:a16="http://schemas.microsoft.com/office/drawing/2014/main" id="{C52552FF-2E54-6321-8A52-10B3CE52ACDE}"/>
                      </a:ext>
                    </a:extLst>
                  </p:cNvPr>
                  <p:cNvSpPr/>
                  <p:nvPr/>
                </p:nvSpPr>
                <p:spPr>
                  <a:xfrm>
                    <a:off x="2305242" y="1384899"/>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23" name="Freeform: Shape 322">
                    <a:extLst>
                      <a:ext uri="{FF2B5EF4-FFF2-40B4-BE49-F238E27FC236}">
                        <a16:creationId xmlns:a16="http://schemas.microsoft.com/office/drawing/2014/main" id="{84491C09-2B07-05A2-12C7-E2721625F3F7}"/>
                      </a:ext>
                    </a:extLst>
                  </p:cNvPr>
                  <p:cNvSpPr/>
                  <p:nvPr/>
                </p:nvSpPr>
                <p:spPr>
                  <a:xfrm>
                    <a:off x="2385175" y="1380208"/>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24" name="Freeform: Shape 323">
                    <a:extLst>
                      <a:ext uri="{FF2B5EF4-FFF2-40B4-BE49-F238E27FC236}">
                        <a16:creationId xmlns:a16="http://schemas.microsoft.com/office/drawing/2014/main" id="{E016848A-EFAA-936A-18F2-F83D40F35442}"/>
                      </a:ext>
                    </a:extLst>
                  </p:cNvPr>
                  <p:cNvSpPr/>
                  <p:nvPr/>
                </p:nvSpPr>
                <p:spPr>
                  <a:xfrm>
                    <a:off x="2349712" y="1415765"/>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25" name="Freeform: Shape 324">
                    <a:extLst>
                      <a:ext uri="{FF2B5EF4-FFF2-40B4-BE49-F238E27FC236}">
                        <a16:creationId xmlns:a16="http://schemas.microsoft.com/office/drawing/2014/main" id="{B28DCFD9-DEA4-1029-0825-40A09A1DF801}"/>
                      </a:ext>
                    </a:extLst>
                  </p:cNvPr>
                  <p:cNvSpPr/>
                  <p:nvPr/>
                </p:nvSpPr>
                <p:spPr>
                  <a:xfrm>
                    <a:off x="2600302" y="1435467"/>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26" name="Freeform: Shape 325">
                    <a:extLst>
                      <a:ext uri="{FF2B5EF4-FFF2-40B4-BE49-F238E27FC236}">
                        <a16:creationId xmlns:a16="http://schemas.microsoft.com/office/drawing/2014/main" id="{DD7CFC42-D19E-B4B4-34D1-1B44B2D259FC}"/>
                      </a:ext>
                    </a:extLst>
                  </p:cNvPr>
                  <p:cNvSpPr/>
                  <p:nvPr/>
                </p:nvSpPr>
                <p:spPr>
                  <a:xfrm>
                    <a:off x="2564839" y="1470931"/>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27" name="Freeform: Shape 326">
                    <a:extLst>
                      <a:ext uri="{FF2B5EF4-FFF2-40B4-BE49-F238E27FC236}">
                        <a16:creationId xmlns:a16="http://schemas.microsoft.com/office/drawing/2014/main" id="{BA990920-19A9-2C76-91AB-7E835E034F6F}"/>
                      </a:ext>
                    </a:extLst>
                  </p:cNvPr>
                  <p:cNvSpPr/>
                  <p:nvPr/>
                </p:nvSpPr>
                <p:spPr>
                  <a:xfrm>
                    <a:off x="2635860" y="1462675"/>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28" name="Freeform: Shape 327">
                    <a:extLst>
                      <a:ext uri="{FF2B5EF4-FFF2-40B4-BE49-F238E27FC236}">
                        <a16:creationId xmlns:a16="http://schemas.microsoft.com/office/drawing/2014/main" id="{D2EFEF4C-88AE-2893-D07A-52D8441B82E2}"/>
                      </a:ext>
                    </a:extLst>
                  </p:cNvPr>
                  <p:cNvSpPr/>
                  <p:nvPr/>
                </p:nvSpPr>
                <p:spPr>
                  <a:xfrm>
                    <a:off x="2600302" y="1498232"/>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29" name="Freeform: Shape 328">
                    <a:extLst>
                      <a:ext uri="{FF2B5EF4-FFF2-40B4-BE49-F238E27FC236}">
                        <a16:creationId xmlns:a16="http://schemas.microsoft.com/office/drawing/2014/main" id="{E5925923-54E8-1E2B-0B4D-5D6F3022263E}"/>
                      </a:ext>
                    </a:extLst>
                  </p:cNvPr>
                  <p:cNvSpPr/>
                  <p:nvPr/>
                </p:nvSpPr>
                <p:spPr>
                  <a:xfrm>
                    <a:off x="2618222" y="1462675"/>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330" name="Freeform: Shape 329">
                    <a:extLst>
                      <a:ext uri="{FF2B5EF4-FFF2-40B4-BE49-F238E27FC236}">
                        <a16:creationId xmlns:a16="http://schemas.microsoft.com/office/drawing/2014/main" id="{6AB007CA-9032-B4C9-420A-B36267DE6BA7}"/>
                      </a:ext>
                    </a:extLst>
                  </p:cNvPr>
                  <p:cNvSpPr/>
                  <p:nvPr/>
                </p:nvSpPr>
                <p:spPr>
                  <a:xfrm>
                    <a:off x="2582758" y="1498232"/>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grpSp>
          </p:grpSp>
          <p:grpSp>
            <p:nvGrpSpPr>
              <p:cNvPr id="185" name="Group 184">
                <a:extLst>
                  <a:ext uri="{FF2B5EF4-FFF2-40B4-BE49-F238E27FC236}">
                    <a16:creationId xmlns:a16="http://schemas.microsoft.com/office/drawing/2014/main" id="{6563B4E8-6A63-B7CF-CDD7-CB0DDB65A4EF}"/>
                  </a:ext>
                </a:extLst>
              </p:cNvPr>
              <p:cNvGrpSpPr/>
              <p:nvPr/>
            </p:nvGrpSpPr>
            <p:grpSpPr>
              <a:xfrm>
                <a:off x="2104844" y="1331141"/>
                <a:ext cx="5432307" cy="1673636"/>
                <a:chOff x="2104844" y="1331141"/>
                <a:chExt cx="5432307" cy="1673636"/>
              </a:xfrm>
            </p:grpSpPr>
            <p:sp>
              <p:nvSpPr>
                <p:cNvPr id="186" name="Freeform: Shape 185">
                  <a:extLst>
                    <a:ext uri="{FF2B5EF4-FFF2-40B4-BE49-F238E27FC236}">
                      <a16:creationId xmlns:a16="http://schemas.microsoft.com/office/drawing/2014/main" id="{CC818F56-3FDE-CBA2-31E3-743AE2B6002D}"/>
                    </a:ext>
                  </a:extLst>
                </p:cNvPr>
                <p:cNvSpPr/>
                <p:nvPr/>
              </p:nvSpPr>
              <p:spPr>
                <a:xfrm>
                  <a:off x="2104844" y="1331141"/>
                  <a:ext cx="5400033" cy="1639204"/>
                </a:xfrm>
                <a:custGeom>
                  <a:avLst/>
                  <a:gdLst>
                    <a:gd name="connsiteX0" fmla="*/ 0 w 5400033"/>
                    <a:gd name="connsiteY0" fmla="*/ 0 h 1639204"/>
                    <a:gd name="connsiteX1" fmla="*/ 103201 w 5400033"/>
                    <a:gd name="connsiteY1" fmla="*/ 0 h 1639204"/>
                    <a:gd name="connsiteX2" fmla="*/ 103201 w 5400033"/>
                    <a:gd name="connsiteY2" fmla="*/ 32274 h 1639204"/>
                    <a:gd name="connsiteX3" fmla="*/ 122621 w 5400033"/>
                    <a:gd name="connsiteY3" fmla="*/ 32274 h 1639204"/>
                    <a:gd name="connsiteX4" fmla="*/ 122621 w 5400033"/>
                    <a:gd name="connsiteY4" fmla="*/ 40155 h 1639204"/>
                    <a:gd name="connsiteX5" fmla="*/ 133317 w 5400033"/>
                    <a:gd name="connsiteY5" fmla="*/ 40155 h 1639204"/>
                    <a:gd name="connsiteX6" fmla="*/ 133317 w 5400033"/>
                    <a:gd name="connsiteY6" fmla="*/ 47285 h 1639204"/>
                    <a:gd name="connsiteX7" fmla="*/ 154895 w 5400033"/>
                    <a:gd name="connsiteY7" fmla="*/ 47285 h 1639204"/>
                    <a:gd name="connsiteX8" fmla="*/ 154895 w 5400033"/>
                    <a:gd name="connsiteY8" fmla="*/ 58074 h 1639204"/>
                    <a:gd name="connsiteX9" fmla="*/ 225166 w 5400033"/>
                    <a:gd name="connsiteY9" fmla="*/ 58074 h 1639204"/>
                    <a:gd name="connsiteX10" fmla="*/ 225166 w 5400033"/>
                    <a:gd name="connsiteY10" fmla="*/ 103201 h 1639204"/>
                    <a:gd name="connsiteX11" fmla="*/ 234454 w 5400033"/>
                    <a:gd name="connsiteY11" fmla="*/ 103201 h 1639204"/>
                    <a:gd name="connsiteX12" fmla="*/ 234454 w 5400033"/>
                    <a:gd name="connsiteY12" fmla="*/ 122621 h 1639204"/>
                    <a:gd name="connsiteX13" fmla="*/ 248808 w 5400033"/>
                    <a:gd name="connsiteY13" fmla="*/ 122621 h 1639204"/>
                    <a:gd name="connsiteX14" fmla="*/ 248808 w 5400033"/>
                    <a:gd name="connsiteY14" fmla="*/ 167748 h 1639204"/>
                    <a:gd name="connsiteX15" fmla="*/ 248808 w 5400033"/>
                    <a:gd name="connsiteY15" fmla="*/ 248808 h 1639204"/>
                    <a:gd name="connsiteX16" fmla="*/ 263819 w 5400033"/>
                    <a:gd name="connsiteY16" fmla="*/ 248808 h 1639204"/>
                    <a:gd name="connsiteX17" fmla="*/ 263819 w 5400033"/>
                    <a:gd name="connsiteY17" fmla="*/ 289713 h 1639204"/>
                    <a:gd name="connsiteX18" fmla="*/ 263819 w 5400033"/>
                    <a:gd name="connsiteY18" fmla="*/ 325552 h 1639204"/>
                    <a:gd name="connsiteX19" fmla="*/ 274608 w 5400033"/>
                    <a:gd name="connsiteY19" fmla="*/ 325552 h 1639204"/>
                    <a:gd name="connsiteX20" fmla="*/ 274608 w 5400033"/>
                    <a:gd name="connsiteY20" fmla="*/ 361766 h 1639204"/>
                    <a:gd name="connsiteX21" fmla="*/ 292152 w 5400033"/>
                    <a:gd name="connsiteY21" fmla="*/ 361766 h 1639204"/>
                    <a:gd name="connsiteX22" fmla="*/ 292152 w 5400033"/>
                    <a:gd name="connsiteY22" fmla="*/ 403328 h 1639204"/>
                    <a:gd name="connsiteX23" fmla="*/ 327334 w 5400033"/>
                    <a:gd name="connsiteY23" fmla="*/ 403328 h 1639204"/>
                    <a:gd name="connsiteX24" fmla="*/ 327334 w 5400033"/>
                    <a:gd name="connsiteY24" fmla="*/ 439917 h 1639204"/>
                    <a:gd name="connsiteX25" fmla="*/ 361766 w 5400033"/>
                    <a:gd name="connsiteY25" fmla="*/ 439917 h 1639204"/>
                    <a:gd name="connsiteX26" fmla="*/ 361766 w 5400033"/>
                    <a:gd name="connsiteY26" fmla="*/ 454647 h 1639204"/>
                    <a:gd name="connsiteX27" fmla="*/ 424812 w 5400033"/>
                    <a:gd name="connsiteY27" fmla="*/ 454647 h 1639204"/>
                    <a:gd name="connsiteX28" fmla="*/ 434851 w 5400033"/>
                    <a:gd name="connsiteY28" fmla="*/ 454647 h 1639204"/>
                    <a:gd name="connsiteX29" fmla="*/ 434851 w 5400033"/>
                    <a:gd name="connsiteY29" fmla="*/ 482980 h 1639204"/>
                    <a:gd name="connsiteX30" fmla="*/ 434851 w 5400033"/>
                    <a:gd name="connsiteY30" fmla="*/ 495833 h 1639204"/>
                    <a:gd name="connsiteX31" fmla="*/ 476507 w 5400033"/>
                    <a:gd name="connsiteY31" fmla="*/ 495833 h 1639204"/>
                    <a:gd name="connsiteX32" fmla="*/ 499398 w 5400033"/>
                    <a:gd name="connsiteY32" fmla="*/ 495833 h 1639204"/>
                    <a:gd name="connsiteX33" fmla="*/ 499398 w 5400033"/>
                    <a:gd name="connsiteY33" fmla="*/ 595844 h 1639204"/>
                    <a:gd name="connsiteX34" fmla="*/ 515535 w 5400033"/>
                    <a:gd name="connsiteY34" fmla="*/ 595844 h 1639204"/>
                    <a:gd name="connsiteX35" fmla="*/ 515535 w 5400033"/>
                    <a:gd name="connsiteY35" fmla="*/ 609823 h 1639204"/>
                    <a:gd name="connsiteX36" fmla="*/ 527075 w 5400033"/>
                    <a:gd name="connsiteY36" fmla="*/ 609823 h 1639204"/>
                    <a:gd name="connsiteX37" fmla="*/ 527075 w 5400033"/>
                    <a:gd name="connsiteY37" fmla="*/ 638532 h 1639204"/>
                    <a:gd name="connsiteX38" fmla="*/ 527075 w 5400033"/>
                    <a:gd name="connsiteY38" fmla="*/ 652511 h 1639204"/>
                    <a:gd name="connsiteX39" fmla="*/ 637125 w 5400033"/>
                    <a:gd name="connsiteY39" fmla="*/ 652511 h 1639204"/>
                    <a:gd name="connsiteX40" fmla="*/ 637125 w 5400033"/>
                    <a:gd name="connsiteY40" fmla="*/ 658609 h 1639204"/>
                    <a:gd name="connsiteX41" fmla="*/ 643880 w 5400033"/>
                    <a:gd name="connsiteY41" fmla="*/ 658609 h 1639204"/>
                    <a:gd name="connsiteX42" fmla="*/ 643880 w 5400033"/>
                    <a:gd name="connsiteY42" fmla="*/ 666115 h 1639204"/>
                    <a:gd name="connsiteX43" fmla="*/ 708803 w 5400033"/>
                    <a:gd name="connsiteY43" fmla="*/ 666115 h 1639204"/>
                    <a:gd name="connsiteX44" fmla="*/ 708803 w 5400033"/>
                    <a:gd name="connsiteY44" fmla="*/ 670806 h 1639204"/>
                    <a:gd name="connsiteX45" fmla="*/ 713493 w 5400033"/>
                    <a:gd name="connsiteY45" fmla="*/ 670806 h 1639204"/>
                    <a:gd name="connsiteX46" fmla="*/ 713493 w 5400033"/>
                    <a:gd name="connsiteY46" fmla="*/ 678686 h 1639204"/>
                    <a:gd name="connsiteX47" fmla="*/ 738168 w 5400033"/>
                    <a:gd name="connsiteY47" fmla="*/ 678686 h 1639204"/>
                    <a:gd name="connsiteX48" fmla="*/ 738168 w 5400033"/>
                    <a:gd name="connsiteY48" fmla="*/ 690883 h 1639204"/>
                    <a:gd name="connsiteX49" fmla="*/ 755055 w 5400033"/>
                    <a:gd name="connsiteY49" fmla="*/ 690883 h 1639204"/>
                    <a:gd name="connsiteX50" fmla="*/ 755055 w 5400033"/>
                    <a:gd name="connsiteY50" fmla="*/ 753273 h 1639204"/>
                    <a:gd name="connsiteX51" fmla="*/ 771943 w 5400033"/>
                    <a:gd name="connsiteY51" fmla="*/ 753273 h 1639204"/>
                    <a:gd name="connsiteX52" fmla="*/ 771943 w 5400033"/>
                    <a:gd name="connsiteY52" fmla="*/ 777290 h 1639204"/>
                    <a:gd name="connsiteX53" fmla="*/ 789862 w 5400033"/>
                    <a:gd name="connsiteY53" fmla="*/ 777290 h 1639204"/>
                    <a:gd name="connsiteX54" fmla="*/ 789862 w 5400033"/>
                    <a:gd name="connsiteY54" fmla="*/ 804591 h 1639204"/>
                    <a:gd name="connsiteX55" fmla="*/ 807594 w 5400033"/>
                    <a:gd name="connsiteY55" fmla="*/ 804591 h 1639204"/>
                    <a:gd name="connsiteX56" fmla="*/ 807594 w 5400033"/>
                    <a:gd name="connsiteY56" fmla="*/ 825513 h 1639204"/>
                    <a:gd name="connsiteX57" fmla="*/ 860320 w 5400033"/>
                    <a:gd name="connsiteY57" fmla="*/ 825513 h 1639204"/>
                    <a:gd name="connsiteX58" fmla="*/ 860320 w 5400033"/>
                    <a:gd name="connsiteY58" fmla="*/ 835739 h 1639204"/>
                    <a:gd name="connsiteX59" fmla="*/ 869984 w 5400033"/>
                    <a:gd name="connsiteY59" fmla="*/ 835739 h 1639204"/>
                    <a:gd name="connsiteX60" fmla="*/ 869984 w 5400033"/>
                    <a:gd name="connsiteY60" fmla="*/ 851876 h 1639204"/>
                    <a:gd name="connsiteX61" fmla="*/ 905447 w 5400033"/>
                    <a:gd name="connsiteY61" fmla="*/ 851876 h 1639204"/>
                    <a:gd name="connsiteX62" fmla="*/ 905447 w 5400033"/>
                    <a:gd name="connsiteY62" fmla="*/ 857787 h 1639204"/>
                    <a:gd name="connsiteX63" fmla="*/ 924305 w 5400033"/>
                    <a:gd name="connsiteY63" fmla="*/ 857787 h 1639204"/>
                    <a:gd name="connsiteX64" fmla="*/ 924305 w 5400033"/>
                    <a:gd name="connsiteY64" fmla="*/ 876082 h 1639204"/>
                    <a:gd name="connsiteX65" fmla="*/ 995326 w 5400033"/>
                    <a:gd name="connsiteY65" fmla="*/ 876082 h 1639204"/>
                    <a:gd name="connsiteX66" fmla="*/ 995326 w 5400033"/>
                    <a:gd name="connsiteY66" fmla="*/ 912671 h 1639204"/>
                    <a:gd name="connsiteX67" fmla="*/ 1007147 w 5400033"/>
                    <a:gd name="connsiteY67" fmla="*/ 912671 h 1639204"/>
                    <a:gd name="connsiteX68" fmla="*/ 1007147 w 5400033"/>
                    <a:gd name="connsiteY68" fmla="*/ 931435 h 1639204"/>
                    <a:gd name="connsiteX69" fmla="*/ 1007147 w 5400033"/>
                    <a:gd name="connsiteY69" fmla="*/ 968024 h 1639204"/>
                    <a:gd name="connsiteX70" fmla="*/ 1027036 w 5400033"/>
                    <a:gd name="connsiteY70" fmla="*/ 968024 h 1639204"/>
                    <a:gd name="connsiteX71" fmla="*/ 1027036 w 5400033"/>
                    <a:gd name="connsiteY71" fmla="*/ 980408 h 1639204"/>
                    <a:gd name="connsiteX72" fmla="*/ 1032384 w 5400033"/>
                    <a:gd name="connsiteY72" fmla="*/ 980408 h 1639204"/>
                    <a:gd name="connsiteX73" fmla="*/ 1032384 w 5400033"/>
                    <a:gd name="connsiteY73" fmla="*/ 988477 h 1639204"/>
                    <a:gd name="connsiteX74" fmla="*/ 1038858 w 5400033"/>
                    <a:gd name="connsiteY74" fmla="*/ 988477 h 1639204"/>
                    <a:gd name="connsiteX75" fmla="*/ 1038858 w 5400033"/>
                    <a:gd name="connsiteY75" fmla="*/ 1009492 h 1639204"/>
                    <a:gd name="connsiteX76" fmla="*/ 1187842 w 5400033"/>
                    <a:gd name="connsiteY76" fmla="*/ 1009492 h 1639204"/>
                    <a:gd name="connsiteX77" fmla="*/ 1237285 w 5400033"/>
                    <a:gd name="connsiteY77" fmla="*/ 1009492 h 1639204"/>
                    <a:gd name="connsiteX78" fmla="*/ 1237285 w 5400033"/>
                    <a:gd name="connsiteY78" fmla="*/ 1015403 h 1639204"/>
                    <a:gd name="connsiteX79" fmla="*/ 1243758 w 5400033"/>
                    <a:gd name="connsiteY79" fmla="*/ 1015403 h 1639204"/>
                    <a:gd name="connsiteX80" fmla="*/ 1243758 w 5400033"/>
                    <a:gd name="connsiteY80" fmla="*/ 1021876 h 1639204"/>
                    <a:gd name="connsiteX81" fmla="*/ 1250795 w 5400033"/>
                    <a:gd name="connsiteY81" fmla="*/ 1021876 h 1639204"/>
                    <a:gd name="connsiteX82" fmla="*/ 1250795 w 5400033"/>
                    <a:gd name="connsiteY82" fmla="*/ 1056777 h 1639204"/>
                    <a:gd name="connsiteX83" fmla="*/ 1266932 w 5400033"/>
                    <a:gd name="connsiteY83" fmla="*/ 1056777 h 1639204"/>
                    <a:gd name="connsiteX84" fmla="*/ 1266932 w 5400033"/>
                    <a:gd name="connsiteY84" fmla="*/ 1066440 h 1639204"/>
                    <a:gd name="connsiteX85" fmla="*/ 1272842 w 5400033"/>
                    <a:gd name="connsiteY85" fmla="*/ 1066440 h 1639204"/>
                    <a:gd name="connsiteX86" fmla="*/ 1272842 w 5400033"/>
                    <a:gd name="connsiteY86" fmla="*/ 1082577 h 1639204"/>
                    <a:gd name="connsiteX87" fmla="*/ 1292169 w 5400033"/>
                    <a:gd name="connsiteY87" fmla="*/ 1082577 h 1639204"/>
                    <a:gd name="connsiteX88" fmla="*/ 1292169 w 5400033"/>
                    <a:gd name="connsiteY88" fmla="*/ 1114288 h 1639204"/>
                    <a:gd name="connsiteX89" fmla="*/ 1347522 w 5400033"/>
                    <a:gd name="connsiteY89" fmla="*/ 1114288 h 1639204"/>
                    <a:gd name="connsiteX90" fmla="*/ 1347522 w 5400033"/>
                    <a:gd name="connsiteY90" fmla="*/ 1125640 h 1639204"/>
                    <a:gd name="connsiteX91" fmla="*/ 1417511 w 5400033"/>
                    <a:gd name="connsiteY91" fmla="*/ 1125640 h 1639204"/>
                    <a:gd name="connsiteX92" fmla="*/ 1417511 w 5400033"/>
                    <a:gd name="connsiteY92" fmla="*/ 1159509 h 1639204"/>
                    <a:gd name="connsiteX93" fmla="*/ 1491159 w 5400033"/>
                    <a:gd name="connsiteY93" fmla="*/ 1159509 h 1639204"/>
                    <a:gd name="connsiteX94" fmla="*/ 1491159 w 5400033"/>
                    <a:gd name="connsiteY94" fmla="*/ 1175645 h 1639204"/>
                    <a:gd name="connsiteX95" fmla="*/ 1502980 w 5400033"/>
                    <a:gd name="connsiteY95" fmla="*/ 1175645 h 1639204"/>
                    <a:gd name="connsiteX96" fmla="*/ 1502980 w 5400033"/>
                    <a:gd name="connsiteY96" fmla="*/ 1193940 h 1639204"/>
                    <a:gd name="connsiteX97" fmla="*/ 1502980 w 5400033"/>
                    <a:gd name="connsiteY97" fmla="*/ 1205199 h 1639204"/>
                    <a:gd name="connsiteX98" fmla="*/ 1544917 w 5400033"/>
                    <a:gd name="connsiteY98" fmla="*/ 1205199 h 1639204"/>
                    <a:gd name="connsiteX99" fmla="*/ 1544917 w 5400033"/>
                    <a:gd name="connsiteY99" fmla="*/ 1235314 h 1639204"/>
                    <a:gd name="connsiteX100" fmla="*/ 1564807 w 5400033"/>
                    <a:gd name="connsiteY100" fmla="*/ 1235314 h 1639204"/>
                    <a:gd name="connsiteX101" fmla="*/ 1564807 w 5400033"/>
                    <a:gd name="connsiteY101" fmla="*/ 1252577 h 1639204"/>
                    <a:gd name="connsiteX102" fmla="*/ 1618096 w 5400033"/>
                    <a:gd name="connsiteY102" fmla="*/ 1252577 h 1639204"/>
                    <a:gd name="connsiteX103" fmla="*/ 1618096 w 5400033"/>
                    <a:gd name="connsiteY103" fmla="*/ 1263835 h 1639204"/>
                    <a:gd name="connsiteX104" fmla="*/ 1688554 w 5400033"/>
                    <a:gd name="connsiteY104" fmla="*/ 1263835 h 1639204"/>
                    <a:gd name="connsiteX105" fmla="*/ 1688554 w 5400033"/>
                    <a:gd name="connsiteY105" fmla="*/ 1275187 h 1639204"/>
                    <a:gd name="connsiteX106" fmla="*/ 1724018 w 5400033"/>
                    <a:gd name="connsiteY106" fmla="*/ 1275187 h 1639204"/>
                    <a:gd name="connsiteX107" fmla="*/ 1724018 w 5400033"/>
                    <a:gd name="connsiteY107" fmla="*/ 1294514 h 1639204"/>
                    <a:gd name="connsiteX108" fmla="*/ 1825718 w 5400033"/>
                    <a:gd name="connsiteY108" fmla="*/ 1294514 h 1639204"/>
                    <a:gd name="connsiteX109" fmla="*/ 1825718 w 5400033"/>
                    <a:gd name="connsiteY109" fmla="*/ 1331573 h 1639204"/>
                    <a:gd name="connsiteX110" fmla="*/ 1934360 w 5400033"/>
                    <a:gd name="connsiteY110" fmla="*/ 1331573 h 1639204"/>
                    <a:gd name="connsiteX111" fmla="*/ 1934360 w 5400033"/>
                    <a:gd name="connsiteY111" fmla="*/ 1368162 h 1639204"/>
                    <a:gd name="connsiteX112" fmla="*/ 1985960 w 5400033"/>
                    <a:gd name="connsiteY112" fmla="*/ 1368162 h 1639204"/>
                    <a:gd name="connsiteX113" fmla="*/ 2066645 w 5400033"/>
                    <a:gd name="connsiteY113" fmla="*/ 1368162 h 1639204"/>
                    <a:gd name="connsiteX114" fmla="*/ 2066645 w 5400033"/>
                    <a:gd name="connsiteY114" fmla="*/ 1407472 h 1639204"/>
                    <a:gd name="connsiteX115" fmla="*/ 2073587 w 5400033"/>
                    <a:gd name="connsiteY115" fmla="*/ 1407472 h 1639204"/>
                    <a:gd name="connsiteX116" fmla="*/ 2073587 w 5400033"/>
                    <a:gd name="connsiteY116" fmla="*/ 1439746 h 1639204"/>
                    <a:gd name="connsiteX117" fmla="*/ 2146766 w 5400033"/>
                    <a:gd name="connsiteY117" fmla="*/ 1439746 h 1639204"/>
                    <a:gd name="connsiteX118" fmla="*/ 2146766 w 5400033"/>
                    <a:gd name="connsiteY118" fmla="*/ 1461793 h 1639204"/>
                    <a:gd name="connsiteX119" fmla="*/ 2334967 w 5400033"/>
                    <a:gd name="connsiteY119" fmla="*/ 1461793 h 1639204"/>
                    <a:gd name="connsiteX120" fmla="*/ 2334967 w 5400033"/>
                    <a:gd name="connsiteY120" fmla="*/ 1480557 h 1639204"/>
                    <a:gd name="connsiteX121" fmla="*/ 2406551 w 5400033"/>
                    <a:gd name="connsiteY121" fmla="*/ 1480557 h 1639204"/>
                    <a:gd name="connsiteX122" fmla="*/ 2557130 w 5400033"/>
                    <a:gd name="connsiteY122" fmla="*/ 1480557 h 1639204"/>
                    <a:gd name="connsiteX123" fmla="*/ 2557130 w 5400033"/>
                    <a:gd name="connsiteY123" fmla="*/ 1505888 h 1639204"/>
                    <a:gd name="connsiteX124" fmla="*/ 2810442 w 5400033"/>
                    <a:gd name="connsiteY124" fmla="*/ 1505888 h 1639204"/>
                    <a:gd name="connsiteX125" fmla="*/ 2810442 w 5400033"/>
                    <a:gd name="connsiteY125" fmla="*/ 1528499 h 1639204"/>
                    <a:gd name="connsiteX126" fmla="*/ 3167517 w 5400033"/>
                    <a:gd name="connsiteY126" fmla="*/ 1528499 h 1639204"/>
                    <a:gd name="connsiteX127" fmla="*/ 3273438 w 5400033"/>
                    <a:gd name="connsiteY127" fmla="*/ 1528499 h 1639204"/>
                    <a:gd name="connsiteX128" fmla="*/ 3273438 w 5400033"/>
                    <a:gd name="connsiteY128" fmla="*/ 1551015 h 1639204"/>
                    <a:gd name="connsiteX129" fmla="*/ 3709509 w 5400033"/>
                    <a:gd name="connsiteY129" fmla="*/ 1551015 h 1639204"/>
                    <a:gd name="connsiteX130" fmla="*/ 3709509 w 5400033"/>
                    <a:gd name="connsiteY130" fmla="*/ 1585447 h 1639204"/>
                    <a:gd name="connsiteX131" fmla="*/ 3753229 w 5400033"/>
                    <a:gd name="connsiteY131" fmla="*/ 1585447 h 1639204"/>
                    <a:gd name="connsiteX132" fmla="*/ 3812053 w 5400033"/>
                    <a:gd name="connsiteY132" fmla="*/ 1585447 h 1639204"/>
                    <a:gd name="connsiteX133" fmla="*/ 3812053 w 5400033"/>
                    <a:gd name="connsiteY133" fmla="*/ 1639205 h 1639204"/>
                    <a:gd name="connsiteX134" fmla="*/ 4212191 w 5400033"/>
                    <a:gd name="connsiteY134" fmla="*/ 1639205 h 1639204"/>
                    <a:gd name="connsiteX135" fmla="*/ 4668246 w 5400033"/>
                    <a:gd name="connsiteY135" fmla="*/ 1639205 h 1639204"/>
                    <a:gd name="connsiteX136" fmla="*/ 5400033 w 5400033"/>
                    <a:gd name="connsiteY136" fmla="*/ 1639205 h 163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400033" h="1639204">
                      <a:moveTo>
                        <a:pt x="0" y="0"/>
                      </a:moveTo>
                      <a:lnTo>
                        <a:pt x="103201" y="0"/>
                      </a:lnTo>
                      <a:lnTo>
                        <a:pt x="103201" y="32274"/>
                      </a:lnTo>
                      <a:lnTo>
                        <a:pt x="122621" y="32274"/>
                      </a:lnTo>
                      <a:lnTo>
                        <a:pt x="122621" y="40155"/>
                      </a:lnTo>
                      <a:lnTo>
                        <a:pt x="133317" y="40155"/>
                      </a:lnTo>
                      <a:lnTo>
                        <a:pt x="133317" y="47285"/>
                      </a:lnTo>
                      <a:lnTo>
                        <a:pt x="154895" y="47285"/>
                      </a:lnTo>
                      <a:lnTo>
                        <a:pt x="154895" y="58074"/>
                      </a:lnTo>
                      <a:lnTo>
                        <a:pt x="225166" y="58074"/>
                      </a:lnTo>
                      <a:lnTo>
                        <a:pt x="225166" y="103201"/>
                      </a:lnTo>
                      <a:lnTo>
                        <a:pt x="234454" y="103201"/>
                      </a:lnTo>
                      <a:lnTo>
                        <a:pt x="234454" y="122621"/>
                      </a:lnTo>
                      <a:lnTo>
                        <a:pt x="248808" y="122621"/>
                      </a:lnTo>
                      <a:lnTo>
                        <a:pt x="248808" y="167748"/>
                      </a:lnTo>
                      <a:lnTo>
                        <a:pt x="248808" y="248808"/>
                      </a:lnTo>
                      <a:lnTo>
                        <a:pt x="263819" y="248808"/>
                      </a:lnTo>
                      <a:lnTo>
                        <a:pt x="263819" y="289713"/>
                      </a:lnTo>
                      <a:lnTo>
                        <a:pt x="263819" y="325552"/>
                      </a:lnTo>
                      <a:lnTo>
                        <a:pt x="274608" y="325552"/>
                      </a:lnTo>
                      <a:lnTo>
                        <a:pt x="274608" y="361766"/>
                      </a:lnTo>
                      <a:lnTo>
                        <a:pt x="292152" y="361766"/>
                      </a:lnTo>
                      <a:lnTo>
                        <a:pt x="292152" y="403328"/>
                      </a:lnTo>
                      <a:lnTo>
                        <a:pt x="327334" y="403328"/>
                      </a:lnTo>
                      <a:lnTo>
                        <a:pt x="327334" y="439917"/>
                      </a:lnTo>
                      <a:lnTo>
                        <a:pt x="361766" y="439917"/>
                      </a:lnTo>
                      <a:lnTo>
                        <a:pt x="361766" y="454647"/>
                      </a:lnTo>
                      <a:lnTo>
                        <a:pt x="424812" y="454647"/>
                      </a:lnTo>
                      <a:lnTo>
                        <a:pt x="434851" y="454647"/>
                      </a:lnTo>
                      <a:lnTo>
                        <a:pt x="434851" y="482980"/>
                      </a:lnTo>
                      <a:lnTo>
                        <a:pt x="434851" y="495833"/>
                      </a:lnTo>
                      <a:lnTo>
                        <a:pt x="476507" y="495833"/>
                      </a:lnTo>
                      <a:lnTo>
                        <a:pt x="499398" y="495833"/>
                      </a:lnTo>
                      <a:lnTo>
                        <a:pt x="499398" y="595844"/>
                      </a:lnTo>
                      <a:lnTo>
                        <a:pt x="515535" y="595844"/>
                      </a:lnTo>
                      <a:lnTo>
                        <a:pt x="515535" y="609823"/>
                      </a:lnTo>
                      <a:lnTo>
                        <a:pt x="527075" y="609823"/>
                      </a:lnTo>
                      <a:lnTo>
                        <a:pt x="527075" y="638532"/>
                      </a:lnTo>
                      <a:lnTo>
                        <a:pt x="527075" y="652511"/>
                      </a:lnTo>
                      <a:lnTo>
                        <a:pt x="637125" y="652511"/>
                      </a:lnTo>
                      <a:lnTo>
                        <a:pt x="637125" y="658609"/>
                      </a:lnTo>
                      <a:lnTo>
                        <a:pt x="643880" y="658609"/>
                      </a:lnTo>
                      <a:lnTo>
                        <a:pt x="643880" y="666115"/>
                      </a:lnTo>
                      <a:lnTo>
                        <a:pt x="708803" y="666115"/>
                      </a:lnTo>
                      <a:lnTo>
                        <a:pt x="708803" y="670806"/>
                      </a:lnTo>
                      <a:lnTo>
                        <a:pt x="713493" y="670806"/>
                      </a:lnTo>
                      <a:lnTo>
                        <a:pt x="713493" y="678686"/>
                      </a:lnTo>
                      <a:lnTo>
                        <a:pt x="738168" y="678686"/>
                      </a:lnTo>
                      <a:lnTo>
                        <a:pt x="738168" y="690883"/>
                      </a:lnTo>
                      <a:lnTo>
                        <a:pt x="755055" y="690883"/>
                      </a:lnTo>
                      <a:lnTo>
                        <a:pt x="755055" y="753273"/>
                      </a:lnTo>
                      <a:lnTo>
                        <a:pt x="771943" y="753273"/>
                      </a:lnTo>
                      <a:lnTo>
                        <a:pt x="771943" y="777290"/>
                      </a:lnTo>
                      <a:lnTo>
                        <a:pt x="789862" y="777290"/>
                      </a:lnTo>
                      <a:lnTo>
                        <a:pt x="789862" y="804591"/>
                      </a:lnTo>
                      <a:lnTo>
                        <a:pt x="807594" y="804591"/>
                      </a:lnTo>
                      <a:lnTo>
                        <a:pt x="807594" y="825513"/>
                      </a:lnTo>
                      <a:lnTo>
                        <a:pt x="860320" y="825513"/>
                      </a:lnTo>
                      <a:lnTo>
                        <a:pt x="860320" y="835739"/>
                      </a:lnTo>
                      <a:lnTo>
                        <a:pt x="869984" y="835739"/>
                      </a:lnTo>
                      <a:lnTo>
                        <a:pt x="869984" y="851876"/>
                      </a:lnTo>
                      <a:lnTo>
                        <a:pt x="905447" y="851876"/>
                      </a:lnTo>
                      <a:lnTo>
                        <a:pt x="905447" y="857787"/>
                      </a:lnTo>
                      <a:lnTo>
                        <a:pt x="924305" y="857787"/>
                      </a:lnTo>
                      <a:lnTo>
                        <a:pt x="924305" y="876082"/>
                      </a:lnTo>
                      <a:lnTo>
                        <a:pt x="995326" y="876082"/>
                      </a:lnTo>
                      <a:lnTo>
                        <a:pt x="995326" y="912671"/>
                      </a:lnTo>
                      <a:lnTo>
                        <a:pt x="1007147" y="912671"/>
                      </a:lnTo>
                      <a:lnTo>
                        <a:pt x="1007147" y="931435"/>
                      </a:lnTo>
                      <a:lnTo>
                        <a:pt x="1007147" y="968024"/>
                      </a:lnTo>
                      <a:lnTo>
                        <a:pt x="1027036" y="968024"/>
                      </a:lnTo>
                      <a:lnTo>
                        <a:pt x="1027036" y="980408"/>
                      </a:lnTo>
                      <a:lnTo>
                        <a:pt x="1032384" y="980408"/>
                      </a:lnTo>
                      <a:lnTo>
                        <a:pt x="1032384" y="988477"/>
                      </a:lnTo>
                      <a:lnTo>
                        <a:pt x="1038858" y="988477"/>
                      </a:lnTo>
                      <a:lnTo>
                        <a:pt x="1038858" y="1009492"/>
                      </a:lnTo>
                      <a:lnTo>
                        <a:pt x="1187842" y="1009492"/>
                      </a:lnTo>
                      <a:lnTo>
                        <a:pt x="1237285" y="1009492"/>
                      </a:lnTo>
                      <a:lnTo>
                        <a:pt x="1237285" y="1015403"/>
                      </a:lnTo>
                      <a:lnTo>
                        <a:pt x="1243758" y="1015403"/>
                      </a:lnTo>
                      <a:lnTo>
                        <a:pt x="1243758" y="1021876"/>
                      </a:lnTo>
                      <a:lnTo>
                        <a:pt x="1250795" y="1021876"/>
                      </a:lnTo>
                      <a:lnTo>
                        <a:pt x="1250795" y="1056777"/>
                      </a:lnTo>
                      <a:lnTo>
                        <a:pt x="1266932" y="1056777"/>
                      </a:lnTo>
                      <a:lnTo>
                        <a:pt x="1266932" y="1066440"/>
                      </a:lnTo>
                      <a:lnTo>
                        <a:pt x="1272842" y="1066440"/>
                      </a:lnTo>
                      <a:lnTo>
                        <a:pt x="1272842" y="1082577"/>
                      </a:lnTo>
                      <a:lnTo>
                        <a:pt x="1292169" y="1082577"/>
                      </a:lnTo>
                      <a:lnTo>
                        <a:pt x="1292169" y="1114288"/>
                      </a:lnTo>
                      <a:lnTo>
                        <a:pt x="1347522" y="1114288"/>
                      </a:lnTo>
                      <a:lnTo>
                        <a:pt x="1347522" y="1125640"/>
                      </a:lnTo>
                      <a:lnTo>
                        <a:pt x="1417511" y="1125640"/>
                      </a:lnTo>
                      <a:lnTo>
                        <a:pt x="1417511" y="1159509"/>
                      </a:lnTo>
                      <a:lnTo>
                        <a:pt x="1491159" y="1159509"/>
                      </a:lnTo>
                      <a:lnTo>
                        <a:pt x="1491159" y="1175645"/>
                      </a:lnTo>
                      <a:lnTo>
                        <a:pt x="1502980" y="1175645"/>
                      </a:lnTo>
                      <a:lnTo>
                        <a:pt x="1502980" y="1193940"/>
                      </a:lnTo>
                      <a:lnTo>
                        <a:pt x="1502980" y="1205199"/>
                      </a:lnTo>
                      <a:lnTo>
                        <a:pt x="1544917" y="1205199"/>
                      </a:lnTo>
                      <a:lnTo>
                        <a:pt x="1544917" y="1235314"/>
                      </a:lnTo>
                      <a:lnTo>
                        <a:pt x="1564807" y="1235314"/>
                      </a:lnTo>
                      <a:lnTo>
                        <a:pt x="1564807" y="1252577"/>
                      </a:lnTo>
                      <a:lnTo>
                        <a:pt x="1618096" y="1252577"/>
                      </a:lnTo>
                      <a:lnTo>
                        <a:pt x="1618096" y="1263835"/>
                      </a:lnTo>
                      <a:lnTo>
                        <a:pt x="1688554" y="1263835"/>
                      </a:lnTo>
                      <a:lnTo>
                        <a:pt x="1688554" y="1275187"/>
                      </a:lnTo>
                      <a:lnTo>
                        <a:pt x="1724018" y="1275187"/>
                      </a:lnTo>
                      <a:lnTo>
                        <a:pt x="1724018" y="1294514"/>
                      </a:lnTo>
                      <a:lnTo>
                        <a:pt x="1825718" y="1294514"/>
                      </a:lnTo>
                      <a:lnTo>
                        <a:pt x="1825718" y="1331573"/>
                      </a:lnTo>
                      <a:lnTo>
                        <a:pt x="1934360" y="1331573"/>
                      </a:lnTo>
                      <a:lnTo>
                        <a:pt x="1934360" y="1368162"/>
                      </a:lnTo>
                      <a:lnTo>
                        <a:pt x="1985960" y="1368162"/>
                      </a:lnTo>
                      <a:lnTo>
                        <a:pt x="2066645" y="1368162"/>
                      </a:lnTo>
                      <a:lnTo>
                        <a:pt x="2066645" y="1407472"/>
                      </a:lnTo>
                      <a:lnTo>
                        <a:pt x="2073587" y="1407472"/>
                      </a:lnTo>
                      <a:lnTo>
                        <a:pt x="2073587" y="1439746"/>
                      </a:lnTo>
                      <a:lnTo>
                        <a:pt x="2146766" y="1439746"/>
                      </a:lnTo>
                      <a:lnTo>
                        <a:pt x="2146766" y="1461793"/>
                      </a:lnTo>
                      <a:lnTo>
                        <a:pt x="2334967" y="1461793"/>
                      </a:lnTo>
                      <a:lnTo>
                        <a:pt x="2334967" y="1480557"/>
                      </a:lnTo>
                      <a:lnTo>
                        <a:pt x="2406551" y="1480557"/>
                      </a:lnTo>
                      <a:lnTo>
                        <a:pt x="2557130" y="1480557"/>
                      </a:lnTo>
                      <a:lnTo>
                        <a:pt x="2557130" y="1505888"/>
                      </a:lnTo>
                      <a:lnTo>
                        <a:pt x="2810442" y="1505888"/>
                      </a:lnTo>
                      <a:lnTo>
                        <a:pt x="2810442" y="1528499"/>
                      </a:lnTo>
                      <a:lnTo>
                        <a:pt x="3167517" y="1528499"/>
                      </a:lnTo>
                      <a:lnTo>
                        <a:pt x="3273438" y="1528499"/>
                      </a:lnTo>
                      <a:lnTo>
                        <a:pt x="3273438" y="1551015"/>
                      </a:lnTo>
                      <a:lnTo>
                        <a:pt x="3709509" y="1551015"/>
                      </a:lnTo>
                      <a:lnTo>
                        <a:pt x="3709509" y="1585447"/>
                      </a:lnTo>
                      <a:lnTo>
                        <a:pt x="3753229" y="1585447"/>
                      </a:lnTo>
                      <a:lnTo>
                        <a:pt x="3812053" y="1585447"/>
                      </a:lnTo>
                      <a:lnTo>
                        <a:pt x="3812053" y="1639205"/>
                      </a:lnTo>
                      <a:lnTo>
                        <a:pt x="4212191" y="1639205"/>
                      </a:lnTo>
                      <a:lnTo>
                        <a:pt x="4668246" y="1639205"/>
                      </a:lnTo>
                      <a:lnTo>
                        <a:pt x="5400033" y="1639205"/>
                      </a:lnTo>
                    </a:path>
                  </a:pathLst>
                </a:custGeom>
                <a:noFill/>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grpSp>
              <p:nvGrpSpPr>
                <p:cNvPr id="187" name="Graphic 211">
                  <a:extLst>
                    <a:ext uri="{FF2B5EF4-FFF2-40B4-BE49-F238E27FC236}">
                      <a16:creationId xmlns:a16="http://schemas.microsoft.com/office/drawing/2014/main" id="{F21B6FFC-EEEF-9AF6-6C0A-77C967139425}"/>
                    </a:ext>
                  </a:extLst>
                </p:cNvPr>
                <p:cNvGrpSpPr/>
                <p:nvPr/>
              </p:nvGrpSpPr>
              <p:grpSpPr>
                <a:xfrm>
                  <a:off x="2294453" y="1398878"/>
                  <a:ext cx="5242698" cy="1605899"/>
                  <a:chOff x="2294453" y="1398878"/>
                  <a:chExt cx="5242698" cy="1605899"/>
                </a:xfrm>
              </p:grpSpPr>
              <p:sp>
                <p:nvSpPr>
                  <p:cNvPr id="188" name="Freeform: Shape 187">
                    <a:extLst>
                      <a:ext uri="{FF2B5EF4-FFF2-40B4-BE49-F238E27FC236}">
                        <a16:creationId xmlns:a16="http://schemas.microsoft.com/office/drawing/2014/main" id="{8D3CB5FD-102D-4446-FBED-20981685E2FC}"/>
                      </a:ext>
                    </a:extLst>
                  </p:cNvPr>
                  <p:cNvSpPr/>
                  <p:nvPr/>
                </p:nvSpPr>
                <p:spPr>
                  <a:xfrm>
                    <a:off x="7501594" y="2933850"/>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189" name="Freeform: Shape 188">
                    <a:extLst>
                      <a:ext uri="{FF2B5EF4-FFF2-40B4-BE49-F238E27FC236}">
                        <a16:creationId xmlns:a16="http://schemas.microsoft.com/office/drawing/2014/main" id="{9410FBFA-7049-9BA2-CB4C-A026F574854D}"/>
                      </a:ext>
                    </a:extLst>
                  </p:cNvPr>
                  <p:cNvSpPr/>
                  <p:nvPr/>
                </p:nvSpPr>
                <p:spPr>
                  <a:xfrm>
                    <a:off x="7466130" y="2969314"/>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190" name="Freeform: Shape 189">
                    <a:extLst>
                      <a:ext uri="{FF2B5EF4-FFF2-40B4-BE49-F238E27FC236}">
                        <a16:creationId xmlns:a16="http://schemas.microsoft.com/office/drawing/2014/main" id="{6764372D-5369-4AEB-9B9C-ED41D584BB62}"/>
                      </a:ext>
                    </a:extLst>
                  </p:cNvPr>
                  <p:cNvSpPr/>
                  <p:nvPr/>
                </p:nvSpPr>
                <p:spPr>
                  <a:xfrm>
                    <a:off x="7043382" y="2933850"/>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191" name="Freeform: Shape 190">
                    <a:extLst>
                      <a:ext uri="{FF2B5EF4-FFF2-40B4-BE49-F238E27FC236}">
                        <a16:creationId xmlns:a16="http://schemas.microsoft.com/office/drawing/2014/main" id="{12470C24-E50D-9284-4C02-C21FE6976CE7}"/>
                      </a:ext>
                    </a:extLst>
                  </p:cNvPr>
                  <p:cNvSpPr/>
                  <p:nvPr/>
                </p:nvSpPr>
                <p:spPr>
                  <a:xfrm>
                    <a:off x="7007918" y="2969314"/>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192" name="Freeform: Shape 191">
                    <a:extLst>
                      <a:ext uri="{FF2B5EF4-FFF2-40B4-BE49-F238E27FC236}">
                        <a16:creationId xmlns:a16="http://schemas.microsoft.com/office/drawing/2014/main" id="{0D1682BF-750C-A07C-65F8-856D95F016D8}"/>
                      </a:ext>
                    </a:extLst>
                  </p:cNvPr>
                  <p:cNvSpPr/>
                  <p:nvPr/>
                </p:nvSpPr>
                <p:spPr>
                  <a:xfrm>
                    <a:off x="6940181" y="2933850"/>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193" name="Freeform: Shape 192">
                    <a:extLst>
                      <a:ext uri="{FF2B5EF4-FFF2-40B4-BE49-F238E27FC236}">
                        <a16:creationId xmlns:a16="http://schemas.microsoft.com/office/drawing/2014/main" id="{15BFFDE3-31A7-FBB5-F980-7874A0E82523}"/>
                      </a:ext>
                    </a:extLst>
                  </p:cNvPr>
                  <p:cNvSpPr/>
                  <p:nvPr/>
                </p:nvSpPr>
                <p:spPr>
                  <a:xfrm>
                    <a:off x="6904624" y="2969314"/>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194" name="Freeform: Shape 193">
                    <a:extLst>
                      <a:ext uri="{FF2B5EF4-FFF2-40B4-BE49-F238E27FC236}">
                        <a16:creationId xmlns:a16="http://schemas.microsoft.com/office/drawing/2014/main" id="{1783D4F0-BA51-94E3-9DEE-91251E267EFA}"/>
                      </a:ext>
                    </a:extLst>
                  </p:cNvPr>
                  <p:cNvSpPr/>
                  <p:nvPr/>
                </p:nvSpPr>
                <p:spPr>
                  <a:xfrm>
                    <a:off x="6199011" y="2933850"/>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195" name="Freeform: Shape 194">
                    <a:extLst>
                      <a:ext uri="{FF2B5EF4-FFF2-40B4-BE49-F238E27FC236}">
                        <a16:creationId xmlns:a16="http://schemas.microsoft.com/office/drawing/2014/main" id="{9B7BF7CF-8193-7547-40D2-C4B7DCCD0BF2}"/>
                      </a:ext>
                    </a:extLst>
                  </p:cNvPr>
                  <p:cNvSpPr/>
                  <p:nvPr/>
                </p:nvSpPr>
                <p:spPr>
                  <a:xfrm>
                    <a:off x="6163548" y="2969314"/>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196" name="Freeform: Shape 195">
                    <a:extLst>
                      <a:ext uri="{FF2B5EF4-FFF2-40B4-BE49-F238E27FC236}">
                        <a16:creationId xmlns:a16="http://schemas.microsoft.com/office/drawing/2014/main" id="{55397625-2B4A-F093-11E8-839724C0CF47}"/>
                      </a:ext>
                    </a:extLst>
                  </p:cNvPr>
                  <p:cNvSpPr/>
                  <p:nvPr/>
                </p:nvSpPr>
                <p:spPr>
                  <a:xfrm>
                    <a:off x="6048432" y="2933850"/>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197" name="Freeform: Shape 196">
                    <a:extLst>
                      <a:ext uri="{FF2B5EF4-FFF2-40B4-BE49-F238E27FC236}">
                        <a16:creationId xmlns:a16="http://schemas.microsoft.com/office/drawing/2014/main" id="{0C8A8566-C2CD-6601-7AED-29C965DA7EC5}"/>
                      </a:ext>
                    </a:extLst>
                  </p:cNvPr>
                  <p:cNvSpPr/>
                  <p:nvPr/>
                </p:nvSpPr>
                <p:spPr>
                  <a:xfrm>
                    <a:off x="6012968" y="2969314"/>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198" name="Freeform: Shape 197">
                    <a:extLst>
                      <a:ext uri="{FF2B5EF4-FFF2-40B4-BE49-F238E27FC236}">
                        <a16:creationId xmlns:a16="http://schemas.microsoft.com/office/drawing/2014/main" id="{4B123CF8-DE71-A57D-7C64-9DE7C7AB6377}"/>
                      </a:ext>
                    </a:extLst>
                  </p:cNvPr>
                  <p:cNvSpPr/>
                  <p:nvPr/>
                </p:nvSpPr>
                <p:spPr>
                  <a:xfrm>
                    <a:off x="5209971" y="281976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199" name="Freeform: Shape 198">
                    <a:extLst>
                      <a:ext uri="{FF2B5EF4-FFF2-40B4-BE49-F238E27FC236}">
                        <a16:creationId xmlns:a16="http://schemas.microsoft.com/office/drawing/2014/main" id="{72A1D7DF-1E91-9974-5889-93708B02E0DE}"/>
                      </a:ext>
                    </a:extLst>
                  </p:cNvPr>
                  <p:cNvSpPr/>
                  <p:nvPr/>
                </p:nvSpPr>
                <p:spPr>
                  <a:xfrm>
                    <a:off x="5174508" y="2855324"/>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00" name="Freeform: Shape 199">
                    <a:extLst>
                      <a:ext uri="{FF2B5EF4-FFF2-40B4-BE49-F238E27FC236}">
                        <a16:creationId xmlns:a16="http://schemas.microsoft.com/office/drawing/2014/main" id="{7CC3A2E6-91CB-CCB1-CD73-0355B2A38D6D}"/>
                      </a:ext>
                    </a:extLst>
                  </p:cNvPr>
                  <p:cNvSpPr/>
                  <p:nvPr/>
                </p:nvSpPr>
                <p:spPr>
                  <a:xfrm>
                    <a:off x="5452587" y="2843503"/>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01" name="Freeform: Shape 200">
                    <a:extLst>
                      <a:ext uri="{FF2B5EF4-FFF2-40B4-BE49-F238E27FC236}">
                        <a16:creationId xmlns:a16="http://schemas.microsoft.com/office/drawing/2014/main" id="{81513111-8D8A-E80A-5E06-CF8A73E461F8}"/>
                      </a:ext>
                    </a:extLst>
                  </p:cNvPr>
                  <p:cNvSpPr/>
                  <p:nvPr/>
                </p:nvSpPr>
                <p:spPr>
                  <a:xfrm>
                    <a:off x="5417030" y="2878966"/>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02" name="Freeform: Shape 201">
                    <a:extLst>
                      <a:ext uri="{FF2B5EF4-FFF2-40B4-BE49-F238E27FC236}">
                        <a16:creationId xmlns:a16="http://schemas.microsoft.com/office/drawing/2014/main" id="{B2454CA7-51FA-1D4F-05F2-6AE493CDF51A}"/>
                      </a:ext>
                    </a:extLst>
                  </p:cNvPr>
                  <p:cNvSpPr/>
                  <p:nvPr/>
                </p:nvSpPr>
                <p:spPr>
                  <a:xfrm>
                    <a:off x="5790336" y="2843503"/>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03" name="Freeform: Shape 202">
                    <a:extLst>
                      <a:ext uri="{FF2B5EF4-FFF2-40B4-BE49-F238E27FC236}">
                        <a16:creationId xmlns:a16="http://schemas.microsoft.com/office/drawing/2014/main" id="{B49C1F1A-5850-19B6-A887-A46B75358277}"/>
                      </a:ext>
                    </a:extLst>
                  </p:cNvPr>
                  <p:cNvSpPr/>
                  <p:nvPr/>
                </p:nvSpPr>
                <p:spPr>
                  <a:xfrm>
                    <a:off x="5754778" y="2878966"/>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04" name="Freeform: Shape 203">
                    <a:extLst>
                      <a:ext uri="{FF2B5EF4-FFF2-40B4-BE49-F238E27FC236}">
                        <a16:creationId xmlns:a16="http://schemas.microsoft.com/office/drawing/2014/main" id="{7D271CB2-F512-8E8E-FC2C-F52DE6807DEF}"/>
                      </a:ext>
                    </a:extLst>
                  </p:cNvPr>
                  <p:cNvSpPr/>
                  <p:nvPr/>
                </p:nvSpPr>
                <p:spPr>
                  <a:xfrm>
                    <a:off x="5816136" y="2883282"/>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05" name="Freeform: Shape 204">
                    <a:extLst>
                      <a:ext uri="{FF2B5EF4-FFF2-40B4-BE49-F238E27FC236}">
                        <a16:creationId xmlns:a16="http://schemas.microsoft.com/office/drawing/2014/main" id="{47C31C76-BB82-5AE8-A8CF-0FAF5790F4DD}"/>
                      </a:ext>
                    </a:extLst>
                  </p:cNvPr>
                  <p:cNvSpPr/>
                  <p:nvPr/>
                </p:nvSpPr>
                <p:spPr>
                  <a:xfrm>
                    <a:off x="5780578" y="2918745"/>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06" name="Freeform: Shape 205">
                    <a:extLst>
                      <a:ext uri="{FF2B5EF4-FFF2-40B4-BE49-F238E27FC236}">
                        <a16:creationId xmlns:a16="http://schemas.microsoft.com/office/drawing/2014/main" id="{142E6D0D-4AB4-F7FE-8C25-DB29DB850F9E}"/>
                      </a:ext>
                    </a:extLst>
                  </p:cNvPr>
                  <p:cNvSpPr/>
                  <p:nvPr/>
                </p:nvSpPr>
                <p:spPr>
                  <a:xfrm>
                    <a:off x="4914723" y="281976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07" name="Freeform: Shape 206">
                    <a:extLst>
                      <a:ext uri="{FF2B5EF4-FFF2-40B4-BE49-F238E27FC236}">
                        <a16:creationId xmlns:a16="http://schemas.microsoft.com/office/drawing/2014/main" id="{880BD4A8-6625-0432-D507-79CE61DAA953}"/>
                      </a:ext>
                    </a:extLst>
                  </p:cNvPr>
                  <p:cNvSpPr/>
                  <p:nvPr/>
                </p:nvSpPr>
                <p:spPr>
                  <a:xfrm>
                    <a:off x="4879259" y="2855324"/>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08" name="Freeform: Shape 207">
                    <a:extLst>
                      <a:ext uri="{FF2B5EF4-FFF2-40B4-BE49-F238E27FC236}">
                        <a16:creationId xmlns:a16="http://schemas.microsoft.com/office/drawing/2014/main" id="{30233704-B721-A1BB-F39A-B29981778C29}"/>
                      </a:ext>
                    </a:extLst>
                  </p:cNvPr>
                  <p:cNvSpPr/>
                  <p:nvPr/>
                </p:nvSpPr>
                <p:spPr>
                  <a:xfrm>
                    <a:off x="4476964" y="2772482"/>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09" name="Freeform: Shape 208">
                    <a:extLst>
                      <a:ext uri="{FF2B5EF4-FFF2-40B4-BE49-F238E27FC236}">
                        <a16:creationId xmlns:a16="http://schemas.microsoft.com/office/drawing/2014/main" id="{38945E3B-B43C-5DC6-1537-F5B4F298026F}"/>
                      </a:ext>
                    </a:extLst>
                  </p:cNvPr>
                  <p:cNvSpPr/>
                  <p:nvPr/>
                </p:nvSpPr>
                <p:spPr>
                  <a:xfrm>
                    <a:off x="4441406" y="2807945"/>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10" name="Freeform: Shape 209">
                    <a:extLst>
                      <a:ext uri="{FF2B5EF4-FFF2-40B4-BE49-F238E27FC236}">
                        <a16:creationId xmlns:a16="http://schemas.microsoft.com/office/drawing/2014/main" id="{4BD05740-F925-386F-EBD7-1879395369F3}"/>
                      </a:ext>
                    </a:extLst>
                  </p:cNvPr>
                  <p:cNvSpPr/>
                  <p:nvPr/>
                </p:nvSpPr>
                <p:spPr>
                  <a:xfrm>
                    <a:off x="4425269" y="276103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11" name="Freeform: Shape 210">
                    <a:extLst>
                      <a:ext uri="{FF2B5EF4-FFF2-40B4-BE49-F238E27FC236}">
                        <a16:creationId xmlns:a16="http://schemas.microsoft.com/office/drawing/2014/main" id="{34221275-0757-23D7-E610-D955FDB5B903}"/>
                      </a:ext>
                    </a:extLst>
                  </p:cNvPr>
                  <p:cNvSpPr/>
                  <p:nvPr/>
                </p:nvSpPr>
                <p:spPr>
                  <a:xfrm>
                    <a:off x="4389806" y="2796499"/>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12" name="Freeform: Shape 211">
                    <a:extLst>
                      <a:ext uri="{FF2B5EF4-FFF2-40B4-BE49-F238E27FC236}">
                        <a16:creationId xmlns:a16="http://schemas.microsoft.com/office/drawing/2014/main" id="{1F0E02CF-BF03-588C-5533-86E699ACECDA}"/>
                      </a:ext>
                    </a:extLst>
                  </p:cNvPr>
                  <p:cNvSpPr/>
                  <p:nvPr/>
                </p:nvSpPr>
                <p:spPr>
                  <a:xfrm>
                    <a:off x="4151036" y="266055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13" name="Freeform: Shape 212">
                    <a:extLst>
                      <a:ext uri="{FF2B5EF4-FFF2-40B4-BE49-F238E27FC236}">
                        <a16:creationId xmlns:a16="http://schemas.microsoft.com/office/drawing/2014/main" id="{4D3B0427-0788-714C-6C8E-CF1F4729E717}"/>
                      </a:ext>
                    </a:extLst>
                  </p:cNvPr>
                  <p:cNvSpPr/>
                  <p:nvPr/>
                </p:nvSpPr>
                <p:spPr>
                  <a:xfrm>
                    <a:off x="4115573" y="2696113"/>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14" name="Freeform: Shape 213">
                    <a:extLst>
                      <a:ext uri="{FF2B5EF4-FFF2-40B4-BE49-F238E27FC236}">
                        <a16:creationId xmlns:a16="http://schemas.microsoft.com/office/drawing/2014/main" id="{F6CA785F-937A-3D6D-0A13-EFAE2915CF0D}"/>
                      </a:ext>
                    </a:extLst>
                  </p:cNvPr>
                  <p:cNvSpPr/>
                  <p:nvPr/>
                </p:nvSpPr>
                <p:spPr>
                  <a:xfrm>
                    <a:off x="3928404" y="2630440"/>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15" name="Freeform: Shape 214">
                    <a:extLst>
                      <a:ext uri="{FF2B5EF4-FFF2-40B4-BE49-F238E27FC236}">
                        <a16:creationId xmlns:a16="http://schemas.microsoft.com/office/drawing/2014/main" id="{B74D6376-89B9-E434-B0C9-B143A83F7DC4}"/>
                      </a:ext>
                    </a:extLst>
                  </p:cNvPr>
                  <p:cNvSpPr/>
                  <p:nvPr/>
                </p:nvSpPr>
                <p:spPr>
                  <a:xfrm>
                    <a:off x="3892847" y="2665997"/>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16" name="Freeform: Shape 215">
                    <a:extLst>
                      <a:ext uri="{FF2B5EF4-FFF2-40B4-BE49-F238E27FC236}">
                        <a16:creationId xmlns:a16="http://schemas.microsoft.com/office/drawing/2014/main" id="{FF51082C-E753-C0FA-C1D9-8EAFF8C817A0}"/>
                      </a:ext>
                    </a:extLst>
                  </p:cNvPr>
                  <p:cNvSpPr/>
                  <p:nvPr/>
                </p:nvSpPr>
                <p:spPr>
                  <a:xfrm>
                    <a:off x="3846594" y="2589628"/>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17" name="Freeform: Shape 216">
                    <a:extLst>
                      <a:ext uri="{FF2B5EF4-FFF2-40B4-BE49-F238E27FC236}">
                        <a16:creationId xmlns:a16="http://schemas.microsoft.com/office/drawing/2014/main" id="{C2CA04F4-06D7-13E8-7E90-F367236B1B26}"/>
                      </a:ext>
                    </a:extLst>
                  </p:cNvPr>
                  <p:cNvSpPr/>
                  <p:nvPr/>
                </p:nvSpPr>
                <p:spPr>
                  <a:xfrm>
                    <a:off x="3811130" y="2625092"/>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18" name="Freeform: Shape 217">
                    <a:extLst>
                      <a:ext uri="{FF2B5EF4-FFF2-40B4-BE49-F238E27FC236}">
                        <a16:creationId xmlns:a16="http://schemas.microsoft.com/office/drawing/2014/main" id="{713E3936-8D4C-B358-AC3E-3911B6AB4C97}"/>
                      </a:ext>
                    </a:extLst>
                  </p:cNvPr>
                  <p:cNvSpPr/>
                  <p:nvPr/>
                </p:nvSpPr>
                <p:spPr>
                  <a:xfrm>
                    <a:off x="3877836" y="259497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19" name="Freeform: Shape 218">
                    <a:extLst>
                      <a:ext uri="{FF2B5EF4-FFF2-40B4-BE49-F238E27FC236}">
                        <a16:creationId xmlns:a16="http://schemas.microsoft.com/office/drawing/2014/main" id="{1B8D829A-398C-590F-B0A8-FBE515A6CAD3}"/>
                      </a:ext>
                    </a:extLst>
                  </p:cNvPr>
                  <p:cNvSpPr/>
                  <p:nvPr/>
                </p:nvSpPr>
                <p:spPr>
                  <a:xfrm>
                    <a:off x="3842278" y="2630440"/>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20" name="Freeform: Shape 219">
                    <a:extLst>
                      <a:ext uri="{FF2B5EF4-FFF2-40B4-BE49-F238E27FC236}">
                        <a16:creationId xmlns:a16="http://schemas.microsoft.com/office/drawing/2014/main" id="{5C798639-9D16-127A-19EF-E8E07F0FA495}"/>
                      </a:ext>
                    </a:extLst>
                  </p:cNvPr>
                  <p:cNvSpPr/>
                  <p:nvPr/>
                </p:nvSpPr>
                <p:spPr>
                  <a:xfrm>
                    <a:off x="3892847" y="259497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21" name="Freeform: Shape 220">
                    <a:extLst>
                      <a:ext uri="{FF2B5EF4-FFF2-40B4-BE49-F238E27FC236}">
                        <a16:creationId xmlns:a16="http://schemas.microsoft.com/office/drawing/2014/main" id="{E35C5221-DC90-7CF2-0C65-1C147B8129F8}"/>
                      </a:ext>
                    </a:extLst>
                  </p:cNvPr>
                  <p:cNvSpPr/>
                  <p:nvPr/>
                </p:nvSpPr>
                <p:spPr>
                  <a:xfrm>
                    <a:off x="3857383" y="2630440"/>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22" name="Freeform: Shape 221">
                    <a:extLst>
                      <a:ext uri="{FF2B5EF4-FFF2-40B4-BE49-F238E27FC236}">
                        <a16:creationId xmlns:a16="http://schemas.microsoft.com/office/drawing/2014/main" id="{060D482E-1E0C-F4F4-6D1F-6FB2675DA263}"/>
                      </a:ext>
                    </a:extLst>
                  </p:cNvPr>
                  <p:cNvSpPr/>
                  <p:nvPr/>
                </p:nvSpPr>
                <p:spPr>
                  <a:xfrm>
                    <a:off x="3906826" y="2605765"/>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23" name="Freeform: Shape 222">
                    <a:extLst>
                      <a:ext uri="{FF2B5EF4-FFF2-40B4-BE49-F238E27FC236}">
                        <a16:creationId xmlns:a16="http://schemas.microsoft.com/office/drawing/2014/main" id="{FA4E3354-ED5E-AD2F-E86C-10FDC1A81C3D}"/>
                      </a:ext>
                    </a:extLst>
                  </p:cNvPr>
                  <p:cNvSpPr/>
                  <p:nvPr/>
                </p:nvSpPr>
                <p:spPr>
                  <a:xfrm>
                    <a:off x="3871362" y="2641229"/>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24" name="Freeform: Shape 223">
                    <a:extLst>
                      <a:ext uri="{FF2B5EF4-FFF2-40B4-BE49-F238E27FC236}">
                        <a16:creationId xmlns:a16="http://schemas.microsoft.com/office/drawing/2014/main" id="{0FD5B50C-9244-81EE-4EA7-FCC7EE8E2C82}"/>
                      </a:ext>
                    </a:extLst>
                  </p:cNvPr>
                  <p:cNvSpPr/>
                  <p:nvPr/>
                </p:nvSpPr>
                <p:spPr>
                  <a:xfrm>
                    <a:off x="3661583" y="253474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25" name="Freeform: Shape 224">
                    <a:extLst>
                      <a:ext uri="{FF2B5EF4-FFF2-40B4-BE49-F238E27FC236}">
                        <a16:creationId xmlns:a16="http://schemas.microsoft.com/office/drawing/2014/main" id="{2938BE34-53B4-2C6E-B612-ED6D6F66FB11}"/>
                      </a:ext>
                    </a:extLst>
                  </p:cNvPr>
                  <p:cNvSpPr/>
                  <p:nvPr/>
                </p:nvSpPr>
                <p:spPr>
                  <a:xfrm>
                    <a:off x="3626119" y="2570208"/>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26" name="Freeform: Shape 225">
                    <a:extLst>
                      <a:ext uri="{FF2B5EF4-FFF2-40B4-BE49-F238E27FC236}">
                        <a16:creationId xmlns:a16="http://schemas.microsoft.com/office/drawing/2014/main" id="{FDC71952-1AFD-E676-11B6-3907D03739FD}"/>
                      </a:ext>
                    </a:extLst>
                  </p:cNvPr>
                  <p:cNvSpPr/>
                  <p:nvPr/>
                </p:nvSpPr>
                <p:spPr>
                  <a:xfrm>
                    <a:off x="3397013" y="2405649"/>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27" name="Freeform: Shape 226">
                    <a:extLst>
                      <a:ext uri="{FF2B5EF4-FFF2-40B4-BE49-F238E27FC236}">
                        <a16:creationId xmlns:a16="http://schemas.microsoft.com/office/drawing/2014/main" id="{A0F58317-1575-69DC-6BEF-7E5BEC65B0B5}"/>
                      </a:ext>
                    </a:extLst>
                  </p:cNvPr>
                  <p:cNvSpPr/>
                  <p:nvPr/>
                </p:nvSpPr>
                <p:spPr>
                  <a:xfrm>
                    <a:off x="3361550" y="2441207"/>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28" name="Freeform: Shape 227">
                    <a:extLst>
                      <a:ext uri="{FF2B5EF4-FFF2-40B4-BE49-F238E27FC236}">
                        <a16:creationId xmlns:a16="http://schemas.microsoft.com/office/drawing/2014/main" id="{D00699AE-D295-1B52-ACC9-ED53E70426A8}"/>
                      </a:ext>
                    </a:extLst>
                  </p:cNvPr>
                  <p:cNvSpPr/>
                  <p:nvPr/>
                </p:nvSpPr>
                <p:spPr>
                  <a:xfrm>
                    <a:off x="3116307" y="2232460"/>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29" name="Freeform: Shape 228">
                    <a:extLst>
                      <a:ext uri="{FF2B5EF4-FFF2-40B4-BE49-F238E27FC236}">
                        <a16:creationId xmlns:a16="http://schemas.microsoft.com/office/drawing/2014/main" id="{4CFBD56A-963D-304E-2628-1B26BA1CA172}"/>
                      </a:ext>
                    </a:extLst>
                  </p:cNvPr>
                  <p:cNvSpPr/>
                  <p:nvPr/>
                </p:nvSpPr>
                <p:spPr>
                  <a:xfrm>
                    <a:off x="3080749" y="2268017"/>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30" name="Freeform: Shape 229">
                    <a:extLst>
                      <a:ext uri="{FF2B5EF4-FFF2-40B4-BE49-F238E27FC236}">
                        <a16:creationId xmlns:a16="http://schemas.microsoft.com/office/drawing/2014/main" id="{0EBEA1AC-2B8D-0AD4-70CC-CA33A310C635}"/>
                      </a:ext>
                    </a:extLst>
                  </p:cNvPr>
                  <p:cNvSpPr/>
                  <p:nvPr/>
                </p:nvSpPr>
                <p:spPr>
                  <a:xfrm>
                    <a:off x="3102328" y="2213133"/>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31" name="Freeform: Shape 230">
                    <a:extLst>
                      <a:ext uri="{FF2B5EF4-FFF2-40B4-BE49-F238E27FC236}">
                        <a16:creationId xmlns:a16="http://schemas.microsoft.com/office/drawing/2014/main" id="{FF2335C4-9F06-BD8B-A9E0-593639CE17EF}"/>
                      </a:ext>
                    </a:extLst>
                  </p:cNvPr>
                  <p:cNvSpPr/>
                  <p:nvPr/>
                </p:nvSpPr>
                <p:spPr>
                  <a:xfrm>
                    <a:off x="3066770" y="2248596"/>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32" name="Freeform: Shape 231">
                    <a:extLst>
                      <a:ext uri="{FF2B5EF4-FFF2-40B4-BE49-F238E27FC236}">
                        <a16:creationId xmlns:a16="http://schemas.microsoft.com/office/drawing/2014/main" id="{DC79F5B0-D6B7-846E-8176-02A8C0281624}"/>
                      </a:ext>
                    </a:extLst>
                  </p:cNvPr>
                  <p:cNvSpPr/>
                  <p:nvPr/>
                </p:nvSpPr>
                <p:spPr>
                  <a:xfrm>
                    <a:off x="3094728" y="2175511"/>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33" name="Freeform: Shape 232">
                    <a:extLst>
                      <a:ext uri="{FF2B5EF4-FFF2-40B4-BE49-F238E27FC236}">
                        <a16:creationId xmlns:a16="http://schemas.microsoft.com/office/drawing/2014/main" id="{4DD99C97-CC2E-263F-A78A-FF99C127F983}"/>
                      </a:ext>
                    </a:extLst>
                  </p:cNvPr>
                  <p:cNvSpPr/>
                  <p:nvPr/>
                </p:nvSpPr>
                <p:spPr>
                  <a:xfrm>
                    <a:off x="3059265" y="2210975"/>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34" name="Freeform: Shape 233">
                    <a:extLst>
                      <a:ext uri="{FF2B5EF4-FFF2-40B4-BE49-F238E27FC236}">
                        <a16:creationId xmlns:a16="http://schemas.microsoft.com/office/drawing/2014/main" id="{F91F52C2-09BF-8180-FA76-6F8566B10C65}"/>
                      </a:ext>
                    </a:extLst>
                  </p:cNvPr>
                  <p:cNvSpPr/>
                  <p:nvPr/>
                </p:nvSpPr>
                <p:spPr>
                  <a:xfrm>
                    <a:off x="2858680" y="2018459"/>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35" name="Freeform: Shape 234">
                    <a:extLst>
                      <a:ext uri="{FF2B5EF4-FFF2-40B4-BE49-F238E27FC236}">
                        <a16:creationId xmlns:a16="http://schemas.microsoft.com/office/drawing/2014/main" id="{F2ABEBBF-099F-7BBA-AC7B-AE5425D71C54}"/>
                      </a:ext>
                    </a:extLst>
                  </p:cNvPr>
                  <p:cNvSpPr/>
                  <p:nvPr/>
                </p:nvSpPr>
                <p:spPr>
                  <a:xfrm>
                    <a:off x="2823123" y="2053922"/>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36" name="Freeform: Shape 235">
                    <a:extLst>
                      <a:ext uri="{FF2B5EF4-FFF2-40B4-BE49-F238E27FC236}">
                        <a16:creationId xmlns:a16="http://schemas.microsoft.com/office/drawing/2014/main" id="{154F4DF5-9EF3-DBBE-8376-0D1DEBC727E2}"/>
                      </a:ext>
                    </a:extLst>
                  </p:cNvPr>
                  <p:cNvSpPr/>
                  <p:nvPr/>
                </p:nvSpPr>
                <p:spPr>
                  <a:xfrm>
                    <a:off x="2843012" y="1964700"/>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37" name="Freeform: Shape 236">
                    <a:extLst>
                      <a:ext uri="{FF2B5EF4-FFF2-40B4-BE49-F238E27FC236}">
                        <a16:creationId xmlns:a16="http://schemas.microsoft.com/office/drawing/2014/main" id="{A2160B33-7E3E-4122-D78B-CE35670628B1}"/>
                      </a:ext>
                    </a:extLst>
                  </p:cNvPr>
                  <p:cNvSpPr/>
                  <p:nvPr/>
                </p:nvSpPr>
                <p:spPr>
                  <a:xfrm>
                    <a:off x="2807549" y="2000164"/>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38" name="Freeform: Shape 237">
                    <a:extLst>
                      <a:ext uri="{FF2B5EF4-FFF2-40B4-BE49-F238E27FC236}">
                        <a16:creationId xmlns:a16="http://schemas.microsoft.com/office/drawing/2014/main" id="{18493C92-0AFA-969F-AC96-D1F5F65E2898}"/>
                      </a:ext>
                    </a:extLst>
                  </p:cNvPr>
                  <p:cNvSpPr/>
                  <p:nvPr/>
                </p:nvSpPr>
                <p:spPr>
                  <a:xfrm>
                    <a:off x="2922664" y="2114717"/>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39" name="Freeform: Shape 238">
                    <a:extLst>
                      <a:ext uri="{FF2B5EF4-FFF2-40B4-BE49-F238E27FC236}">
                        <a16:creationId xmlns:a16="http://schemas.microsoft.com/office/drawing/2014/main" id="{0DB4923E-6679-835F-9E9E-E132E6D17C97}"/>
                      </a:ext>
                    </a:extLst>
                  </p:cNvPr>
                  <p:cNvSpPr/>
                  <p:nvPr/>
                </p:nvSpPr>
                <p:spPr>
                  <a:xfrm>
                    <a:off x="2887201" y="2150180"/>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40" name="Freeform: Shape 239">
                    <a:extLst>
                      <a:ext uri="{FF2B5EF4-FFF2-40B4-BE49-F238E27FC236}">
                        <a16:creationId xmlns:a16="http://schemas.microsoft.com/office/drawing/2014/main" id="{8863C3EA-BE26-5734-715F-B1C279E2115C}"/>
                      </a:ext>
                    </a:extLst>
                  </p:cNvPr>
                  <p:cNvSpPr/>
                  <p:nvPr/>
                </p:nvSpPr>
                <p:spPr>
                  <a:xfrm>
                    <a:off x="2937676" y="2114717"/>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41" name="Freeform: Shape 240">
                    <a:extLst>
                      <a:ext uri="{FF2B5EF4-FFF2-40B4-BE49-F238E27FC236}">
                        <a16:creationId xmlns:a16="http://schemas.microsoft.com/office/drawing/2014/main" id="{05480BF4-58FC-47F7-4862-DE038A744E05}"/>
                      </a:ext>
                    </a:extLst>
                  </p:cNvPr>
                  <p:cNvSpPr/>
                  <p:nvPr/>
                </p:nvSpPr>
                <p:spPr>
                  <a:xfrm>
                    <a:off x="2902212" y="2150180"/>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42" name="Freeform: Shape 241">
                    <a:extLst>
                      <a:ext uri="{FF2B5EF4-FFF2-40B4-BE49-F238E27FC236}">
                        <a16:creationId xmlns:a16="http://schemas.microsoft.com/office/drawing/2014/main" id="{C6DE691A-3FC7-327A-8D4D-4DE95DDC40A7}"/>
                      </a:ext>
                    </a:extLst>
                  </p:cNvPr>
                  <p:cNvSpPr/>
                  <p:nvPr/>
                </p:nvSpPr>
                <p:spPr>
                  <a:xfrm>
                    <a:off x="2878570" y="2074375"/>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43" name="Freeform: Shape 242">
                    <a:extLst>
                      <a:ext uri="{FF2B5EF4-FFF2-40B4-BE49-F238E27FC236}">
                        <a16:creationId xmlns:a16="http://schemas.microsoft.com/office/drawing/2014/main" id="{A1BAD2BE-2D23-06CE-2C07-856FEBC3DEF9}"/>
                      </a:ext>
                    </a:extLst>
                  </p:cNvPr>
                  <p:cNvSpPr/>
                  <p:nvPr/>
                </p:nvSpPr>
                <p:spPr>
                  <a:xfrm>
                    <a:off x="2843012" y="2109838"/>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44" name="Freeform: Shape 243">
                    <a:extLst>
                      <a:ext uri="{FF2B5EF4-FFF2-40B4-BE49-F238E27FC236}">
                        <a16:creationId xmlns:a16="http://schemas.microsoft.com/office/drawing/2014/main" id="{7790E049-679B-E40E-93B9-E3C08FE5E561}"/>
                      </a:ext>
                    </a:extLst>
                  </p:cNvPr>
                  <p:cNvSpPr/>
                  <p:nvPr/>
                </p:nvSpPr>
                <p:spPr>
                  <a:xfrm>
                    <a:off x="2604243" y="1836637"/>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45" name="Freeform: Shape 244">
                    <a:extLst>
                      <a:ext uri="{FF2B5EF4-FFF2-40B4-BE49-F238E27FC236}">
                        <a16:creationId xmlns:a16="http://schemas.microsoft.com/office/drawing/2014/main" id="{C07E0BF5-66F0-98EB-2188-95A984662165}"/>
                      </a:ext>
                    </a:extLst>
                  </p:cNvPr>
                  <p:cNvSpPr/>
                  <p:nvPr/>
                </p:nvSpPr>
                <p:spPr>
                  <a:xfrm>
                    <a:off x="2568779" y="1872195"/>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46" name="Freeform: Shape 245">
                    <a:extLst>
                      <a:ext uri="{FF2B5EF4-FFF2-40B4-BE49-F238E27FC236}">
                        <a16:creationId xmlns:a16="http://schemas.microsoft.com/office/drawing/2014/main" id="{9DF227B5-8DD5-4610-943A-3A5D22F692FD}"/>
                      </a:ext>
                    </a:extLst>
                  </p:cNvPr>
                  <p:cNvSpPr/>
                  <p:nvPr/>
                </p:nvSpPr>
                <p:spPr>
                  <a:xfrm>
                    <a:off x="2377295" y="164731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47" name="Freeform: Shape 246">
                    <a:extLst>
                      <a:ext uri="{FF2B5EF4-FFF2-40B4-BE49-F238E27FC236}">
                        <a16:creationId xmlns:a16="http://schemas.microsoft.com/office/drawing/2014/main" id="{954F80E7-C78A-008F-374D-D4469946BCBD}"/>
                      </a:ext>
                    </a:extLst>
                  </p:cNvPr>
                  <p:cNvSpPr/>
                  <p:nvPr/>
                </p:nvSpPr>
                <p:spPr>
                  <a:xfrm>
                    <a:off x="2341831" y="1682868"/>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48" name="Freeform: Shape 247">
                    <a:extLst>
                      <a:ext uri="{FF2B5EF4-FFF2-40B4-BE49-F238E27FC236}">
                        <a16:creationId xmlns:a16="http://schemas.microsoft.com/office/drawing/2014/main" id="{05B8A8F0-7CCA-91E8-F945-2721CEF9E63A}"/>
                      </a:ext>
                    </a:extLst>
                  </p:cNvPr>
                  <p:cNvSpPr/>
                  <p:nvPr/>
                </p:nvSpPr>
                <p:spPr>
                  <a:xfrm>
                    <a:off x="2365473" y="1589800"/>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49" name="Freeform: Shape 248">
                    <a:extLst>
                      <a:ext uri="{FF2B5EF4-FFF2-40B4-BE49-F238E27FC236}">
                        <a16:creationId xmlns:a16="http://schemas.microsoft.com/office/drawing/2014/main" id="{01895A47-67DE-C381-F9BF-7B87C362B023}"/>
                      </a:ext>
                    </a:extLst>
                  </p:cNvPr>
                  <p:cNvSpPr/>
                  <p:nvPr/>
                </p:nvSpPr>
                <p:spPr>
                  <a:xfrm>
                    <a:off x="2330010" y="1625263"/>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50" name="Freeform: Shape 249">
                    <a:extLst>
                      <a:ext uri="{FF2B5EF4-FFF2-40B4-BE49-F238E27FC236}">
                        <a16:creationId xmlns:a16="http://schemas.microsoft.com/office/drawing/2014/main" id="{625CE05C-9E9D-E93B-AC5C-B5454F5EFBC5}"/>
                      </a:ext>
                    </a:extLst>
                  </p:cNvPr>
                  <p:cNvSpPr/>
                  <p:nvPr/>
                </p:nvSpPr>
                <p:spPr>
                  <a:xfrm>
                    <a:off x="2349337" y="145160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51" name="Freeform: Shape 250">
                    <a:extLst>
                      <a:ext uri="{FF2B5EF4-FFF2-40B4-BE49-F238E27FC236}">
                        <a16:creationId xmlns:a16="http://schemas.microsoft.com/office/drawing/2014/main" id="{ADE36A5B-E549-9B06-BED3-B19F4534EB95}"/>
                      </a:ext>
                    </a:extLst>
                  </p:cNvPr>
                  <p:cNvSpPr/>
                  <p:nvPr/>
                </p:nvSpPr>
                <p:spPr>
                  <a:xfrm>
                    <a:off x="2313873" y="1487068"/>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52" name="Freeform: Shape 251">
                    <a:extLst>
                      <a:ext uri="{FF2B5EF4-FFF2-40B4-BE49-F238E27FC236}">
                        <a16:creationId xmlns:a16="http://schemas.microsoft.com/office/drawing/2014/main" id="{16611DE7-CBE2-B25A-A65F-518BAF2E5007}"/>
                      </a:ext>
                    </a:extLst>
                  </p:cNvPr>
                  <p:cNvSpPr/>
                  <p:nvPr/>
                </p:nvSpPr>
                <p:spPr>
                  <a:xfrm>
                    <a:off x="2330010" y="1425804"/>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53" name="Freeform: Shape 252">
                    <a:extLst>
                      <a:ext uri="{FF2B5EF4-FFF2-40B4-BE49-F238E27FC236}">
                        <a16:creationId xmlns:a16="http://schemas.microsoft.com/office/drawing/2014/main" id="{E06A3E76-7A96-C6D5-90D3-6BD50EE4F374}"/>
                      </a:ext>
                    </a:extLst>
                  </p:cNvPr>
                  <p:cNvSpPr/>
                  <p:nvPr/>
                </p:nvSpPr>
                <p:spPr>
                  <a:xfrm>
                    <a:off x="2294453" y="1461268"/>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54" name="Freeform: Shape 253">
                    <a:extLst>
                      <a:ext uri="{FF2B5EF4-FFF2-40B4-BE49-F238E27FC236}">
                        <a16:creationId xmlns:a16="http://schemas.microsoft.com/office/drawing/2014/main" id="{C5A8C1C5-9331-75E6-8867-70860DFAA958}"/>
                      </a:ext>
                    </a:extLst>
                  </p:cNvPr>
                  <p:cNvSpPr/>
                  <p:nvPr/>
                </p:nvSpPr>
                <p:spPr>
                  <a:xfrm>
                    <a:off x="2333763" y="1398878"/>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sp>
                <p:nvSpPr>
                  <p:cNvPr id="255" name="Freeform: Shape 254">
                    <a:extLst>
                      <a:ext uri="{FF2B5EF4-FFF2-40B4-BE49-F238E27FC236}">
                        <a16:creationId xmlns:a16="http://schemas.microsoft.com/office/drawing/2014/main" id="{6144FA6A-EC8D-1612-78E1-300F5D8F80C5}"/>
                      </a:ext>
                    </a:extLst>
                  </p:cNvPr>
                  <p:cNvSpPr/>
                  <p:nvPr/>
                </p:nvSpPr>
                <p:spPr>
                  <a:xfrm>
                    <a:off x="2298205" y="1434342"/>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defTabSz="1219170">
                      <a:buClr>
                        <a:srgbClr val="000000"/>
                      </a:buClr>
                      <a:defRPr/>
                    </a:pPr>
                    <a:endParaRPr lang="en-GB" sz="1867" kern="0">
                      <a:solidFill>
                        <a:srgbClr val="000000"/>
                      </a:solidFill>
                      <a:latin typeface="Arial"/>
                      <a:cs typeface="Arial"/>
                      <a:sym typeface="Arial"/>
                    </a:endParaRPr>
                  </a:p>
                </p:txBody>
              </p:sp>
            </p:grpSp>
          </p:grpSp>
        </p:grpSp>
        <p:grpSp>
          <p:nvGrpSpPr>
            <p:cNvPr id="12" name="Group 11">
              <a:extLst>
                <a:ext uri="{FF2B5EF4-FFF2-40B4-BE49-F238E27FC236}">
                  <a16:creationId xmlns:a16="http://schemas.microsoft.com/office/drawing/2014/main" id="{B2676623-16D3-C078-D9B6-02D2A4846065}"/>
                </a:ext>
              </a:extLst>
            </p:cNvPr>
            <p:cNvGrpSpPr/>
            <p:nvPr/>
          </p:nvGrpSpPr>
          <p:grpSpPr>
            <a:xfrm>
              <a:off x="1216880" y="1214021"/>
              <a:ext cx="6511977" cy="2417490"/>
              <a:chOff x="1216880" y="1214021"/>
              <a:chExt cx="6511977" cy="2417490"/>
            </a:xfrm>
          </p:grpSpPr>
          <p:cxnSp>
            <p:nvCxnSpPr>
              <p:cNvPr id="13" name="Straight Connector 12">
                <a:extLst>
                  <a:ext uri="{FF2B5EF4-FFF2-40B4-BE49-F238E27FC236}">
                    <a16:creationId xmlns:a16="http://schemas.microsoft.com/office/drawing/2014/main" id="{D9B2DE62-8480-BFEC-9A7D-9F505E81EC02}"/>
                  </a:ext>
                </a:extLst>
              </p:cNvPr>
              <p:cNvCxnSpPr>
                <a:cxnSpLocks/>
              </p:cNvCxnSpPr>
              <p:nvPr/>
            </p:nvCxnSpPr>
            <p:spPr>
              <a:xfrm>
                <a:off x="1831354" y="1230682"/>
                <a:ext cx="0" cy="1969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E08ECC-3F66-BAA9-628D-D5B90A48F790}"/>
                  </a:ext>
                </a:extLst>
              </p:cNvPr>
              <p:cNvCxnSpPr>
                <a:cxnSpLocks/>
              </p:cNvCxnSpPr>
              <p:nvPr/>
            </p:nvCxnSpPr>
            <p:spPr>
              <a:xfrm>
                <a:off x="1821250" y="3203194"/>
                <a:ext cx="59076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56A05E1-3A10-01A4-2DB9-A3700FE3291D}"/>
                  </a:ext>
                </a:extLst>
              </p:cNvPr>
              <p:cNvGrpSpPr/>
              <p:nvPr/>
            </p:nvGrpSpPr>
            <p:grpSpPr>
              <a:xfrm>
                <a:off x="1472462" y="3115761"/>
                <a:ext cx="358892" cy="169277"/>
                <a:chOff x="1472462" y="3115761"/>
                <a:chExt cx="358892" cy="169277"/>
              </a:xfrm>
            </p:grpSpPr>
            <p:cxnSp>
              <p:nvCxnSpPr>
                <p:cNvPr id="182" name="Straight Connector 181">
                  <a:extLst>
                    <a:ext uri="{FF2B5EF4-FFF2-40B4-BE49-F238E27FC236}">
                      <a16:creationId xmlns:a16="http://schemas.microsoft.com/office/drawing/2014/main" id="{307EAA35-5848-38E2-A08D-4619C66465E6}"/>
                    </a:ext>
                  </a:extLst>
                </p:cNvPr>
                <p:cNvCxnSpPr>
                  <a:cxnSpLocks/>
                </p:cNvCxnSpPr>
                <p:nvPr/>
              </p:nvCxnSpPr>
              <p:spPr>
                <a:xfrm>
                  <a:off x="1795354" y="320319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9541C639-6620-2705-4075-ECAC607F6276}"/>
                    </a:ext>
                  </a:extLst>
                </p:cNvPr>
                <p:cNvSpPr txBox="1"/>
                <p:nvPr/>
              </p:nvSpPr>
              <p:spPr>
                <a:xfrm>
                  <a:off x="1472462" y="3115761"/>
                  <a:ext cx="303323" cy="169277"/>
                </a:xfrm>
                <a:prstGeom prst="rect">
                  <a:avLst/>
                </a:prstGeom>
                <a:noFill/>
              </p:spPr>
              <p:txBody>
                <a:bodyPr wrap="square" lIns="0" tIns="0" rIns="0" bIns="0" rtlCol="0" anchor="ctr" anchorCtr="0">
                  <a:noAutofit/>
                </a:bodyPr>
                <a:lstStyle/>
                <a:p>
                  <a:pPr algn="r" defTabSz="1219170">
                    <a:buClr>
                      <a:srgbClr val="000000"/>
                    </a:buClr>
                    <a:defRPr/>
                  </a:pPr>
                  <a:r>
                    <a:rPr lang="en-GB" sz="1467" kern="0" dirty="0">
                      <a:solidFill>
                        <a:srgbClr val="000000"/>
                      </a:solidFill>
                      <a:latin typeface="Arial"/>
                      <a:cs typeface="Arial"/>
                      <a:sym typeface="Arial"/>
                    </a:rPr>
                    <a:t>0</a:t>
                  </a:r>
                </a:p>
              </p:txBody>
            </p:sp>
          </p:grpSp>
          <p:grpSp>
            <p:nvGrpSpPr>
              <p:cNvPr id="16" name="Group 15">
                <a:extLst>
                  <a:ext uri="{FF2B5EF4-FFF2-40B4-BE49-F238E27FC236}">
                    <a16:creationId xmlns:a16="http://schemas.microsoft.com/office/drawing/2014/main" id="{F7F77060-4520-78B2-23DA-838D03FE27D1}"/>
                  </a:ext>
                </a:extLst>
              </p:cNvPr>
              <p:cNvGrpSpPr/>
              <p:nvPr/>
            </p:nvGrpSpPr>
            <p:grpSpPr>
              <a:xfrm>
                <a:off x="1472462" y="2640326"/>
                <a:ext cx="358892" cy="169277"/>
                <a:chOff x="1472462" y="3115761"/>
                <a:chExt cx="358892" cy="169277"/>
              </a:xfrm>
            </p:grpSpPr>
            <p:cxnSp>
              <p:nvCxnSpPr>
                <p:cNvPr id="180" name="Straight Connector 179">
                  <a:extLst>
                    <a:ext uri="{FF2B5EF4-FFF2-40B4-BE49-F238E27FC236}">
                      <a16:creationId xmlns:a16="http://schemas.microsoft.com/office/drawing/2014/main" id="{D250DB52-7FAF-E3A9-BF72-98AA45FA7F15}"/>
                    </a:ext>
                  </a:extLst>
                </p:cNvPr>
                <p:cNvCxnSpPr>
                  <a:cxnSpLocks/>
                </p:cNvCxnSpPr>
                <p:nvPr/>
              </p:nvCxnSpPr>
              <p:spPr>
                <a:xfrm>
                  <a:off x="1795354" y="320319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ECCB2576-9D5A-8B82-1CBD-247141B77409}"/>
                    </a:ext>
                  </a:extLst>
                </p:cNvPr>
                <p:cNvSpPr txBox="1"/>
                <p:nvPr/>
              </p:nvSpPr>
              <p:spPr>
                <a:xfrm>
                  <a:off x="1472462" y="3115761"/>
                  <a:ext cx="303323" cy="169277"/>
                </a:xfrm>
                <a:prstGeom prst="rect">
                  <a:avLst/>
                </a:prstGeom>
                <a:noFill/>
              </p:spPr>
              <p:txBody>
                <a:bodyPr wrap="square" lIns="0" tIns="0" rIns="0" bIns="0" rtlCol="0" anchor="ctr" anchorCtr="0">
                  <a:noAutofit/>
                </a:bodyPr>
                <a:lstStyle/>
                <a:p>
                  <a:pPr algn="r" defTabSz="1219170">
                    <a:buClr>
                      <a:srgbClr val="000000"/>
                    </a:buClr>
                    <a:defRPr/>
                  </a:pPr>
                  <a:r>
                    <a:rPr lang="en-GB" sz="1467" kern="0" dirty="0">
                      <a:solidFill>
                        <a:srgbClr val="000000"/>
                      </a:solidFill>
                      <a:latin typeface="Arial"/>
                      <a:cs typeface="Arial"/>
                      <a:sym typeface="Arial"/>
                    </a:rPr>
                    <a:t>25</a:t>
                  </a:r>
                </a:p>
              </p:txBody>
            </p:sp>
          </p:grpSp>
          <p:grpSp>
            <p:nvGrpSpPr>
              <p:cNvPr id="17" name="Group 16">
                <a:extLst>
                  <a:ext uri="{FF2B5EF4-FFF2-40B4-BE49-F238E27FC236}">
                    <a16:creationId xmlns:a16="http://schemas.microsoft.com/office/drawing/2014/main" id="{F4876356-1935-3ABB-ACA1-C5890DD47674}"/>
                  </a:ext>
                </a:extLst>
              </p:cNvPr>
              <p:cNvGrpSpPr/>
              <p:nvPr/>
            </p:nvGrpSpPr>
            <p:grpSpPr>
              <a:xfrm>
                <a:off x="1472462" y="2164891"/>
                <a:ext cx="358892" cy="169277"/>
                <a:chOff x="1472462" y="3115761"/>
                <a:chExt cx="358892" cy="169277"/>
              </a:xfrm>
            </p:grpSpPr>
            <p:cxnSp>
              <p:nvCxnSpPr>
                <p:cNvPr id="178" name="Straight Connector 177">
                  <a:extLst>
                    <a:ext uri="{FF2B5EF4-FFF2-40B4-BE49-F238E27FC236}">
                      <a16:creationId xmlns:a16="http://schemas.microsoft.com/office/drawing/2014/main" id="{8596D614-891D-7753-9070-B0C5BF55764B}"/>
                    </a:ext>
                  </a:extLst>
                </p:cNvPr>
                <p:cNvCxnSpPr>
                  <a:cxnSpLocks/>
                </p:cNvCxnSpPr>
                <p:nvPr/>
              </p:nvCxnSpPr>
              <p:spPr>
                <a:xfrm>
                  <a:off x="1795354" y="320319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ADD38084-4DB6-85D7-2097-8516874F6293}"/>
                    </a:ext>
                  </a:extLst>
                </p:cNvPr>
                <p:cNvSpPr txBox="1"/>
                <p:nvPr/>
              </p:nvSpPr>
              <p:spPr>
                <a:xfrm>
                  <a:off x="1472462" y="3115761"/>
                  <a:ext cx="303323" cy="169277"/>
                </a:xfrm>
                <a:prstGeom prst="rect">
                  <a:avLst/>
                </a:prstGeom>
                <a:noFill/>
              </p:spPr>
              <p:txBody>
                <a:bodyPr wrap="square" lIns="0" tIns="0" rIns="0" bIns="0" rtlCol="0" anchor="ctr" anchorCtr="0">
                  <a:noAutofit/>
                </a:bodyPr>
                <a:lstStyle/>
                <a:p>
                  <a:pPr algn="r" defTabSz="1219170">
                    <a:buClr>
                      <a:srgbClr val="000000"/>
                    </a:buClr>
                    <a:defRPr/>
                  </a:pPr>
                  <a:r>
                    <a:rPr lang="en-GB" sz="1467" kern="0" dirty="0">
                      <a:solidFill>
                        <a:srgbClr val="000000"/>
                      </a:solidFill>
                      <a:latin typeface="Arial"/>
                      <a:cs typeface="Arial"/>
                      <a:sym typeface="Arial"/>
                    </a:rPr>
                    <a:t>50</a:t>
                  </a:r>
                </a:p>
              </p:txBody>
            </p:sp>
          </p:grpSp>
          <p:grpSp>
            <p:nvGrpSpPr>
              <p:cNvPr id="18" name="Group 17">
                <a:extLst>
                  <a:ext uri="{FF2B5EF4-FFF2-40B4-BE49-F238E27FC236}">
                    <a16:creationId xmlns:a16="http://schemas.microsoft.com/office/drawing/2014/main" id="{EF494919-6012-C2D4-77BC-83EB4C79C349}"/>
                  </a:ext>
                </a:extLst>
              </p:cNvPr>
              <p:cNvGrpSpPr/>
              <p:nvPr/>
            </p:nvGrpSpPr>
            <p:grpSpPr>
              <a:xfrm>
                <a:off x="1472462" y="1689456"/>
                <a:ext cx="358892" cy="169277"/>
                <a:chOff x="1472462" y="3115761"/>
                <a:chExt cx="358892" cy="169277"/>
              </a:xfrm>
            </p:grpSpPr>
            <p:cxnSp>
              <p:nvCxnSpPr>
                <p:cNvPr id="176" name="Straight Connector 175">
                  <a:extLst>
                    <a:ext uri="{FF2B5EF4-FFF2-40B4-BE49-F238E27FC236}">
                      <a16:creationId xmlns:a16="http://schemas.microsoft.com/office/drawing/2014/main" id="{BC4812CD-FB8B-329E-D933-66A9FE3E8E42}"/>
                    </a:ext>
                  </a:extLst>
                </p:cNvPr>
                <p:cNvCxnSpPr>
                  <a:cxnSpLocks/>
                </p:cNvCxnSpPr>
                <p:nvPr/>
              </p:nvCxnSpPr>
              <p:spPr>
                <a:xfrm>
                  <a:off x="1795354" y="320319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EEF751FE-0D23-170B-54BC-A31C466E0307}"/>
                    </a:ext>
                  </a:extLst>
                </p:cNvPr>
                <p:cNvSpPr txBox="1"/>
                <p:nvPr/>
              </p:nvSpPr>
              <p:spPr>
                <a:xfrm>
                  <a:off x="1472462" y="3115761"/>
                  <a:ext cx="303323" cy="169277"/>
                </a:xfrm>
                <a:prstGeom prst="rect">
                  <a:avLst/>
                </a:prstGeom>
                <a:noFill/>
              </p:spPr>
              <p:txBody>
                <a:bodyPr wrap="square" lIns="0" tIns="0" rIns="0" bIns="0" rtlCol="0" anchor="ctr" anchorCtr="0">
                  <a:noAutofit/>
                </a:bodyPr>
                <a:lstStyle/>
                <a:p>
                  <a:pPr algn="r" defTabSz="1219170">
                    <a:buClr>
                      <a:srgbClr val="000000"/>
                    </a:buClr>
                    <a:defRPr/>
                  </a:pPr>
                  <a:r>
                    <a:rPr lang="en-GB" sz="1467" kern="0" dirty="0">
                      <a:solidFill>
                        <a:srgbClr val="000000"/>
                      </a:solidFill>
                      <a:latin typeface="Arial"/>
                      <a:cs typeface="Arial"/>
                      <a:sym typeface="Arial"/>
                    </a:rPr>
                    <a:t>75</a:t>
                  </a:r>
                </a:p>
              </p:txBody>
            </p:sp>
          </p:grpSp>
          <p:grpSp>
            <p:nvGrpSpPr>
              <p:cNvPr id="19" name="Group 18">
                <a:extLst>
                  <a:ext uri="{FF2B5EF4-FFF2-40B4-BE49-F238E27FC236}">
                    <a16:creationId xmlns:a16="http://schemas.microsoft.com/office/drawing/2014/main" id="{229B9C9B-017F-43CC-591A-903083465B4C}"/>
                  </a:ext>
                </a:extLst>
              </p:cNvPr>
              <p:cNvGrpSpPr/>
              <p:nvPr/>
            </p:nvGrpSpPr>
            <p:grpSpPr>
              <a:xfrm>
                <a:off x="1472462" y="1214021"/>
                <a:ext cx="358892" cy="169277"/>
                <a:chOff x="1472462" y="3115761"/>
                <a:chExt cx="358892" cy="169277"/>
              </a:xfrm>
            </p:grpSpPr>
            <p:cxnSp>
              <p:nvCxnSpPr>
                <p:cNvPr id="174" name="Straight Connector 173">
                  <a:extLst>
                    <a:ext uri="{FF2B5EF4-FFF2-40B4-BE49-F238E27FC236}">
                      <a16:creationId xmlns:a16="http://schemas.microsoft.com/office/drawing/2014/main" id="{6FC771BE-D3E1-3B27-0BA6-002AF97D62DE}"/>
                    </a:ext>
                  </a:extLst>
                </p:cNvPr>
                <p:cNvCxnSpPr>
                  <a:cxnSpLocks/>
                </p:cNvCxnSpPr>
                <p:nvPr/>
              </p:nvCxnSpPr>
              <p:spPr>
                <a:xfrm>
                  <a:off x="1795354" y="320319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TextBox 174">
                  <a:extLst>
                    <a:ext uri="{FF2B5EF4-FFF2-40B4-BE49-F238E27FC236}">
                      <a16:creationId xmlns:a16="http://schemas.microsoft.com/office/drawing/2014/main" id="{CCED480A-A922-61B1-60A9-7A73A467099D}"/>
                    </a:ext>
                  </a:extLst>
                </p:cNvPr>
                <p:cNvSpPr txBox="1"/>
                <p:nvPr/>
              </p:nvSpPr>
              <p:spPr>
                <a:xfrm>
                  <a:off x="1472462" y="3115761"/>
                  <a:ext cx="303323" cy="169277"/>
                </a:xfrm>
                <a:prstGeom prst="rect">
                  <a:avLst/>
                </a:prstGeom>
                <a:noFill/>
              </p:spPr>
              <p:txBody>
                <a:bodyPr wrap="square" lIns="0" tIns="0" rIns="0" bIns="0" rtlCol="0" anchor="ctr" anchorCtr="0">
                  <a:noAutofit/>
                </a:bodyPr>
                <a:lstStyle/>
                <a:p>
                  <a:pPr algn="r" defTabSz="1219170">
                    <a:buClr>
                      <a:srgbClr val="000000"/>
                    </a:buClr>
                    <a:defRPr/>
                  </a:pPr>
                  <a:r>
                    <a:rPr lang="en-GB" sz="1467" kern="0" dirty="0">
                      <a:solidFill>
                        <a:srgbClr val="000000"/>
                      </a:solidFill>
                      <a:latin typeface="Arial"/>
                      <a:cs typeface="Arial"/>
                      <a:sym typeface="Arial"/>
                    </a:rPr>
                    <a:t>100</a:t>
                  </a:r>
                </a:p>
              </p:txBody>
            </p:sp>
          </p:grpSp>
          <p:grpSp>
            <p:nvGrpSpPr>
              <p:cNvPr id="20" name="Group 19">
                <a:extLst>
                  <a:ext uri="{FF2B5EF4-FFF2-40B4-BE49-F238E27FC236}">
                    <a16:creationId xmlns:a16="http://schemas.microsoft.com/office/drawing/2014/main" id="{AECDDA06-1920-E1F9-8B72-FADE3C95BAB7}"/>
                  </a:ext>
                </a:extLst>
              </p:cNvPr>
              <p:cNvGrpSpPr/>
              <p:nvPr/>
            </p:nvGrpSpPr>
            <p:grpSpPr>
              <a:xfrm>
                <a:off x="1943067" y="3203194"/>
                <a:ext cx="303323" cy="202436"/>
                <a:chOff x="1872343" y="3311884"/>
                <a:chExt cx="303323" cy="202436"/>
              </a:xfrm>
            </p:grpSpPr>
            <p:cxnSp>
              <p:nvCxnSpPr>
                <p:cNvPr id="172" name="Straight Connector 171">
                  <a:extLst>
                    <a:ext uri="{FF2B5EF4-FFF2-40B4-BE49-F238E27FC236}">
                      <a16:creationId xmlns:a16="http://schemas.microsoft.com/office/drawing/2014/main" id="{E14C3114-B32C-0F33-12D4-0AABD574890A}"/>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E625B873-CA2E-7145-6974-6B673B612F66}"/>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algn="ctr" defTabSz="1219170">
                    <a:buClr>
                      <a:srgbClr val="000000"/>
                    </a:buClr>
                    <a:defRPr/>
                  </a:pPr>
                  <a:r>
                    <a:rPr lang="en-GB" sz="1467" kern="0" dirty="0">
                      <a:solidFill>
                        <a:srgbClr val="000000"/>
                      </a:solidFill>
                      <a:latin typeface="Arial"/>
                      <a:cs typeface="Arial"/>
                      <a:sym typeface="Arial"/>
                    </a:rPr>
                    <a:t>0</a:t>
                  </a:r>
                </a:p>
              </p:txBody>
            </p:sp>
          </p:grpSp>
          <p:grpSp>
            <p:nvGrpSpPr>
              <p:cNvPr id="21" name="Group 20">
                <a:extLst>
                  <a:ext uri="{FF2B5EF4-FFF2-40B4-BE49-F238E27FC236}">
                    <a16:creationId xmlns:a16="http://schemas.microsoft.com/office/drawing/2014/main" id="{E953C097-2356-C3D4-BC02-FD08B2D095BA}"/>
                  </a:ext>
                </a:extLst>
              </p:cNvPr>
              <p:cNvGrpSpPr/>
              <p:nvPr/>
            </p:nvGrpSpPr>
            <p:grpSpPr>
              <a:xfrm>
                <a:off x="2360917" y="3203194"/>
                <a:ext cx="303323" cy="202436"/>
                <a:chOff x="1872343" y="3311884"/>
                <a:chExt cx="303323" cy="202436"/>
              </a:xfrm>
            </p:grpSpPr>
            <p:cxnSp>
              <p:nvCxnSpPr>
                <p:cNvPr id="170" name="Straight Connector 169">
                  <a:extLst>
                    <a:ext uri="{FF2B5EF4-FFF2-40B4-BE49-F238E27FC236}">
                      <a16:creationId xmlns:a16="http://schemas.microsoft.com/office/drawing/2014/main" id="{234D6248-0B9D-202B-CB42-CBA9B33BD198}"/>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CB641D65-B518-947D-0920-DF7CFD732739}"/>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algn="ctr" defTabSz="1219170">
                    <a:buClr>
                      <a:srgbClr val="000000"/>
                    </a:buClr>
                    <a:defRPr/>
                  </a:pPr>
                  <a:r>
                    <a:rPr lang="en-GB" sz="1467" kern="0" dirty="0">
                      <a:solidFill>
                        <a:srgbClr val="000000"/>
                      </a:solidFill>
                      <a:latin typeface="Arial"/>
                      <a:cs typeface="Arial"/>
                      <a:sym typeface="Arial"/>
                    </a:rPr>
                    <a:t>3</a:t>
                  </a:r>
                </a:p>
              </p:txBody>
            </p:sp>
          </p:grpSp>
          <p:grpSp>
            <p:nvGrpSpPr>
              <p:cNvPr id="22" name="Group 21">
                <a:extLst>
                  <a:ext uri="{FF2B5EF4-FFF2-40B4-BE49-F238E27FC236}">
                    <a16:creationId xmlns:a16="http://schemas.microsoft.com/office/drawing/2014/main" id="{CE6D9B8C-ED0D-87FA-DAB7-3B9EED37C8F8}"/>
                  </a:ext>
                </a:extLst>
              </p:cNvPr>
              <p:cNvGrpSpPr/>
              <p:nvPr/>
            </p:nvGrpSpPr>
            <p:grpSpPr>
              <a:xfrm>
                <a:off x="2778767" y="3203194"/>
                <a:ext cx="303323" cy="202436"/>
                <a:chOff x="1872343" y="3311884"/>
                <a:chExt cx="303323" cy="202436"/>
              </a:xfrm>
            </p:grpSpPr>
            <p:cxnSp>
              <p:nvCxnSpPr>
                <p:cNvPr id="168" name="Straight Connector 167">
                  <a:extLst>
                    <a:ext uri="{FF2B5EF4-FFF2-40B4-BE49-F238E27FC236}">
                      <a16:creationId xmlns:a16="http://schemas.microsoft.com/office/drawing/2014/main" id="{BF857547-5297-5D41-221A-DE74FDC22FDA}"/>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1E8D439D-4B42-4632-04AC-D2CC97DB9A10}"/>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algn="ctr" defTabSz="1219170">
                    <a:buClr>
                      <a:srgbClr val="000000"/>
                    </a:buClr>
                    <a:defRPr/>
                  </a:pPr>
                  <a:r>
                    <a:rPr lang="en-GB" sz="1467" kern="0" dirty="0">
                      <a:solidFill>
                        <a:srgbClr val="000000"/>
                      </a:solidFill>
                      <a:latin typeface="Arial"/>
                      <a:cs typeface="Arial"/>
                      <a:sym typeface="Arial"/>
                    </a:rPr>
                    <a:t>6</a:t>
                  </a:r>
                </a:p>
              </p:txBody>
            </p:sp>
          </p:grpSp>
          <p:grpSp>
            <p:nvGrpSpPr>
              <p:cNvPr id="23" name="Group 22">
                <a:extLst>
                  <a:ext uri="{FF2B5EF4-FFF2-40B4-BE49-F238E27FC236}">
                    <a16:creationId xmlns:a16="http://schemas.microsoft.com/office/drawing/2014/main" id="{D0CE154E-430D-697E-6551-2E940ADEBC21}"/>
                  </a:ext>
                </a:extLst>
              </p:cNvPr>
              <p:cNvGrpSpPr/>
              <p:nvPr/>
            </p:nvGrpSpPr>
            <p:grpSpPr>
              <a:xfrm>
                <a:off x="3196617" y="3203194"/>
                <a:ext cx="303323" cy="202436"/>
                <a:chOff x="1872343" y="3311884"/>
                <a:chExt cx="303323" cy="202436"/>
              </a:xfrm>
            </p:grpSpPr>
            <p:cxnSp>
              <p:nvCxnSpPr>
                <p:cNvPr id="166" name="Straight Connector 165">
                  <a:extLst>
                    <a:ext uri="{FF2B5EF4-FFF2-40B4-BE49-F238E27FC236}">
                      <a16:creationId xmlns:a16="http://schemas.microsoft.com/office/drawing/2014/main" id="{3C73E49A-142A-9D1A-8605-588E1B071FAB}"/>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DF23D015-21E4-613A-7819-C90282BFF765}"/>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algn="ctr" defTabSz="1219170">
                    <a:buClr>
                      <a:srgbClr val="000000"/>
                    </a:buClr>
                    <a:defRPr/>
                  </a:pPr>
                  <a:r>
                    <a:rPr lang="en-GB" sz="1467" kern="0" dirty="0">
                      <a:solidFill>
                        <a:srgbClr val="000000"/>
                      </a:solidFill>
                      <a:latin typeface="Arial"/>
                      <a:cs typeface="Arial"/>
                      <a:sym typeface="Arial"/>
                    </a:rPr>
                    <a:t>9</a:t>
                  </a:r>
                </a:p>
              </p:txBody>
            </p:sp>
          </p:grpSp>
          <p:grpSp>
            <p:nvGrpSpPr>
              <p:cNvPr id="24" name="Group 23">
                <a:extLst>
                  <a:ext uri="{FF2B5EF4-FFF2-40B4-BE49-F238E27FC236}">
                    <a16:creationId xmlns:a16="http://schemas.microsoft.com/office/drawing/2014/main" id="{E4A2E3FF-9514-8314-0419-1C1BBECB9B95}"/>
                  </a:ext>
                </a:extLst>
              </p:cNvPr>
              <p:cNvGrpSpPr/>
              <p:nvPr/>
            </p:nvGrpSpPr>
            <p:grpSpPr>
              <a:xfrm>
                <a:off x="3614467" y="3203194"/>
                <a:ext cx="303323" cy="202436"/>
                <a:chOff x="1872343" y="3311884"/>
                <a:chExt cx="303323" cy="202436"/>
              </a:xfrm>
            </p:grpSpPr>
            <p:cxnSp>
              <p:nvCxnSpPr>
                <p:cNvPr id="164" name="Straight Connector 163">
                  <a:extLst>
                    <a:ext uri="{FF2B5EF4-FFF2-40B4-BE49-F238E27FC236}">
                      <a16:creationId xmlns:a16="http://schemas.microsoft.com/office/drawing/2014/main" id="{C60A35AA-9888-5757-D46A-7BB5A51637B0}"/>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E1855083-CE82-6974-8579-927D10A5AB02}"/>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algn="ctr" defTabSz="1219170">
                    <a:buClr>
                      <a:srgbClr val="000000"/>
                    </a:buClr>
                    <a:defRPr/>
                  </a:pPr>
                  <a:r>
                    <a:rPr lang="en-GB" sz="1467" kern="0" dirty="0">
                      <a:solidFill>
                        <a:srgbClr val="000000"/>
                      </a:solidFill>
                      <a:latin typeface="Arial"/>
                      <a:cs typeface="Arial"/>
                      <a:sym typeface="Arial"/>
                    </a:rPr>
                    <a:t>12</a:t>
                  </a:r>
                </a:p>
              </p:txBody>
            </p:sp>
          </p:grpSp>
          <p:grpSp>
            <p:nvGrpSpPr>
              <p:cNvPr id="25" name="Group 24">
                <a:extLst>
                  <a:ext uri="{FF2B5EF4-FFF2-40B4-BE49-F238E27FC236}">
                    <a16:creationId xmlns:a16="http://schemas.microsoft.com/office/drawing/2014/main" id="{3470E978-20B8-8789-F256-9BDA56A79702}"/>
                  </a:ext>
                </a:extLst>
              </p:cNvPr>
              <p:cNvGrpSpPr/>
              <p:nvPr/>
            </p:nvGrpSpPr>
            <p:grpSpPr>
              <a:xfrm>
                <a:off x="4032317" y="3203194"/>
                <a:ext cx="303323" cy="202436"/>
                <a:chOff x="1872343" y="3311884"/>
                <a:chExt cx="303323" cy="202436"/>
              </a:xfrm>
            </p:grpSpPr>
            <p:cxnSp>
              <p:nvCxnSpPr>
                <p:cNvPr id="162" name="Straight Connector 161">
                  <a:extLst>
                    <a:ext uri="{FF2B5EF4-FFF2-40B4-BE49-F238E27FC236}">
                      <a16:creationId xmlns:a16="http://schemas.microsoft.com/office/drawing/2014/main" id="{CABD7E2D-0D73-FC38-9E75-568120C99574}"/>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DD5F3604-F116-DD91-F5EB-EFB2F4762F00}"/>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algn="ctr" defTabSz="1219170">
                    <a:buClr>
                      <a:srgbClr val="000000"/>
                    </a:buClr>
                    <a:defRPr/>
                  </a:pPr>
                  <a:r>
                    <a:rPr lang="en-GB" sz="1467" kern="0" dirty="0">
                      <a:solidFill>
                        <a:srgbClr val="000000"/>
                      </a:solidFill>
                      <a:latin typeface="Arial"/>
                      <a:cs typeface="Arial"/>
                      <a:sym typeface="Arial"/>
                    </a:rPr>
                    <a:t>15</a:t>
                  </a:r>
                </a:p>
              </p:txBody>
            </p:sp>
          </p:grpSp>
          <p:grpSp>
            <p:nvGrpSpPr>
              <p:cNvPr id="26" name="Group 25">
                <a:extLst>
                  <a:ext uri="{FF2B5EF4-FFF2-40B4-BE49-F238E27FC236}">
                    <a16:creationId xmlns:a16="http://schemas.microsoft.com/office/drawing/2014/main" id="{E802036C-C80A-CE23-D270-0151F499FED5}"/>
                  </a:ext>
                </a:extLst>
              </p:cNvPr>
              <p:cNvGrpSpPr/>
              <p:nvPr/>
            </p:nvGrpSpPr>
            <p:grpSpPr>
              <a:xfrm>
                <a:off x="4450167" y="3203194"/>
                <a:ext cx="303323" cy="202436"/>
                <a:chOff x="1872343" y="3311884"/>
                <a:chExt cx="303323" cy="202436"/>
              </a:xfrm>
            </p:grpSpPr>
            <p:cxnSp>
              <p:nvCxnSpPr>
                <p:cNvPr id="160" name="Straight Connector 159">
                  <a:extLst>
                    <a:ext uri="{FF2B5EF4-FFF2-40B4-BE49-F238E27FC236}">
                      <a16:creationId xmlns:a16="http://schemas.microsoft.com/office/drawing/2014/main" id="{7D712CA7-695F-FE07-6A09-485139B61CE2}"/>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658D33EA-2661-AF9A-7269-DB6B6B0C5D6A}"/>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algn="ctr" defTabSz="1219170">
                    <a:buClr>
                      <a:srgbClr val="000000"/>
                    </a:buClr>
                    <a:defRPr/>
                  </a:pPr>
                  <a:r>
                    <a:rPr lang="en-GB" sz="1467" kern="0" dirty="0">
                      <a:solidFill>
                        <a:srgbClr val="000000"/>
                      </a:solidFill>
                      <a:latin typeface="Arial"/>
                      <a:cs typeface="Arial"/>
                      <a:sym typeface="Arial"/>
                    </a:rPr>
                    <a:t>18</a:t>
                  </a:r>
                </a:p>
              </p:txBody>
            </p:sp>
          </p:grpSp>
          <p:grpSp>
            <p:nvGrpSpPr>
              <p:cNvPr id="27" name="Group 26">
                <a:extLst>
                  <a:ext uri="{FF2B5EF4-FFF2-40B4-BE49-F238E27FC236}">
                    <a16:creationId xmlns:a16="http://schemas.microsoft.com/office/drawing/2014/main" id="{6C8243EF-A53D-6717-2384-78046169A2DA}"/>
                  </a:ext>
                </a:extLst>
              </p:cNvPr>
              <p:cNvGrpSpPr/>
              <p:nvPr/>
            </p:nvGrpSpPr>
            <p:grpSpPr>
              <a:xfrm>
                <a:off x="4868017" y="3203194"/>
                <a:ext cx="303323" cy="202436"/>
                <a:chOff x="1872343" y="3311884"/>
                <a:chExt cx="303323" cy="202436"/>
              </a:xfrm>
            </p:grpSpPr>
            <p:cxnSp>
              <p:nvCxnSpPr>
                <p:cNvPr id="158" name="Straight Connector 157">
                  <a:extLst>
                    <a:ext uri="{FF2B5EF4-FFF2-40B4-BE49-F238E27FC236}">
                      <a16:creationId xmlns:a16="http://schemas.microsoft.com/office/drawing/2014/main" id="{F31FDCEA-3641-940F-70D4-E731FA960866}"/>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DA4E2228-CA99-542D-E4CC-A88DED015BE7}"/>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algn="ctr" defTabSz="1219170">
                    <a:buClr>
                      <a:srgbClr val="000000"/>
                    </a:buClr>
                    <a:defRPr/>
                  </a:pPr>
                  <a:r>
                    <a:rPr lang="en-GB" sz="1467" kern="0" dirty="0">
                      <a:solidFill>
                        <a:srgbClr val="000000"/>
                      </a:solidFill>
                      <a:latin typeface="Arial"/>
                      <a:cs typeface="Arial"/>
                      <a:sym typeface="Arial"/>
                    </a:rPr>
                    <a:t>21</a:t>
                  </a:r>
                </a:p>
              </p:txBody>
            </p:sp>
          </p:grpSp>
          <p:grpSp>
            <p:nvGrpSpPr>
              <p:cNvPr id="28" name="Group 27">
                <a:extLst>
                  <a:ext uri="{FF2B5EF4-FFF2-40B4-BE49-F238E27FC236}">
                    <a16:creationId xmlns:a16="http://schemas.microsoft.com/office/drawing/2014/main" id="{ECDA939B-0C1B-B810-4773-E6AC8A2C110A}"/>
                  </a:ext>
                </a:extLst>
              </p:cNvPr>
              <p:cNvGrpSpPr/>
              <p:nvPr/>
            </p:nvGrpSpPr>
            <p:grpSpPr>
              <a:xfrm>
                <a:off x="5285867" y="3203194"/>
                <a:ext cx="303323" cy="202436"/>
                <a:chOff x="1872343" y="3311884"/>
                <a:chExt cx="303323" cy="202436"/>
              </a:xfrm>
            </p:grpSpPr>
            <p:cxnSp>
              <p:nvCxnSpPr>
                <p:cNvPr id="156" name="Straight Connector 155">
                  <a:extLst>
                    <a:ext uri="{FF2B5EF4-FFF2-40B4-BE49-F238E27FC236}">
                      <a16:creationId xmlns:a16="http://schemas.microsoft.com/office/drawing/2014/main" id="{AE3CF079-35EF-86F1-6FD7-23243B449E1E}"/>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FDB67D38-ABB4-8063-E490-651702963073}"/>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algn="ctr" defTabSz="1219170">
                    <a:buClr>
                      <a:srgbClr val="000000"/>
                    </a:buClr>
                    <a:defRPr/>
                  </a:pPr>
                  <a:r>
                    <a:rPr lang="en-GB" sz="1467" kern="0" dirty="0">
                      <a:solidFill>
                        <a:srgbClr val="000000"/>
                      </a:solidFill>
                      <a:latin typeface="Arial"/>
                      <a:cs typeface="Arial"/>
                      <a:sym typeface="Arial"/>
                    </a:rPr>
                    <a:t>24</a:t>
                  </a:r>
                </a:p>
              </p:txBody>
            </p:sp>
          </p:grpSp>
          <p:grpSp>
            <p:nvGrpSpPr>
              <p:cNvPr id="29" name="Group 28">
                <a:extLst>
                  <a:ext uri="{FF2B5EF4-FFF2-40B4-BE49-F238E27FC236}">
                    <a16:creationId xmlns:a16="http://schemas.microsoft.com/office/drawing/2014/main" id="{3907DF1B-55DF-87B0-E3E9-62CBD09B683A}"/>
                  </a:ext>
                </a:extLst>
              </p:cNvPr>
              <p:cNvGrpSpPr/>
              <p:nvPr/>
            </p:nvGrpSpPr>
            <p:grpSpPr>
              <a:xfrm>
                <a:off x="5703717" y="3203194"/>
                <a:ext cx="303323" cy="202436"/>
                <a:chOff x="1872343" y="3311884"/>
                <a:chExt cx="303323" cy="202436"/>
              </a:xfrm>
            </p:grpSpPr>
            <p:cxnSp>
              <p:nvCxnSpPr>
                <p:cNvPr id="154" name="Straight Connector 153">
                  <a:extLst>
                    <a:ext uri="{FF2B5EF4-FFF2-40B4-BE49-F238E27FC236}">
                      <a16:creationId xmlns:a16="http://schemas.microsoft.com/office/drawing/2014/main" id="{6E354E95-115B-71DD-EAD4-73F04DD2CE9C}"/>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0F72A07F-4D92-0E0F-87A7-C646FCD78D0A}"/>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algn="ctr" defTabSz="1219170">
                    <a:buClr>
                      <a:srgbClr val="000000"/>
                    </a:buClr>
                    <a:defRPr/>
                  </a:pPr>
                  <a:r>
                    <a:rPr lang="en-GB" sz="1467" kern="0" dirty="0">
                      <a:solidFill>
                        <a:srgbClr val="000000"/>
                      </a:solidFill>
                      <a:latin typeface="Arial"/>
                      <a:cs typeface="Arial"/>
                      <a:sym typeface="Arial"/>
                    </a:rPr>
                    <a:t>27</a:t>
                  </a:r>
                </a:p>
              </p:txBody>
            </p:sp>
          </p:grpSp>
          <p:grpSp>
            <p:nvGrpSpPr>
              <p:cNvPr id="30" name="Group 29">
                <a:extLst>
                  <a:ext uri="{FF2B5EF4-FFF2-40B4-BE49-F238E27FC236}">
                    <a16:creationId xmlns:a16="http://schemas.microsoft.com/office/drawing/2014/main" id="{844D5A96-DD2A-EA15-07BB-62C456B3524D}"/>
                  </a:ext>
                </a:extLst>
              </p:cNvPr>
              <p:cNvGrpSpPr/>
              <p:nvPr/>
            </p:nvGrpSpPr>
            <p:grpSpPr>
              <a:xfrm>
                <a:off x="6121567" y="3203194"/>
                <a:ext cx="303323" cy="202436"/>
                <a:chOff x="1872343" y="3311884"/>
                <a:chExt cx="303323" cy="202436"/>
              </a:xfrm>
            </p:grpSpPr>
            <p:cxnSp>
              <p:nvCxnSpPr>
                <p:cNvPr id="152" name="Straight Connector 151">
                  <a:extLst>
                    <a:ext uri="{FF2B5EF4-FFF2-40B4-BE49-F238E27FC236}">
                      <a16:creationId xmlns:a16="http://schemas.microsoft.com/office/drawing/2014/main" id="{7DC7CA0A-3F2E-59F6-17D7-490E187D210C}"/>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5F2937C7-B0AF-9949-1858-5147C7D22843}"/>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algn="ctr" defTabSz="1219170">
                    <a:buClr>
                      <a:srgbClr val="000000"/>
                    </a:buClr>
                    <a:defRPr/>
                  </a:pPr>
                  <a:r>
                    <a:rPr lang="en-GB" sz="1467" kern="0" dirty="0">
                      <a:solidFill>
                        <a:srgbClr val="000000"/>
                      </a:solidFill>
                      <a:latin typeface="Arial"/>
                      <a:cs typeface="Arial"/>
                      <a:sym typeface="Arial"/>
                    </a:rPr>
                    <a:t>30</a:t>
                  </a:r>
                </a:p>
              </p:txBody>
            </p:sp>
          </p:grpSp>
          <p:grpSp>
            <p:nvGrpSpPr>
              <p:cNvPr id="31" name="Group 30">
                <a:extLst>
                  <a:ext uri="{FF2B5EF4-FFF2-40B4-BE49-F238E27FC236}">
                    <a16:creationId xmlns:a16="http://schemas.microsoft.com/office/drawing/2014/main" id="{3BB60AD2-4905-1D1A-1432-9975F10903D0}"/>
                  </a:ext>
                </a:extLst>
              </p:cNvPr>
              <p:cNvGrpSpPr/>
              <p:nvPr/>
            </p:nvGrpSpPr>
            <p:grpSpPr>
              <a:xfrm>
                <a:off x="6539417" y="3203194"/>
                <a:ext cx="303323" cy="202436"/>
                <a:chOff x="1872343" y="3311884"/>
                <a:chExt cx="303323" cy="202436"/>
              </a:xfrm>
            </p:grpSpPr>
            <p:cxnSp>
              <p:nvCxnSpPr>
                <p:cNvPr id="150" name="Straight Connector 149">
                  <a:extLst>
                    <a:ext uri="{FF2B5EF4-FFF2-40B4-BE49-F238E27FC236}">
                      <a16:creationId xmlns:a16="http://schemas.microsoft.com/office/drawing/2014/main" id="{C24BDB2B-E19E-B5C1-E5F6-642C87AE1C57}"/>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592B7C0C-CE55-9F7B-F03A-5CDAEB25E67C}"/>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algn="ctr" defTabSz="1219170">
                    <a:buClr>
                      <a:srgbClr val="000000"/>
                    </a:buClr>
                    <a:defRPr/>
                  </a:pPr>
                  <a:r>
                    <a:rPr lang="en-GB" sz="1467" kern="0" dirty="0">
                      <a:solidFill>
                        <a:srgbClr val="000000"/>
                      </a:solidFill>
                      <a:latin typeface="Arial"/>
                      <a:cs typeface="Arial"/>
                      <a:sym typeface="Arial"/>
                    </a:rPr>
                    <a:t>33</a:t>
                  </a:r>
                </a:p>
              </p:txBody>
            </p:sp>
          </p:grpSp>
          <p:grpSp>
            <p:nvGrpSpPr>
              <p:cNvPr id="128" name="Group 127">
                <a:extLst>
                  <a:ext uri="{FF2B5EF4-FFF2-40B4-BE49-F238E27FC236}">
                    <a16:creationId xmlns:a16="http://schemas.microsoft.com/office/drawing/2014/main" id="{8BB52AFF-581C-304E-09F4-EFB16D634484}"/>
                  </a:ext>
                </a:extLst>
              </p:cNvPr>
              <p:cNvGrpSpPr/>
              <p:nvPr/>
            </p:nvGrpSpPr>
            <p:grpSpPr>
              <a:xfrm>
                <a:off x="6957271" y="3203194"/>
                <a:ext cx="303323" cy="202436"/>
                <a:chOff x="1872343" y="3311884"/>
                <a:chExt cx="303323" cy="202436"/>
              </a:xfrm>
            </p:grpSpPr>
            <p:cxnSp>
              <p:nvCxnSpPr>
                <p:cNvPr id="148" name="Straight Connector 147">
                  <a:extLst>
                    <a:ext uri="{FF2B5EF4-FFF2-40B4-BE49-F238E27FC236}">
                      <a16:creationId xmlns:a16="http://schemas.microsoft.com/office/drawing/2014/main" id="{747C954B-2311-324B-D890-266EF338D076}"/>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6D5D5786-9A8E-B997-CD6D-469B1A719394}"/>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algn="ctr" defTabSz="1219170">
                    <a:buClr>
                      <a:srgbClr val="000000"/>
                    </a:buClr>
                    <a:defRPr/>
                  </a:pPr>
                  <a:r>
                    <a:rPr lang="en-GB" sz="1467" kern="0" dirty="0">
                      <a:solidFill>
                        <a:srgbClr val="000000"/>
                      </a:solidFill>
                      <a:latin typeface="Arial"/>
                      <a:cs typeface="Arial"/>
                      <a:sym typeface="Arial"/>
                    </a:rPr>
                    <a:t>36</a:t>
                  </a:r>
                </a:p>
              </p:txBody>
            </p:sp>
          </p:grpSp>
          <p:sp>
            <p:nvSpPr>
              <p:cNvPr id="129" name="TextBox 128">
                <a:extLst>
                  <a:ext uri="{FF2B5EF4-FFF2-40B4-BE49-F238E27FC236}">
                    <a16:creationId xmlns:a16="http://schemas.microsoft.com/office/drawing/2014/main" id="{570960E3-6721-774A-38EB-3D4EC12D50EE}"/>
                  </a:ext>
                </a:extLst>
              </p:cNvPr>
              <p:cNvSpPr txBox="1"/>
              <p:nvPr/>
            </p:nvSpPr>
            <p:spPr>
              <a:xfrm>
                <a:off x="4276714" y="3462234"/>
                <a:ext cx="996679" cy="169277"/>
              </a:xfrm>
              <a:prstGeom prst="rect">
                <a:avLst/>
              </a:prstGeom>
              <a:noFill/>
            </p:spPr>
            <p:txBody>
              <a:bodyPr wrap="square" lIns="0" tIns="0" rIns="0" bIns="0" rtlCol="0" anchor="ctr" anchorCtr="0">
                <a:noAutofit/>
              </a:bodyPr>
              <a:lstStyle/>
              <a:p>
                <a:pPr algn="ctr" defTabSz="1219170">
                  <a:buClr>
                    <a:srgbClr val="000000"/>
                  </a:buClr>
                  <a:defRPr/>
                </a:pPr>
                <a:r>
                  <a:rPr lang="en-GB" sz="1467" kern="0" dirty="0">
                    <a:solidFill>
                      <a:srgbClr val="000000"/>
                    </a:solidFill>
                    <a:latin typeface="Arial"/>
                    <a:cs typeface="Arial"/>
                    <a:sym typeface="Arial"/>
                  </a:rPr>
                  <a:t>Time (</a:t>
                </a:r>
                <a:r>
                  <a:rPr lang="en-GB" sz="1467" kern="0" dirty="0" err="1">
                    <a:solidFill>
                      <a:srgbClr val="000000"/>
                    </a:solidFill>
                    <a:latin typeface="Arial"/>
                    <a:cs typeface="Arial"/>
                    <a:sym typeface="Arial"/>
                  </a:rPr>
                  <a:t>mo</a:t>
                </a:r>
                <a:r>
                  <a:rPr lang="en-GB" sz="1467" kern="0" dirty="0">
                    <a:solidFill>
                      <a:srgbClr val="000000"/>
                    </a:solidFill>
                    <a:latin typeface="Arial"/>
                    <a:cs typeface="Arial"/>
                    <a:sym typeface="Arial"/>
                  </a:rPr>
                  <a:t>)</a:t>
                </a:r>
              </a:p>
            </p:txBody>
          </p:sp>
          <p:sp>
            <p:nvSpPr>
              <p:cNvPr id="130" name="TextBox 129">
                <a:extLst>
                  <a:ext uri="{FF2B5EF4-FFF2-40B4-BE49-F238E27FC236}">
                    <a16:creationId xmlns:a16="http://schemas.microsoft.com/office/drawing/2014/main" id="{79C2D086-9632-D1FD-44A3-F25B2885BF1F}"/>
                  </a:ext>
                </a:extLst>
              </p:cNvPr>
              <p:cNvSpPr txBox="1"/>
              <p:nvPr/>
            </p:nvSpPr>
            <p:spPr>
              <a:xfrm rot="16200000">
                <a:off x="347890" y="2130903"/>
                <a:ext cx="1907257" cy="169277"/>
              </a:xfrm>
              <a:prstGeom prst="rect">
                <a:avLst/>
              </a:prstGeom>
              <a:noFill/>
            </p:spPr>
            <p:txBody>
              <a:bodyPr wrap="square" lIns="0" tIns="0" rIns="0" bIns="0" rtlCol="0" anchor="ctr" anchorCtr="0">
                <a:noAutofit/>
              </a:bodyPr>
              <a:lstStyle/>
              <a:p>
                <a:pPr algn="ctr" defTabSz="1219170">
                  <a:buClr>
                    <a:srgbClr val="000000"/>
                  </a:buClr>
                  <a:defRPr/>
                </a:pPr>
                <a:r>
                  <a:rPr lang="en-GB" sz="1467" kern="0" dirty="0">
                    <a:solidFill>
                      <a:srgbClr val="000000"/>
                    </a:solidFill>
                    <a:latin typeface="Arial"/>
                    <a:cs typeface="Arial"/>
                    <a:sym typeface="Arial"/>
                  </a:rPr>
                  <a:t>PFS (%)</a:t>
                </a:r>
              </a:p>
            </p:txBody>
          </p:sp>
          <p:grpSp>
            <p:nvGrpSpPr>
              <p:cNvPr id="131" name="Group 130">
                <a:extLst>
                  <a:ext uri="{FF2B5EF4-FFF2-40B4-BE49-F238E27FC236}">
                    <a16:creationId xmlns:a16="http://schemas.microsoft.com/office/drawing/2014/main" id="{CADE9E49-F6C3-0DED-BB4D-D8896289B0E7}"/>
                  </a:ext>
                </a:extLst>
              </p:cNvPr>
              <p:cNvGrpSpPr/>
              <p:nvPr/>
            </p:nvGrpSpPr>
            <p:grpSpPr>
              <a:xfrm>
                <a:off x="1931428" y="2614830"/>
                <a:ext cx="1265884" cy="465429"/>
                <a:chOff x="1931427" y="2441752"/>
                <a:chExt cx="1640622" cy="603210"/>
              </a:xfrm>
            </p:grpSpPr>
            <p:grpSp>
              <p:nvGrpSpPr>
                <p:cNvPr id="132" name="Group 131">
                  <a:extLst>
                    <a:ext uri="{FF2B5EF4-FFF2-40B4-BE49-F238E27FC236}">
                      <a16:creationId xmlns:a16="http://schemas.microsoft.com/office/drawing/2014/main" id="{46BA1556-D6E8-6D76-A79D-4F050FFB979A}"/>
                    </a:ext>
                  </a:extLst>
                </p:cNvPr>
                <p:cNvGrpSpPr/>
                <p:nvPr/>
              </p:nvGrpSpPr>
              <p:grpSpPr>
                <a:xfrm>
                  <a:off x="1931427" y="2647400"/>
                  <a:ext cx="1503538" cy="173427"/>
                  <a:chOff x="1931427" y="2647400"/>
                  <a:chExt cx="1503538" cy="173427"/>
                </a:xfrm>
              </p:grpSpPr>
              <p:sp>
                <p:nvSpPr>
                  <p:cNvPr id="146" name="TextBox 145">
                    <a:extLst>
                      <a:ext uri="{FF2B5EF4-FFF2-40B4-BE49-F238E27FC236}">
                        <a16:creationId xmlns:a16="http://schemas.microsoft.com/office/drawing/2014/main" id="{9D500BF0-D14A-69B2-DBD0-F18B3378807B}"/>
                      </a:ext>
                    </a:extLst>
                  </p:cNvPr>
                  <p:cNvSpPr txBox="1"/>
                  <p:nvPr/>
                </p:nvSpPr>
                <p:spPr>
                  <a:xfrm>
                    <a:off x="2265224" y="2647400"/>
                    <a:ext cx="1169741" cy="173427"/>
                  </a:xfrm>
                  <a:prstGeom prst="rect">
                    <a:avLst/>
                  </a:prstGeom>
                  <a:noFill/>
                </p:spPr>
                <p:txBody>
                  <a:bodyPr wrap="square" lIns="0" tIns="0" rIns="0" bIns="0" rtlCol="0" anchor="ctr" anchorCtr="0">
                    <a:noAutofit/>
                  </a:bodyPr>
                  <a:lstStyle/>
                  <a:p>
                    <a:pPr defTabSz="1219170">
                      <a:buClr>
                        <a:srgbClr val="000000"/>
                      </a:buClr>
                      <a:defRPr/>
                    </a:pPr>
                    <a:r>
                      <a:rPr lang="en-GB" sz="1200" kern="0" dirty="0" err="1">
                        <a:solidFill>
                          <a:srgbClr val="000000"/>
                        </a:solidFill>
                        <a:latin typeface="Arial"/>
                        <a:cs typeface="Arial"/>
                        <a:sym typeface="Arial"/>
                      </a:rPr>
                      <a:t>Pbo+Palbo+Fulv</a:t>
                    </a:r>
                    <a:endParaRPr lang="en-GB" sz="1200" kern="0" dirty="0">
                      <a:solidFill>
                        <a:srgbClr val="000000"/>
                      </a:solidFill>
                      <a:latin typeface="Arial"/>
                      <a:cs typeface="Arial"/>
                      <a:sym typeface="Arial"/>
                    </a:endParaRPr>
                  </a:p>
                </p:txBody>
              </p:sp>
              <p:cxnSp>
                <p:nvCxnSpPr>
                  <p:cNvPr id="147" name="Straight Connector 146">
                    <a:extLst>
                      <a:ext uri="{FF2B5EF4-FFF2-40B4-BE49-F238E27FC236}">
                        <a16:creationId xmlns:a16="http://schemas.microsoft.com/office/drawing/2014/main" id="{DD0DB2D9-B938-D912-3F32-F8B8EB34BD34}"/>
                      </a:ext>
                    </a:extLst>
                  </p:cNvPr>
                  <p:cNvCxnSpPr>
                    <a:cxnSpLocks/>
                  </p:cNvCxnSpPr>
                  <p:nvPr/>
                </p:nvCxnSpPr>
                <p:spPr>
                  <a:xfrm flipH="1">
                    <a:off x="1931427" y="2734114"/>
                    <a:ext cx="256115" cy="0"/>
                  </a:xfrm>
                  <a:prstGeom prst="line">
                    <a:avLst/>
                  </a:prstGeom>
                  <a:ln w="12700" cap="flat">
                    <a:solidFill>
                      <a:schemeClr val="accent2"/>
                    </a:solidFill>
                    <a:prstDash val="solid"/>
                    <a:miter/>
                  </a:ln>
                </p:spPr>
              </p:cxnSp>
            </p:grpSp>
            <p:grpSp>
              <p:nvGrpSpPr>
                <p:cNvPr id="133" name="Group 132">
                  <a:extLst>
                    <a:ext uri="{FF2B5EF4-FFF2-40B4-BE49-F238E27FC236}">
                      <a16:creationId xmlns:a16="http://schemas.microsoft.com/office/drawing/2014/main" id="{6F3043F1-5916-1380-CF01-1C616532634E}"/>
                    </a:ext>
                  </a:extLst>
                </p:cNvPr>
                <p:cNvGrpSpPr/>
                <p:nvPr/>
              </p:nvGrpSpPr>
              <p:grpSpPr>
                <a:xfrm>
                  <a:off x="1931427" y="2441752"/>
                  <a:ext cx="1640622" cy="173427"/>
                  <a:chOff x="1931427" y="2441752"/>
                  <a:chExt cx="1640622" cy="173427"/>
                </a:xfrm>
              </p:grpSpPr>
              <p:sp>
                <p:nvSpPr>
                  <p:cNvPr id="144" name="TextBox 143">
                    <a:extLst>
                      <a:ext uri="{FF2B5EF4-FFF2-40B4-BE49-F238E27FC236}">
                        <a16:creationId xmlns:a16="http://schemas.microsoft.com/office/drawing/2014/main" id="{A444E422-E307-2489-88DB-8923F5F43466}"/>
                      </a:ext>
                    </a:extLst>
                  </p:cNvPr>
                  <p:cNvSpPr txBox="1"/>
                  <p:nvPr/>
                </p:nvSpPr>
                <p:spPr>
                  <a:xfrm>
                    <a:off x="2265224" y="2441752"/>
                    <a:ext cx="1306825" cy="173427"/>
                  </a:xfrm>
                  <a:prstGeom prst="rect">
                    <a:avLst/>
                  </a:prstGeom>
                  <a:noFill/>
                </p:spPr>
                <p:txBody>
                  <a:bodyPr wrap="square" lIns="0" tIns="0" rIns="0" bIns="0" rtlCol="0" anchor="ctr" anchorCtr="0">
                    <a:noAutofit/>
                  </a:bodyPr>
                  <a:lstStyle/>
                  <a:p>
                    <a:pPr defTabSz="1219170">
                      <a:buClr>
                        <a:srgbClr val="000000"/>
                      </a:buClr>
                      <a:defRPr/>
                    </a:pPr>
                    <a:r>
                      <a:rPr lang="en-GB" sz="1200" kern="0" dirty="0" err="1">
                        <a:solidFill>
                          <a:srgbClr val="000000"/>
                        </a:solidFill>
                        <a:latin typeface="Arial"/>
                        <a:cs typeface="Arial"/>
                        <a:sym typeface="Arial"/>
                      </a:rPr>
                      <a:t>Inavo+Palbo+Fulv</a:t>
                    </a:r>
                    <a:endParaRPr lang="en-GB" sz="1200" kern="0" dirty="0">
                      <a:solidFill>
                        <a:srgbClr val="000000"/>
                      </a:solidFill>
                      <a:latin typeface="Arial"/>
                      <a:cs typeface="Arial"/>
                      <a:sym typeface="Arial"/>
                    </a:endParaRPr>
                  </a:p>
                </p:txBody>
              </p:sp>
              <p:cxnSp>
                <p:nvCxnSpPr>
                  <p:cNvPr id="145" name="Straight Connector 144">
                    <a:extLst>
                      <a:ext uri="{FF2B5EF4-FFF2-40B4-BE49-F238E27FC236}">
                        <a16:creationId xmlns:a16="http://schemas.microsoft.com/office/drawing/2014/main" id="{043460E7-BE15-5304-7D42-FB8A1545C57F}"/>
                      </a:ext>
                    </a:extLst>
                  </p:cNvPr>
                  <p:cNvCxnSpPr>
                    <a:cxnSpLocks/>
                  </p:cNvCxnSpPr>
                  <p:nvPr/>
                </p:nvCxnSpPr>
                <p:spPr>
                  <a:xfrm flipH="1">
                    <a:off x="1931427" y="2526393"/>
                    <a:ext cx="256113" cy="0"/>
                  </a:xfrm>
                  <a:prstGeom prst="line">
                    <a:avLst/>
                  </a:prstGeom>
                  <a:ln w="12700" cap="flat">
                    <a:solidFill>
                      <a:schemeClr val="accent1"/>
                    </a:solidFill>
                    <a:prstDash val="solid"/>
                    <a:miter/>
                  </a:ln>
                </p:spPr>
              </p:cxnSp>
            </p:grpSp>
            <p:grpSp>
              <p:nvGrpSpPr>
                <p:cNvPr id="134" name="Group 133">
                  <a:extLst>
                    <a:ext uri="{FF2B5EF4-FFF2-40B4-BE49-F238E27FC236}">
                      <a16:creationId xmlns:a16="http://schemas.microsoft.com/office/drawing/2014/main" id="{ED299BFB-2E25-5EBB-ED81-05B3957185D1}"/>
                    </a:ext>
                  </a:extLst>
                </p:cNvPr>
                <p:cNvGrpSpPr/>
                <p:nvPr/>
              </p:nvGrpSpPr>
              <p:grpSpPr>
                <a:xfrm>
                  <a:off x="1978207" y="2871535"/>
                  <a:ext cx="963129" cy="173427"/>
                  <a:chOff x="1978207" y="2871535"/>
                  <a:chExt cx="963129" cy="173427"/>
                </a:xfrm>
              </p:grpSpPr>
              <p:sp>
                <p:nvSpPr>
                  <p:cNvPr id="137" name="TextBox 136">
                    <a:extLst>
                      <a:ext uri="{FF2B5EF4-FFF2-40B4-BE49-F238E27FC236}">
                        <a16:creationId xmlns:a16="http://schemas.microsoft.com/office/drawing/2014/main" id="{74E02C37-6093-C03F-CAD1-C8552964C0F3}"/>
                      </a:ext>
                    </a:extLst>
                  </p:cNvPr>
                  <p:cNvSpPr txBox="1"/>
                  <p:nvPr/>
                </p:nvSpPr>
                <p:spPr>
                  <a:xfrm>
                    <a:off x="2265226" y="2871535"/>
                    <a:ext cx="676110" cy="173427"/>
                  </a:xfrm>
                  <a:prstGeom prst="rect">
                    <a:avLst/>
                  </a:prstGeom>
                  <a:noFill/>
                </p:spPr>
                <p:txBody>
                  <a:bodyPr wrap="square" lIns="0" tIns="0" rIns="0" bIns="0" rtlCol="0" anchor="ctr" anchorCtr="0">
                    <a:noAutofit/>
                  </a:bodyPr>
                  <a:lstStyle/>
                  <a:p>
                    <a:pPr defTabSz="1219170">
                      <a:buClr>
                        <a:srgbClr val="000000"/>
                      </a:buClr>
                      <a:defRPr/>
                    </a:pPr>
                    <a:r>
                      <a:rPr lang="en-GB" sz="1200" kern="0" dirty="0">
                        <a:solidFill>
                          <a:srgbClr val="000000"/>
                        </a:solidFill>
                        <a:latin typeface="Arial"/>
                        <a:cs typeface="Arial"/>
                        <a:sym typeface="Arial"/>
                      </a:rPr>
                      <a:t>Censored</a:t>
                    </a:r>
                  </a:p>
                </p:txBody>
              </p:sp>
              <p:grpSp>
                <p:nvGrpSpPr>
                  <p:cNvPr id="141" name="Group 140">
                    <a:extLst>
                      <a:ext uri="{FF2B5EF4-FFF2-40B4-BE49-F238E27FC236}">
                        <a16:creationId xmlns:a16="http://schemas.microsoft.com/office/drawing/2014/main" id="{32142687-E14F-FE7C-A661-6278EA43F6AC}"/>
                      </a:ext>
                    </a:extLst>
                  </p:cNvPr>
                  <p:cNvGrpSpPr/>
                  <p:nvPr/>
                </p:nvGrpSpPr>
                <p:grpSpPr>
                  <a:xfrm>
                    <a:off x="1978207" y="2874896"/>
                    <a:ext cx="162555" cy="162555"/>
                    <a:chOff x="1931427" y="2820871"/>
                    <a:chExt cx="256114" cy="256114"/>
                  </a:xfrm>
                </p:grpSpPr>
                <p:cxnSp>
                  <p:nvCxnSpPr>
                    <p:cNvPr id="142" name="Straight Connector 141">
                      <a:extLst>
                        <a:ext uri="{FF2B5EF4-FFF2-40B4-BE49-F238E27FC236}">
                          <a16:creationId xmlns:a16="http://schemas.microsoft.com/office/drawing/2014/main" id="{D2C72867-E307-4949-77E3-11E50043DEC9}"/>
                        </a:ext>
                      </a:extLst>
                    </p:cNvPr>
                    <p:cNvCxnSpPr>
                      <a:cxnSpLocks/>
                    </p:cNvCxnSpPr>
                    <p:nvPr/>
                  </p:nvCxnSpPr>
                  <p:spPr>
                    <a:xfrm flipH="1">
                      <a:off x="1931427" y="2948928"/>
                      <a:ext cx="256114" cy="0"/>
                    </a:xfrm>
                    <a:prstGeom prst="line">
                      <a:avLst/>
                    </a:prstGeom>
                    <a:ln w="12700" cap="flat">
                      <a:solidFill>
                        <a:schemeClr val="tx1"/>
                      </a:solidFill>
                      <a:prstDash val="solid"/>
                      <a:miter/>
                    </a:ln>
                  </p:spPr>
                </p:cxnSp>
                <p:cxnSp>
                  <p:nvCxnSpPr>
                    <p:cNvPr id="143" name="Straight Connector 142">
                      <a:extLst>
                        <a:ext uri="{FF2B5EF4-FFF2-40B4-BE49-F238E27FC236}">
                          <a16:creationId xmlns:a16="http://schemas.microsoft.com/office/drawing/2014/main" id="{D004E1B5-2825-D629-9703-A69E24DE4F0B}"/>
                        </a:ext>
                      </a:extLst>
                    </p:cNvPr>
                    <p:cNvCxnSpPr>
                      <a:cxnSpLocks/>
                    </p:cNvCxnSpPr>
                    <p:nvPr/>
                  </p:nvCxnSpPr>
                  <p:spPr>
                    <a:xfrm rot="16200000" flipH="1">
                      <a:off x="1931427" y="2948928"/>
                      <a:ext cx="256114" cy="0"/>
                    </a:xfrm>
                    <a:prstGeom prst="line">
                      <a:avLst/>
                    </a:prstGeom>
                    <a:ln w="12700" cap="flat">
                      <a:solidFill>
                        <a:schemeClr val="tx1"/>
                      </a:solidFill>
                      <a:prstDash val="solid"/>
                      <a:miter/>
                    </a:ln>
                  </p:spPr>
                </p:cxnSp>
              </p:grpSp>
            </p:grpSp>
          </p:grpSp>
        </p:grpSp>
      </p:grpSp>
      <p:sp>
        <p:nvSpPr>
          <p:cNvPr id="337" name="TextBox 336">
            <a:extLst>
              <a:ext uri="{FF2B5EF4-FFF2-40B4-BE49-F238E27FC236}">
                <a16:creationId xmlns:a16="http://schemas.microsoft.com/office/drawing/2014/main" id="{0071B4F3-F2A3-2580-2D4A-486D41A4BAD2}"/>
              </a:ext>
            </a:extLst>
          </p:cNvPr>
          <p:cNvSpPr txBox="1"/>
          <p:nvPr/>
        </p:nvSpPr>
        <p:spPr>
          <a:xfrm>
            <a:off x="2475119" y="2022014"/>
            <a:ext cx="1397277" cy="307777"/>
          </a:xfrm>
          <a:prstGeom prst="rect">
            <a:avLst/>
          </a:prstGeom>
          <a:noFill/>
        </p:spPr>
        <p:txBody>
          <a:bodyPr wrap="square" rtlCol="0">
            <a:spAutoFit/>
          </a:bodyPr>
          <a:lstStyle/>
          <a:p>
            <a:pPr algn="ctr" defTabSz="1219170">
              <a:buClr>
                <a:srgbClr val="000000"/>
              </a:buClr>
              <a:defRPr/>
            </a:pPr>
            <a:r>
              <a:rPr lang="en-US" sz="1400" b="1" kern="0" dirty="0">
                <a:solidFill>
                  <a:srgbClr val="4F81BD"/>
                </a:solidFill>
                <a:latin typeface="Arial"/>
                <a:cs typeface="Arial"/>
                <a:sym typeface="Arial"/>
              </a:rPr>
              <a:t>82.9%</a:t>
            </a:r>
          </a:p>
        </p:txBody>
      </p:sp>
      <p:sp>
        <p:nvSpPr>
          <p:cNvPr id="338" name="TextBox 337">
            <a:extLst>
              <a:ext uri="{FF2B5EF4-FFF2-40B4-BE49-F238E27FC236}">
                <a16:creationId xmlns:a16="http://schemas.microsoft.com/office/drawing/2014/main" id="{BECA60A3-523E-C4FF-E79E-4432B18CF357}"/>
              </a:ext>
            </a:extLst>
          </p:cNvPr>
          <p:cNvSpPr txBox="1"/>
          <p:nvPr/>
        </p:nvSpPr>
        <p:spPr>
          <a:xfrm>
            <a:off x="2466863" y="1545098"/>
            <a:ext cx="1397277" cy="307777"/>
          </a:xfrm>
          <a:prstGeom prst="rect">
            <a:avLst/>
          </a:prstGeom>
          <a:noFill/>
        </p:spPr>
        <p:txBody>
          <a:bodyPr wrap="square" rtlCol="0">
            <a:spAutoFit/>
          </a:bodyPr>
          <a:lstStyle/>
          <a:p>
            <a:pPr algn="ctr" defTabSz="1219170">
              <a:buClr>
                <a:srgbClr val="000000"/>
              </a:buClr>
              <a:defRPr/>
            </a:pPr>
            <a:r>
              <a:rPr lang="en-US" sz="1400" b="1" kern="0" dirty="0">
                <a:solidFill>
                  <a:srgbClr val="000000"/>
                </a:solidFill>
                <a:latin typeface="Arial"/>
                <a:cs typeface="Arial"/>
                <a:sym typeface="Arial"/>
              </a:rPr>
              <a:t>6-month </a:t>
            </a:r>
          </a:p>
        </p:txBody>
      </p:sp>
      <p:sp>
        <p:nvSpPr>
          <p:cNvPr id="339" name="TextBox 338">
            <a:extLst>
              <a:ext uri="{FF2B5EF4-FFF2-40B4-BE49-F238E27FC236}">
                <a16:creationId xmlns:a16="http://schemas.microsoft.com/office/drawing/2014/main" id="{505E3498-5B90-185E-4700-B6FD45E7B206}"/>
              </a:ext>
            </a:extLst>
          </p:cNvPr>
          <p:cNvSpPr txBox="1"/>
          <p:nvPr/>
        </p:nvSpPr>
        <p:spPr>
          <a:xfrm>
            <a:off x="2475119" y="2706424"/>
            <a:ext cx="1397277" cy="307777"/>
          </a:xfrm>
          <a:prstGeom prst="rect">
            <a:avLst/>
          </a:prstGeom>
          <a:noFill/>
        </p:spPr>
        <p:txBody>
          <a:bodyPr wrap="square" rtlCol="0">
            <a:spAutoFit/>
          </a:bodyPr>
          <a:lstStyle/>
          <a:p>
            <a:pPr algn="ctr" defTabSz="1219170">
              <a:buClr>
                <a:srgbClr val="000000"/>
              </a:buClr>
              <a:defRPr/>
            </a:pPr>
            <a:r>
              <a:rPr lang="en-US" sz="1400" b="1" kern="0" dirty="0">
                <a:solidFill>
                  <a:srgbClr val="C0504D"/>
                </a:solidFill>
                <a:latin typeface="Arial"/>
                <a:cs typeface="Arial"/>
                <a:sym typeface="Arial"/>
              </a:rPr>
              <a:t>55.9%</a:t>
            </a:r>
          </a:p>
        </p:txBody>
      </p:sp>
      <p:sp>
        <p:nvSpPr>
          <p:cNvPr id="340" name="TextBox 339">
            <a:extLst>
              <a:ext uri="{FF2B5EF4-FFF2-40B4-BE49-F238E27FC236}">
                <a16:creationId xmlns:a16="http://schemas.microsoft.com/office/drawing/2014/main" id="{34CB327A-2218-12FD-8378-91C7B357F604}"/>
              </a:ext>
            </a:extLst>
          </p:cNvPr>
          <p:cNvSpPr txBox="1"/>
          <p:nvPr/>
        </p:nvSpPr>
        <p:spPr>
          <a:xfrm>
            <a:off x="3541720" y="2665618"/>
            <a:ext cx="1397277" cy="307777"/>
          </a:xfrm>
          <a:prstGeom prst="rect">
            <a:avLst/>
          </a:prstGeom>
          <a:noFill/>
        </p:spPr>
        <p:txBody>
          <a:bodyPr wrap="square" rtlCol="0">
            <a:spAutoFit/>
          </a:bodyPr>
          <a:lstStyle/>
          <a:p>
            <a:pPr algn="ctr" defTabSz="1219170">
              <a:buClr>
                <a:srgbClr val="000000"/>
              </a:buClr>
              <a:defRPr/>
            </a:pPr>
            <a:r>
              <a:rPr lang="en-US" sz="1400" b="1" kern="0" dirty="0">
                <a:solidFill>
                  <a:srgbClr val="4F81BD"/>
                </a:solidFill>
                <a:latin typeface="Arial"/>
                <a:cs typeface="Arial"/>
                <a:sym typeface="Arial"/>
              </a:rPr>
              <a:t>55.9%</a:t>
            </a:r>
          </a:p>
        </p:txBody>
      </p:sp>
      <p:sp>
        <p:nvSpPr>
          <p:cNvPr id="341" name="TextBox 340">
            <a:extLst>
              <a:ext uri="{FF2B5EF4-FFF2-40B4-BE49-F238E27FC236}">
                <a16:creationId xmlns:a16="http://schemas.microsoft.com/office/drawing/2014/main" id="{CDF8AF9D-BF26-D966-EDB2-B6A0A9478C98}"/>
              </a:ext>
            </a:extLst>
          </p:cNvPr>
          <p:cNvSpPr txBox="1"/>
          <p:nvPr/>
        </p:nvSpPr>
        <p:spPr>
          <a:xfrm>
            <a:off x="3543467" y="1545098"/>
            <a:ext cx="1397277" cy="307777"/>
          </a:xfrm>
          <a:prstGeom prst="rect">
            <a:avLst/>
          </a:prstGeom>
          <a:noFill/>
        </p:spPr>
        <p:txBody>
          <a:bodyPr wrap="square" rtlCol="0">
            <a:spAutoFit/>
          </a:bodyPr>
          <a:lstStyle/>
          <a:p>
            <a:pPr algn="ctr" defTabSz="1219170">
              <a:buClr>
                <a:srgbClr val="000000"/>
              </a:buClr>
              <a:defRPr/>
            </a:pPr>
            <a:r>
              <a:rPr lang="en-US" sz="1400" b="1" kern="0" dirty="0">
                <a:solidFill>
                  <a:srgbClr val="000000"/>
                </a:solidFill>
                <a:latin typeface="Arial"/>
                <a:cs typeface="Arial"/>
                <a:sym typeface="Arial"/>
              </a:rPr>
              <a:t>12-month </a:t>
            </a:r>
          </a:p>
        </p:txBody>
      </p:sp>
      <p:sp>
        <p:nvSpPr>
          <p:cNvPr id="342" name="TextBox 341">
            <a:extLst>
              <a:ext uri="{FF2B5EF4-FFF2-40B4-BE49-F238E27FC236}">
                <a16:creationId xmlns:a16="http://schemas.microsoft.com/office/drawing/2014/main" id="{6ED5F8C9-5389-4EF0-1876-96DA0FC1DD76}"/>
              </a:ext>
            </a:extLst>
          </p:cNvPr>
          <p:cNvSpPr txBox="1"/>
          <p:nvPr/>
        </p:nvSpPr>
        <p:spPr>
          <a:xfrm>
            <a:off x="3541720" y="3319033"/>
            <a:ext cx="1397277" cy="307777"/>
          </a:xfrm>
          <a:prstGeom prst="rect">
            <a:avLst/>
          </a:prstGeom>
          <a:noFill/>
        </p:spPr>
        <p:txBody>
          <a:bodyPr wrap="square" rtlCol="0">
            <a:spAutoFit/>
          </a:bodyPr>
          <a:lstStyle/>
          <a:p>
            <a:pPr algn="ctr" defTabSz="1219170">
              <a:buClr>
                <a:srgbClr val="000000"/>
              </a:buClr>
              <a:defRPr/>
            </a:pPr>
            <a:r>
              <a:rPr lang="en-US" sz="1400" b="1" kern="0" dirty="0">
                <a:solidFill>
                  <a:srgbClr val="C0504D"/>
                </a:solidFill>
                <a:latin typeface="Arial"/>
                <a:cs typeface="Arial"/>
                <a:sym typeface="Arial"/>
              </a:rPr>
              <a:t>32.6%</a:t>
            </a:r>
          </a:p>
        </p:txBody>
      </p:sp>
      <p:sp>
        <p:nvSpPr>
          <p:cNvPr id="343" name="TextBox 342">
            <a:extLst>
              <a:ext uri="{FF2B5EF4-FFF2-40B4-BE49-F238E27FC236}">
                <a16:creationId xmlns:a16="http://schemas.microsoft.com/office/drawing/2014/main" id="{AECE44BB-B746-3217-05EE-F33836E09AD1}"/>
              </a:ext>
            </a:extLst>
          </p:cNvPr>
          <p:cNvSpPr txBox="1"/>
          <p:nvPr/>
        </p:nvSpPr>
        <p:spPr>
          <a:xfrm>
            <a:off x="4628326" y="3048988"/>
            <a:ext cx="1397277" cy="307777"/>
          </a:xfrm>
          <a:prstGeom prst="rect">
            <a:avLst/>
          </a:prstGeom>
          <a:noFill/>
        </p:spPr>
        <p:txBody>
          <a:bodyPr wrap="square" rtlCol="0">
            <a:spAutoFit/>
          </a:bodyPr>
          <a:lstStyle/>
          <a:p>
            <a:pPr algn="ctr" defTabSz="1219170">
              <a:buClr>
                <a:srgbClr val="000000"/>
              </a:buClr>
              <a:defRPr/>
            </a:pPr>
            <a:r>
              <a:rPr lang="en-US" sz="1400" b="1" kern="0" dirty="0">
                <a:solidFill>
                  <a:srgbClr val="4F81BD"/>
                </a:solidFill>
                <a:latin typeface="Arial"/>
                <a:cs typeface="Arial"/>
                <a:sym typeface="Arial"/>
              </a:rPr>
              <a:t>46.2%</a:t>
            </a:r>
          </a:p>
        </p:txBody>
      </p:sp>
      <p:sp>
        <p:nvSpPr>
          <p:cNvPr id="344" name="TextBox 343">
            <a:extLst>
              <a:ext uri="{FF2B5EF4-FFF2-40B4-BE49-F238E27FC236}">
                <a16:creationId xmlns:a16="http://schemas.microsoft.com/office/drawing/2014/main" id="{21DE8072-EFFD-B709-C969-696A459BB800}"/>
              </a:ext>
            </a:extLst>
          </p:cNvPr>
          <p:cNvSpPr txBox="1"/>
          <p:nvPr/>
        </p:nvSpPr>
        <p:spPr>
          <a:xfrm>
            <a:off x="4620070" y="1545098"/>
            <a:ext cx="1397277" cy="307777"/>
          </a:xfrm>
          <a:prstGeom prst="rect">
            <a:avLst/>
          </a:prstGeom>
          <a:noFill/>
        </p:spPr>
        <p:txBody>
          <a:bodyPr wrap="square" rtlCol="0">
            <a:spAutoFit/>
          </a:bodyPr>
          <a:lstStyle/>
          <a:p>
            <a:pPr algn="ctr" defTabSz="1219170">
              <a:buClr>
                <a:srgbClr val="000000"/>
              </a:buClr>
              <a:defRPr/>
            </a:pPr>
            <a:r>
              <a:rPr lang="en-US" sz="1400" b="1" kern="0" dirty="0">
                <a:solidFill>
                  <a:srgbClr val="000000"/>
                </a:solidFill>
                <a:latin typeface="Arial"/>
                <a:cs typeface="Arial"/>
                <a:sym typeface="Arial"/>
              </a:rPr>
              <a:t>18-month </a:t>
            </a:r>
          </a:p>
        </p:txBody>
      </p:sp>
      <p:sp>
        <p:nvSpPr>
          <p:cNvPr id="345" name="TextBox 344">
            <a:extLst>
              <a:ext uri="{FF2B5EF4-FFF2-40B4-BE49-F238E27FC236}">
                <a16:creationId xmlns:a16="http://schemas.microsoft.com/office/drawing/2014/main" id="{85F3E785-3C03-8058-8973-480A9F7FF39B}"/>
              </a:ext>
            </a:extLst>
          </p:cNvPr>
          <p:cNvSpPr txBox="1"/>
          <p:nvPr/>
        </p:nvSpPr>
        <p:spPr>
          <a:xfrm>
            <a:off x="4628326" y="3695376"/>
            <a:ext cx="1397277" cy="307777"/>
          </a:xfrm>
          <a:prstGeom prst="rect">
            <a:avLst/>
          </a:prstGeom>
          <a:noFill/>
        </p:spPr>
        <p:txBody>
          <a:bodyPr wrap="square" rtlCol="0">
            <a:spAutoFit/>
          </a:bodyPr>
          <a:lstStyle/>
          <a:p>
            <a:pPr algn="ctr" defTabSz="1219170">
              <a:buClr>
                <a:srgbClr val="000000"/>
              </a:buClr>
              <a:defRPr/>
            </a:pPr>
            <a:r>
              <a:rPr lang="en-US" sz="1400" b="1" kern="0" dirty="0">
                <a:solidFill>
                  <a:srgbClr val="C0504D"/>
                </a:solidFill>
                <a:latin typeface="Arial"/>
                <a:cs typeface="Arial"/>
                <a:sym typeface="Arial"/>
              </a:rPr>
              <a:t>21.1%</a:t>
            </a:r>
          </a:p>
        </p:txBody>
      </p:sp>
      <p:sp>
        <p:nvSpPr>
          <p:cNvPr id="3" name="Google Shape;129;p15">
            <a:extLst>
              <a:ext uri="{FF2B5EF4-FFF2-40B4-BE49-F238E27FC236}">
                <a16:creationId xmlns:a16="http://schemas.microsoft.com/office/drawing/2014/main" id="{177983A0-7F62-6A75-555A-F55BC16F7BDC}"/>
              </a:ext>
            </a:extLst>
          </p:cNvPr>
          <p:cNvSpPr txBox="1"/>
          <p:nvPr/>
        </p:nvSpPr>
        <p:spPr>
          <a:xfrm>
            <a:off x="415851" y="5888784"/>
            <a:ext cx="9565637" cy="451479"/>
          </a:xfrm>
          <a:prstGeom prst="rect">
            <a:avLst/>
          </a:prstGeom>
          <a:noFill/>
          <a:ln>
            <a:noFill/>
          </a:ln>
        </p:spPr>
        <p:txBody>
          <a:bodyPr spcFirstLastPara="1" wrap="square" lIns="121900" tIns="60933" rIns="121900" bIns="60933" anchor="b" anchorCtr="0">
            <a:spAutoFit/>
          </a:bodyPr>
          <a:lstStyle/>
          <a:p>
            <a:pPr defTabSz="1219170">
              <a:buClr>
                <a:srgbClr val="000000"/>
              </a:buClr>
              <a:buSzPts val="800"/>
              <a:defRPr/>
            </a:pPr>
            <a:r>
              <a:rPr lang="en-GB" sz="1067" kern="0" dirty="0">
                <a:solidFill>
                  <a:srgbClr val="000000"/>
                </a:solidFill>
                <a:latin typeface="Arial"/>
                <a:cs typeface="Arial"/>
                <a:sym typeface="Arial"/>
              </a:rPr>
              <a:t>CCOD: 29th September 2023</a:t>
            </a:r>
            <a:br>
              <a:rPr lang="en-GB" sz="1067" kern="0" dirty="0">
                <a:solidFill>
                  <a:srgbClr val="000000"/>
                </a:solidFill>
                <a:latin typeface="Arial"/>
                <a:cs typeface="Arial"/>
                <a:sym typeface="Arial"/>
              </a:rPr>
            </a:br>
            <a:r>
              <a:rPr lang="en-GB" sz="1067" kern="0" dirty="0">
                <a:solidFill>
                  <a:srgbClr val="000000"/>
                </a:solidFill>
                <a:latin typeface="Arial"/>
                <a:cs typeface="Arial"/>
                <a:sym typeface="Arial"/>
              </a:rPr>
              <a:t>CI, confidence interval; </a:t>
            </a:r>
            <a:r>
              <a:rPr lang="en-GB" sz="1067" kern="0" dirty="0" err="1">
                <a:solidFill>
                  <a:srgbClr val="000000"/>
                </a:solidFill>
                <a:latin typeface="Arial"/>
                <a:cs typeface="Arial"/>
                <a:sym typeface="Arial"/>
              </a:rPr>
              <a:t>Fulv</a:t>
            </a:r>
            <a:r>
              <a:rPr lang="en-GB" sz="1067" kern="0" dirty="0">
                <a:solidFill>
                  <a:srgbClr val="000000"/>
                </a:solidFill>
                <a:latin typeface="Arial"/>
                <a:cs typeface="Arial"/>
                <a:sym typeface="Arial"/>
              </a:rPr>
              <a:t>, </a:t>
            </a:r>
            <a:r>
              <a:rPr lang="en-GB" sz="1067" kern="0" dirty="0" err="1">
                <a:solidFill>
                  <a:srgbClr val="000000"/>
                </a:solidFill>
                <a:latin typeface="Arial"/>
                <a:cs typeface="Arial"/>
                <a:sym typeface="Arial"/>
              </a:rPr>
              <a:t>fulvestrant</a:t>
            </a:r>
            <a:r>
              <a:rPr lang="en-GB" sz="1067" kern="0" dirty="0">
                <a:solidFill>
                  <a:srgbClr val="000000"/>
                </a:solidFill>
                <a:latin typeface="Arial"/>
                <a:cs typeface="Arial"/>
                <a:sym typeface="Arial"/>
              </a:rPr>
              <a:t>;</a:t>
            </a:r>
            <a:r>
              <a:rPr lang="en-GB" sz="1067" kern="0" dirty="0">
                <a:solidFill>
                  <a:srgbClr val="000000"/>
                </a:solidFill>
                <a:latin typeface="Arial"/>
                <a:ea typeface="Arial"/>
                <a:cs typeface="Arial"/>
                <a:sym typeface="Arial"/>
              </a:rPr>
              <a:t> </a:t>
            </a:r>
            <a:r>
              <a:rPr lang="en-GB" sz="1067" kern="0" dirty="0" err="1">
                <a:solidFill>
                  <a:srgbClr val="000000"/>
                </a:solidFill>
                <a:latin typeface="Arial"/>
                <a:ea typeface="Arial"/>
                <a:cs typeface="Arial"/>
                <a:sym typeface="Arial"/>
              </a:rPr>
              <a:t>Inavo</a:t>
            </a:r>
            <a:r>
              <a:rPr lang="en-GB" sz="1067" kern="0" dirty="0">
                <a:solidFill>
                  <a:srgbClr val="000000"/>
                </a:solidFill>
                <a:latin typeface="Arial"/>
                <a:ea typeface="Arial"/>
                <a:cs typeface="Arial"/>
                <a:sym typeface="Arial"/>
              </a:rPr>
              <a:t>, </a:t>
            </a:r>
            <a:r>
              <a:rPr lang="en-GB" sz="1067" kern="0" dirty="0" err="1">
                <a:solidFill>
                  <a:srgbClr val="000000"/>
                </a:solidFill>
                <a:latin typeface="Arial"/>
                <a:ea typeface="Arial"/>
                <a:cs typeface="Arial"/>
                <a:sym typeface="Arial"/>
              </a:rPr>
              <a:t>inavolisib</a:t>
            </a:r>
            <a:r>
              <a:rPr lang="en-GB" sz="1067" kern="0" dirty="0">
                <a:solidFill>
                  <a:srgbClr val="000000"/>
                </a:solidFill>
                <a:latin typeface="Arial"/>
                <a:ea typeface="Arial"/>
                <a:cs typeface="Arial"/>
                <a:sym typeface="Arial"/>
              </a:rPr>
              <a:t>; mo, months; </a:t>
            </a:r>
            <a:r>
              <a:rPr lang="en-GB" sz="1067" kern="0" dirty="0" err="1">
                <a:solidFill>
                  <a:srgbClr val="000000"/>
                </a:solidFill>
                <a:latin typeface="Arial"/>
                <a:ea typeface="Arial"/>
                <a:cs typeface="Arial"/>
                <a:sym typeface="Arial"/>
              </a:rPr>
              <a:t>Palbo</a:t>
            </a:r>
            <a:r>
              <a:rPr lang="en-GB" sz="1067" kern="0" dirty="0">
                <a:solidFill>
                  <a:srgbClr val="000000"/>
                </a:solidFill>
                <a:latin typeface="Arial"/>
                <a:ea typeface="Arial"/>
                <a:cs typeface="Arial"/>
                <a:sym typeface="Arial"/>
              </a:rPr>
              <a:t>, palbociclib; </a:t>
            </a:r>
            <a:r>
              <a:rPr lang="en-GB" sz="1067" kern="0" dirty="0" err="1">
                <a:solidFill>
                  <a:srgbClr val="000000"/>
                </a:solidFill>
                <a:latin typeface="Arial"/>
                <a:ea typeface="Arial"/>
                <a:cs typeface="Arial"/>
                <a:sym typeface="Arial"/>
              </a:rPr>
              <a:t>Pbo</a:t>
            </a:r>
            <a:r>
              <a:rPr lang="en-GB" sz="1067" kern="0" dirty="0">
                <a:solidFill>
                  <a:srgbClr val="000000"/>
                </a:solidFill>
                <a:latin typeface="Arial"/>
                <a:ea typeface="Arial"/>
                <a:cs typeface="Arial"/>
                <a:sym typeface="Arial"/>
              </a:rPr>
              <a:t>, placebo;  PFS, progression-free survival.</a:t>
            </a:r>
          </a:p>
        </p:txBody>
      </p:sp>
      <p:cxnSp>
        <p:nvCxnSpPr>
          <p:cNvPr id="5" name="Straight Connector 4"/>
          <p:cNvCxnSpPr/>
          <p:nvPr/>
        </p:nvCxnSpPr>
        <p:spPr>
          <a:xfrm flipH="1">
            <a:off x="3155839" y="1823675"/>
            <a:ext cx="9663" cy="27615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flipH="1">
            <a:off x="5385575" y="1823675"/>
            <a:ext cx="9663" cy="27615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H="1">
            <a:off x="4260529" y="1823675"/>
            <a:ext cx="9663" cy="276154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094259" y="5129762"/>
            <a:ext cx="1899963" cy="584775"/>
          </a:xfrm>
          <a:prstGeom prst="rect">
            <a:avLst/>
          </a:prstGeom>
          <a:noFill/>
        </p:spPr>
        <p:txBody>
          <a:bodyPr wrap="square" rtlCol="0">
            <a:spAutoFit/>
          </a:bodyPr>
          <a:lstStyle/>
          <a:p>
            <a:pPr defTabSz="1219170">
              <a:buClr>
                <a:srgbClr val="000000"/>
              </a:buClr>
              <a:defRPr/>
            </a:pPr>
            <a:r>
              <a:rPr lang="en-GB" sz="1600" kern="0" dirty="0">
                <a:solidFill>
                  <a:srgbClr val="000000"/>
                </a:solidFill>
                <a:latin typeface="Arial"/>
                <a:cs typeface="Arial"/>
                <a:sym typeface="Arial"/>
              </a:rPr>
              <a:t>Median follow-up: </a:t>
            </a:r>
            <a:r>
              <a:rPr lang="en-GB" sz="1600" b="1" kern="0" dirty="0">
                <a:solidFill>
                  <a:srgbClr val="000000"/>
                </a:solidFill>
                <a:latin typeface="Arial"/>
                <a:cs typeface="Arial"/>
                <a:sym typeface="Arial"/>
              </a:rPr>
              <a:t>21.3 months</a:t>
            </a:r>
            <a:endParaRPr lang="en-GB" sz="1600" kern="0" dirty="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BF3217C7-14EA-3FAE-A3D2-8CA67C3FCC03}"/>
              </a:ext>
            </a:extLst>
          </p:cNvPr>
          <p:cNvPicPr>
            <a:picLocks noChangeAspect="1"/>
          </p:cNvPicPr>
          <p:nvPr/>
        </p:nvPicPr>
        <p:blipFill>
          <a:blip r:embed="rId3"/>
          <a:stretch>
            <a:fillRect/>
          </a:stretch>
        </p:blipFill>
        <p:spPr>
          <a:xfrm>
            <a:off x="0" y="6373868"/>
            <a:ext cx="12191998" cy="4854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6"/>
          <p:cNvSpPr txBox="1">
            <a:spLocks noGrp="1"/>
          </p:cNvSpPr>
          <p:nvPr>
            <p:ph type="title"/>
          </p:nvPr>
        </p:nvSpPr>
        <p:spPr>
          <a:xfrm>
            <a:off x="507999" y="55312"/>
            <a:ext cx="10215607" cy="949648"/>
          </a:xfrm>
          <a:prstGeom prst="rect">
            <a:avLst/>
          </a:prstGeom>
          <a:noFill/>
          <a:ln>
            <a:noFill/>
          </a:ln>
        </p:spPr>
        <p:txBody>
          <a:bodyPr spcFirstLastPara="1" wrap="square" lIns="121900" tIns="60933" rIns="121900" bIns="60933" anchor="b" anchorCtr="0">
            <a:noAutofit/>
          </a:bodyPr>
          <a:lstStyle/>
          <a:p>
            <a:pPr>
              <a:buSzPts val="1900"/>
            </a:pPr>
            <a:r>
              <a:rPr lang="en-GB" sz="2533" b="1" dirty="0"/>
              <a:t>Adverse events with any grade AEs </a:t>
            </a:r>
            <a:r>
              <a:rPr lang="en-GB" sz="2533" b="1" dirty="0">
                <a:latin typeface="Times New Roman" panose="02020603050405020304" pitchFamily="18" charset="0"/>
                <a:cs typeface="Times New Roman" panose="02020603050405020304" pitchFamily="18" charset="0"/>
              </a:rPr>
              <a:t>≥</a:t>
            </a:r>
            <a:r>
              <a:rPr lang="en-GB" sz="2533" b="1" dirty="0"/>
              <a:t>20% incidence in either treatment group</a:t>
            </a:r>
            <a:endParaRPr sz="2533" b="1" dirty="0"/>
          </a:p>
        </p:txBody>
      </p:sp>
      <p:sp>
        <p:nvSpPr>
          <p:cNvPr id="234" name="Google Shape;234;p26"/>
          <p:cNvSpPr txBox="1"/>
          <p:nvPr/>
        </p:nvSpPr>
        <p:spPr>
          <a:xfrm>
            <a:off x="1771973" y="26570"/>
            <a:ext cx="8345212" cy="164212"/>
          </a:xfrm>
          <a:prstGeom prst="rect">
            <a:avLst/>
          </a:prstGeom>
          <a:noFill/>
          <a:ln>
            <a:noFill/>
          </a:ln>
        </p:spPr>
        <p:txBody>
          <a:bodyPr spcFirstLastPara="1" wrap="square" lIns="0" tIns="0" rIns="0" bIns="0" anchor="t" anchorCtr="0">
            <a:spAutoFit/>
          </a:bodyPr>
          <a:lstStyle/>
          <a:p>
            <a:pPr algn="ctr" defTabSz="1219170">
              <a:buClr>
                <a:srgbClr val="000000"/>
              </a:buClr>
              <a:defRPr/>
            </a:pPr>
            <a:r>
              <a:rPr lang="en-GB" sz="1067" kern="0">
                <a:solidFill>
                  <a:srgbClr val="000000"/>
                </a:solidFill>
                <a:latin typeface="Arial"/>
                <a:ea typeface="Arial"/>
                <a:cs typeface="Arial"/>
                <a:sym typeface="Arial"/>
              </a:rPr>
              <a:t>San Antonio Breast Cancer Symposium</a:t>
            </a:r>
            <a:r>
              <a:rPr lang="en-GB" sz="1067" kern="0" baseline="30000">
                <a:solidFill>
                  <a:srgbClr val="000000"/>
                </a:solidFill>
                <a:latin typeface="Arial"/>
                <a:ea typeface="Arial"/>
                <a:cs typeface="Arial"/>
                <a:sym typeface="Arial"/>
              </a:rPr>
              <a:t>®</a:t>
            </a:r>
            <a:r>
              <a:rPr lang="en-GB" sz="1067" kern="0">
                <a:solidFill>
                  <a:srgbClr val="000000"/>
                </a:solidFill>
                <a:latin typeface="Arial"/>
                <a:ea typeface="Arial"/>
                <a:cs typeface="Arial"/>
                <a:sym typeface="Arial"/>
              </a:rPr>
              <a:t>, December 5–9, 2023</a:t>
            </a:r>
            <a:endParaRPr sz="1067" kern="0">
              <a:solidFill>
                <a:srgbClr val="000000"/>
              </a:solidFill>
              <a:latin typeface="Arial"/>
              <a:ea typeface="Arial"/>
              <a:cs typeface="Arial"/>
              <a:sym typeface="Arial"/>
            </a:endParaRPr>
          </a:p>
        </p:txBody>
      </p:sp>
      <p:graphicFrame>
        <p:nvGraphicFramePr>
          <p:cNvPr id="5" name="Google Shape;342;p111">
            <a:extLst>
              <a:ext uri="{FF2B5EF4-FFF2-40B4-BE49-F238E27FC236}">
                <a16:creationId xmlns:a16="http://schemas.microsoft.com/office/drawing/2014/main" id="{C926D364-5279-7480-0A64-FE96E48B62FC}"/>
              </a:ext>
            </a:extLst>
          </p:cNvPr>
          <p:cNvGraphicFramePr/>
          <p:nvPr/>
        </p:nvGraphicFramePr>
        <p:xfrm>
          <a:off x="597280" y="1183442"/>
          <a:ext cx="10851741" cy="4575031"/>
        </p:xfrm>
        <a:graphic>
          <a:graphicData uri="http://schemas.openxmlformats.org/drawingml/2006/table">
            <a:tbl>
              <a:tblPr firstRow="1" bandRow="1">
                <a:tableStyleId>{9D7B26C5-4107-4FEC-AEDC-1716B250A1EF}</a:tableStyleId>
              </a:tblPr>
              <a:tblGrid>
                <a:gridCol w="3786717">
                  <a:extLst>
                    <a:ext uri="{9D8B030D-6E8A-4147-A177-3AD203B41FA5}">
                      <a16:colId xmlns:a16="http://schemas.microsoft.com/office/drawing/2014/main" val="20000"/>
                    </a:ext>
                  </a:extLst>
                </a:gridCol>
                <a:gridCol w="1766256">
                  <a:extLst>
                    <a:ext uri="{9D8B030D-6E8A-4147-A177-3AD203B41FA5}">
                      <a16:colId xmlns:a16="http://schemas.microsoft.com/office/drawing/2014/main" val="20001"/>
                    </a:ext>
                  </a:extLst>
                </a:gridCol>
                <a:gridCol w="1766256">
                  <a:extLst>
                    <a:ext uri="{9D8B030D-6E8A-4147-A177-3AD203B41FA5}">
                      <a16:colId xmlns:a16="http://schemas.microsoft.com/office/drawing/2014/main" val="20002"/>
                    </a:ext>
                  </a:extLst>
                </a:gridCol>
                <a:gridCol w="1766256">
                  <a:extLst>
                    <a:ext uri="{9D8B030D-6E8A-4147-A177-3AD203B41FA5}">
                      <a16:colId xmlns:a16="http://schemas.microsoft.com/office/drawing/2014/main" val="20003"/>
                    </a:ext>
                  </a:extLst>
                </a:gridCol>
                <a:gridCol w="1766256">
                  <a:extLst>
                    <a:ext uri="{9D8B030D-6E8A-4147-A177-3AD203B41FA5}">
                      <a16:colId xmlns:a16="http://schemas.microsoft.com/office/drawing/2014/main" val="20004"/>
                    </a:ext>
                  </a:extLst>
                </a:gridCol>
              </a:tblGrid>
              <a:tr h="574959">
                <a:tc>
                  <a:txBody>
                    <a:bodyPr/>
                    <a:lstStyle/>
                    <a:p>
                      <a:r>
                        <a:rPr lang="en-US" sz="1600" dirty="0"/>
                        <a:t>Adverse Events</a:t>
                      </a:r>
                    </a:p>
                  </a:txBody>
                  <a:tcPr marL="0" marR="0" marT="0" marB="0"/>
                </a:tc>
                <a:tc gridSpan="2">
                  <a:txBody>
                    <a:bodyPr/>
                    <a:lstStyle/>
                    <a:p>
                      <a:pPr marL="25400" marR="25400" lvl="0" indent="0" algn="ctr" rtl="0">
                        <a:lnSpc>
                          <a:spcPct val="100000"/>
                        </a:lnSpc>
                        <a:spcBef>
                          <a:spcPts val="0"/>
                        </a:spcBef>
                        <a:spcAft>
                          <a:spcPts val="0"/>
                        </a:spcAft>
                        <a:buClr>
                          <a:srgbClr val="000000"/>
                        </a:buClr>
                        <a:buSzPts val="1400"/>
                        <a:buFont typeface="Arial"/>
                        <a:buNone/>
                      </a:pPr>
                      <a:r>
                        <a:rPr lang="pt-BR" sz="1600" b="1" u="none" strike="noStrike" cap="none" dirty="0">
                          <a:solidFill>
                            <a:srgbClr val="4F81BD"/>
                          </a:solidFill>
                        </a:rPr>
                        <a:t>Inavo+Palbo+Fulv</a:t>
                      </a:r>
                    </a:p>
                    <a:p>
                      <a:pPr marL="25400" marR="25400" lvl="0" indent="0" algn="ctr" rtl="0">
                        <a:lnSpc>
                          <a:spcPct val="100000"/>
                        </a:lnSpc>
                        <a:spcBef>
                          <a:spcPts val="0"/>
                        </a:spcBef>
                        <a:spcAft>
                          <a:spcPts val="0"/>
                        </a:spcAft>
                        <a:buClr>
                          <a:srgbClr val="000000"/>
                        </a:buClr>
                        <a:buSzPts val="1400"/>
                        <a:buFont typeface="Arial"/>
                        <a:buNone/>
                      </a:pPr>
                      <a:r>
                        <a:rPr lang="pt-BR" sz="1600" b="1" u="none" strike="noStrike" cap="none" dirty="0">
                          <a:solidFill>
                            <a:srgbClr val="4F81BD"/>
                          </a:solidFill>
                        </a:rPr>
                        <a:t>(N=162)</a:t>
                      </a:r>
                    </a:p>
                  </a:txBody>
                  <a:tcPr marL="0" marR="0" marT="0" marB="0"/>
                </a:tc>
                <a:tc hMerge="1">
                  <a:txBody>
                    <a:bodyPr/>
                    <a:lstStyle/>
                    <a:p>
                      <a:endParaRPr lang="en-US" dirty="0"/>
                    </a:p>
                  </a:txBody>
                  <a:tcPr/>
                </a:tc>
                <a:tc gridSpan="2">
                  <a:txBody>
                    <a:bodyPr/>
                    <a:lstStyle/>
                    <a:p>
                      <a:pPr marL="0" marR="0" lvl="0" indent="0" algn="ctr" rtl="0">
                        <a:lnSpc>
                          <a:spcPct val="100000"/>
                        </a:lnSpc>
                        <a:spcBef>
                          <a:spcPts val="0"/>
                        </a:spcBef>
                        <a:spcAft>
                          <a:spcPts val="0"/>
                        </a:spcAft>
                        <a:buClr>
                          <a:schemeClr val="dk1"/>
                        </a:buClr>
                        <a:buSzPts val="1100"/>
                        <a:buFont typeface="Arial"/>
                        <a:buNone/>
                      </a:pPr>
                      <a:r>
                        <a:rPr lang="pt-BR" sz="1600" b="1" u="none" strike="noStrike" cap="none" dirty="0">
                          <a:solidFill>
                            <a:srgbClr val="C0504D"/>
                          </a:solidFill>
                        </a:rPr>
                        <a:t>Pbo+Palbo+Fulv</a:t>
                      </a:r>
                    </a:p>
                    <a:p>
                      <a:pPr marL="25400" marR="25400" lvl="0" indent="0" algn="ctr" rtl="0">
                        <a:lnSpc>
                          <a:spcPct val="100000"/>
                        </a:lnSpc>
                        <a:spcBef>
                          <a:spcPts val="0"/>
                        </a:spcBef>
                        <a:spcAft>
                          <a:spcPts val="0"/>
                        </a:spcAft>
                        <a:buClr>
                          <a:srgbClr val="000000"/>
                        </a:buClr>
                        <a:buSzPts val="1400"/>
                        <a:buFont typeface="Arial"/>
                        <a:buNone/>
                      </a:pPr>
                      <a:r>
                        <a:rPr lang="pt-BR" sz="1600" b="1" u="none" strike="noStrike" cap="none" dirty="0">
                          <a:solidFill>
                            <a:srgbClr val="C0504D"/>
                          </a:solidFill>
                        </a:rPr>
                        <a:t>(N=162)</a:t>
                      </a:r>
                    </a:p>
                  </a:txBody>
                  <a:tcPr marL="0" marR="0" marT="0" marB="0"/>
                </a:tc>
                <a:tc hMerge="1">
                  <a:txBody>
                    <a:bodyPr/>
                    <a:lstStyle/>
                    <a:p>
                      <a:endParaRPr lang="en-US" dirty="0"/>
                    </a:p>
                  </a:txBody>
                  <a:tcPr/>
                </a:tc>
                <a:extLst>
                  <a:ext uri="{0D108BD9-81ED-4DB2-BD59-A6C34878D82A}">
                    <a16:rowId xmlns:a16="http://schemas.microsoft.com/office/drawing/2014/main" val="10000"/>
                  </a:ext>
                </a:extLst>
              </a:tr>
              <a:tr h="251544">
                <a:tc>
                  <a:txBody>
                    <a:bodyPr/>
                    <a:lstStyle/>
                    <a:p>
                      <a:endParaRPr lang="en-US" sz="1400" dirty="0">
                        <a:latin typeface="+mj-lt"/>
                      </a:endParaRPr>
                    </a:p>
                  </a:txBody>
                  <a:tcPr marL="0" marR="0" marT="0" marB="0">
                    <a:solidFill>
                      <a:schemeClr val="bg1">
                        <a:lumMod val="75000"/>
                        <a:alpha val="20000"/>
                      </a:schemeClr>
                    </a:solidFill>
                  </a:tcPr>
                </a:tc>
                <a:tc>
                  <a:txBody>
                    <a:bodyPr/>
                    <a:lstStyle/>
                    <a:p>
                      <a:pPr algn="ctr"/>
                      <a:r>
                        <a:rPr lang="en-US" sz="1400" dirty="0">
                          <a:latin typeface="+mj-lt"/>
                        </a:rPr>
                        <a:t>All Grades</a:t>
                      </a:r>
                    </a:p>
                  </a:txBody>
                  <a:tcPr marL="0" marR="0" marT="0" marB="0">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pPr algn="ctr"/>
                      <a:r>
                        <a:rPr lang="en-US" sz="1400" dirty="0">
                          <a:latin typeface="+mj-lt"/>
                        </a:rPr>
                        <a:t>Grade 3-4</a:t>
                      </a:r>
                    </a:p>
                  </a:txBody>
                  <a:tcPr marL="0" marR="0" marT="0" marB="0">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pPr algn="ctr"/>
                      <a:r>
                        <a:rPr lang="en-US" sz="1400" dirty="0">
                          <a:latin typeface="+mj-lt"/>
                        </a:rPr>
                        <a:t>All Grades</a:t>
                      </a:r>
                    </a:p>
                  </a:txBody>
                  <a:tcPr marL="0" marR="0" marT="0" marB="0">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pPr algn="ctr"/>
                      <a:r>
                        <a:rPr lang="en-US" sz="1400" dirty="0">
                          <a:latin typeface="+mj-lt"/>
                        </a:rPr>
                        <a:t>Grade 3-4</a:t>
                      </a:r>
                    </a:p>
                  </a:txBody>
                  <a:tcPr marL="0" marR="0" marT="0" marB="0">
                    <a:lnB w="12700" cap="flat" cmpd="sng" algn="ctr">
                      <a:solidFill>
                        <a:schemeClr val="tx1"/>
                      </a:solidFill>
                      <a:prstDash val="solid"/>
                      <a:round/>
                      <a:headEnd type="none" w="med" len="med"/>
                      <a:tailEnd type="none" w="med" len="med"/>
                    </a:lnB>
                    <a:solidFill>
                      <a:schemeClr val="bg1">
                        <a:lumMod val="75000"/>
                        <a:alpha val="20000"/>
                      </a:schemeClr>
                    </a:solidFill>
                  </a:tcPr>
                </a:tc>
                <a:extLst>
                  <a:ext uri="{0D108BD9-81ED-4DB2-BD59-A6C34878D82A}">
                    <a16:rowId xmlns:a16="http://schemas.microsoft.com/office/drawing/2014/main" val="10001"/>
                  </a:ext>
                </a:extLst>
              </a:tr>
              <a:tr h="267752">
                <a:tc>
                  <a:txBody>
                    <a:bodyPr/>
                    <a:lstStyle/>
                    <a:p>
                      <a:r>
                        <a:rPr lang="en-US" sz="1400" b="1" dirty="0">
                          <a:latin typeface="+mj-lt"/>
                        </a:rPr>
                        <a:t>Neutropenia</a:t>
                      </a:r>
                    </a:p>
                  </a:txBody>
                  <a:tcPr marL="0" marR="0" marT="0" marB="0">
                    <a:lnR>
                      <a:noFill/>
                    </a:lnR>
                  </a:tcPr>
                </a:tc>
                <a:tc>
                  <a:txBody>
                    <a:bodyPr/>
                    <a:lstStyle/>
                    <a:p>
                      <a:pPr marL="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144 (88.9%)       </a:t>
                      </a:r>
                      <a:endParaRPr sz="1500" b="1" u="none" strike="noStrike" cap="none" dirty="0">
                        <a:solidFill>
                          <a:schemeClr val="dk1"/>
                        </a:solidFill>
                        <a:latin typeface="+mj-lt"/>
                      </a:endParaRPr>
                    </a:p>
                  </a:txBody>
                  <a:tcPr marL="0" marR="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130 (80.2%)       </a:t>
                      </a:r>
                      <a:endParaRPr sz="1500" b="1" u="none" strike="noStrike" cap="none" dirty="0">
                        <a:solidFill>
                          <a:schemeClr val="dk1"/>
                        </a:solidFill>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 147 (90.7%)</a:t>
                      </a:r>
                      <a:endParaRPr sz="1500" b="1" u="none" strike="noStrike" cap="none" dirty="0">
                        <a:solidFill>
                          <a:schemeClr val="dk1"/>
                        </a:solidFill>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 127 (78.4%)</a:t>
                      </a:r>
                      <a:endParaRPr sz="1500" b="1" u="none" strike="noStrike" cap="none" dirty="0">
                        <a:solidFill>
                          <a:schemeClr val="dk1"/>
                        </a:solidFill>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20000"/>
                      </a:schemeClr>
                    </a:solidFill>
                  </a:tcPr>
                </a:tc>
                <a:extLst>
                  <a:ext uri="{0D108BD9-81ED-4DB2-BD59-A6C34878D82A}">
                    <a16:rowId xmlns:a16="http://schemas.microsoft.com/office/drawing/2014/main" val="790209848"/>
                  </a:ext>
                </a:extLst>
              </a:tr>
              <a:tr h="267752">
                <a:tc>
                  <a:txBody>
                    <a:bodyPr/>
                    <a:lstStyle/>
                    <a:p>
                      <a:r>
                        <a:rPr lang="en-US" sz="1400" dirty="0">
                          <a:latin typeface="+mj-lt"/>
                        </a:rPr>
                        <a:t>Thrombocytopenia</a:t>
                      </a:r>
                    </a:p>
                  </a:txBody>
                  <a:tcPr marL="0" marR="0" marT="0" marB="0"/>
                </a:tc>
                <a:tc>
                  <a:txBody>
                    <a:bodyPr/>
                    <a:lstStyle/>
                    <a:p>
                      <a:pPr marL="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ea typeface="Arial"/>
                          <a:cs typeface="Arial"/>
                          <a:sym typeface="Arial"/>
                        </a:rPr>
                        <a:t> </a:t>
                      </a:r>
                      <a:r>
                        <a:rPr lang="en-US" sz="1500" b="0" u="none" strike="noStrike" cap="none" dirty="0">
                          <a:solidFill>
                            <a:schemeClr val="dk1"/>
                          </a:solidFill>
                          <a:latin typeface="+mj-lt"/>
                        </a:rPr>
                        <a:t>78 (48.1%)        </a:t>
                      </a:r>
                      <a:endParaRPr sz="1500" b="0" u="none" strike="noStrike" cap="none" dirty="0">
                        <a:solidFill>
                          <a:schemeClr val="dk1"/>
                        </a:solidFill>
                        <a:latin typeface="+mj-lt"/>
                      </a:endParaRPr>
                    </a:p>
                  </a:txBody>
                  <a:tcPr marL="0" marR="0" marT="0" marB="0" anchor="ctr">
                    <a:lnT w="12700" cap="flat" cmpd="sng" algn="ctr">
                      <a:solidFill>
                        <a:schemeClr val="tx1"/>
                      </a:solidFill>
                      <a:prstDash val="solid"/>
                      <a:round/>
                      <a:headEnd type="none" w="med" len="med"/>
                      <a:tailEnd type="none" w="med" len="med"/>
                    </a:lnT>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23 (14.2%)         </a:t>
                      </a:r>
                      <a:endParaRPr sz="1500" b="0" u="none" strike="noStrike" cap="none" dirty="0">
                        <a:solidFill>
                          <a:schemeClr val="dk1"/>
                        </a:solidFill>
                        <a:latin typeface="+mj-lt"/>
                      </a:endParaRPr>
                    </a:p>
                  </a:txBody>
                  <a:tcPr marL="0" marR="0" marT="0" marB="0" anchor="ctr">
                    <a:lnT w="12700" cap="flat" cmpd="sng" algn="ctr">
                      <a:solidFill>
                        <a:schemeClr val="tx1"/>
                      </a:solidFill>
                      <a:prstDash val="solid"/>
                      <a:round/>
                      <a:headEnd type="none" w="med" len="med"/>
                      <a:tailEnd type="none" w="med" len="med"/>
                    </a:lnT>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73 (45.1%)</a:t>
                      </a:r>
                      <a:endParaRPr sz="1500" b="0" u="none" strike="noStrike" cap="none" dirty="0">
                        <a:solidFill>
                          <a:schemeClr val="dk1"/>
                        </a:solidFill>
                        <a:latin typeface="+mj-lt"/>
                        <a:ea typeface="Arial"/>
                        <a:cs typeface="Arial"/>
                        <a:sym typeface="Arial"/>
                      </a:endParaRPr>
                    </a:p>
                  </a:txBody>
                  <a:tcPr marL="0" marR="0" marT="0" marB="0" anchor="ctr">
                    <a:lnT w="12700" cap="flat" cmpd="sng" algn="ctr">
                      <a:solidFill>
                        <a:schemeClr val="tx1"/>
                      </a:solidFill>
                      <a:prstDash val="solid"/>
                      <a:round/>
                      <a:headEnd type="none" w="med" len="med"/>
                      <a:tailEnd type="none" w="med" len="med"/>
                    </a:lnT>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7 (4.3%)</a:t>
                      </a:r>
                      <a:endParaRPr sz="1500" b="0" u="none" strike="noStrike" cap="none" dirty="0">
                        <a:solidFill>
                          <a:schemeClr val="dk1"/>
                        </a:solidFill>
                        <a:latin typeface="+mj-lt"/>
                        <a:ea typeface="Arial"/>
                        <a:cs typeface="Arial"/>
                        <a:sym typeface="Arial"/>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267752">
                <a:tc>
                  <a:txBody>
                    <a:bodyPr/>
                    <a:lstStyle/>
                    <a:p>
                      <a:r>
                        <a:rPr lang="en-US" sz="1400" b="1" dirty="0">
                          <a:latin typeface="+mj-lt"/>
                        </a:rPr>
                        <a:t>Stomatitis/Mucosal inflammation</a:t>
                      </a:r>
                    </a:p>
                  </a:txBody>
                  <a:tcPr marL="0" marR="0" marT="0" marB="0">
                    <a:solidFill>
                      <a:schemeClr val="bg1">
                        <a:lumMod val="75000"/>
                        <a:alpha val="20000"/>
                      </a:schemeClr>
                    </a:solidFill>
                  </a:tcPr>
                </a:tc>
                <a:tc>
                  <a:txBody>
                    <a:bodyPr/>
                    <a:lstStyle/>
                    <a:p>
                      <a:pPr marL="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83 (51.2%)        </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9 (5.6%)</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43 (26.5%)</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0</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extLst>
                  <a:ext uri="{0D108BD9-81ED-4DB2-BD59-A6C34878D82A}">
                    <a16:rowId xmlns:a16="http://schemas.microsoft.com/office/drawing/2014/main" val="10003"/>
                  </a:ext>
                </a:extLst>
              </a:tr>
              <a:tr h="267752">
                <a:tc>
                  <a:txBody>
                    <a:bodyPr/>
                    <a:lstStyle/>
                    <a:p>
                      <a:r>
                        <a:rPr lang="en-US" sz="1400" dirty="0">
                          <a:latin typeface="+mj-lt"/>
                        </a:rPr>
                        <a:t>Anemia</a:t>
                      </a:r>
                    </a:p>
                  </a:txBody>
                  <a:tcPr marL="0" marR="0" marT="0" marB="0"/>
                </a:tc>
                <a:tc>
                  <a:txBody>
                    <a:bodyPr/>
                    <a:lstStyle/>
                    <a:p>
                      <a:pPr marL="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60 (37.0%)        </a:t>
                      </a:r>
                      <a:endParaRPr sz="1500" b="0" u="none" strike="noStrike" cap="none" dirty="0">
                        <a:solidFill>
                          <a:schemeClr val="dk1"/>
                        </a:solidFill>
                        <a:latin typeface="+mj-lt"/>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10 (6.2%)          </a:t>
                      </a:r>
                      <a:endParaRPr sz="1500" b="0" u="none" strike="noStrike" cap="none" dirty="0">
                        <a:solidFill>
                          <a:schemeClr val="dk1"/>
                        </a:solidFill>
                        <a:latin typeface="+mj-lt"/>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59 (36.4%)</a:t>
                      </a:r>
                      <a:endParaRPr sz="1500" b="0" u="none" strike="noStrike" cap="none" dirty="0">
                        <a:solidFill>
                          <a:schemeClr val="dk1"/>
                        </a:solidFill>
                        <a:latin typeface="+mj-lt"/>
                        <a:ea typeface="Arial"/>
                        <a:cs typeface="Arial"/>
                        <a:sym typeface="Arial"/>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3 (1.9%)</a:t>
                      </a:r>
                      <a:endParaRPr sz="1500" b="0" u="none" strike="noStrike" cap="none" dirty="0">
                        <a:solidFill>
                          <a:schemeClr val="dk1"/>
                        </a:solidFill>
                        <a:latin typeface="+mj-lt"/>
                        <a:ea typeface="Arial"/>
                        <a:cs typeface="Arial"/>
                        <a:sym typeface="Arial"/>
                      </a:endParaRPr>
                    </a:p>
                  </a:txBody>
                  <a:tcPr marL="0" marR="0" marT="0" marB="0" anchor="ctr"/>
                </a:tc>
                <a:extLst>
                  <a:ext uri="{0D108BD9-81ED-4DB2-BD59-A6C34878D82A}">
                    <a16:rowId xmlns:a16="http://schemas.microsoft.com/office/drawing/2014/main" val="10004"/>
                  </a:ext>
                </a:extLst>
              </a:tr>
              <a:tr h="267752">
                <a:tc>
                  <a:txBody>
                    <a:bodyPr/>
                    <a:lstStyle/>
                    <a:p>
                      <a:r>
                        <a:rPr lang="en-US" sz="1400" b="1" dirty="0">
                          <a:latin typeface="+mj-lt"/>
                        </a:rPr>
                        <a:t>Hyperglycemia</a:t>
                      </a:r>
                    </a:p>
                  </a:txBody>
                  <a:tcPr marL="0" marR="0" marT="0" marB="0">
                    <a:solidFill>
                      <a:schemeClr val="bg1">
                        <a:lumMod val="75000"/>
                        <a:alpha val="20000"/>
                      </a:schemeClr>
                    </a:solidFill>
                  </a:tcPr>
                </a:tc>
                <a:tc>
                  <a:txBody>
                    <a:bodyPr/>
                    <a:lstStyle/>
                    <a:p>
                      <a:pPr marL="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95 (58.6%)        </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9 (5.6%)</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14 (8.6%)</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0</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extLst>
                  <a:ext uri="{0D108BD9-81ED-4DB2-BD59-A6C34878D82A}">
                    <a16:rowId xmlns:a16="http://schemas.microsoft.com/office/drawing/2014/main" val="10005"/>
                  </a:ext>
                </a:extLst>
              </a:tr>
              <a:tr h="267752">
                <a:tc>
                  <a:txBody>
                    <a:bodyPr/>
                    <a:lstStyle/>
                    <a:p>
                      <a:r>
                        <a:rPr lang="en-US" sz="1400" b="1" dirty="0">
                          <a:latin typeface="+mj-lt"/>
                        </a:rPr>
                        <a:t>Diarrhea</a:t>
                      </a:r>
                    </a:p>
                  </a:txBody>
                  <a:tcPr marL="0" marR="0" marT="0" marB="0"/>
                </a:tc>
                <a:tc>
                  <a:txBody>
                    <a:bodyPr/>
                    <a:lstStyle/>
                    <a:p>
                      <a:pPr marL="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78 (48.1%)        </a:t>
                      </a:r>
                      <a:endParaRPr sz="1500" b="1" u="none" strike="noStrike" cap="none" dirty="0">
                        <a:solidFill>
                          <a:schemeClr val="dk1"/>
                        </a:solidFill>
                        <a:latin typeface="+mj-lt"/>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6 (3.7%)</a:t>
                      </a:r>
                      <a:endParaRPr sz="1500" b="1" u="none" strike="noStrike" cap="none" dirty="0">
                        <a:solidFill>
                          <a:schemeClr val="dk1"/>
                        </a:solidFill>
                        <a:latin typeface="+mj-lt"/>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26 (16.0%)</a:t>
                      </a:r>
                      <a:endParaRPr sz="1500" b="1" u="none" strike="noStrike" cap="none" dirty="0">
                        <a:solidFill>
                          <a:schemeClr val="dk1"/>
                        </a:solidFill>
                        <a:latin typeface="+mj-lt"/>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0</a:t>
                      </a:r>
                      <a:endParaRPr sz="1500" b="1" u="none" strike="noStrike" cap="none" dirty="0">
                        <a:solidFill>
                          <a:schemeClr val="dk1"/>
                        </a:solidFill>
                        <a:latin typeface="+mj-lt"/>
                      </a:endParaRPr>
                    </a:p>
                  </a:txBody>
                  <a:tcPr marL="0" marR="0" marT="0" marB="0" anchor="ctr"/>
                </a:tc>
                <a:extLst>
                  <a:ext uri="{0D108BD9-81ED-4DB2-BD59-A6C34878D82A}">
                    <a16:rowId xmlns:a16="http://schemas.microsoft.com/office/drawing/2014/main" val="10006"/>
                  </a:ext>
                </a:extLst>
              </a:tr>
              <a:tr h="267752">
                <a:tc>
                  <a:txBody>
                    <a:bodyPr/>
                    <a:lstStyle/>
                    <a:p>
                      <a:r>
                        <a:rPr lang="en-US" sz="1400" b="1" dirty="0">
                          <a:latin typeface="+mj-lt"/>
                        </a:rPr>
                        <a:t>Nausea</a:t>
                      </a:r>
                    </a:p>
                  </a:txBody>
                  <a:tcPr marL="0" marR="0" marT="0" marB="0">
                    <a:solidFill>
                      <a:schemeClr val="bg1">
                        <a:lumMod val="75000"/>
                        <a:alpha val="20000"/>
                      </a:schemeClr>
                    </a:solidFill>
                  </a:tcPr>
                </a:tc>
                <a:tc>
                  <a:txBody>
                    <a:bodyPr/>
                    <a:lstStyle/>
                    <a:p>
                      <a:pPr marL="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45 (27.8%)        </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1 (0.6%)</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27 (16.7%)</a:t>
                      </a: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0</a:t>
                      </a:r>
                      <a:endParaRPr sz="1500" b="1" u="none" strike="noStrike" cap="none" dirty="0">
                        <a:solidFill>
                          <a:schemeClr val="dk1"/>
                        </a:solidFill>
                        <a:latin typeface="+mj-lt"/>
                        <a:ea typeface="Arial"/>
                        <a:cs typeface="Arial"/>
                        <a:sym typeface="Arial"/>
                      </a:endParaRPr>
                    </a:p>
                  </a:txBody>
                  <a:tcPr marL="0" marR="0" marT="0" marB="0" anchor="ctr">
                    <a:solidFill>
                      <a:schemeClr val="bg1">
                        <a:lumMod val="75000"/>
                        <a:alpha val="20000"/>
                      </a:schemeClr>
                    </a:solidFill>
                  </a:tcPr>
                </a:tc>
                <a:extLst>
                  <a:ext uri="{0D108BD9-81ED-4DB2-BD59-A6C34878D82A}">
                    <a16:rowId xmlns:a16="http://schemas.microsoft.com/office/drawing/2014/main" val="10007"/>
                  </a:ext>
                </a:extLst>
              </a:tr>
              <a:tr h="267752">
                <a:tc>
                  <a:txBody>
                    <a:bodyPr/>
                    <a:lstStyle/>
                    <a:p>
                      <a:r>
                        <a:rPr lang="en-US" sz="1400" b="1" dirty="0">
                          <a:latin typeface="+mj-lt"/>
                        </a:rPr>
                        <a:t>Rash</a:t>
                      </a:r>
                    </a:p>
                  </a:txBody>
                  <a:tcPr marL="0" marR="0" marT="0" marB="0"/>
                </a:tc>
                <a:tc>
                  <a:txBody>
                    <a:bodyPr/>
                    <a:lstStyle/>
                    <a:p>
                      <a:pPr marL="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1" u="none" strike="noStrike" cap="none" dirty="0">
                          <a:solidFill>
                            <a:schemeClr val="dk1"/>
                          </a:solidFill>
                          <a:latin typeface="+mj-lt"/>
                        </a:rPr>
                        <a:t>41 (25.3%) </a:t>
                      </a: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0</a:t>
                      </a:r>
                      <a:endParaRPr sz="1500" b="1" u="none" strike="noStrike" cap="none" dirty="0">
                        <a:solidFill>
                          <a:schemeClr val="dk1"/>
                        </a:solidFill>
                        <a:latin typeface="+mj-lt"/>
                      </a:endParaRPr>
                    </a:p>
                  </a:txBody>
                  <a:tcPr marL="0" marR="0" marT="0" marB="0" anchor="ct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1" u="none" strike="noStrike" cap="none" dirty="0">
                          <a:solidFill>
                            <a:schemeClr val="dk1"/>
                          </a:solidFill>
                          <a:latin typeface="+mj-lt"/>
                        </a:rPr>
                        <a:t>28 (17.3%)</a:t>
                      </a: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0</a:t>
                      </a:r>
                      <a:endParaRPr sz="1500" b="1" u="none" strike="noStrike" cap="none" dirty="0">
                        <a:solidFill>
                          <a:schemeClr val="dk1"/>
                        </a:solidFill>
                        <a:latin typeface="+mj-lt"/>
                      </a:endParaRPr>
                    </a:p>
                  </a:txBody>
                  <a:tcPr marL="0" marR="0" marT="0" marB="0" anchor="ctr"/>
                </a:tc>
                <a:extLst>
                  <a:ext uri="{0D108BD9-81ED-4DB2-BD59-A6C34878D82A}">
                    <a16:rowId xmlns:a16="http://schemas.microsoft.com/office/drawing/2014/main" val="10008"/>
                  </a:ext>
                </a:extLst>
              </a:tr>
              <a:tr h="267752">
                <a:tc>
                  <a:txBody>
                    <a:bodyPr/>
                    <a:lstStyle/>
                    <a:p>
                      <a:r>
                        <a:rPr lang="en-US" sz="1400" dirty="0">
                          <a:latin typeface="+mj-lt"/>
                        </a:rPr>
                        <a:t>Decreased Appetite</a:t>
                      </a:r>
                    </a:p>
                  </a:txBody>
                  <a:tcPr marL="0" marR="0" marT="0" marB="0">
                    <a:solidFill>
                      <a:schemeClr val="bg1">
                        <a:lumMod val="75000"/>
                        <a:alpha val="20000"/>
                      </a:schemeClr>
                    </a:solidFill>
                  </a:tcPr>
                </a:tc>
                <a:tc>
                  <a:txBody>
                    <a:bodyPr/>
                    <a:lstStyle/>
                    <a:p>
                      <a:pPr marL="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0" u="none" strike="noStrike" cap="none" dirty="0">
                          <a:solidFill>
                            <a:schemeClr val="dk1"/>
                          </a:solidFill>
                          <a:latin typeface="+mj-lt"/>
                        </a:rPr>
                        <a:t>38 (23.5%)</a:t>
                      </a: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&lt;2%</a:t>
                      </a:r>
                      <a:endParaRPr sz="1500" b="0"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14 (8.6%) </a:t>
                      </a:r>
                      <a:endParaRPr sz="1500" b="0"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500" b="0" i="0" u="none" strike="noStrike" kern="0" cap="none" spc="0" normalizeH="0" baseline="0" noProof="0">
                          <a:ln>
                            <a:noFill/>
                          </a:ln>
                          <a:solidFill>
                            <a:srgbClr val="000000"/>
                          </a:solidFill>
                          <a:effectLst/>
                          <a:uLnTx/>
                          <a:uFillTx/>
                          <a:latin typeface="+mj-lt"/>
                          <a:cs typeface="Arial"/>
                          <a:sym typeface="Arial"/>
                        </a:rPr>
                        <a:t>&lt;2%</a:t>
                      </a:r>
                      <a:endParaRPr kumimoji="0" lang="en-US" sz="1500" b="0" i="0" u="none" strike="noStrike" kern="0" cap="none" spc="0" normalizeH="0" baseline="0" noProof="0" dirty="0">
                        <a:ln>
                          <a:noFill/>
                        </a:ln>
                        <a:solidFill>
                          <a:srgbClr val="000000"/>
                        </a:solidFill>
                        <a:effectLst/>
                        <a:uLnTx/>
                        <a:uFillTx/>
                        <a:latin typeface="+mj-lt"/>
                        <a:cs typeface="Arial"/>
                        <a:sym typeface="Arial"/>
                      </a:endParaRPr>
                    </a:p>
                  </a:txBody>
                  <a:tcPr marL="0" marR="0" marT="0" marB="0" anchor="ctr">
                    <a:solidFill>
                      <a:schemeClr val="bg1">
                        <a:lumMod val="75000"/>
                        <a:alpha val="20000"/>
                      </a:schemeClr>
                    </a:solidFill>
                  </a:tcPr>
                </a:tc>
                <a:extLst>
                  <a:ext uri="{0D108BD9-81ED-4DB2-BD59-A6C34878D82A}">
                    <a16:rowId xmlns:a16="http://schemas.microsoft.com/office/drawing/2014/main" val="10009"/>
                  </a:ext>
                </a:extLst>
              </a:tr>
              <a:tr h="267752">
                <a:tc>
                  <a:txBody>
                    <a:bodyPr/>
                    <a:lstStyle/>
                    <a:p>
                      <a:r>
                        <a:rPr lang="en-US" sz="1400" dirty="0">
                          <a:latin typeface="+mj-lt"/>
                        </a:rPr>
                        <a:t>Fatigue</a:t>
                      </a:r>
                    </a:p>
                  </a:txBody>
                  <a:tcPr marL="0" marR="0" marT="0" marB="0"/>
                </a:tc>
                <a:tc>
                  <a:txBody>
                    <a:bodyPr/>
                    <a:lstStyle/>
                    <a:p>
                      <a:pPr marL="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0" u="none" strike="noStrike" cap="none" dirty="0">
                          <a:solidFill>
                            <a:schemeClr val="dk1"/>
                          </a:solidFill>
                          <a:latin typeface="+mj-lt"/>
                        </a:rPr>
                        <a:t>38 (23.5%) </a:t>
                      </a:r>
                    </a:p>
                  </a:txBody>
                  <a:tcPr marL="0" marR="0" marT="0" marB="0" anchor="ct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0" u="none" strike="noStrike" cap="none" dirty="0">
                          <a:solidFill>
                            <a:schemeClr val="dk1"/>
                          </a:solidFill>
                          <a:latin typeface="+mj-lt"/>
                        </a:rPr>
                        <a:t>&lt;2%</a:t>
                      </a: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21 (13.0%)</a:t>
                      </a:r>
                      <a:endParaRPr sz="1500" b="0" u="none" strike="noStrike" cap="none" dirty="0">
                        <a:solidFill>
                          <a:schemeClr val="dk1"/>
                        </a:solidFill>
                        <a:latin typeface="+mj-lt"/>
                      </a:endParaRPr>
                    </a:p>
                  </a:txBody>
                  <a:tcPr marL="0" marR="0" marT="0" marB="0" anchor="ct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500" b="0" i="0" u="none" strike="noStrike" kern="0" cap="none" spc="0" normalizeH="0" baseline="0" noProof="0" dirty="0">
                          <a:ln>
                            <a:noFill/>
                          </a:ln>
                          <a:solidFill>
                            <a:srgbClr val="000000"/>
                          </a:solidFill>
                          <a:effectLst/>
                          <a:uLnTx/>
                          <a:uFillTx/>
                          <a:latin typeface="+mj-lt"/>
                          <a:cs typeface="Arial"/>
                          <a:sym typeface="Arial"/>
                        </a:rPr>
                        <a:t>&lt;2%</a:t>
                      </a:r>
                    </a:p>
                  </a:txBody>
                  <a:tcPr marL="0" marR="0" marT="0" marB="0" anchor="ctr"/>
                </a:tc>
                <a:extLst>
                  <a:ext uri="{0D108BD9-81ED-4DB2-BD59-A6C34878D82A}">
                    <a16:rowId xmlns:a16="http://schemas.microsoft.com/office/drawing/2014/main" val="10010"/>
                  </a:ext>
                </a:extLst>
              </a:tr>
              <a:tr h="267752">
                <a:tc>
                  <a:txBody>
                    <a:bodyPr/>
                    <a:lstStyle/>
                    <a:p>
                      <a:r>
                        <a:rPr lang="en-US" sz="1400" dirty="0">
                          <a:latin typeface="+mj-lt"/>
                        </a:rPr>
                        <a:t>COVID-19</a:t>
                      </a:r>
                    </a:p>
                  </a:txBody>
                  <a:tcPr marL="0" marR="0" marT="0" marB="0">
                    <a:solidFill>
                      <a:schemeClr val="bg1">
                        <a:lumMod val="75000"/>
                        <a:alpha val="20000"/>
                      </a:schemeClr>
                    </a:solidFill>
                  </a:tcPr>
                </a:tc>
                <a:tc>
                  <a:txBody>
                    <a:bodyPr/>
                    <a:lstStyle/>
                    <a:p>
                      <a:pPr marL="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0" u="none" strike="noStrike" cap="none" dirty="0">
                          <a:solidFill>
                            <a:schemeClr val="dk1"/>
                          </a:solidFill>
                          <a:latin typeface="+mj-lt"/>
                        </a:rPr>
                        <a:t>37 (22.8%) </a:t>
                      </a:r>
                    </a:p>
                  </a:txBody>
                  <a:tcPr marL="0" marR="0" marT="0" marB="0" anchor="ctr">
                    <a:solidFill>
                      <a:schemeClr val="bg1">
                        <a:lumMod val="75000"/>
                        <a:alpha val="20000"/>
                      </a:schemeClr>
                    </a:solidFill>
                  </a:tcP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0" u="none" strike="noStrike" cap="none" dirty="0">
                          <a:solidFill>
                            <a:schemeClr val="dk1"/>
                          </a:solidFill>
                          <a:latin typeface="+mj-lt"/>
                        </a:rPr>
                        <a:t>&lt;2%</a:t>
                      </a: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17 (10.5%)</a:t>
                      </a:r>
                      <a:endParaRPr sz="1500" b="0"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500" b="0" i="0" u="none" strike="noStrike" kern="0" cap="none" spc="0" normalizeH="0" baseline="0" noProof="0" dirty="0">
                          <a:ln>
                            <a:noFill/>
                          </a:ln>
                          <a:solidFill>
                            <a:srgbClr val="000000"/>
                          </a:solidFill>
                          <a:effectLst/>
                          <a:uLnTx/>
                          <a:uFillTx/>
                          <a:latin typeface="+mj-lt"/>
                          <a:cs typeface="Arial"/>
                          <a:sym typeface="Arial"/>
                        </a:rPr>
                        <a:t>&lt;2%</a:t>
                      </a:r>
                    </a:p>
                  </a:txBody>
                  <a:tcPr marL="0" marR="0" marT="0" marB="0" anchor="ctr">
                    <a:solidFill>
                      <a:schemeClr val="bg1">
                        <a:lumMod val="75000"/>
                        <a:alpha val="20000"/>
                      </a:schemeClr>
                    </a:solidFill>
                  </a:tcPr>
                </a:tc>
                <a:extLst>
                  <a:ext uri="{0D108BD9-81ED-4DB2-BD59-A6C34878D82A}">
                    <a16:rowId xmlns:a16="http://schemas.microsoft.com/office/drawing/2014/main" val="10011"/>
                  </a:ext>
                </a:extLst>
              </a:tr>
              <a:tr h="267752">
                <a:tc>
                  <a:txBody>
                    <a:bodyPr/>
                    <a:lstStyle/>
                    <a:p>
                      <a:r>
                        <a:rPr lang="en-US" sz="1400" dirty="0">
                          <a:latin typeface="+mj-lt"/>
                        </a:rPr>
                        <a:t>Headache</a:t>
                      </a:r>
                    </a:p>
                  </a:txBody>
                  <a:tcPr marL="0" marR="0" marT="0" marB="0"/>
                </a:tc>
                <a:tc>
                  <a:txBody>
                    <a:bodyPr/>
                    <a:lstStyle/>
                    <a:p>
                      <a:pPr marL="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0" u="none" strike="noStrike" cap="none" dirty="0">
                          <a:solidFill>
                            <a:schemeClr val="dk1"/>
                          </a:solidFill>
                          <a:latin typeface="+mj-lt"/>
                        </a:rPr>
                        <a:t>34 (21.0%) </a:t>
                      </a:r>
                    </a:p>
                  </a:txBody>
                  <a:tcPr marL="0" marR="0" marT="0" marB="0" anchor="ct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0" u="none" strike="noStrike" cap="none" dirty="0">
                          <a:solidFill>
                            <a:schemeClr val="dk1"/>
                          </a:solidFill>
                          <a:latin typeface="+mj-lt"/>
                        </a:rPr>
                        <a:t>&lt;2%</a:t>
                      </a: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22 (13.6%) </a:t>
                      </a:r>
                      <a:endParaRPr sz="1500" b="0" u="none" strike="noStrike" cap="none" dirty="0">
                        <a:solidFill>
                          <a:schemeClr val="dk1"/>
                        </a:solidFill>
                        <a:latin typeface="+mj-lt"/>
                      </a:endParaRPr>
                    </a:p>
                  </a:txBody>
                  <a:tcPr marL="0" marR="0" marT="0" marB="0" anchor="ct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500" b="0" i="0" u="none" strike="noStrike" kern="0" cap="none" spc="0" normalizeH="0" baseline="0" noProof="0" dirty="0">
                          <a:ln>
                            <a:noFill/>
                          </a:ln>
                          <a:solidFill>
                            <a:srgbClr val="000000"/>
                          </a:solidFill>
                          <a:effectLst/>
                          <a:uLnTx/>
                          <a:uFillTx/>
                          <a:latin typeface="+mj-lt"/>
                          <a:cs typeface="Arial"/>
                          <a:sym typeface="Arial"/>
                        </a:rPr>
                        <a:t>&lt;2%</a:t>
                      </a:r>
                    </a:p>
                  </a:txBody>
                  <a:tcPr marL="0" marR="0" marT="0" marB="0" anchor="ctr"/>
                </a:tc>
                <a:extLst>
                  <a:ext uri="{0D108BD9-81ED-4DB2-BD59-A6C34878D82A}">
                    <a16:rowId xmlns:a16="http://schemas.microsoft.com/office/drawing/2014/main" val="10012"/>
                  </a:ext>
                </a:extLst>
              </a:tr>
              <a:tr h="267752">
                <a:tc>
                  <a:txBody>
                    <a:bodyPr/>
                    <a:lstStyle/>
                    <a:p>
                      <a:r>
                        <a:rPr lang="en-US" sz="1400" b="0" u="none" strike="noStrike" cap="none" dirty="0">
                          <a:solidFill>
                            <a:schemeClr val="dk1"/>
                          </a:solidFill>
                          <a:latin typeface="+mj-lt"/>
                        </a:rPr>
                        <a:t>Leukopenia </a:t>
                      </a:r>
                      <a:endParaRPr lang="en-US" sz="1400" b="0" dirty="0">
                        <a:latin typeface="+mj-lt"/>
                      </a:endParaRPr>
                    </a:p>
                  </a:txBody>
                  <a:tcPr marL="0" marR="0" marT="0" marB="0">
                    <a:solidFill>
                      <a:schemeClr val="bg1">
                        <a:lumMod val="75000"/>
                        <a:alpha val="20000"/>
                      </a:schemeClr>
                    </a:solidFill>
                  </a:tcPr>
                </a:tc>
                <a:tc>
                  <a:txBody>
                    <a:bodyPr/>
                    <a:lstStyle/>
                    <a:p>
                      <a:pPr marL="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0" u="none" strike="noStrike" cap="none" dirty="0">
                          <a:solidFill>
                            <a:schemeClr val="dk1"/>
                          </a:solidFill>
                          <a:latin typeface="+mj-lt"/>
                        </a:rPr>
                        <a:t>28 (17.3%)</a:t>
                      </a: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11 (6.8%)</a:t>
                      </a:r>
                      <a:endParaRPr sz="1500" b="0"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40 (24.7%)</a:t>
                      </a:r>
                      <a:endParaRPr sz="1500" b="0"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17 (10.5%)</a:t>
                      </a:r>
                      <a:endParaRPr sz="1500" b="0" u="none" strike="noStrike" cap="none" dirty="0">
                        <a:solidFill>
                          <a:schemeClr val="dk1"/>
                        </a:solidFill>
                        <a:latin typeface="+mj-lt"/>
                      </a:endParaRPr>
                    </a:p>
                  </a:txBody>
                  <a:tcPr marL="0" marR="0" marT="0" marB="0" anchor="ctr">
                    <a:solidFill>
                      <a:schemeClr val="bg1">
                        <a:lumMod val="75000"/>
                        <a:alpha val="20000"/>
                      </a:schemeClr>
                    </a:solidFill>
                  </a:tcPr>
                </a:tc>
                <a:extLst>
                  <a:ext uri="{0D108BD9-81ED-4DB2-BD59-A6C34878D82A}">
                    <a16:rowId xmlns:a16="http://schemas.microsoft.com/office/drawing/2014/main" val="10013"/>
                  </a:ext>
                </a:extLst>
              </a:tr>
              <a:tr h="267752">
                <a:tc>
                  <a:txBody>
                    <a:bodyPr/>
                    <a:lstStyle/>
                    <a:p>
                      <a:r>
                        <a:rPr lang="en-US" sz="1400" dirty="0">
                          <a:latin typeface="+mj-lt"/>
                        </a:rPr>
                        <a:t>Ocular Toxicities</a:t>
                      </a:r>
                    </a:p>
                  </a:txBody>
                  <a:tcPr marL="0" marR="0" marT="0" marB="0"/>
                </a:tc>
                <a:tc>
                  <a:txBody>
                    <a:bodyPr/>
                    <a:lstStyle/>
                    <a:p>
                      <a:pPr marL="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ea typeface="Arial"/>
                          <a:cs typeface="Arial"/>
                          <a:sym typeface="Arial"/>
                        </a:rPr>
                        <a:t>3</a:t>
                      </a:r>
                      <a:r>
                        <a:rPr lang="en-US" sz="1500" b="0" u="none" strike="noStrike" cap="none" dirty="0">
                          <a:solidFill>
                            <a:schemeClr val="dk1"/>
                          </a:solidFill>
                          <a:latin typeface="+mj-lt"/>
                        </a:rPr>
                        <a:t>6 (22.2%)        </a:t>
                      </a:r>
                      <a:endParaRPr sz="1500" b="0" u="none" strike="noStrike" cap="none" dirty="0">
                        <a:solidFill>
                          <a:schemeClr val="dk1"/>
                        </a:solidFill>
                        <a:latin typeface="+mj-lt"/>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ea typeface="Arial"/>
                          <a:cs typeface="Arial"/>
                          <a:sym typeface="Arial"/>
                        </a:rPr>
                        <a:t> </a:t>
                      </a:r>
                      <a:r>
                        <a:rPr lang="en-US" sz="1500" b="0" u="none" strike="noStrike" cap="none" dirty="0">
                          <a:solidFill>
                            <a:schemeClr val="dk1"/>
                          </a:solidFill>
                          <a:latin typeface="+mj-lt"/>
                        </a:rPr>
                        <a:t>0</a:t>
                      </a:r>
                      <a:endParaRPr sz="1500" b="0" u="none" strike="noStrike" cap="none" dirty="0">
                        <a:solidFill>
                          <a:schemeClr val="dk1"/>
                        </a:solidFill>
                        <a:latin typeface="+mj-lt"/>
                        <a:ea typeface="Arial"/>
                        <a:cs typeface="Arial"/>
                        <a:sym typeface="Arial"/>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21 (13.0%)</a:t>
                      </a:r>
                      <a:endParaRPr sz="1500" b="0" u="none" strike="noStrike" cap="none" dirty="0">
                        <a:solidFill>
                          <a:schemeClr val="dk1"/>
                        </a:solidFill>
                        <a:latin typeface="+mj-lt"/>
                        <a:ea typeface="Arial"/>
                        <a:cs typeface="Arial"/>
                        <a:sym typeface="Arial"/>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0</a:t>
                      </a:r>
                      <a:endParaRPr sz="1500" b="0" u="none" strike="noStrike" cap="none" dirty="0">
                        <a:solidFill>
                          <a:schemeClr val="dk1"/>
                        </a:solidFill>
                        <a:latin typeface="+mj-lt"/>
                        <a:ea typeface="Arial"/>
                        <a:cs typeface="Arial"/>
                        <a:sym typeface="Arial"/>
                      </a:endParaRPr>
                    </a:p>
                  </a:txBody>
                  <a:tcPr marL="0" marR="0" marT="0" marB="0" anchor="ctr"/>
                </a:tc>
                <a:extLst>
                  <a:ext uri="{0D108BD9-81ED-4DB2-BD59-A6C34878D82A}">
                    <a16:rowId xmlns:a16="http://schemas.microsoft.com/office/drawing/2014/main" val="10014"/>
                  </a:ext>
                </a:extLst>
              </a:tr>
            </a:tbl>
          </a:graphicData>
        </a:graphic>
      </p:graphicFrame>
      <p:sp>
        <p:nvSpPr>
          <p:cNvPr id="6" name="Google Shape;236;p26">
            <a:extLst>
              <a:ext uri="{FF2B5EF4-FFF2-40B4-BE49-F238E27FC236}">
                <a16:creationId xmlns:a16="http://schemas.microsoft.com/office/drawing/2014/main" id="{777707FA-1B01-93EE-5020-A932551A99CF}"/>
              </a:ext>
            </a:extLst>
          </p:cNvPr>
          <p:cNvSpPr txBox="1"/>
          <p:nvPr/>
        </p:nvSpPr>
        <p:spPr>
          <a:xfrm>
            <a:off x="415849" y="5790727"/>
            <a:ext cx="11536968" cy="615691"/>
          </a:xfrm>
          <a:prstGeom prst="rect">
            <a:avLst/>
          </a:prstGeom>
          <a:noFill/>
          <a:ln>
            <a:noFill/>
          </a:ln>
        </p:spPr>
        <p:txBody>
          <a:bodyPr spcFirstLastPara="1" wrap="square" lIns="121900" tIns="60933" rIns="121900" bIns="60933" anchor="b" anchorCtr="0">
            <a:spAutoFit/>
          </a:bodyPr>
          <a:lstStyle/>
          <a:p>
            <a:pPr defTabSz="1219170">
              <a:buClr>
                <a:srgbClr val="000000"/>
              </a:buClr>
              <a:buSzPts val="800"/>
              <a:defRPr/>
            </a:pPr>
            <a:r>
              <a:rPr lang="en-US" sz="1067" kern="0" dirty="0">
                <a:solidFill>
                  <a:srgbClr val="000000"/>
                </a:solidFill>
                <a:latin typeface="Arial"/>
                <a:ea typeface="Arial"/>
                <a:cs typeface="Arial"/>
                <a:sym typeface="Arial"/>
              </a:rPr>
              <a:t>Key AEs are shown in </a:t>
            </a:r>
            <a:r>
              <a:rPr lang="en-US" sz="1067" b="1" kern="0" dirty="0">
                <a:solidFill>
                  <a:srgbClr val="000000"/>
                </a:solidFill>
                <a:latin typeface="Arial"/>
                <a:ea typeface="Arial"/>
                <a:cs typeface="Arial"/>
                <a:sym typeface="Arial"/>
              </a:rPr>
              <a:t>bold. </a:t>
            </a:r>
            <a:r>
              <a:rPr lang="en-US" sz="1067" kern="0" dirty="0">
                <a:solidFill>
                  <a:srgbClr val="000000"/>
                </a:solidFill>
                <a:latin typeface="Arial"/>
                <a:ea typeface="Arial"/>
                <a:cs typeface="Arial"/>
                <a:sym typeface="Arial"/>
              </a:rPr>
              <a:t>AES were assessed per CTCAE V5</a:t>
            </a:r>
            <a:r>
              <a:rPr lang="en-US" sz="1067" b="1" kern="0" dirty="0">
                <a:solidFill>
                  <a:srgbClr val="000000"/>
                </a:solidFill>
                <a:latin typeface="Arial"/>
                <a:cs typeface="Arial"/>
                <a:sym typeface="Arial"/>
              </a:rPr>
              <a:t>. </a:t>
            </a:r>
            <a:r>
              <a:rPr lang="en-US" sz="1067" kern="0" dirty="0">
                <a:solidFill>
                  <a:srgbClr val="000000"/>
                </a:solidFill>
                <a:latin typeface="Arial"/>
                <a:cs typeface="Arial"/>
                <a:sym typeface="Arial"/>
              </a:rPr>
              <a:t>Neutropenia, thrombocytopenia, stomatitis/mucosal inflammation, anemia, hyperglycemia, diarrhea, nausea and rash were assessed as medical concepts using grouped terms </a:t>
            </a:r>
            <a:br>
              <a:rPr lang="en-US" sz="1067" b="1" kern="0" dirty="0">
                <a:solidFill>
                  <a:srgbClr val="000000"/>
                </a:solidFill>
                <a:latin typeface="Arial"/>
                <a:ea typeface="Arial"/>
                <a:cs typeface="Arial"/>
                <a:sym typeface="Arial"/>
              </a:rPr>
            </a:br>
            <a:r>
              <a:rPr lang="en-US" sz="1067" kern="0" dirty="0">
                <a:solidFill>
                  <a:srgbClr val="000000"/>
                </a:solidFill>
                <a:latin typeface="Arial"/>
                <a:cs typeface="Arial"/>
                <a:sym typeface="Arial"/>
              </a:rPr>
              <a:t>AE, adverse event; ALT, alanine aminotransferase; AST, aspartate aminotransferase; </a:t>
            </a:r>
            <a:r>
              <a:rPr lang="en-US" sz="1067" kern="0" dirty="0" err="1">
                <a:solidFill>
                  <a:srgbClr val="000000"/>
                </a:solidFill>
                <a:latin typeface="Arial"/>
                <a:cs typeface="Arial"/>
                <a:sym typeface="Arial"/>
              </a:rPr>
              <a:t>Fulv</a:t>
            </a:r>
            <a:r>
              <a:rPr lang="en-US" sz="1067" kern="0" dirty="0">
                <a:solidFill>
                  <a:srgbClr val="000000"/>
                </a:solidFill>
                <a:latin typeface="Arial"/>
                <a:cs typeface="Arial"/>
                <a:sym typeface="Arial"/>
              </a:rPr>
              <a:t>, </a:t>
            </a:r>
            <a:r>
              <a:rPr lang="en-US" sz="1067" kern="0" dirty="0" err="1">
                <a:solidFill>
                  <a:srgbClr val="000000"/>
                </a:solidFill>
                <a:latin typeface="Arial"/>
                <a:cs typeface="Arial"/>
                <a:sym typeface="Arial"/>
              </a:rPr>
              <a:t>fulvestrant</a:t>
            </a:r>
            <a:r>
              <a:rPr lang="en-US" sz="1067" kern="0" dirty="0">
                <a:solidFill>
                  <a:srgbClr val="000000"/>
                </a:solidFill>
                <a:latin typeface="Arial"/>
                <a:cs typeface="Arial"/>
                <a:sym typeface="Arial"/>
              </a:rPr>
              <a:t>; </a:t>
            </a:r>
            <a:r>
              <a:rPr lang="en-US" sz="1067" kern="0" dirty="0" err="1">
                <a:solidFill>
                  <a:srgbClr val="000000"/>
                </a:solidFill>
                <a:latin typeface="Arial"/>
                <a:cs typeface="Arial"/>
                <a:sym typeface="Arial"/>
              </a:rPr>
              <a:t>Inavo</a:t>
            </a:r>
            <a:r>
              <a:rPr lang="en-US" sz="1067" kern="0" dirty="0">
                <a:solidFill>
                  <a:srgbClr val="000000"/>
                </a:solidFill>
                <a:latin typeface="Arial"/>
                <a:cs typeface="Arial"/>
                <a:sym typeface="Arial"/>
              </a:rPr>
              <a:t>, </a:t>
            </a:r>
            <a:r>
              <a:rPr lang="en-US" sz="1067" kern="0" dirty="0" err="1">
                <a:solidFill>
                  <a:srgbClr val="000000"/>
                </a:solidFill>
                <a:latin typeface="Arial"/>
                <a:cs typeface="Arial"/>
                <a:sym typeface="Arial"/>
              </a:rPr>
              <a:t>inavolisib</a:t>
            </a:r>
            <a:r>
              <a:rPr lang="en-US" sz="1067" kern="0" dirty="0">
                <a:solidFill>
                  <a:srgbClr val="000000"/>
                </a:solidFill>
                <a:latin typeface="Arial"/>
                <a:cs typeface="Arial"/>
                <a:sym typeface="Arial"/>
              </a:rPr>
              <a:t>; </a:t>
            </a:r>
            <a:r>
              <a:rPr lang="en-US" sz="1067" kern="0" dirty="0" err="1">
                <a:solidFill>
                  <a:srgbClr val="000000"/>
                </a:solidFill>
                <a:latin typeface="Arial"/>
                <a:cs typeface="Arial"/>
                <a:sym typeface="Arial"/>
              </a:rPr>
              <a:t>Palbo</a:t>
            </a:r>
            <a:r>
              <a:rPr lang="en-US" sz="1067" kern="0" dirty="0">
                <a:solidFill>
                  <a:srgbClr val="000000"/>
                </a:solidFill>
                <a:latin typeface="Arial"/>
                <a:cs typeface="Arial"/>
                <a:sym typeface="Arial"/>
              </a:rPr>
              <a:t>, palbociclib; </a:t>
            </a:r>
            <a:r>
              <a:rPr lang="en-US" sz="1067" kern="0" dirty="0" err="1">
                <a:solidFill>
                  <a:srgbClr val="000000"/>
                </a:solidFill>
                <a:latin typeface="Arial"/>
                <a:cs typeface="Arial"/>
                <a:sym typeface="Arial"/>
              </a:rPr>
              <a:t>Pbo</a:t>
            </a:r>
            <a:r>
              <a:rPr lang="en-US" sz="1067" kern="0" dirty="0">
                <a:solidFill>
                  <a:srgbClr val="000000"/>
                </a:solidFill>
                <a:latin typeface="Arial"/>
                <a:cs typeface="Arial"/>
                <a:sym typeface="Arial"/>
              </a:rPr>
              <a:t>, placebo.</a:t>
            </a:r>
            <a:endParaRPr lang="en-US" sz="1067" kern="0" baseline="3000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4D9901EB-315B-2EC5-E710-85706D5D2FF8}"/>
              </a:ext>
            </a:extLst>
          </p:cNvPr>
          <p:cNvSpPr txBox="1"/>
          <p:nvPr/>
        </p:nvSpPr>
        <p:spPr>
          <a:xfrm>
            <a:off x="5728769" y="5868641"/>
            <a:ext cx="5519451" cy="369332"/>
          </a:xfrm>
          <a:prstGeom prst="rect">
            <a:avLst/>
          </a:prstGeom>
          <a:solidFill>
            <a:schemeClr val="bg1"/>
          </a:solidFill>
          <a:ln>
            <a:solidFill>
              <a:schemeClr val="tx1"/>
            </a:solidFill>
          </a:ln>
        </p:spPr>
        <p:txBody>
          <a:bodyPr wrap="square" rtlCol="0">
            <a:spAutoFit/>
          </a:bodyPr>
          <a:lstStyle/>
          <a:p>
            <a:pPr algn="ctr"/>
            <a:r>
              <a:rPr lang="en-US" b="1" dirty="0"/>
              <a:t>No toxicity prophylaxis used in this trial</a:t>
            </a:r>
          </a:p>
        </p:txBody>
      </p:sp>
      <p:pic>
        <p:nvPicPr>
          <p:cNvPr id="3" name="Picture 2">
            <a:extLst>
              <a:ext uri="{FF2B5EF4-FFF2-40B4-BE49-F238E27FC236}">
                <a16:creationId xmlns:a16="http://schemas.microsoft.com/office/drawing/2014/main" id="{6430C70E-985C-3A93-BAAF-D0DFD99CF6E6}"/>
              </a:ext>
            </a:extLst>
          </p:cNvPr>
          <p:cNvPicPr>
            <a:picLocks noChangeAspect="1"/>
          </p:cNvPicPr>
          <p:nvPr/>
        </p:nvPicPr>
        <p:blipFill>
          <a:blip r:embed="rId3"/>
          <a:stretch>
            <a:fillRect/>
          </a:stretch>
        </p:blipFill>
        <p:spPr>
          <a:xfrm>
            <a:off x="0" y="6373868"/>
            <a:ext cx="12191998" cy="485436"/>
          </a:xfrm>
          <a:prstGeom prst="rect">
            <a:avLst/>
          </a:prstGeom>
        </p:spPr>
      </p:pic>
    </p:spTree>
    <p:extLst>
      <p:ext uri="{BB962C8B-B14F-4D97-AF65-F5344CB8AC3E}">
        <p14:creationId xmlns:p14="http://schemas.microsoft.com/office/powerpoint/2010/main" val="1696147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2A83-CE77-B18C-F0AA-F128C5B506D4}"/>
              </a:ext>
            </a:extLst>
          </p:cNvPr>
          <p:cNvSpPr>
            <a:spLocks noGrp="1"/>
          </p:cNvSpPr>
          <p:nvPr>
            <p:ph type="title"/>
          </p:nvPr>
        </p:nvSpPr>
        <p:spPr/>
        <p:txBody>
          <a:bodyPr/>
          <a:lstStyle/>
          <a:p>
            <a:r>
              <a:rPr lang="en-US" dirty="0"/>
              <a:t>INAVO120: </a:t>
            </a:r>
            <a:r>
              <a:rPr lang="en-US" dirty="0" err="1"/>
              <a:t>Inavolisib</a:t>
            </a:r>
            <a:endParaRPr lang="en-US" dirty="0"/>
          </a:p>
        </p:txBody>
      </p:sp>
      <p:sp>
        <p:nvSpPr>
          <p:cNvPr id="3" name="Content Placeholder 2">
            <a:extLst>
              <a:ext uri="{FF2B5EF4-FFF2-40B4-BE49-F238E27FC236}">
                <a16:creationId xmlns:a16="http://schemas.microsoft.com/office/drawing/2014/main" id="{3ABA48DC-8A4C-D2DB-FF96-33DEB8F06656}"/>
              </a:ext>
            </a:extLst>
          </p:cNvPr>
          <p:cNvSpPr>
            <a:spLocks noGrp="1"/>
          </p:cNvSpPr>
          <p:nvPr>
            <p:ph idx="1"/>
          </p:nvPr>
        </p:nvSpPr>
        <p:spPr>
          <a:xfrm>
            <a:off x="609600" y="1118832"/>
            <a:ext cx="11338560" cy="4351338"/>
          </a:xfrm>
        </p:spPr>
        <p:txBody>
          <a:bodyPr/>
          <a:lstStyle/>
          <a:p>
            <a:r>
              <a:rPr lang="en-US" dirty="0"/>
              <a:t>Reassuring to see improved outcomes in a very high risk cohort of patients with HR+ MBC.</a:t>
            </a:r>
          </a:p>
          <a:p>
            <a:r>
              <a:rPr lang="en-US" dirty="0"/>
              <a:t>Supports need to know PIK3CA mutation status from time of diagnosis of MBC, in 1L setting.</a:t>
            </a:r>
          </a:p>
          <a:p>
            <a:r>
              <a:rPr lang="en-US" dirty="0"/>
              <a:t>Palbociclib remains a CDK4/6i option for MBC; may be best tolerated of the agents and easiest to combine in a triplet.</a:t>
            </a:r>
          </a:p>
          <a:p>
            <a:r>
              <a:rPr lang="en-US" dirty="0"/>
              <a:t>Population had low BMI and was not diverse; toxicity profile including hyperglycemia and mucositis, may be different in a more “real world” group of patients.</a:t>
            </a:r>
          </a:p>
          <a:p>
            <a:r>
              <a:rPr lang="en-US" dirty="0"/>
              <a:t>Next generation mutant specific PIK3CA inhibitors may offer efficacy with minimal hyperglycemia</a:t>
            </a:r>
          </a:p>
          <a:p>
            <a:endParaRPr lang="en-US" dirty="0"/>
          </a:p>
          <a:p>
            <a:endParaRPr lang="en-US" dirty="0"/>
          </a:p>
          <a:p>
            <a:endParaRPr lang="en-US" dirty="0"/>
          </a:p>
        </p:txBody>
      </p:sp>
    </p:spTree>
    <p:extLst>
      <p:ext uri="{BB962C8B-B14F-4D97-AF65-F5344CB8AC3E}">
        <p14:creationId xmlns:p14="http://schemas.microsoft.com/office/powerpoint/2010/main" val="728340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4FDA4F2-34BA-8EAD-340E-4CE3E0F2D6D5}"/>
              </a:ext>
            </a:extLst>
          </p:cNvPr>
          <p:cNvSpPr>
            <a:spLocks noGrp="1"/>
          </p:cNvSpPr>
          <p:nvPr>
            <p:ph type="title"/>
          </p:nvPr>
        </p:nvSpPr>
        <p:spPr/>
        <p:txBody>
          <a:bodyPr/>
          <a:lstStyle/>
          <a:p>
            <a:r>
              <a:rPr lang="en-US" dirty="0"/>
              <a:t>EMERALD Phase 3 Trial of Elacestrant vs SOC in ER+/HER2</a:t>
            </a:r>
            <a:r>
              <a:rPr lang="en-US" dirty="0">
                <a:solidFill>
                  <a:schemeClr val="tx1"/>
                </a:solidFill>
              </a:rPr>
              <a:t>–</a:t>
            </a:r>
            <a:r>
              <a:rPr lang="en-US" dirty="0"/>
              <a:t>MBC: Study Design and Patients</a:t>
            </a:r>
            <a:r>
              <a:rPr lang="en-US" baseline="30000" dirty="0"/>
              <a:t>1,2</a:t>
            </a:r>
          </a:p>
        </p:txBody>
      </p:sp>
      <p:sp>
        <p:nvSpPr>
          <p:cNvPr id="13" name="Text Placeholder 12">
            <a:extLst>
              <a:ext uri="{FF2B5EF4-FFF2-40B4-BE49-F238E27FC236}">
                <a16:creationId xmlns:a16="http://schemas.microsoft.com/office/drawing/2014/main" id="{7C1F71D5-F738-1868-2542-2884ADFBBD8E}"/>
              </a:ext>
            </a:extLst>
          </p:cNvPr>
          <p:cNvSpPr>
            <a:spLocks noGrp="1"/>
          </p:cNvSpPr>
          <p:nvPr>
            <p:ph type="body" sz="quarter" idx="11"/>
          </p:nvPr>
        </p:nvSpPr>
        <p:spPr>
          <a:xfrm>
            <a:off x="699913" y="6170489"/>
            <a:ext cx="6306944" cy="567047"/>
          </a:xfrm>
        </p:spPr>
        <p:txBody>
          <a:bodyPr/>
          <a:lstStyle/>
          <a:p>
            <a:r>
              <a:rPr lang="en-US" baseline="30000" dirty="0"/>
              <a:t>a</a:t>
            </a:r>
            <a:r>
              <a:rPr lang="en-US" dirty="0"/>
              <a:t> Protocol-defined dose reductions permitted. </a:t>
            </a:r>
            <a:r>
              <a:rPr lang="en-US" baseline="30000" dirty="0"/>
              <a:t>b</a:t>
            </a:r>
            <a:r>
              <a:rPr lang="en-US" dirty="0"/>
              <a:t> Restaging CT scans every 8 weeks. </a:t>
            </a:r>
            <a:r>
              <a:rPr lang="en-US" baseline="30000" dirty="0"/>
              <a:t>c</a:t>
            </a:r>
            <a:r>
              <a:rPr lang="en-US" dirty="0"/>
              <a:t> By BICR.</a:t>
            </a:r>
            <a:r>
              <a:rPr lang="en-US" baseline="30000" dirty="0"/>
              <a:t> </a:t>
            </a:r>
            <a:endParaRPr lang="en-US" dirty="0"/>
          </a:p>
          <a:p>
            <a:r>
              <a:rPr lang="en-US" b="1" dirty="0"/>
              <a:t>1. </a:t>
            </a:r>
            <a:r>
              <a:rPr lang="en-US" dirty="0"/>
              <a:t>Bidard F, et al. </a:t>
            </a:r>
            <a:r>
              <a:rPr lang="en-US" i="1" dirty="0"/>
              <a:t>J Clin Oncol</a:t>
            </a:r>
            <a:r>
              <a:rPr lang="en-US" dirty="0"/>
              <a:t>. 2022;40(28):3246-3256. </a:t>
            </a:r>
            <a:r>
              <a:rPr lang="en-US" b="1" dirty="0"/>
              <a:t>2. </a:t>
            </a:r>
            <a:r>
              <a:rPr lang="en-US" dirty="0"/>
              <a:t>Bardia A, et al. SABCS 2022. Abstract GS3-01.</a:t>
            </a:r>
          </a:p>
        </p:txBody>
      </p:sp>
      <p:sp>
        <p:nvSpPr>
          <p:cNvPr id="16" name="Rectangle 15">
            <a:extLst>
              <a:ext uri="{FF2B5EF4-FFF2-40B4-BE49-F238E27FC236}">
                <a16:creationId xmlns:a16="http://schemas.microsoft.com/office/drawing/2014/main" id="{A1C8F675-A7F9-0E1F-A421-FACA6B8237A2}"/>
              </a:ext>
            </a:extLst>
          </p:cNvPr>
          <p:cNvSpPr/>
          <p:nvPr/>
        </p:nvSpPr>
        <p:spPr>
          <a:xfrm>
            <a:off x="704088" y="1362455"/>
            <a:ext cx="4738824" cy="1664685"/>
          </a:xfrm>
          <a:prstGeom prst="rect">
            <a:avLst/>
          </a:prstGeom>
          <a:solidFill>
            <a:srgbClr val="715091">
              <a:alpha val="9804"/>
            </a:srgbClr>
          </a:solidFill>
          <a:ln>
            <a:noFill/>
          </a:ln>
        </p:spPr>
        <p:style>
          <a:lnRef idx="2">
            <a:schemeClr val="accent6"/>
          </a:lnRef>
          <a:fillRef idx="1">
            <a:schemeClr val="lt1"/>
          </a:fillRef>
          <a:effectRef idx="0">
            <a:schemeClr val="accent6"/>
          </a:effectRef>
          <a:fontRef idx="minor">
            <a:schemeClr val="dk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636569"/>
                </a:solidFill>
                <a:effectLst/>
                <a:uLnTx/>
                <a:uFillTx/>
                <a:latin typeface="Franklin Gothic Book" panose="020B0503020102020204"/>
                <a:ea typeface="+mn-ea"/>
                <a:cs typeface="+mn-cs"/>
              </a:rPr>
              <a:t>Key Eligibility Criteria</a:t>
            </a:r>
          </a:p>
          <a:p>
            <a:pPr marL="274320" marR="0" lvl="0" indent="-274320" algn="l" defTabSz="914400" rtl="0" eaLnBrk="1" fontAlgn="auto" latinLnBrk="0" hangingPunct="1">
              <a:lnSpc>
                <a:spcPts val="1700"/>
              </a:lnSpc>
              <a:spcBef>
                <a:spcPts val="600"/>
              </a:spcBef>
              <a:spcAft>
                <a:spcPts val="0"/>
              </a:spcAft>
              <a:buClr>
                <a:srgbClr val="715091"/>
              </a:buClr>
              <a:buSzPct val="85000"/>
              <a:buFont typeface="Wingdings" pitchFamily="2" charset="2"/>
              <a:buChar char="§"/>
              <a:tabLst/>
              <a:defRPr/>
            </a:pPr>
            <a:r>
              <a:rPr kumimoji="0" lang="en-US" sz="1500" b="0" i="0" u="none" strike="noStrike" kern="1200" cap="none" spc="0" normalizeH="0" baseline="0" noProof="0" dirty="0">
                <a:ln>
                  <a:noFill/>
                </a:ln>
                <a:solidFill>
                  <a:srgbClr val="636569"/>
                </a:solidFill>
                <a:effectLst/>
                <a:uLnTx/>
                <a:uFillTx/>
                <a:latin typeface="Franklin Gothic Book" panose="020B0503020102020204"/>
                <a:ea typeface="+mn-ea"/>
                <a:cs typeface="+mn-cs"/>
              </a:rPr>
              <a:t>ER+/HER2– MBC</a:t>
            </a:r>
          </a:p>
          <a:p>
            <a:pPr marL="274320" marR="0" lvl="0" indent="-274320" algn="l" defTabSz="914400" rtl="0" eaLnBrk="1" fontAlgn="auto" latinLnBrk="0" hangingPunct="1">
              <a:lnSpc>
                <a:spcPts val="1700"/>
              </a:lnSpc>
              <a:spcBef>
                <a:spcPts val="600"/>
              </a:spcBef>
              <a:spcAft>
                <a:spcPts val="0"/>
              </a:spcAft>
              <a:buClr>
                <a:srgbClr val="715091"/>
              </a:buClr>
              <a:buSzPct val="85000"/>
              <a:buFont typeface="Wingdings" pitchFamily="2" charset="2"/>
              <a:buChar char="§"/>
              <a:tabLst/>
              <a:defRPr/>
            </a:pPr>
            <a:r>
              <a:rPr kumimoji="0" lang="en-US" sz="1500" b="0" i="0" u="none" strike="noStrike" kern="1200" cap="none" spc="0" normalizeH="0" baseline="0" noProof="0" dirty="0">
                <a:ln>
                  <a:noFill/>
                </a:ln>
                <a:solidFill>
                  <a:srgbClr val="636569"/>
                </a:solidFill>
                <a:effectLst/>
                <a:uLnTx/>
                <a:uFillTx/>
                <a:latin typeface="Franklin Gothic Book" panose="020B0503020102020204"/>
                <a:ea typeface="+mn-ea"/>
                <a:cs typeface="+mn-cs"/>
              </a:rPr>
              <a:t>1-2 prior lines of ET, one of which in combination with CDK4/6i</a:t>
            </a:r>
          </a:p>
          <a:p>
            <a:pPr marL="274320" marR="0" lvl="0" indent="-274320" algn="l" defTabSz="914400" rtl="0" eaLnBrk="1" fontAlgn="auto" latinLnBrk="0" hangingPunct="1">
              <a:lnSpc>
                <a:spcPts val="1700"/>
              </a:lnSpc>
              <a:spcBef>
                <a:spcPts val="600"/>
              </a:spcBef>
              <a:spcAft>
                <a:spcPts val="0"/>
              </a:spcAft>
              <a:buClr>
                <a:srgbClr val="715091"/>
              </a:buClr>
              <a:buSzPct val="85000"/>
              <a:buFont typeface="Wingdings" pitchFamily="2" charset="2"/>
              <a:buChar char="§"/>
              <a:tabLst/>
              <a:defRPr/>
            </a:pPr>
            <a:r>
              <a:rPr kumimoji="0" lang="en-US" sz="1500" b="0" i="0" u="none" strike="noStrike" kern="1200" cap="none" spc="0" normalizeH="0" baseline="0" noProof="0" dirty="0">
                <a:ln>
                  <a:noFill/>
                </a:ln>
                <a:solidFill>
                  <a:srgbClr val="636569"/>
                </a:solidFill>
                <a:effectLst/>
                <a:uLnTx/>
                <a:uFillTx/>
                <a:latin typeface="Franklin Gothic Book" panose="020B0503020102020204"/>
                <a:ea typeface="+mn-ea"/>
                <a:cs typeface="+mn-cs"/>
              </a:rPr>
              <a:t>≤1 line of chemotherapy for advanced disease</a:t>
            </a:r>
          </a:p>
          <a:p>
            <a:pPr marL="274320" marR="0" lvl="0" indent="-274320" algn="l" defTabSz="914400" rtl="0" eaLnBrk="1" fontAlgn="auto" latinLnBrk="0" hangingPunct="1">
              <a:lnSpc>
                <a:spcPts val="1700"/>
              </a:lnSpc>
              <a:spcBef>
                <a:spcPts val="600"/>
              </a:spcBef>
              <a:spcAft>
                <a:spcPts val="0"/>
              </a:spcAft>
              <a:buClr>
                <a:srgbClr val="715091"/>
              </a:buClr>
              <a:buSzPct val="85000"/>
              <a:buFont typeface="Wingdings" pitchFamily="2" charset="2"/>
              <a:buChar char="§"/>
              <a:tabLst/>
              <a:defRPr/>
            </a:pPr>
            <a:r>
              <a:rPr kumimoji="0" lang="en-US" sz="1500" b="0" i="0" u="none" strike="noStrike" kern="1200" cap="none" spc="0" normalizeH="0" baseline="0" noProof="0" dirty="0">
                <a:ln>
                  <a:noFill/>
                </a:ln>
                <a:solidFill>
                  <a:srgbClr val="636569"/>
                </a:solidFill>
                <a:effectLst/>
                <a:uLnTx/>
                <a:uFillTx/>
                <a:latin typeface="Franklin Gothic Book" panose="020B0503020102020204"/>
                <a:ea typeface="+mn-ea"/>
                <a:cs typeface="+mn-cs"/>
              </a:rPr>
              <a:t>ECOG PS 0-1</a:t>
            </a:r>
          </a:p>
        </p:txBody>
      </p:sp>
      <p:sp>
        <p:nvSpPr>
          <p:cNvPr id="17" name="Rectangle 16">
            <a:extLst>
              <a:ext uri="{FF2B5EF4-FFF2-40B4-BE49-F238E27FC236}">
                <a16:creationId xmlns:a16="http://schemas.microsoft.com/office/drawing/2014/main" id="{0B61E15E-5EC7-46F4-3B7E-FFBD9E7027BF}"/>
              </a:ext>
            </a:extLst>
          </p:cNvPr>
          <p:cNvSpPr/>
          <p:nvPr/>
        </p:nvSpPr>
        <p:spPr>
          <a:xfrm>
            <a:off x="691259" y="5384916"/>
            <a:ext cx="4751653" cy="558687"/>
          </a:xfrm>
          <a:prstGeom prst="rect">
            <a:avLst/>
          </a:prstGeom>
          <a:solidFill>
            <a:srgbClr val="71509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Primary endpoints</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c</a:t>
            </a: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PFS in all, PFS in </a:t>
            </a:r>
            <a:r>
              <a:rPr kumimoji="0" lang="en-US" sz="1400" b="0" i="1" u="none" strike="noStrike" kern="1200" cap="none" spc="0" normalizeH="0" baseline="0" noProof="0" dirty="0">
                <a:ln>
                  <a:noFill/>
                </a:ln>
                <a:solidFill>
                  <a:srgbClr val="FFFFFF"/>
                </a:solidFill>
                <a:effectLst/>
                <a:uLnTx/>
                <a:uFillTx/>
                <a:latin typeface="Franklin Gothic Book" panose="020B0503020102020204"/>
                <a:ea typeface="+mn-ea"/>
                <a:cs typeface="+mn-cs"/>
              </a:rPr>
              <a:t>ESR1</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mut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Secondary endpoints: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OS, safety</a:t>
            </a:r>
            <a:endPar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aphicFrame>
        <p:nvGraphicFramePr>
          <p:cNvPr id="18" name="Table 17">
            <a:extLst>
              <a:ext uri="{FF2B5EF4-FFF2-40B4-BE49-F238E27FC236}">
                <a16:creationId xmlns:a16="http://schemas.microsoft.com/office/drawing/2014/main" id="{7423C19A-81FF-29DF-D831-91B1DF557299}"/>
              </a:ext>
            </a:extLst>
          </p:cNvPr>
          <p:cNvGraphicFramePr>
            <a:graphicFrameLocks noGrp="1"/>
          </p:cNvGraphicFramePr>
          <p:nvPr/>
        </p:nvGraphicFramePr>
        <p:xfrm>
          <a:off x="5587391" y="1362456"/>
          <a:ext cx="5861662" cy="4581147"/>
        </p:xfrm>
        <a:graphic>
          <a:graphicData uri="http://schemas.openxmlformats.org/drawingml/2006/table">
            <a:tbl>
              <a:tblPr firstRow="1" bandRow="1">
                <a:tableStyleId>{00A15C55-8517-42AA-B614-E9B94910E393}</a:tableStyleId>
              </a:tblPr>
              <a:tblGrid>
                <a:gridCol w="1029507">
                  <a:extLst>
                    <a:ext uri="{9D8B030D-6E8A-4147-A177-3AD203B41FA5}">
                      <a16:colId xmlns:a16="http://schemas.microsoft.com/office/drawing/2014/main" val="2132207957"/>
                    </a:ext>
                  </a:extLst>
                </a:gridCol>
                <a:gridCol w="1096627">
                  <a:extLst>
                    <a:ext uri="{9D8B030D-6E8A-4147-A177-3AD203B41FA5}">
                      <a16:colId xmlns:a16="http://schemas.microsoft.com/office/drawing/2014/main" val="3768596329"/>
                    </a:ext>
                  </a:extLst>
                </a:gridCol>
                <a:gridCol w="933882">
                  <a:extLst>
                    <a:ext uri="{9D8B030D-6E8A-4147-A177-3AD203B41FA5}">
                      <a16:colId xmlns:a16="http://schemas.microsoft.com/office/drawing/2014/main" val="1825982089"/>
                    </a:ext>
                  </a:extLst>
                </a:gridCol>
                <a:gridCol w="933882">
                  <a:extLst>
                    <a:ext uri="{9D8B030D-6E8A-4147-A177-3AD203B41FA5}">
                      <a16:colId xmlns:a16="http://schemas.microsoft.com/office/drawing/2014/main" val="3575466897"/>
                    </a:ext>
                  </a:extLst>
                </a:gridCol>
                <a:gridCol w="933882">
                  <a:extLst>
                    <a:ext uri="{9D8B030D-6E8A-4147-A177-3AD203B41FA5}">
                      <a16:colId xmlns:a16="http://schemas.microsoft.com/office/drawing/2014/main" val="2427770935"/>
                    </a:ext>
                  </a:extLst>
                </a:gridCol>
                <a:gridCol w="933882">
                  <a:extLst>
                    <a:ext uri="{9D8B030D-6E8A-4147-A177-3AD203B41FA5}">
                      <a16:colId xmlns:a16="http://schemas.microsoft.com/office/drawing/2014/main" val="767951612"/>
                    </a:ext>
                  </a:extLst>
                </a:gridCol>
              </a:tblGrid>
              <a:tr h="309632">
                <a:tc rowSpan="2" gridSpan="2">
                  <a:txBody>
                    <a:bodyPr/>
                    <a:lstStyle/>
                    <a:p>
                      <a:pPr algn="l"/>
                      <a:r>
                        <a:rPr lang="en-US" sz="1400" dirty="0"/>
                        <a:t>Patient Characteristics, </a:t>
                      </a:r>
                      <a:br>
                        <a:rPr lang="en-US" sz="1400" dirty="0"/>
                      </a:br>
                      <a:r>
                        <a:rPr lang="en-US" sz="1400" dirty="0"/>
                        <a:t>n (%)</a:t>
                      </a:r>
                    </a:p>
                  </a:txBody>
                  <a:tcPr marR="45720" marT="27432" marB="27432"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rowSpan="2" hMerge="1">
                  <a:txBody>
                    <a:bodyPr/>
                    <a:lstStyle/>
                    <a:p>
                      <a:pPr algn="l"/>
                      <a:endParaRPr lang="en-US" sz="1400" dirty="0"/>
                    </a:p>
                  </a:txBody>
                  <a:tcPr marL="3600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gridSpan="2">
                  <a:txBody>
                    <a:bodyPr/>
                    <a:lstStyle/>
                    <a:p>
                      <a:pPr algn="ctr"/>
                      <a:r>
                        <a:rPr lang="en-US" sz="1400" b="1" dirty="0">
                          <a:solidFill>
                            <a:schemeClr val="bg1"/>
                          </a:solidFill>
                        </a:rPr>
                        <a:t>Elacestrant</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074A8"/>
                    </a:solidFill>
                  </a:tcPr>
                </a:tc>
                <a:tc hMerge="1">
                  <a:txBody>
                    <a:bodyPr/>
                    <a:lstStyle/>
                    <a:p>
                      <a:pPr algn="ctr"/>
                      <a:r>
                        <a:rPr lang="en-US" sz="1400" b="1" dirty="0"/>
                        <a:t>C 150 mg</a:t>
                      </a:r>
                    </a:p>
                    <a:p>
                      <a:pPr algn="ctr"/>
                      <a:r>
                        <a:rPr lang="en-US" sz="1400" b="1" dirty="0"/>
                        <a:t>(n=73)</a:t>
                      </a:r>
                    </a:p>
                  </a:txBody>
                  <a:tcPr marL="45720" marR="45720" marT="27432" marB="27432" anchor="ctr"/>
                </a:tc>
                <a:tc gridSpan="2">
                  <a:txBody>
                    <a:bodyPr/>
                    <a:lstStyle/>
                    <a:p>
                      <a:pPr algn="ctr"/>
                      <a:r>
                        <a:rPr lang="en-US" sz="1400" b="1" dirty="0">
                          <a:solidFill>
                            <a:schemeClr val="bg1"/>
                          </a:solidFill>
                        </a:rPr>
                        <a:t>SOC</a:t>
                      </a:r>
                    </a:p>
                  </a:txBody>
                  <a:tcPr marL="45720" marR="45720" marT="27432" marB="27432"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6"/>
                    </a:solidFill>
                  </a:tcPr>
                </a:tc>
                <a:tc hMerge="1">
                  <a:txBody>
                    <a:bodyPr/>
                    <a:lstStyle/>
                    <a:p>
                      <a:pPr algn="ctr"/>
                      <a:r>
                        <a:rPr lang="en-US" sz="1400" b="1" dirty="0"/>
                        <a:t>Total</a:t>
                      </a:r>
                    </a:p>
                    <a:p>
                      <a:pPr algn="ctr"/>
                      <a:r>
                        <a:rPr lang="en-US" sz="1400" b="1" dirty="0"/>
                        <a:t>(N=240)</a:t>
                      </a:r>
                    </a:p>
                  </a:txBody>
                  <a:tcPr marL="45720" marR="45720" marT="27432" marB="27432" anchor="ctr"/>
                </a:tc>
                <a:extLst>
                  <a:ext uri="{0D108BD9-81ED-4DB2-BD59-A6C34878D82A}">
                    <a16:rowId xmlns:a16="http://schemas.microsoft.com/office/drawing/2014/main" val="3133745500"/>
                  </a:ext>
                </a:extLst>
              </a:tr>
              <a:tr h="555931">
                <a:tc gridSpan="2" vMerge="1">
                  <a:txBody>
                    <a:bodyPr/>
                    <a:lstStyle/>
                    <a:p>
                      <a:pPr algn="l"/>
                      <a:endParaRPr lang="en-US" sz="1400" dirty="0"/>
                    </a:p>
                  </a:txBody>
                  <a:tcPr marL="45720" marR="45720" marT="27432" marB="27432" anchor="ctr"/>
                </a:tc>
                <a:tc hMerge="1" vMerge="1">
                  <a:txBody>
                    <a:bodyPr/>
                    <a:lstStyle/>
                    <a:p>
                      <a:endParaRPr lang="en-US"/>
                    </a:p>
                  </a:txBody>
                  <a:tcPr/>
                </a:tc>
                <a:tc>
                  <a:txBody>
                    <a:bodyPr/>
                    <a:lstStyle/>
                    <a:p>
                      <a:pPr algn="ctr"/>
                      <a:r>
                        <a:rPr lang="en-US" sz="1400" b="1" dirty="0">
                          <a:solidFill>
                            <a:schemeClr val="bg1"/>
                          </a:solidFill>
                        </a:rPr>
                        <a:t>All</a:t>
                      </a:r>
                    </a:p>
                    <a:p>
                      <a:pPr algn="ctr"/>
                      <a:r>
                        <a:rPr lang="en-US" sz="1400" b="1" dirty="0">
                          <a:solidFill>
                            <a:schemeClr val="bg1"/>
                          </a:solidFill>
                        </a:rPr>
                        <a:t>(n=239)</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solidFill>
                  </a:tcPr>
                </a:tc>
                <a:tc>
                  <a:txBody>
                    <a:bodyPr/>
                    <a:lstStyle/>
                    <a:p>
                      <a:pPr algn="ctr"/>
                      <a:r>
                        <a:rPr lang="en-US" sz="1400" b="1" i="1" dirty="0">
                          <a:solidFill>
                            <a:schemeClr val="bg1"/>
                          </a:solidFill>
                        </a:rPr>
                        <a:t>ESR1</a:t>
                      </a:r>
                      <a:r>
                        <a:rPr lang="en-US" sz="1400" b="1" dirty="0">
                          <a:solidFill>
                            <a:schemeClr val="bg1"/>
                          </a:solidFill>
                        </a:rPr>
                        <a:t>mut</a:t>
                      </a:r>
                    </a:p>
                    <a:p>
                      <a:pPr algn="ctr"/>
                      <a:r>
                        <a:rPr lang="en-US" sz="1400" b="1" dirty="0">
                          <a:solidFill>
                            <a:schemeClr val="bg1"/>
                          </a:solidFill>
                        </a:rPr>
                        <a:t>(n=115)</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solidFill>
                  </a:tcPr>
                </a:tc>
                <a:tc>
                  <a:txBody>
                    <a:bodyPr/>
                    <a:lstStyle/>
                    <a:p>
                      <a:pPr algn="ctr"/>
                      <a:r>
                        <a:rPr lang="en-US" sz="1400" b="1" dirty="0">
                          <a:solidFill>
                            <a:schemeClr val="bg1"/>
                          </a:solidFill>
                        </a:rPr>
                        <a:t>All</a:t>
                      </a:r>
                    </a:p>
                    <a:p>
                      <a:pPr algn="ctr"/>
                      <a:r>
                        <a:rPr lang="en-US" sz="1400" b="1" dirty="0">
                          <a:solidFill>
                            <a:schemeClr val="bg1"/>
                          </a:solidFill>
                        </a:rPr>
                        <a:t>(n=239)</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r>
                        <a:rPr lang="en-US" sz="1400" b="1" i="1" dirty="0">
                          <a:solidFill>
                            <a:schemeClr val="bg1"/>
                          </a:solidFill>
                        </a:rPr>
                        <a:t>ESR1</a:t>
                      </a:r>
                      <a:r>
                        <a:rPr lang="en-US" sz="1400" b="1" dirty="0">
                          <a:solidFill>
                            <a:schemeClr val="bg1"/>
                          </a:solidFill>
                        </a:rPr>
                        <a:t>mut</a:t>
                      </a:r>
                    </a:p>
                    <a:p>
                      <a:pPr algn="ctr"/>
                      <a:r>
                        <a:rPr lang="en-US" sz="1400" b="1" dirty="0">
                          <a:solidFill>
                            <a:schemeClr val="bg1"/>
                          </a:solidFill>
                        </a:rPr>
                        <a:t>(n=115)</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674308561"/>
                  </a:ext>
                </a:extLst>
              </a:tr>
              <a:tr h="309632">
                <a:tc gridSpan="2">
                  <a:txBody>
                    <a:bodyPr/>
                    <a:lstStyle/>
                    <a:p>
                      <a:pPr algn="l"/>
                      <a:r>
                        <a:rPr lang="en-US" sz="1400" b="1" dirty="0">
                          <a:solidFill>
                            <a:schemeClr val="accent2"/>
                          </a:solidFill>
                        </a:rPr>
                        <a:t>Median age </a:t>
                      </a:r>
                      <a:r>
                        <a:rPr lang="en-US" sz="1400" dirty="0">
                          <a:solidFill>
                            <a:schemeClr val="accent2"/>
                          </a:solidFill>
                        </a:rPr>
                        <a:t>(range), years </a:t>
                      </a:r>
                    </a:p>
                  </a:txBody>
                  <a:tcPr marR="45720" marT="27432" marB="27432"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l"/>
                      <a:endParaRPr lang="en-US" sz="1400" dirty="0"/>
                    </a:p>
                  </a:txBody>
                  <a:tcPr marL="3600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63 (24-89)</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64 (28-89)</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63 (32-83)</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tc>
                  <a:txBody>
                    <a:bodyPr/>
                    <a:lstStyle/>
                    <a:p>
                      <a:pPr algn="ctr"/>
                      <a:r>
                        <a:rPr lang="en-US" sz="1400" dirty="0">
                          <a:solidFill>
                            <a:schemeClr val="accent2"/>
                          </a:solidFill>
                        </a:rPr>
                        <a:t>63 (32-83)</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extLst>
                  <a:ext uri="{0D108BD9-81ED-4DB2-BD59-A6C34878D82A}">
                    <a16:rowId xmlns:a16="http://schemas.microsoft.com/office/drawing/2014/main" val="841397565"/>
                  </a:ext>
                </a:extLst>
              </a:tr>
              <a:tr h="309632">
                <a:tc rowSpan="2">
                  <a:txBody>
                    <a:bodyPr/>
                    <a:lstStyle/>
                    <a:p>
                      <a:pPr algn="l"/>
                      <a:r>
                        <a:rPr lang="en-US" sz="1400" b="1" dirty="0">
                          <a:solidFill>
                            <a:schemeClr val="accent2"/>
                          </a:solidFill>
                        </a:rPr>
                        <a:t>ECOG PS</a:t>
                      </a:r>
                    </a:p>
                  </a:txBody>
                  <a:tcPr marR="45720" marT="27432" marB="27432"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solidFill>
                            <a:schemeClr val="accent2"/>
                          </a:solidFill>
                        </a:rPr>
                        <a:t>0</a:t>
                      </a: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143 (59.8)</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67 (58.3)</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135 (56.5)</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tc>
                  <a:txBody>
                    <a:bodyPr/>
                    <a:lstStyle/>
                    <a:p>
                      <a:pPr algn="ctr"/>
                      <a:r>
                        <a:rPr lang="en-US" sz="1400" dirty="0">
                          <a:solidFill>
                            <a:schemeClr val="accent2"/>
                          </a:solidFill>
                        </a:rPr>
                        <a:t>61 (54.9)</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extLst>
                  <a:ext uri="{0D108BD9-81ED-4DB2-BD59-A6C34878D82A}">
                    <a16:rowId xmlns:a16="http://schemas.microsoft.com/office/drawing/2014/main" val="3381447297"/>
                  </a:ext>
                </a:extLst>
              </a:tr>
              <a:tr h="309632">
                <a:tc vMerge="1">
                  <a:txBody>
                    <a:bodyPr/>
                    <a:lstStyle/>
                    <a:p>
                      <a:pPr algn="l"/>
                      <a:endParaRPr lang="en-US" sz="1400" dirty="0"/>
                    </a:p>
                  </a:txBody>
                  <a:tcPr marL="45720" marR="45720" marT="27432" marB="27432" anchor="ctr"/>
                </a:tc>
                <a:tc>
                  <a:txBody>
                    <a:bodyPr/>
                    <a:lstStyle/>
                    <a:p>
                      <a:r>
                        <a:rPr lang="en-US" sz="1400" dirty="0">
                          <a:solidFill>
                            <a:schemeClr val="accent2"/>
                          </a:solidFill>
                        </a:rPr>
                        <a:t>1</a:t>
                      </a:r>
                      <a:endParaRPr lang="en-US" dirty="0">
                        <a:solidFill>
                          <a:schemeClr val="accent2"/>
                        </a:solidFill>
                      </a:endParaRP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96 (40.2)</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48 (41.7)</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103 (43.1)</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tc>
                  <a:txBody>
                    <a:bodyPr/>
                    <a:lstStyle/>
                    <a:p>
                      <a:pPr algn="ctr"/>
                      <a:r>
                        <a:rPr lang="en-US" sz="1400" dirty="0">
                          <a:solidFill>
                            <a:schemeClr val="accent2"/>
                          </a:solidFill>
                        </a:rPr>
                        <a:t>51 (45.1)</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extLst>
                  <a:ext uri="{0D108BD9-81ED-4DB2-BD59-A6C34878D82A}">
                    <a16:rowId xmlns:a16="http://schemas.microsoft.com/office/drawing/2014/main" val="499753712"/>
                  </a:ext>
                </a:extLst>
              </a:tr>
              <a:tr h="309632">
                <a:tc gridSpan="2">
                  <a:txBody>
                    <a:bodyPr/>
                    <a:lstStyle/>
                    <a:p>
                      <a:pPr algn="l"/>
                      <a:r>
                        <a:rPr lang="en-US" sz="1400" b="1" dirty="0">
                          <a:solidFill>
                            <a:schemeClr val="accent2"/>
                          </a:solidFill>
                        </a:rPr>
                        <a:t>Visceral metastasis</a:t>
                      </a:r>
                      <a:r>
                        <a:rPr lang="en-US" sz="1400" dirty="0">
                          <a:solidFill>
                            <a:schemeClr val="accent2"/>
                          </a:solidFill>
                        </a:rPr>
                        <a:t>, %</a:t>
                      </a:r>
                    </a:p>
                  </a:txBody>
                  <a:tcPr marR="45720" marT="27432" marB="27432"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l"/>
                      <a:endParaRPr lang="en-US" sz="1400" dirty="0"/>
                    </a:p>
                  </a:txBody>
                  <a:tcPr marL="3600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163 (68.2)</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81 (70.4)</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170 (71.1)</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tc>
                  <a:txBody>
                    <a:bodyPr/>
                    <a:lstStyle/>
                    <a:p>
                      <a:pPr algn="ctr"/>
                      <a:r>
                        <a:rPr lang="en-US" sz="1400" dirty="0">
                          <a:solidFill>
                            <a:schemeClr val="accent2"/>
                          </a:solidFill>
                        </a:rPr>
                        <a:t>84 (74.3)</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extLst>
                  <a:ext uri="{0D108BD9-81ED-4DB2-BD59-A6C34878D82A}">
                    <a16:rowId xmlns:a16="http://schemas.microsoft.com/office/drawing/2014/main" val="195256739"/>
                  </a:ext>
                </a:extLst>
              </a:tr>
              <a:tr h="309632">
                <a:tc gridSpan="2">
                  <a:txBody>
                    <a:bodyPr/>
                    <a:lstStyle/>
                    <a:p>
                      <a:pPr algn="l"/>
                      <a:r>
                        <a:rPr lang="en-US" sz="1400" b="1" dirty="0">
                          <a:solidFill>
                            <a:schemeClr val="accent2"/>
                          </a:solidFill>
                        </a:rPr>
                        <a:t>Prior CDK4/6i</a:t>
                      </a:r>
                      <a:endParaRPr lang="en-US" sz="1400" b="1" i="0" dirty="0">
                        <a:solidFill>
                          <a:schemeClr val="accent2"/>
                        </a:solidFill>
                      </a:endParaRPr>
                    </a:p>
                  </a:txBody>
                  <a:tcPr marR="45720" marT="27432" marB="27432"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l"/>
                      <a:endParaRPr lang="en-US" sz="1400" b="1" i="0" dirty="0"/>
                    </a:p>
                  </a:txBody>
                  <a:tcPr marL="3600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239 (100)</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115 (100)</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239 (100)</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tc>
                  <a:txBody>
                    <a:bodyPr/>
                    <a:lstStyle/>
                    <a:p>
                      <a:pPr algn="ctr"/>
                      <a:r>
                        <a:rPr lang="en-US" sz="1400" dirty="0">
                          <a:solidFill>
                            <a:schemeClr val="accent2"/>
                          </a:solidFill>
                        </a:rPr>
                        <a:t>113 (100)</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extLst>
                  <a:ext uri="{0D108BD9-81ED-4DB2-BD59-A6C34878D82A}">
                    <a16:rowId xmlns:a16="http://schemas.microsoft.com/office/drawing/2014/main" val="2418647451"/>
                  </a:ext>
                </a:extLst>
              </a:tr>
              <a:tr h="30963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2"/>
                          </a:solidFill>
                        </a:rPr>
                        <a:t>Prior lines of ET</a:t>
                      </a:r>
                      <a:endParaRPr lang="en-US" sz="1400" b="1" kern="1200" dirty="0">
                        <a:solidFill>
                          <a:schemeClr val="accent2"/>
                        </a:solidFill>
                        <a:effectLst/>
                        <a:latin typeface="+mn-lt"/>
                        <a:ea typeface="+mn-ea"/>
                        <a:cs typeface="+mn-cs"/>
                      </a:endParaRPr>
                    </a:p>
                  </a:txBody>
                  <a:tcPr marR="45720" marT="27432" marB="27432"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accent2"/>
                          </a:solidFill>
                          <a:effectLst/>
                        </a:rPr>
                        <a:t>1</a:t>
                      </a:r>
                      <a:endParaRPr lang="en-US" sz="1400" kern="1200" dirty="0">
                        <a:solidFill>
                          <a:schemeClr val="accent2"/>
                        </a:solidFill>
                        <a:effectLst/>
                        <a:latin typeface="+mn-lt"/>
                        <a:ea typeface="+mn-ea"/>
                        <a:cs typeface="+mn-cs"/>
                      </a:endParaRP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129 (54.0)</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73 (63.5)</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142 (59.4)</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tc>
                  <a:txBody>
                    <a:bodyPr/>
                    <a:lstStyle/>
                    <a:p>
                      <a:pPr algn="ctr"/>
                      <a:r>
                        <a:rPr lang="en-US" sz="1400" dirty="0">
                          <a:solidFill>
                            <a:schemeClr val="accent2"/>
                          </a:solidFill>
                        </a:rPr>
                        <a:t>69 (61.1)</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extLst>
                  <a:ext uri="{0D108BD9-81ED-4DB2-BD59-A6C34878D82A}">
                    <a16:rowId xmlns:a16="http://schemas.microsoft.com/office/drawing/2014/main" val="1580674696"/>
                  </a:ext>
                </a:extLst>
              </a:tr>
              <a:tr h="309632">
                <a:tc vMerge="1">
                  <a:txBody>
                    <a:bodyPr/>
                    <a:lstStyle/>
                    <a:p>
                      <a:endParaRPr lang="en-US"/>
                    </a:p>
                  </a:txBody>
                  <a:tcPr/>
                </a:tc>
                <a:tc>
                  <a:txBody>
                    <a:bodyPr/>
                    <a:lstStyle/>
                    <a:p>
                      <a:r>
                        <a:rPr lang="en-US" sz="1400" kern="1200" dirty="0">
                          <a:solidFill>
                            <a:schemeClr val="accent2"/>
                          </a:solidFill>
                          <a:effectLst/>
                        </a:rPr>
                        <a:t>2</a:t>
                      </a:r>
                      <a:endParaRPr lang="en-US" dirty="0">
                        <a:solidFill>
                          <a:schemeClr val="accent2"/>
                        </a:solidFill>
                      </a:endParaRP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110 (46.0)</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42 (36.5)</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97 (40.6)</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tc>
                  <a:txBody>
                    <a:bodyPr/>
                    <a:lstStyle/>
                    <a:p>
                      <a:pPr algn="ctr"/>
                      <a:r>
                        <a:rPr lang="en-US" sz="1400" dirty="0">
                          <a:solidFill>
                            <a:schemeClr val="accent2"/>
                          </a:solidFill>
                        </a:rPr>
                        <a:t>44 (38.9)</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extLst>
                  <a:ext uri="{0D108BD9-81ED-4DB2-BD59-A6C34878D82A}">
                    <a16:rowId xmlns:a16="http://schemas.microsoft.com/office/drawing/2014/main" val="168184683"/>
                  </a:ext>
                </a:extLst>
              </a:tr>
              <a:tr h="309632">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2"/>
                          </a:solidFill>
                          <a:effectLst/>
                        </a:rPr>
                        <a:t>Type of </a:t>
                      </a:r>
                      <a:br>
                        <a:rPr lang="en-US" sz="1400" b="1" kern="1200" dirty="0">
                          <a:solidFill>
                            <a:schemeClr val="accent2"/>
                          </a:solidFill>
                          <a:effectLst/>
                        </a:rPr>
                      </a:br>
                      <a:r>
                        <a:rPr lang="en-US" sz="1400" b="1" kern="1200" dirty="0">
                          <a:solidFill>
                            <a:schemeClr val="accent2"/>
                          </a:solidFill>
                          <a:effectLst/>
                        </a:rPr>
                        <a:t>prior ET</a:t>
                      </a:r>
                      <a:endParaRPr lang="en-US" sz="1400" b="1" kern="1200" dirty="0">
                        <a:solidFill>
                          <a:schemeClr val="accent2"/>
                        </a:solidFill>
                        <a:effectLst/>
                        <a:latin typeface="+mn-lt"/>
                        <a:ea typeface="+mn-ea"/>
                        <a:cs typeface="+mn-cs"/>
                      </a:endParaRPr>
                    </a:p>
                  </a:txBody>
                  <a:tcPr marR="45720" marT="27432" marB="27432"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rPr>
                        <a:t>Fulvestrant</a:t>
                      </a:r>
                      <a:endParaRPr lang="en-US" sz="1400" kern="1200" dirty="0">
                        <a:solidFill>
                          <a:schemeClr val="accent2"/>
                        </a:solidFill>
                        <a:effectLst/>
                        <a:latin typeface="+mn-lt"/>
                        <a:ea typeface="+mn-ea"/>
                        <a:cs typeface="+mn-cs"/>
                      </a:endParaRP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70 (29.3)</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27 (23.5)</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75 (31.4)</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tc>
                  <a:txBody>
                    <a:bodyPr/>
                    <a:lstStyle/>
                    <a:p>
                      <a:pPr algn="ctr"/>
                      <a:r>
                        <a:rPr lang="en-US" sz="1400" dirty="0">
                          <a:solidFill>
                            <a:schemeClr val="accent2"/>
                          </a:solidFill>
                        </a:rPr>
                        <a:t>28 (24.8)</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extLst>
                  <a:ext uri="{0D108BD9-81ED-4DB2-BD59-A6C34878D82A}">
                    <a16:rowId xmlns:a16="http://schemas.microsoft.com/office/drawing/2014/main" val="1557841263"/>
                  </a:ext>
                </a:extLst>
              </a:tr>
              <a:tr h="309632">
                <a:tc vMerge="1">
                  <a:txBody>
                    <a:bodyPr/>
                    <a:lstStyle/>
                    <a:p>
                      <a:endParaRPr lang="en-US"/>
                    </a:p>
                  </a:txBody>
                  <a:tcPr/>
                </a:tc>
                <a:tc>
                  <a:txBody>
                    <a:bodyPr/>
                    <a:lstStyle/>
                    <a:p>
                      <a:r>
                        <a:rPr lang="en-US" sz="1400" dirty="0">
                          <a:solidFill>
                            <a:schemeClr val="accent2"/>
                          </a:solidFill>
                        </a:rPr>
                        <a:t>AI</a:t>
                      </a:r>
                      <a:endParaRPr lang="en-US" dirty="0">
                        <a:solidFill>
                          <a:schemeClr val="accent2"/>
                        </a:solidFill>
                      </a:endParaRP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193 (80.8)</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101 (87.8)</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194 (81.2)</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tc>
                  <a:txBody>
                    <a:bodyPr/>
                    <a:lstStyle/>
                    <a:p>
                      <a:pPr algn="ctr"/>
                      <a:r>
                        <a:rPr lang="en-US" sz="1400" dirty="0">
                          <a:solidFill>
                            <a:schemeClr val="accent2"/>
                          </a:solidFill>
                        </a:rPr>
                        <a:t>96 (85.0)</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extLst>
                  <a:ext uri="{0D108BD9-81ED-4DB2-BD59-A6C34878D82A}">
                    <a16:rowId xmlns:a16="http://schemas.microsoft.com/office/drawing/2014/main" val="2793169405"/>
                  </a:ext>
                </a:extLst>
              </a:tr>
              <a:tr h="309632">
                <a:tc vMerge="1">
                  <a:txBody>
                    <a:bodyPr/>
                    <a:lstStyle/>
                    <a:p>
                      <a:endParaRPr lang="en-US"/>
                    </a:p>
                  </a:txBody>
                  <a:tcPr/>
                </a:tc>
                <a:tc>
                  <a:txBody>
                    <a:bodyPr/>
                    <a:lstStyle/>
                    <a:p>
                      <a:r>
                        <a:rPr lang="en-US" sz="1400" dirty="0">
                          <a:solidFill>
                            <a:schemeClr val="accent2"/>
                          </a:solidFill>
                        </a:rPr>
                        <a:t>Tamoxifen</a:t>
                      </a:r>
                      <a:endParaRPr lang="en-US" dirty="0">
                        <a:solidFill>
                          <a:schemeClr val="accent2"/>
                        </a:solidFill>
                      </a:endParaRP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19 (7.9)</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9 (7.8)</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15 (6.3)</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tc>
                  <a:txBody>
                    <a:bodyPr/>
                    <a:lstStyle/>
                    <a:p>
                      <a:pPr algn="ctr"/>
                      <a:r>
                        <a:rPr lang="en-US" sz="1400" dirty="0">
                          <a:solidFill>
                            <a:schemeClr val="accent2"/>
                          </a:solidFill>
                        </a:rPr>
                        <a:t>9 (8.0)</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extLst>
                  <a:ext uri="{0D108BD9-81ED-4DB2-BD59-A6C34878D82A}">
                    <a16:rowId xmlns:a16="http://schemas.microsoft.com/office/drawing/2014/main" val="1426319555"/>
                  </a:ext>
                </a:extLst>
              </a:tr>
              <a:tr h="30963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2"/>
                          </a:solidFill>
                          <a:effectLst/>
                        </a:rPr>
                        <a:t>Prior lines of Chemo</a:t>
                      </a:r>
                      <a:endParaRPr lang="en-US" sz="1400" b="1" kern="1200" dirty="0">
                        <a:solidFill>
                          <a:schemeClr val="accent2"/>
                        </a:solidFill>
                        <a:effectLst/>
                        <a:latin typeface="+mn-lt"/>
                        <a:ea typeface="+mn-ea"/>
                        <a:cs typeface="+mn-cs"/>
                      </a:endParaRPr>
                    </a:p>
                  </a:txBody>
                  <a:tcPr marR="45720" marT="27432" marB="27432"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rPr>
                        <a:t>0</a:t>
                      </a:r>
                      <a:endParaRPr lang="en-US" sz="1400" kern="1200" dirty="0">
                        <a:solidFill>
                          <a:schemeClr val="accent2"/>
                        </a:solidFill>
                        <a:effectLst/>
                        <a:latin typeface="+mn-lt"/>
                        <a:ea typeface="+mn-ea"/>
                        <a:cs typeface="+mn-cs"/>
                      </a:endParaRP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191 (79.9)</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89 (77.4)</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180 (75.3)</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tc>
                  <a:txBody>
                    <a:bodyPr/>
                    <a:lstStyle/>
                    <a:p>
                      <a:pPr algn="ctr"/>
                      <a:r>
                        <a:rPr lang="en-US" sz="1400" dirty="0">
                          <a:solidFill>
                            <a:schemeClr val="accent2"/>
                          </a:solidFill>
                        </a:rPr>
                        <a:t>81 (71.7)</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extLst>
                  <a:ext uri="{0D108BD9-81ED-4DB2-BD59-A6C34878D82A}">
                    <a16:rowId xmlns:a16="http://schemas.microsoft.com/office/drawing/2014/main" val="3979292094"/>
                  </a:ext>
                </a:extLst>
              </a:tr>
              <a:tr h="30963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dk1"/>
                        </a:solidFill>
                        <a:effectLst/>
                        <a:latin typeface="+mn-lt"/>
                        <a:ea typeface="+mn-ea"/>
                        <a:cs typeface="+mn-cs"/>
                      </a:endParaRPr>
                    </a:p>
                  </a:txBody>
                  <a:tcPr marL="45720" marR="45720" marT="27432" marB="27432" anchor="ctr"/>
                </a:tc>
                <a:tc>
                  <a:txBody>
                    <a:bodyPr/>
                    <a:lstStyle/>
                    <a:p>
                      <a:r>
                        <a:rPr lang="en-US" sz="1400" dirty="0">
                          <a:solidFill>
                            <a:schemeClr val="accent2"/>
                          </a:solidFill>
                        </a:rPr>
                        <a:t>1</a:t>
                      </a:r>
                      <a:endParaRPr lang="en-US" dirty="0">
                        <a:solidFill>
                          <a:schemeClr val="accent2"/>
                        </a:solidFill>
                      </a:endParaRP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400" dirty="0">
                          <a:solidFill>
                            <a:schemeClr val="accent2"/>
                          </a:solidFill>
                        </a:rPr>
                        <a:t>48 (20.1)</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74A8">
                        <a:alpha val="9804"/>
                      </a:srgbClr>
                    </a:solidFill>
                  </a:tcPr>
                </a:tc>
                <a:tc>
                  <a:txBody>
                    <a:bodyPr/>
                    <a:lstStyle/>
                    <a:p>
                      <a:pPr algn="ctr"/>
                      <a:r>
                        <a:rPr lang="en-US" sz="1400" dirty="0">
                          <a:solidFill>
                            <a:schemeClr val="accent2"/>
                          </a:solidFill>
                        </a:rPr>
                        <a:t>26 (22.6)</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74A8">
                        <a:alpha val="9804"/>
                      </a:srgbClr>
                    </a:solidFill>
                  </a:tcPr>
                </a:tc>
                <a:tc>
                  <a:txBody>
                    <a:bodyPr/>
                    <a:lstStyle/>
                    <a:p>
                      <a:pPr algn="ctr"/>
                      <a:r>
                        <a:rPr lang="en-US" sz="1400" dirty="0">
                          <a:solidFill>
                            <a:schemeClr val="accent2"/>
                          </a:solidFill>
                        </a:rPr>
                        <a:t>59 (24.7)</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B14D5A">
                        <a:alpha val="9804"/>
                      </a:srgbClr>
                    </a:solidFill>
                  </a:tcPr>
                </a:tc>
                <a:tc>
                  <a:txBody>
                    <a:bodyPr/>
                    <a:lstStyle/>
                    <a:p>
                      <a:pPr algn="ctr"/>
                      <a:r>
                        <a:rPr lang="en-US" sz="1400" dirty="0">
                          <a:solidFill>
                            <a:schemeClr val="accent2"/>
                          </a:solidFill>
                        </a:rPr>
                        <a:t>32 (28.3)</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B14D5A">
                        <a:alpha val="9804"/>
                      </a:srgbClr>
                    </a:solidFill>
                  </a:tcPr>
                </a:tc>
                <a:extLst>
                  <a:ext uri="{0D108BD9-81ED-4DB2-BD59-A6C34878D82A}">
                    <a16:rowId xmlns:a16="http://schemas.microsoft.com/office/drawing/2014/main" val="216251266"/>
                  </a:ext>
                </a:extLst>
              </a:tr>
            </a:tbl>
          </a:graphicData>
        </a:graphic>
      </p:graphicFrame>
      <p:sp>
        <p:nvSpPr>
          <p:cNvPr id="4" name="Rectangle 3">
            <a:extLst>
              <a:ext uri="{FF2B5EF4-FFF2-40B4-BE49-F238E27FC236}">
                <a16:creationId xmlns:a16="http://schemas.microsoft.com/office/drawing/2014/main" id="{C4C900B1-4DEE-DABB-2A92-3745F201EAC2}"/>
              </a:ext>
            </a:extLst>
          </p:cNvPr>
          <p:cNvSpPr/>
          <p:nvPr/>
        </p:nvSpPr>
        <p:spPr>
          <a:xfrm>
            <a:off x="1725704" y="4091591"/>
            <a:ext cx="2597923" cy="1119977"/>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Investigator’s choice (SOC)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Fulvestrant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Anastrozole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Letrozole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Exemestane</a:t>
            </a:r>
          </a:p>
        </p:txBody>
      </p:sp>
      <p:sp>
        <p:nvSpPr>
          <p:cNvPr id="7" name="TextBox 6">
            <a:extLst>
              <a:ext uri="{FF2B5EF4-FFF2-40B4-BE49-F238E27FC236}">
                <a16:creationId xmlns:a16="http://schemas.microsoft.com/office/drawing/2014/main" id="{D42F497B-51E7-0F03-3ADE-87CFCC40482C}"/>
              </a:ext>
            </a:extLst>
          </p:cNvPr>
          <p:cNvSpPr txBox="1"/>
          <p:nvPr/>
        </p:nvSpPr>
        <p:spPr>
          <a:xfrm>
            <a:off x="704088" y="3117699"/>
            <a:ext cx="324224" cy="217665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D</a:t>
            </a:r>
          </a:p>
        </p:txBody>
      </p:sp>
      <p:cxnSp>
        <p:nvCxnSpPr>
          <p:cNvPr id="8" name="Straight Arrow Connector 7">
            <a:extLst>
              <a:ext uri="{FF2B5EF4-FFF2-40B4-BE49-F238E27FC236}">
                <a16:creationId xmlns:a16="http://schemas.microsoft.com/office/drawing/2014/main" id="{A97A6F4E-32A6-C47C-0D96-FFEC38E31B8F}"/>
              </a:ext>
            </a:extLst>
          </p:cNvPr>
          <p:cNvCxnSpPr>
            <a:cxnSpLocks/>
            <a:stCxn id="7" idx="3"/>
            <a:endCxn id="4" idx="1"/>
          </p:cNvCxnSpPr>
          <p:nvPr/>
        </p:nvCxnSpPr>
        <p:spPr>
          <a:xfrm>
            <a:off x="1028312" y="4206028"/>
            <a:ext cx="697392" cy="445552"/>
          </a:xfrm>
          <a:prstGeom prst="straightConnector1">
            <a:avLst/>
          </a:prstGeom>
          <a:ln w="19050">
            <a:solidFill>
              <a:schemeClr val="accent4"/>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A60C90CC-664F-F0E3-8254-7F825B0AB298}"/>
              </a:ext>
            </a:extLst>
          </p:cNvPr>
          <p:cNvSpPr/>
          <p:nvPr/>
        </p:nvSpPr>
        <p:spPr>
          <a:xfrm>
            <a:off x="1725706" y="3177858"/>
            <a:ext cx="2597922" cy="792547"/>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Elacestrant</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400 mg</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a</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a:t>
            </a:r>
          </a:p>
        </p:txBody>
      </p:sp>
      <p:cxnSp>
        <p:nvCxnSpPr>
          <p:cNvPr id="14" name="Straight Arrow Connector 13">
            <a:extLst>
              <a:ext uri="{FF2B5EF4-FFF2-40B4-BE49-F238E27FC236}">
                <a16:creationId xmlns:a16="http://schemas.microsoft.com/office/drawing/2014/main" id="{4DE6305B-FDEE-75CE-5FDA-39B040180210}"/>
              </a:ext>
            </a:extLst>
          </p:cNvPr>
          <p:cNvCxnSpPr>
            <a:cxnSpLocks/>
            <a:stCxn id="7" idx="3"/>
            <a:endCxn id="12" idx="1"/>
          </p:cNvCxnSpPr>
          <p:nvPr/>
        </p:nvCxnSpPr>
        <p:spPr>
          <a:xfrm flipV="1">
            <a:off x="1028312" y="3574132"/>
            <a:ext cx="697394" cy="631896"/>
          </a:xfrm>
          <a:prstGeom prst="straightConnector1">
            <a:avLst/>
          </a:prstGeom>
          <a:ln w="19050">
            <a:solidFill>
              <a:schemeClr val="accent4"/>
            </a:solidFill>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F5113B7F-72DD-606B-6415-0D529F78D811}"/>
              </a:ext>
            </a:extLst>
          </p:cNvPr>
          <p:cNvSpPr txBox="1"/>
          <p:nvPr/>
        </p:nvSpPr>
        <p:spPr>
          <a:xfrm>
            <a:off x="1104813" y="4024611"/>
            <a:ext cx="47641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1:1</a:t>
            </a:r>
          </a:p>
        </p:txBody>
      </p:sp>
      <p:sp>
        <p:nvSpPr>
          <p:cNvPr id="30" name="TextBox 29">
            <a:extLst>
              <a:ext uri="{FF2B5EF4-FFF2-40B4-BE49-F238E27FC236}">
                <a16:creationId xmlns:a16="http://schemas.microsoft.com/office/drawing/2014/main" id="{02FC1EE2-D139-491D-5B83-031FBF98E9EC}"/>
              </a:ext>
            </a:extLst>
          </p:cNvPr>
          <p:cNvSpPr txBox="1"/>
          <p:nvPr/>
        </p:nvSpPr>
        <p:spPr>
          <a:xfrm>
            <a:off x="4449554" y="3754961"/>
            <a:ext cx="988770" cy="738664"/>
          </a:xfrm>
          <a:prstGeom prst="rect">
            <a:avLst/>
          </a:prstGeom>
          <a:solidFill>
            <a:schemeClr val="accent4"/>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PD or withdrawal criterion</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b</a:t>
            </a:r>
          </a:p>
        </p:txBody>
      </p:sp>
      <p:sp>
        <p:nvSpPr>
          <p:cNvPr id="5" name="Slide Number Placeholder 1">
            <a:extLst>
              <a:ext uri="{FF2B5EF4-FFF2-40B4-BE49-F238E27FC236}">
                <a16:creationId xmlns:a16="http://schemas.microsoft.com/office/drawing/2014/main" id="{D11EEA94-A317-3971-8970-095DDA8A9893}"/>
              </a:ext>
            </a:extLst>
          </p:cNvPr>
          <p:cNvSpPr>
            <a:spLocks noGrp="1"/>
          </p:cNvSpPr>
          <p:nvPr>
            <p:ph type="sldNum" sz="quarter" idx="4"/>
          </p:nvPr>
        </p:nvSpPr>
        <p:spPr>
          <a:xfrm>
            <a:off x="11425286" y="6463722"/>
            <a:ext cx="699911" cy="2842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B2551F-0F36-184F-87EE-E0604C929E46}" type="slidenum">
              <a:rPr kumimoji="0" lang="en-US" sz="1200" b="0" i="0" u="none" strike="noStrike" kern="1200" cap="none" spc="0" normalizeH="0" baseline="0" noProof="0" smtClean="0">
                <a:ln>
                  <a:noFill/>
                </a:ln>
                <a:solidFill>
                  <a:srgbClr val="715091"/>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715091"/>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551645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470EE-DD68-5830-E238-3DCA40A1509F}"/>
              </a:ext>
            </a:extLst>
          </p:cNvPr>
          <p:cNvSpPr>
            <a:spLocks noGrp="1"/>
          </p:cNvSpPr>
          <p:nvPr>
            <p:ph type="title"/>
          </p:nvPr>
        </p:nvSpPr>
        <p:spPr/>
        <p:txBody>
          <a:bodyPr anchor="ctr"/>
          <a:lstStyle/>
          <a:p>
            <a:r>
              <a:rPr lang="en-US" dirty="0"/>
              <a:t>EMERALD: PFS in </a:t>
            </a:r>
            <a:r>
              <a:rPr lang="en-US" i="1" dirty="0"/>
              <a:t>ESR1</a:t>
            </a:r>
            <a:r>
              <a:rPr lang="en-US" dirty="0"/>
              <a:t>mut Population by Duration of </a:t>
            </a:r>
            <a:br>
              <a:rPr lang="en-US" dirty="0"/>
            </a:br>
            <a:r>
              <a:rPr lang="en-US" dirty="0"/>
              <a:t>Prior CDK4/6i</a:t>
            </a:r>
          </a:p>
        </p:txBody>
      </p:sp>
      <p:sp>
        <p:nvSpPr>
          <p:cNvPr id="5" name="TextBox 4">
            <a:extLst>
              <a:ext uri="{FF2B5EF4-FFF2-40B4-BE49-F238E27FC236}">
                <a16:creationId xmlns:a16="http://schemas.microsoft.com/office/drawing/2014/main" id="{D78CEAFF-98F2-011E-35B1-C3FB95E3843D}"/>
              </a:ext>
            </a:extLst>
          </p:cNvPr>
          <p:cNvSpPr txBox="1"/>
          <p:nvPr/>
        </p:nvSpPr>
        <p:spPr>
          <a:xfrm>
            <a:off x="704089" y="1360037"/>
            <a:ext cx="107449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36569"/>
                </a:solidFill>
                <a:effectLst/>
                <a:uLnTx/>
                <a:uFillTx/>
                <a:latin typeface="Franklin Gothic Book" panose="020B0503020102020204"/>
                <a:ea typeface="+mn-ea"/>
                <a:cs typeface="+mn-cs"/>
              </a:rPr>
              <a:t>PFS by Duration of CDK4/6i in Patients With </a:t>
            </a:r>
            <a:r>
              <a:rPr kumimoji="0" lang="en-US" sz="1800" b="1" i="1" u="none" strike="noStrike" kern="1200" cap="none" spc="0" normalizeH="0" baseline="0" noProof="0" dirty="0">
                <a:ln>
                  <a:noFill/>
                </a:ln>
                <a:solidFill>
                  <a:srgbClr val="636569"/>
                </a:solidFill>
                <a:effectLst/>
                <a:uLnTx/>
                <a:uFillTx/>
                <a:latin typeface="Franklin Gothic Book" panose="020B0503020102020204"/>
                <a:ea typeface="+mn-ea"/>
                <a:cs typeface="+mn-cs"/>
              </a:rPr>
              <a:t>ESR1</a:t>
            </a:r>
            <a:r>
              <a:rPr kumimoji="0" lang="en-US" sz="1800" b="1" i="0" u="none" strike="noStrike" kern="1200" cap="none" spc="0" normalizeH="0" baseline="0" noProof="0" dirty="0">
                <a:ln>
                  <a:noFill/>
                </a:ln>
                <a:solidFill>
                  <a:srgbClr val="636569"/>
                </a:solidFill>
                <a:effectLst/>
                <a:uLnTx/>
                <a:uFillTx/>
                <a:latin typeface="Franklin Gothic Book" panose="020B0503020102020204"/>
                <a:ea typeface="+mn-ea"/>
                <a:cs typeface="+mn-cs"/>
              </a:rPr>
              <a:t>mut Tumors</a:t>
            </a:r>
          </a:p>
        </p:txBody>
      </p:sp>
      <p:pic>
        <p:nvPicPr>
          <p:cNvPr id="14" name="Picture 13">
            <a:extLst>
              <a:ext uri="{FF2B5EF4-FFF2-40B4-BE49-F238E27FC236}">
                <a16:creationId xmlns:a16="http://schemas.microsoft.com/office/drawing/2014/main" id="{A0A1D135-F4E6-A7F4-35D7-235C96ADCF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7017" y="1760653"/>
            <a:ext cx="3587932" cy="2593635"/>
          </a:xfrm>
          <a:prstGeom prst="rect">
            <a:avLst/>
          </a:prstGeom>
        </p:spPr>
      </p:pic>
      <p:pic>
        <p:nvPicPr>
          <p:cNvPr id="15" name="Picture 14">
            <a:extLst>
              <a:ext uri="{FF2B5EF4-FFF2-40B4-BE49-F238E27FC236}">
                <a16:creationId xmlns:a16="http://schemas.microsoft.com/office/drawing/2014/main" id="{6B8D9C34-B9D8-88B1-8BE1-6BEE125AB9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84617" y="1767843"/>
            <a:ext cx="3535680" cy="2595153"/>
          </a:xfrm>
          <a:prstGeom prst="rect">
            <a:avLst/>
          </a:prstGeom>
        </p:spPr>
      </p:pic>
      <p:pic>
        <p:nvPicPr>
          <p:cNvPr id="16" name="Picture 15">
            <a:extLst>
              <a:ext uri="{FF2B5EF4-FFF2-40B4-BE49-F238E27FC236}">
                <a16:creationId xmlns:a16="http://schemas.microsoft.com/office/drawing/2014/main" id="{07B2C682-BE5E-6395-0D17-CE9FD7E58E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50926" y="1759134"/>
            <a:ext cx="3526971" cy="2621280"/>
          </a:xfrm>
          <a:prstGeom prst="rect">
            <a:avLst/>
          </a:prstGeom>
        </p:spPr>
      </p:pic>
      <p:sp>
        <p:nvSpPr>
          <p:cNvPr id="10" name="TextBox 9">
            <a:extLst>
              <a:ext uri="{FF2B5EF4-FFF2-40B4-BE49-F238E27FC236}">
                <a16:creationId xmlns:a16="http://schemas.microsoft.com/office/drawing/2014/main" id="{15DF4CC5-5029-74BF-BB93-F53151AAFB2D}"/>
              </a:ext>
            </a:extLst>
          </p:cNvPr>
          <p:cNvSpPr txBox="1"/>
          <p:nvPr/>
        </p:nvSpPr>
        <p:spPr>
          <a:xfrm>
            <a:off x="2105150" y="1957823"/>
            <a:ext cx="155523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n-ea"/>
                <a:cs typeface="+mn-cs"/>
              </a:rPr>
              <a:t>≥6 mo CDK4/6i</a:t>
            </a:r>
          </a:p>
        </p:txBody>
      </p:sp>
      <p:sp>
        <p:nvSpPr>
          <p:cNvPr id="11" name="TextBox 10">
            <a:extLst>
              <a:ext uri="{FF2B5EF4-FFF2-40B4-BE49-F238E27FC236}">
                <a16:creationId xmlns:a16="http://schemas.microsoft.com/office/drawing/2014/main" id="{1BA6831E-900D-BDD6-F22D-C979664B7141}"/>
              </a:ext>
            </a:extLst>
          </p:cNvPr>
          <p:cNvSpPr txBox="1"/>
          <p:nvPr/>
        </p:nvSpPr>
        <p:spPr>
          <a:xfrm>
            <a:off x="5777450" y="1957823"/>
            <a:ext cx="1675460"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n-ea"/>
                <a:cs typeface="+mn-cs"/>
              </a:rPr>
              <a:t>≥12 mo CDK4/6i</a:t>
            </a:r>
          </a:p>
        </p:txBody>
      </p:sp>
      <p:sp>
        <p:nvSpPr>
          <p:cNvPr id="12" name="TextBox 11">
            <a:extLst>
              <a:ext uri="{FF2B5EF4-FFF2-40B4-BE49-F238E27FC236}">
                <a16:creationId xmlns:a16="http://schemas.microsoft.com/office/drawing/2014/main" id="{9F8FB79A-3872-CEE6-E75B-D41402157E90}"/>
              </a:ext>
            </a:extLst>
          </p:cNvPr>
          <p:cNvSpPr txBox="1"/>
          <p:nvPr/>
        </p:nvSpPr>
        <p:spPr>
          <a:xfrm>
            <a:off x="9518718" y="1964348"/>
            <a:ext cx="167404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n-ea"/>
                <a:cs typeface="+mn-cs"/>
              </a:rPr>
              <a:t>≥18 mo CDK4/6i</a:t>
            </a:r>
          </a:p>
        </p:txBody>
      </p:sp>
      <p:graphicFrame>
        <p:nvGraphicFramePr>
          <p:cNvPr id="9" name="Table 7">
            <a:extLst>
              <a:ext uri="{FF2B5EF4-FFF2-40B4-BE49-F238E27FC236}">
                <a16:creationId xmlns:a16="http://schemas.microsoft.com/office/drawing/2014/main" id="{6DB0085F-70E6-D30A-4104-2F525F1242AA}"/>
              </a:ext>
            </a:extLst>
          </p:cNvPr>
          <p:cNvGraphicFramePr>
            <a:graphicFrameLocks noGrp="1"/>
          </p:cNvGraphicFramePr>
          <p:nvPr/>
        </p:nvGraphicFramePr>
        <p:xfrm>
          <a:off x="698500" y="4467497"/>
          <a:ext cx="10750553" cy="1476104"/>
        </p:xfrm>
        <a:graphic>
          <a:graphicData uri="http://schemas.openxmlformats.org/drawingml/2006/table">
            <a:tbl>
              <a:tblPr firstRow="1" bandRow="1">
                <a:tableStyleId>{00A15C55-8517-42AA-B614-E9B94910E393}</a:tableStyleId>
              </a:tblPr>
              <a:tblGrid>
                <a:gridCol w="1494527">
                  <a:extLst>
                    <a:ext uri="{9D8B030D-6E8A-4147-A177-3AD203B41FA5}">
                      <a16:colId xmlns:a16="http://schemas.microsoft.com/office/drawing/2014/main" val="3019152120"/>
                    </a:ext>
                  </a:extLst>
                </a:gridCol>
                <a:gridCol w="1542671">
                  <a:extLst>
                    <a:ext uri="{9D8B030D-6E8A-4147-A177-3AD203B41FA5}">
                      <a16:colId xmlns:a16="http://schemas.microsoft.com/office/drawing/2014/main" val="2628440920"/>
                    </a:ext>
                  </a:extLst>
                </a:gridCol>
                <a:gridCol w="1542671">
                  <a:extLst>
                    <a:ext uri="{9D8B030D-6E8A-4147-A177-3AD203B41FA5}">
                      <a16:colId xmlns:a16="http://schemas.microsoft.com/office/drawing/2014/main" val="3926103575"/>
                    </a:ext>
                  </a:extLst>
                </a:gridCol>
                <a:gridCol w="1542671">
                  <a:extLst>
                    <a:ext uri="{9D8B030D-6E8A-4147-A177-3AD203B41FA5}">
                      <a16:colId xmlns:a16="http://schemas.microsoft.com/office/drawing/2014/main" val="3666451371"/>
                    </a:ext>
                  </a:extLst>
                </a:gridCol>
                <a:gridCol w="1542671">
                  <a:extLst>
                    <a:ext uri="{9D8B030D-6E8A-4147-A177-3AD203B41FA5}">
                      <a16:colId xmlns:a16="http://schemas.microsoft.com/office/drawing/2014/main" val="249527365"/>
                    </a:ext>
                  </a:extLst>
                </a:gridCol>
                <a:gridCol w="1542671">
                  <a:extLst>
                    <a:ext uri="{9D8B030D-6E8A-4147-A177-3AD203B41FA5}">
                      <a16:colId xmlns:a16="http://schemas.microsoft.com/office/drawing/2014/main" val="3828485698"/>
                    </a:ext>
                  </a:extLst>
                </a:gridCol>
                <a:gridCol w="1542671">
                  <a:extLst>
                    <a:ext uri="{9D8B030D-6E8A-4147-A177-3AD203B41FA5}">
                      <a16:colId xmlns:a16="http://schemas.microsoft.com/office/drawing/2014/main" val="1022829511"/>
                    </a:ext>
                  </a:extLst>
                </a:gridCol>
              </a:tblGrid>
              <a:tr h="271032">
                <a:tc rowSpan="2">
                  <a:txBody>
                    <a:bodyPr/>
                    <a:lstStyle/>
                    <a:p>
                      <a:r>
                        <a:rPr lang="en-US" sz="1200" dirty="0"/>
                        <a:t>PFS by Duration of CDK4/6i</a:t>
                      </a:r>
                    </a:p>
                  </a:txBody>
                  <a:tcPr marR="27432" marT="27432" marB="27432"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gridSpan="2">
                  <a:txBody>
                    <a:bodyPr/>
                    <a:lstStyle/>
                    <a:p>
                      <a:pPr algn="ctr"/>
                      <a:r>
                        <a:rPr lang="en-US" sz="1200" b="1" dirty="0">
                          <a:solidFill>
                            <a:schemeClr val="bg1"/>
                          </a:solidFill>
                        </a:rPr>
                        <a:t>≥6 Months</a:t>
                      </a:r>
                      <a:endParaRPr lang="en-US" sz="1200" dirty="0"/>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sz="1400" dirty="0"/>
                    </a:p>
                  </a:txBody>
                  <a:tcPr marL="27432" marR="27432" marT="27432" marB="27432"/>
                </a:tc>
                <a:tc gridSpan="2">
                  <a:txBody>
                    <a:bodyPr/>
                    <a:lstStyle/>
                    <a:p>
                      <a:pPr algn="ctr"/>
                      <a:r>
                        <a:rPr lang="en-US" sz="1200" b="1" dirty="0">
                          <a:solidFill>
                            <a:schemeClr val="bg1"/>
                          </a:solidFill>
                        </a:rPr>
                        <a:t>≥12 Months</a:t>
                      </a:r>
                      <a:endParaRPr lang="en-US" sz="1200" dirty="0"/>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sz="1400" dirty="0"/>
                    </a:p>
                  </a:txBody>
                  <a:tcPr marL="27432" marR="27432" marT="27432" marB="27432"/>
                </a:tc>
                <a:tc gridSpan="2">
                  <a:txBody>
                    <a:bodyPr/>
                    <a:lstStyle/>
                    <a:p>
                      <a:pPr algn="ctr"/>
                      <a:r>
                        <a:rPr lang="en-US" sz="1200" b="1" dirty="0">
                          <a:solidFill>
                            <a:schemeClr val="bg1"/>
                          </a:solidFill>
                        </a:rPr>
                        <a:t>≥18 Months</a:t>
                      </a:r>
                      <a:endParaRPr lang="en-US" sz="1200" dirty="0"/>
                    </a:p>
                  </a:txBody>
                  <a:tcPr marL="27432" marR="27432" marT="27432" marB="27432"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lang="en-US" sz="1400" dirty="0"/>
                    </a:p>
                  </a:txBody>
                  <a:tcPr marL="27432" marR="27432" marT="27432" marB="27432"/>
                </a:tc>
                <a:extLst>
                  <a:ext uri="{0D108BD9-81ED-4DB2-BD59-A6C34878D82A}">
                    <a16:rowId xmlns:a16="http://schemas.microsoft.com/office/drawing/2014/main" val="1051994410"/>
                  </a:ext>
                </a:extLst>
              </a:tr>
              <a:tr h="248281">
                <a:tc vMerge="1">
                  <a:txBody>
                    <a:bodyPr/>
                    <a:lstStyle/>
                    <a:p>
                      <a:endParaRPr lang="en-US" sz="1400" dirty="0"/>
                    </a:p>
                  </a:txBody>
                  <a:tcPr marL="27432" marR="27432" marT="27432" marB="27432"/>
                </a:tc>
                <a:tc>
                  <a:txBody>
                    <a:bodyPr/>
                    <a:lstStyle/>
                    <a:p>
                      <a:pPr algn="ctr"/>
                      <a:r>
                        <a:rPr lang="en-US" sz="1200" b="1" dirty="0">
                          <a:solidFill>
                            <a:schemeClr val="bg1"/>
                          </a:solidFill>
                        </a:rPr>
                        <a:t>Elacestrant (n=103)</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solidFill>
                  </a:tcPr>
                </a:tc>
                <a:tc>
                  <a:txBody>
                    <a:bodyPr/>
                    <a:lstStyle/>
                    <a:p>
                      <a:pPr algn="ctr"/>
                      <a:r>
                        <a:rPr lang="en-US" sz="1200" b="1" dirty="0">
                          <a:solidFill>
                            <a:schemeClr val="accent2"/>
                          </a:solidFill>
                        </a:rPr>
                        <a:t>SOC (n=102)</a:t>
                      </a:r>
                      <a:endParaRPr lang="en-US" sz="1600" dirty="0">
                        <a:solidFill>
                          <a:schemeClr val="accent2"/>
                        </a:solidFill>
                      </a:endParaRP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solidFill>
                  </a:tcPr>
                </a:tc>
                <a:tc>
                  <a:txBody>
                    <a:bodyPr/>
                    <a:lstStyle/>
                    <a:p>
                      <a:pPr algn="ctr"/>
                      <a:r>
                        <a:rPr lang="en-US" sz="1200" b="1" dirty="0">
                          <a:solidFill>
                            <a:schemeClr val="bg1"/>
                          </a:solidFill>
                        </a:rPr>
                        <a:t>Elacestrant (n=78)</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solidFill>
                  </a:tcPr>
                </a:tc>
                <a:tc>
                  <a:txBody>
                    <a:bodyPr/>
                    <a:lstStyle/>
                    <a:p>
                      <a:pPr algn="ctr"/>
                      <a:r>
                        <a:rPr lang="en-US" sz="1200" b="1" dirty="0">
                          <a:solidFill>
                            <a:schemeClr val="accent2"/>
                          </a:solidFill>
                        </a:rPr>
                        <a:t>SOC (n=81)</a:t>
                      </a:r>
                      <a:endParaRPr lang="en-US" sz="1600" dirty="0">
                        <a:solidFill>
                          <a:schemeClr val="accent2"/>
                        </a:solidFill>
                      </a:endParaRP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solidFill>
                  </a:tcPr>
                </a:tc>
                <a:tc>
                  <a:txBody>
                    <a:bodyPr/>
                    <a:lstStyle/>
                    <a:p>
                      <a:pPr algn="ctr"/>
                      <a:r>
                        <a:rPr lang="en-US" sz="1200" b="1" dirty="0">
                          <a:solidFill>
                            <a:schemeClr val="bg1"/>
                          </a:solidFill>
                        </a:rPr>
                        <a:t>Elacestrant (n=55)</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solidFill>
                  </a:tcPr>
                </a:tc>
                <a:tc>
                  <a:txBody>
                    <a:bodyPr/>
                    <a:lstStyle/>
                    <a:p>
                      <a:pPr algn="ctr"/>
                      <a:r>
                        <a:rPr lang="en-US" sz="1200" b="1" dirty="0">
                          <a:solidFill>
                            <a:schemeClr val="accent2"/>
                          </a:solidFill>
                        </a:rPr>
                        <a:t>SOC (n=56)</a:t>
                      </a:r>
                      <a:endParaRPr lang="en-US" sz="1600" dirty="0">
                        <a:solidFill>
                          <a:schemeClr val="accent2"/>
                        </a:solidFill>
                      </a:endParaRPr>
                    </a:p>
                  </a:txBody>
                  <a:tcPr marL="27432" marR="27432" marT="18288" marB="18288"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solidFill>
                  </a:tcPr>
                </a:tc>
                <a:extLst>
                  <a:ext uri="{0D108BD9-81ED-4DB2-BD59-A6C34878D82A}">
                    <a16:rowId xmlns:a16="http://schemas.microsoft.com/office/drawing/2014/main" val="2777701458"/>
                  </a:ext>
                </a:extLst>
              </a:tr>
              <a:tr h="248281">
                <a:tc>
                  <a:txBody>
                    <a:bodyPr/>
                    <a:lstStyle/>
                    <a:p>
                      <a:pPr algn="l"/>
                      <a:r>
                        <a:rPr lang="en-US" sz="1200" b="0" dirty="0">
                          <a:solidFill>
                            <a:schemeClr val="accent2"/>
                          </a:solidFill>
                        </a:rPr>
                        <a:t>mPFS, mo (95% CI)</a:t>
                      </a:r>
                    </a:p>
                  </a:txBody>
                  <a:tcPr marR="27432" marT="18288" marB="18288"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solidFill>
                            <a:schemeClr val="accent2"/>
                          </a:solidFill>
                        </a:rPr>
                        <a:t>4.14 (2.20-7.79)</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alpha val="10000"/>
                      </a:srgbClr>
                    </a:solidFill>
                  </a:tcPr>
                </a:tc>
                <a:tc>
                  <a:txBody>
                    <a:bodyPr/>
                    <a:lstStyle/>
                    <a:p>
                      <a:pPr algn="ctr"/>
                      <a:r>
                        <a:rPr lang="en-US" sz="1200" dirty="0">
                          <a:solidFill>
                            <a:schemeClr val="accent2"/>
                          </a:solidFill>
                        </a:rPr>
                        <a:t>1.87 (1.87-3.29)</a:t>
                      </a:r>
                      <a:endParaRPr lang="en-US" sz="1600" dirty="0">
                        <a:solidFill>
                          <a:schemeClr val="accent2"/>
                        </a:solidFill>
                      </a:endParaRP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alpha val="40000"/>
                      </a:srgbClr>
                    </a:solidFill>
                  </a:tcPr>
                </a:tc>
                <a:tc>
                  <a:txBody>
                    <a:bodyPr/>
                    <a:lstStyle/>
                    <a:p>
                      <a:pPr algn="ctr"/>
                      <a:r>
                        <a:rPr lang="en-US" sz="1200" dirty="0">
                          <a:solidFill>
                            <a:schemeClr val="accent2"/>
                          </a:solidFill>
                        </a:rPr>
                        <a:t>8.61 (4.14-10.84)</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alpha val="10000"/>
                      </a:srgbClr>
                    </a:solidFill>
                  </a:tcPr>
                </a:tc>
                <a:tc>
                  <a:txBody>
                    <a:bodyPr/>
                    <a:lstStyle/>
                    <a:p>
                      <a:pPr algn="ctr"/>
                      <a:r>
                        <a:rPr lang="en-US" sz="1200" dirty="0">
                          <a:solidFill>
                            <a:schemeClr val="accent2"/>
                          </a:solidFill>
                        </a:rPr>
                        <a:t>1.91 (1.87-3.68)</a:t>
                      </a:r>
                      <a:endParaRPr lang="en-US" sz="1600" dirty="0">
                        <a:solidFill>
                          <a:schemeClr val="accent2"/>
                        </a:solidFill>
                      </a:endParaRP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alpha val="40000"/>
                      </a:srgbClr>
                    </a:solidFill>
                  </a:tcPr>
                </a:tc>
                <a:tc>
                  <a:txBody>
                    <a:bodyPr/>
                    <a:lstStyle/>
                    <a:p>
                      <a:pPr algn="ctr"/>
                      <a:r>
                        <a:rPr lang="en-US" sz="1200" dirty="0">
                          <a:solidFill>
                            <a:schemeClr val="accent2"/>
                          </a:solidFill>
                        </a:rPr>
                        <a:t>8.61 (5.45-16.89)</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alpha val="10000"/>
                      </a:srgbClr>
                    </a:solidFill>
                  </a:tcPr>
                </a:tc>
                <a:tc>
                  <a:txBody>
                    <a:bodyPr/>
                    <a:lstStyle/>
                    <a:p>
                      <a:pPr algn="ctr"/>
                      <a:r>
                        <a:rPr lang="en-US" sz="1200" dirty="0">
                          <a:solidFill>
                            <a:schemeClr val="accent2"/>
                          </a:solidFill>
                        </a:rPr>
                        <a:t>2.10 (1.87-3.75)</a:t>
                      </a:r>
                      <a:endParaRPr lang="en-US" sz="1600" dirty="0">
                        <a:solidFill>
                          <a:schemeClr val="accent2"/>
                        </a:solidFill>
                      </a:endParaRPr>
                    </a:p>
                  </a:txBody>
                  <a:tcPr marL="27432" marR="27432" marT="18288" marB="18288"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alpha val="40000"/>
                      </a:srgbClr>
                    </a:solidFill>
                  </a:tcPr>
                </a:tc>
                <a:extLst>
                  <a:ext uri="{0D108BD9-81ED-4DB2-BD59-A6C34878D82A}">
                    <a16:rowId xmlns:a16="http://schemas.microsoft.com/office/drawing/2014/main" val="3893047098"/>
                  </a:ext>
                </a:extLst>
              </a:tr>
              <a:tr h="460229">
                <a:tc>
                  <a:txBody>
                    <a:bodyPr/>
                    <a:lstStyle/>
                    <a:p>
                      <a:pPr algn="l"/>
                      <a:r>
                        <a:rPr lang="en-US" sz="1200" b="0" dirty="0">
                          <a:solidFill>
                            <a:schemeClr val="accent2"/>
                          </a:solidFill>
                        </a:rPr>
                        <a:t>12-mo PFS rate, %</a:t>
                      </a:r>
                    </a:p>
                    <a:p>
                      <a:pPr algn="l"/>
                      <a:r>
                        <a:rPr lang="en-US" sz="1200" b="0" dirty="0">
                          <a:solidFill>
                            <a:schemeClr val="accent2"/>
                          </a:solidFill>
                        </a:rPr>
                        <a:t>(95% CI)</a:t>
                      </a:r>
                    </a:p>
                  </a:txBody>
                  <a:tcPr marR="27432" marT="18288" marB="18288"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solidFill>
                            <a:schemeClr val="accent2"/>
                          </a:solidFill>
                        </a:rPr>
                        <a:t>26.02 </a:t>
                      </a:r>
                    </a:p>
                    <a:p>
                      <a:pPr algn="ctr"/>
                      <a:r>
                        <a:rPr lang="en-US" sz="1200" dirty="0">
                          <a:solidFill>
                            <a:schemeClr val="accent2"/>
                          </a:solidFill>
                        </a:rPr>
                        <a:t>(15.12-36.92)</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alpha val="20000"/>
                      </a:srgbClr>
                    </a:solidFill>
                  </a:tcPr>
                </a:tc>
                <a:tc>
                  <a:txBody>
                    <a:bodyPr/>
                    <a:lstStyle/>
                    <a:p>
                      <a:pPr algn="ctr"/>
                      <a:r>
                        <a:rPr lang="en-US" sz="1200" dirty="0">
                          <a:solidFill>
                            <a:schemeClr val="accent2"/>
                          </a:solidFill>
                        </a:rPr>
                        <a:t>6.45 </a:t>
                      </a:r>
                    </a:p>
                    <a:p>
                      <a:pPr algn="ctr"/>
                      <a:r>
                        <a:rPr lang="en-US" sz="1200" dirty="0">
                          <a:solidFill>
                            <a:schemeClr val="accent2"/>
                          </a:solidFill>
                        </a:rPr>
                        <a:t>(0.00-13.65)</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alpha val="50000"/>
                      </a:srgbClr>
                    </a:solidFill>
                  </a:tcPr>
                </a:tc>
                <a:tc>
                  <a:txBody>
                    <a:bodyPr/>
                    <a:lstStyle/>
                    <a:p>
                      <a:pPr algn="ctr"/>
                      <a:r>
                        <a:rPr lang="en-US" sz="1200" dirty="0">
                          <a:solidFill>
                            <a:schemeClr val="accent2"/>
                          </a:solidFill>
                        </a:rPr>
                        <a:t>35.81 </a:t>
                      </a:r>
                    </a:p>
                    <a:p>
                      <a:pPr algn="ctr"/>
                      <a:r>
                        <a:rPr lang="en-US" sz="1200" dirty="0">
                          <a:solidFill>
                            <a:schemeClr val="accent2"/>
                          </a:solidFill>
                        </a:rPr>
                        <a:t>(21.84-49.78)</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alpha val="20000"/>
                      </a:srgbClr>
                    </a:solidFill>
                  </a:tcPr>
                </a:tc>
                <a:tc>
                  <a:txBody>
                    <a:bodyPr/>
                    <a:lstStyle/>
                    <a:p>
                      <a:pPr algn="ctr"/>
                      <a:r>
                        <a:rPr lang="en-US" sz="1200" dirty="0">
                          <a:solidFill>
                            <a:schemeClr val="accent2"/>
                          </a:solidFill>
                        </a:rPr>
                        <a:t>8.39 </a:t>
                      </a:r>
                    </a:p>
                    <a:p>
                      <a:pPr algn="ctr"/>
                      <a:r>
                        <a:rPr lang="en-US" sz="1200" dirty="0">
                          <a:solidFill>
                            <a:schemeClr val="accent2"/>
                          </a:solidFill>
                        </a:rPr>
                        <a:t>(0.00-17.66)</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alpha val="50000"/>
                      </a:srgbClr>
                    </a:solidFill>
                  </a:tcPr>
                </a:tc>
                <a:tc>
                  <a:txBody>
                    <a:bodyPr/>
                    <a:lstStyle/>
                    <a:p>
                      <a:pPr algn="ctr"/>
                      <a:r>
                        <a:rPr lang="en-US" sz="1200" dirty="0">
                          <a:solidFill>
                            <a:schemeClr val="accent2"/>
                          </a:solidFill>
                        </a:rPr>
                        <a:t>35.79 </a:t>
                      </a:r>
                    </a:p>
                    <a:p>
                      <a:pPr algn="ctr"/>
                      <a:r>
                        <a:rPr lang="en-US" sz="1200" dirty="0">
                          <a:solidFill>
                            <a:schemeClr val="accent2"/>
                          </a:solidFill>
                        </a:rPr>
                        <a:t>(19.54-52.05)</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alpha val="20000"/>
                      </a:srgbClr>
                    </a:solidFill>
                  </a:tcPr>
                </a:tc>
                <a:tc>
                  <a:txBody>
                    <a:bodyPr/>
                    <a:lstStyle/>
                    <a:p>
                      <a:pPr algn="ctr"/>
                      <a:r>
                        <a:rPr lang="en-US" sz="1200" dirty="0">
                          <a:solidFill>
                            <a:schemeClr val="accent2"/>
                          </a:solidFill>
                        </a:rPr>
                        <a:t>7.73 </a:t>
                      </a:r>
                    </a:p>
                    <a:p>
                      <a:pPr algn="ctr"/>
                      <a:r>
                        <a:rPr lang="en-US" sz="1200" dirty="0">
                          <a:solidFill>
                            <a:schemeClr val="accent2"/>
                          </a:solidFill>
                        </a:rPr>
                        <a:t>(0.00-20.20)</a:t>
                      </a:r>
                    </a:p>
                  </a:txBody>
                  <a:tcPr marL="27432" marR="27432" marT="18288" marB="18288"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alpha val="50000"/>
                      </a:srgbClr>
                    </a:solidFill>
                  </a:tcPr>
                </a:tc>
                <a:extLst>
                  <a:ext uri="{0D108BD9-81ED-4DB2-BD59-A6C34878D82A}">
                    <a16:rowId xmlns:a16="http://schemas.microsoft.com/office/drawing/2014/main" val="439924337"/>
                  </a:ext>
                </a:extLst>
              </a:tr>
              <a:tr h="248281">
                <a:tc>
                  <a:txBody>
                    <a:bodyPr/>
                    <a:lstStyle/>
                    <a:p>
                      <a:pPr algn="l"/>
                      <a:r>
                        <a:rPr lang="en-US" sz="1200" b="0" dirty="0">
                          <a:solidFill>
                            <a:schemeClr val="accent2"/>
                          </a:solidFill>
                        </a:rPr>
                        <a:t>HR (95% CI)</a:t>
                      </a:r>
                    </a:p>
                  </a:txBody>
                  <a:tcPr marR="27432" marT="18288" marB="18288"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gridSpan="2">
                  <a:txBody>
                    <a:bodyPr/>
                    <a:lstStyle/>
                    <a:p>
                      <a:pPr algn="ctr"/>
                      <a:r>
                        <a:rPr lang="en-US" sz="1200" b="1" dirty="0">
                          <a:solidFill>
                            <a:schemeClr val="accent2"/>
                          </a:solidFill>
                        </a:rPr>
                        <a:t>0.517</a:t>
                      </a:r>
                      <a:r>
                        <a:rPr lang="en-US" sz="1200" dirty="0">
                          <a:solidFill>
                            <a:schemeClr val="accent2"/>
                          </a:solidFill>
                        </a:rPr>
                        <a:t> (0.361-0.738)</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hMerge="1">
                  <a:txBody>
                    <a:bodyPr/>
                    <a:lstStyle/>
                    <a:p>
                      <a:endParaRPr lang="en-US"/>
                    </a:p>
                  </a:txBody>
                  <a:tcPr/>
                </a:tc>
                <a:tc gridSpan="2">
                  <a:txBody>
                    <a:bodyPr/>
                    <a:lstStyle/>
                    <a:p>
                      <a:pPr algn="ctr"/>
                      <a:r>
                        <a:rPr lang="en-US" sz="1200" b="1" dirty="0">
                          <a:solidFill>
                            <a:schemeClr val="accent2"/>
                          </a:solidFill>
                        </a:rPr>
                        <a:t>0.410</a:t>
                      </a:r>
                      <a:r>
                        <a:rPr lang="en-US" sz="1200" dirty="0">
                          <a:solidFill>
                            <a:schemeClr val="accent2"/>
                          </a:solidFill>
                        </a:rPr>
                        <a:t> (0.262-0.634)</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hMerge="1">
                  <a:txBody>
                    <a:bodyPr/>
                    <a:lstStyle/>
                    <a:p>
                      <a:endParaRPr lang="en-US"/>
                    </a:p>
                  </a:txBody>
                  <a:tcPr/>
                </a:tc>
                <a:tc gridSpan="2">
                  <a:txBody>
                    <a:bodyPr/>
                    <a:lstStyle/>
                    <a:p>
                      <a:pPr algn="ctr"/>
                      <a:r>
                        <a:rPr lang="en-US" sz="1200" b="1" dirty="0">
                          <a:solidFill>
                            <a:schemeClr val="accent2"/>
                          </a:solidFill>
                        </a:rPr>
                        <a:t>0.466</a:t>
                      </a:r>
                      <a:r>
                        <a:rPr lang="en-US" sz="1200" dirty="0">
                          <a:solidFill>
                            <a:schemeClr val="accent2"/>
                          </a:solidFill>
                        </a:rPr>
                        <a:t> (0.270-0.791)</a:t>
                      </a:r>
                    </a:p>
                  </a:txBody>
                  <a:tcPr marL="27432" marR="27432" marT="18288" marB="18288"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19597343"/>
                  </a:ext>
                </a:extLst>
              </a:tr>
            </a:tbl>
          </a:graphicData>
        </a:graphic>
      </p:graphicFrame>
      <p:sp>
        <p:nvSpPr>
          <p:cNvPr id="6" name="Slide Number Placeholder 1">
            <a:extLst>
              <a:ext uri="{FF2B5EF4-FFF2-40B4-BE49-F238E27FC236}">
                <a16:creationId xmlns:a16="http://schemas.microsoft.com/office/drawing/2014/main" id="{5941269B-259D-B22B-B5A0-60B27D6268F4}"/>
              </a:ext>
            </a:extLst>
          </p:cNvPr>
          <p:cNvSpPr>
            <a:spLocks noGrp="1"/>
          </p:cNvSpPr>
          <p:nvPr>
            <p:ph type="sldNum" sz="quarter" idx="4"/>
          </p:nvPr>
        </p:nvSpPr>
        <p:spPr>
          <a:xfrm>
            <a:off x="11425286" y="6463722"/>
            <a:ext cx="699911" cy="2842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B2551F-0F36-184F-87EE-E0604C929E46}" type="slidenum">
              <a:rPr kumimoji="0" lang="en-US" sz="1200" b="0" i="0" u="none" strike="noStrike" kern="1200" cap="none" spc="0" normalizeH="0" baseline="0" noProof="0" smtClean="0">
                <a:ln>
                  <a:noFill/>
                </a:ln>
                <a:solidFill>
                  <a:srgbClr val="715091"/>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715091"/>
              </a:solidFill>
              <a:effectLst/>
              <a:uLnTx/>
              <a:uFillTx/>
              <a:latin typeface="Franklin Gothic Book" panose="020B0503020102020204"/>
              <a:ea typeface="+mn-ea"/>
              <a:cs typeface="+mn-cs"/>
            </a:endParaRPr>
          </a:p>
        </p:txBody>
      </p:sp>
      <p:sp>
        <p:nvSpPr>
          <p:cNvPr id="7" name="Text Placeholder 6">
            <a:extLst>
              <a:ext uri="{FF2B5EF4-FFF2-40B4-BE49-F238E27FC236}">
                <a16:creationId xmlns:a16="http://schemas.microsoft.com/office/drawing/2014/main" id="{42930EE7-9674-001A-89D8-185614A80921}"/>
              </a:ext>
            </a:extLst>
          </p:cNvPr>
          <p:cNvSpPr>
            <a:spLocks noGrp="1"/>
          </p:cNvSpPr>
          <p:nvPr>
            <p:ph type="body" sz="quarter" idx="11"/>
          </p:nvPr>
        </p:nvSpPr>
        <p:spPr/>
        <p:txBody>
          <a:bodyPr/>
          <a:lstStyle/>
          <a:p>
            <a:r>
              <a:rPr lang="en-US" dirty="0"/>
              <a:t>Bardia A, et al. SABCS 2022. Abstract GS3-01</a:t>
            </a:r>
          </a:p>
        </p:txBody>
      </p:sp>
    </p:spTree>
    <p:extLst>
      <p:ext uri="{BB962C8B-B14F-4D97-AF65-F5344CB8AC3E}">
        <p14:creationId xmlns:p14="http://schemas.microsoft.com/office/powerpoint/2010/main" val="1166450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C6DB-24AF-38DE-8F0D-641E9B03525F}"/>
              </a:ext>
            </a:extLst>
          </p:cNvPr>
          <p:cNvSpPr>
            <a:spLocks noGrp="1"/>
          </p:cNvSpPr>
          <p:nvPr>
            <p:ph type="title"/>
          </p:nvPr>
        </p:nvSpPr>
        <p:spPr/>
        <p:txBody>
          <a:bodyPr anchor="ctr"/>
          <a:lstStyle/>
          <a:p>
            <a:r>
              <a:rPr lang="en-US" dirty="0"/>
              <a:t>Phase 3 EMERALD Biomarker &amp; Subgroup Analysis</a:t>
            </a:r>
          </a:p>
        </p:txBody>
      </p:sp>
      <p:sp>
        <p:nvSpPr>
          <p:cNvPr id="3" name="Content Placeholder 2">
            <a:extLst>
              <a:ext uri="{FF2B5EF4-FFF2-40B4-BE49-F238E27FC236}">
                <a16:creationId xmlns:a16="http://schemas.microsoft.com/office/drawing/2014/main" id="{4841D5B9-270E-EE6E-BE4A-6AFB05CB52B1}"/>
              </a:ext>
            </a:extLst>
          </p:cNvPr>
          <p:cNvSpPr>
            <a:spLocks noGrp="1"/>
          </p:cNvSpPr>
          <p:nvPr>
            <p:ph idx="1"/>
          </p:nvPr>
        </p:nvSpPr>
        <p:spPr>
          <a:xfrm>
            <a:off x="699911" y="1248439"/>
            <a:ext cx="10746920" cy="1426024"/>
          </a:xfrm>
        </p:spPr>
        <p:txBody>
          <a:bodyPr/>
          <a:lstStyle/>
          <a:p>
            <a:r>
              <a:rPr lang="en-US" sz="1800" i="0" dirty="0">
                <a:solidFill>
                  <a:srgbClr val="1D1C1D"/>
                </a:solidFill>
                <a:effectLst/>
                <a:latin typeface="Slack-Lato"/>
              </a:rPr>
              <a:t>Subgroup </a:t>
            </a:r>
            <a:r>
              <a:rPr lang="en-US" sz="1800" dirty="0">
                <a:solidFill>
                  <a:srgbClr val="1D1C1D"/>
                </a:solidFill>
                <a:latin typeface="Slack-Lato"/>
              </a:rPr>
              <a:t>analysis (by sites of metastases, common coexisting mutations [</a:t>
            </a:r>
            <a:r>
              <a:rPr lang="en-US" sz="1800" i="1" dirty="0">
                <a:solidFill>
                  <a:srgbClr val="1D1C1D"/>
                </a:solidFill>
                <a:latin typeface="Slack-Lato"/>
              </a:rPr>
              <a:t>PIK3CA, TP53</a:t>
            </a:r>
            <a:r>
              <a:rPr lang="en-US" sz="1800" dirty="0">
                <a:solidFill>
                  <a:srgbClr val="1D1C1D"/>
                </a:solidFill>
                <a:latin typeface="Slack-Lato"/>
              </a:rPr>
              <a:t>], and HER2-low status) of </a:t>
            </a:r>
            <a:r>
              <a:rPr lang="en-US" sz="1800" i="0" dirty="0">
                <a:solidFill>
                  <a:srgbClr val="1D1C1D"/>
                </a:solidFill>
                <a:effectLst/>
                <a:latin typeface="Slack-Lato"/>
              </a:rPr>
              <a:t>patients with endocrine sensitive (CDK4/6i for ≥12 mos) HR+ MBC with </a:t>
            </a:r>
            <a:r>
              <a:rPr lang="en-US" sz="1800" i="1" dirty="0">
                <a:solidFill>
                  <a:srgbClr val="1D1C1D"/>
                </a:solidFill>
                <a:effectLst/>
                <a:latin typeface="Slack-Lato"/>
              </a:rPr>
              <a:t>ESR1 </a:t>
            </a:r>
            <a:r>
              <a:rPr lang="en-US" sz="1800" i="0" dirty="0">
                <a:solidFill>
                  <a:srgbClr val="1D1C1D"/>
                </a:solidFill>
                <a:effectLst/>
                <a:latin typeface="Slack-Lato"/>
              </a:rPr>
              <a:t>mutations, revealed clinically meaningful improvement in PFS favoring elacestrant vs SOC was consistent across all relevant subgroups</a:t>
            </a:r>
            <a:endParaRPr lang="en-US" sz="1800" dirty="0"/>
          </a:p>
        </p:txBody>
      </p:sp>
      <p:sp>
        <p:nvSpPr>
          <p:cNvPr id="4" name="Slide Number Placeholder 3">
            <a:extLst>
              <a:ext uri="{FF2B5EF4-FFF2-40B4-BE49-F238E27FC236}">
                <a16:creationId xmlns:a16="http://schemas.microsoft.com/office/drawing/2014/main" id="{267D7D58-A535-2F9C-68F7-4D1DB6D0002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B2551F-0F36-184F-87EE-E0604C929E46}" type="slidenum">
              <a:rPr kumimoji="0" lang="en-US" sz="1200" b="0" i="0" u="none" strike="noStrike" kern="1200" cap="none" spc="0" normalizeH="0" baseline="0" noProof="0" smtClean="0">
                <a:ln>
                  <a:noFill/>
                </a:ln>
                <a:solidFill>
                  <a:srgbClr val="715091"/>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715091"/>
              </a:solidFill>
              <a:effectLst/>
              <a:uLnTx/>
              <a:uFillTx/>
              <a:latin typeface="Franklin Gothic Book" panose="020B0503020102020204"/>
              <a:ea typeface="+mn-ea"/>
              <a:cs typeface="+mn-cs"/>
            </a:endParaRPr>
          </a:p>
        </p:txBody>
      </p:sp>
      <p:sp>
        <p:nvSpPr>
          <p:cNvPr id="5" name="Text Placeholder 4">
            <a:extLst>
              <a:ext uri="{FF2B5EF4-FFF2-40B4-BE49-F238E27FC236}">
                <a16:creationId xmlns:a16="http://schemas.microsoft.com/office/drawing/2014/main" id="{57FEEB38-3F57-D3D4-7131-0012D5B0F11C}"/>
              </a:ext>
            </a:extLst>
          </p:cNvPr>
          <p:cNvSpPr>
            <a:spLocks noGrp="1"/>
          </p:cNvSpPr>
          <p:nvPr>
            <p:ph type="body" sz="quarter" idx="10"/>
          </p:nvPr>
        </p:nvSpPr>
        <p:spPr/>
        <p:txBody>
          <a:bodyPr/>
          <a:lstStyle/>
          <a:p>
            <a:r>
              <a:rPr lang="en-US" dirty="0"/>
              <a:t>Lu et al. SABCS 2023. Abstract PS-17-02.</a:t>
            </a:r>
          </a:p>
        </p:txBody>
      </p:sp>
      <p:pic>
        <p:nvPicPr>
          <p:cNvPr id="15" name="Picture 14">
            <a:extLst>
              <a:ext uri="{FF2B5EF4-FFF2-40B4-BE49-F238E27FC236}">
                <a16:creationId xmlns:a16="http://schemas.microsoft.com/office/drawing/2014/main" id="{9217C7BF-23DE-5ABD-EE87-B80440D95E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8199" y="2169437"/>
            <a:ext cx="10250344" cy="4174511"/>
          </a:xfrm>
          <a:prstGeom prst="rect">
            <a:avLst/>
          </a:prstGeom>
        </p:spPr>
      </p:pic>
      <p:sp>
        <p:nvSpPr>
          <p:cNvPr id="7" name="Rectangle 6">
            <a:extLst>
              <a:ext uri="{FF2B5EF4-FFF2-40B4-BE49-F238E27FC236}">
                <a16:creationId xmlns:a16="http://schemas.microsoft.com/office/drawing/2014/main" id="{7C167510-A128-6FCE-7A59-5C3ABEB90DA0}"/>
              </a:ext>
            </a:extLst>
          </p:cNvPr>
          <p:cNvSpPr/>
          <p:nvPr/>
        </p:nvSpPr>
        <p:spPr>
          <a:xfrm>
            <a:off x="745169" y="4869455"/>
            <a:ext cx="10680117" cy="59491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0928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362C-0914-C9F3-E037-2BB39B5E864C}"/>
              </a:ext>
            </a:extLst>
          </p:cNvPr>
          <p:cNvSpPr>
            <a:spLocks noGrp="1"/>
          </p:cNvSpPr>
          <p:nvPr>
            <p:ph type="title"/>
          </p:nvPr>
        </p:nvSpPr>
        <p:spPr/>
        <p:txBody>
          <a:bodyPr/>
          <a:lstStyle/>
          <a:p>
            <a:r>
              <a:rPr lang="en-US" dirty="0"/>
              <a:t>EMERALD Subgroup Analysis</a:t>
            </a:r>
          </a:p>
        </p:txBody>
      </p:sp>
      <p:sp>
        <p:nvSpPr>
          <p:cNvPr id="3" name="Content Placeholder 2">
            <a:extLst>
              <a:ext uri="{FF2B5EF4-FFF2-40B4-BE49-F238E27FC236}">
                <a16:creationId xmlns:a16="http://schemas.microsoft.com/office/drawing/2014/main" id="{4D22CC17-F381-DD4F-F94F-4C6CA46EA65D}"/>
              </a:ext>
            </a:extLst>
          </p:cNvPr>
          <p:cNvSpPr>
            <a:spLocks noGrp="1"/>
          </p:cNvSpPr>
          <p:nvPr>
            <p:ph idx="1"/>
          </p:nvPr>
        </p:nvSpPr>
        <p:spPr>
          <a:xfrm>
            <a:off x="609600" y="1178806"/>
            <a:ext cx="10972800" cy="4415596"/>
          </a:xfrm>
        </p:spPr>
        <p:txBody>
          <a:bodyPr/>
          <a:lstStyle/>
          <a:p>
            <a:r>
              <a:rPr lang="en-US" dirty="0"/>
              <a:t>Elacestrant monotherapy is an option in MBC with ESR1 mutation and retained endocrine sensitivity (</a:t>
            </a:r>
            <a:r>
              <a:rPr lang="en-US" dirty="0" err="1"/>
              <a:t>eg</a:t>
            </a:r>
            <a:r>
              <a:rPr lang="en-US" dirty="0"/>
              <a:t>, prior CDK4/6 inhibitor duration ≥12 months)</a:t>
            </a:r>
          </a:p>
          <a:p>
            <a:r>
              <a:rPr lang="en-US" dirty="0"/>
              <a:t>In that situation, the ER pathway could be the main driver of disease, regardless of the metastatic site or coexistence of PIK3CA-mut, TP53-mut, or HER2-low expression.</a:t>
            </a:r>
          </a:p>
          <a:p>
            <a:r>
              <a:rPr lang="en-US" dirty="0"/>
              <a:t>If there are both ESR1 and PIK3CA mutations or HER2-low, could prioritize elacestrant as a well tolerated option before moving to capivasertib, alpelisib, or T-</a:t>
            </a:r>
            <a:r>
              <a:rPr lang="en-US" dirty="0" err="1"/>
              <a:t>DXd</a:t>
            </a:r>
            <a:r>
              <a:rPr lang="en-US" dirty="0"/>
              <a:t>. </a:t>
            </a:r>
          </a:p>
          <a:p>
            <a:r>
              <a:rPr lang="en-US" dirty="0"/>
              <a:t>Await results of studies of elacestrant combinations.</a:t>
            </a:r>
          </a:p>
          <a:p>
            <a:r>
              <a:rPr lang="en-US" dirty="0"/>
              <a:t>ESR1 is a kinetic mutation that develops over time; supports need to check ESR1 status at time of PD. </a:t>
            </a:r>
          </a:p>
          <a:p>
            <a:endParaRPr lang="en-US" dirty="0"/>
          </a:p>
        </p:txBody>
      </p:sp>
    </p:spTree>
    <p:extLst>
      <p:ext uri="{BB962C8B-B14F-4D97-AF65-F5344CB8AC3E}">
        <p14:creationId xmlns:p14="http://schemas.microsoft.com/office/powerpoint/2010/main" val="248770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32E2-8F6E-3E17-D6F3-50A574366A83}"/>
              </a:ext>
            </a:extLst>
          </p:cNvPr>
          <p:cNvSpPr>
            <a:spLocks noGrp="1"/>
          </p:cNvSpPr>
          <p:nvPr>
            <p:ph type="title"/>
          </p:nvPr>
        </p:nvSpPr>
        <p:spPr/>
        <p:txBody>
          <a:bodyPr/>
          <a:lstStyle/>
          <a:p>
            <a:r>
              <a:rPr lang="en-US" dirty="0"/>
              <a:t>2023: What a year!</a:t>
            </a:r>
          </a:p>
        </p:txBody>
      </p:sp>
      <p:sp>
        <p:nvSpPr>
          <p:cNvPr id="3" name="Content Placeholder 2">
            <a:extLst>
              <a:ext uri="{FF2B5EF4-FFF2-40B4-BE49-F238E27FC236}">
                <a16:creationId xmlns:a16="http://schemas.microsoft.com/office/drawing/2014/main" id="{606297D2-6FD8-0C0A-A0F9-856B2180F359}"/>
              </a:ext>
            </a:extLst>
          </p:cNvPr>
          <p:cNvSpPr>
            <a:spLocks noGrp="1"/>
          </p:cNvSpPr>
          <p:nvPr>
            <p:ph idx="1"/>
          </p:nvPr>
        </p:nvSpPr>
        <p:spPr/>
        <p:txBody>
          <a:bodyPr/>
          <a:lstStyle/>
          <a:p>
            <a:r>
              <a:rPr lang="en-US" dirty="0"/>
              <a:t>Mirroring the rest of oncology, breast cancer remains an incredibly fast paced field with multiple new agents and evolving data</a:t>
            </a:r>
          </a:p>
          <a:p>
            <a:r>
              <a:rPr lang="en-US" dirty="0"/>
              <a:t>New drug approvals and new results continue to modify treatment paradigms</a:t>
            </a:r>
          </a:p>
          <a:p>
            <a:r>
              <a:rPr lang="en-US" dirty="0"/>
              <a:t>Toxicity and tolerability are key and may be differentiators</a:t>
            </a:r>
          </a:p>
          <a:p>
            <a:r>
              <a:rPr lang="en-US" dirty="0"/>
              <a:t>New findings hopefully result in better and longer outcomes for our patients</a:t>
            </a:r>
          </a:p>
          <a:p>
            <a:endParaRPr lang="en-US" dirty="0"/>
          </a:p>
        </p:txBody>
      </p:sp>
    </p:spTree>
    <p:extLst>
      <p:ext uri="{BB962C8B-B14F-4D97-AF65-F5344CB8AC3E}">
        <p14:creationId xmlns:p14="http://schemas.microsoft.com/office/powerpoint/2010/main" val="986573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3910586-AD02-88CB-8FBA-62EB75A43826}"/>
              </a:ext>
            </a:extLst>
          </p:cNvPr>
          <p:cNvSpPr txBox="1"/>
          <p:nvPr/>
        </p:nvSpPr>
        <p:spPr>
          <a:xfrm>
            <a:off x="6010941" y="1206897"/>
            <a:ext cx="5776643" cy="158504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600" marR="0" lvl="0" indent="-228600" algn="l" defTabSz="609585" rtl="0" eaLnBrk="1" fontAlgn="base" latinLnBrk="0" hangingPunct="1">
              <a:lnSpc>
                <a:spcPct val="100000"/>
              </a:lnSpc>
              <a:spcBef>
                <a:spcPct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a:cs typeface="+mn-cs"/>
              </a:rPr>
              <a:t>Major acquired mutation of metastatic ER+ BC</a:t>
            </a:r>
          </a:p>
          <a:p>
            <a:pPr marL="228600" marR="0" lvl="0" indent="-228600" algn="l" defTabSz="609585" rtl="0" eaLnBrk="1" fontAlgn="base" latinLnBrk="0" hangingPunct="1">
              <a:lnSpc>
                <a:spcPct val="100000"/>
              </a:lnSpc>
              <a:spcBef>
                <a:spcPct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a:cs typeface="+mn-cs"/>
              </a:rPr>
              <a:t>Acquired through prior AI therapy</a:t>
            </a:r>
          </a:p>
          <a:p>
            <a:pPr marL="228600" marR="0" lvl="0" indent="-228600" algn="l" defTabSz="609585" rtl="0" eaLnBrk="1" fontAlgn="base" latinLnBrk="0" hangingPunct="1">
              <a:lnSpc>
                <a:spcPct val="100000"/>
              </a:lnSpc>
              <a:spcBef>
                <a:spcPct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a:cs typeface="+mn-cs"/>
              </a:rPr>
              <a:t>Ligand independence</a:t>
            </a:r>
          </a:p>
          <a:p>
            <a:pPr marL="228600" marR="0" lvl="0" indent="-228600" algn="l" defTabSz="609585" rtl="0" eaLnBrk="1" fontAlgn="base" latinLnBrk="0" hangingPunct="1">
              <a:lnSpc>
                <a:spcPct val="100000"/>
              </a:lnSpc>
              <a:spcBef>
                <a:spcPct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a:cs typeface="+mn-cs"/>
              </a:rPr>
              <a:t>Rare in primary tumors (&lt;1%), but highly enriched in MBC</a:t>
            </a:r>
          </a:p>
        </p:txBody>
      </p:sp>
      <p:grpSp>
        <p:nvGrpSpPr>
          <p:cNvPr id="8" name="Group 7">
            <a:extLst>
              <a:ext uri="{FF2B5EF4-FFF2-40B4-BE49-F238E27FC236}">
                <a16:creationId xmlns:a16="http://schemas.microsoft.com/office/drawing/2014/main" id="{FCA4ABB6-6083-A099-DCF4-25BF016A8296}"/>
              </a:ext>
            </a:extLst>
          </p:cNvPr>
          <p:cNvGrpSpPr/>
          <p:nvPr/>
        </p:nvGrpSpPr>
        <p:grpSpPr>
          <a:xfrm>
            <a:off x="404415" y="1097025"/>
            <a:ext cx="5384800" cy="2585323"/>
            <a:chOff x="303312" y="1041546"/>
            <a:chExt cx="4038600" cy="1938992"/>
          </a:xfrm>
        </p:grpSpPr>
        <p:pic>
          <p:nvPicPr>
            <p:cNvPr id="9" name="Picture 8">
              <a:extLst>
                <a:ext uri="{FF2B5EF4-FFF2-40B4-BE49-F238E27FC236}">
                  <a16:creationId xmlns:a16="http://schemas.microsoft.com/office/drawing/2014/main" id="{CCF8B031-5513-56FC-79E7-52B637C36C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3312" y="1041546"/>
              <a:ext cx="4038600" cy="1938992"/>
            </a:xfrm>
            <a:prstGeom prst="rect">
              <a:avLst/>
            </a:prstGeom>
          </p:spPr>
        </p:pic>
        <p:sp>
          <p:nvSpPr>
            <p:cNvPr id="10" name="Rectangle 9">
              <a:extLst>
                <a:ext uri="{FF2B5EF4-FFF2-40B4-BE49-F238E27FC236}">
                  <a16:creationId xmlns:a16="http://schemas.microsoft.com/office/drawing/2014/main" id="{0FFFCD89-50A6-2FEE-DACE-66A2781C03FE}"/>
                </a:ext>
              </a:extLst>
            </p:cNvPr>
            <p:cNvSpPr/>
            <p:nvPr/>
          </p:nvSpPr>
          <p:spPr bwMode="auto">
            <a:xfrm>
              <a:off x="381000" y="1041546"/>
              <a:ext cx="2743200" cy="82404"/>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itchFamily="-72" charset="0"/>
                <a:ea typeface="ＭＳ Ｐゴシック" pitchFamily="-72" charset="-128"/>
                <a:cs typeface="ＭＳ Ｐゴシック" pitchFamily="-72" charset="-128"/>
              </a:endParaRPr>
            </a:p>
          </p:txBody>
        </p:sp>
      </p:grpSp>
      <p:graphicFrame>
        <p:nvGraphicFramePr>
          <p:cNvPr id="11" name="Group 32">
            <a:extLst>
              <a:ext uri="{FF2B5EF4-FFF2-40B4-BE49-F238E27FC236}">
                <a16:creationId xmlns:a16="http://schemas.microsoft.com/office/drawing/2014/main" id="{CEA52F03-53E2-5098-0583-AB8CF8A176D2}"/>
              </a:ext>
            </a:extLst>
          </p:cNvPr>
          <p:cNvGraphicFramePr>
            <a:graphicFrameLocks noGrp="1"/>
          </p:cNvGraphicFramePr>
          <p:nvPr/>
        </p:nvGraphicFramePr>
        <p:xfrm>
          <a:off x="1434676" y="3804648"/>
          <a:ext cx="9779848" cy="2093941"/>
        </p:xfrm>
        <a:graphic>
          <a:graphicData uri="http://schemas.openxmlformats.org/drawingml/2006/table">
            <a:tbl>
              <a:tblPr/>
              <a:tblGrid>
                <a:gridCol w="2041313">
                  <a:extLst>
                    <a:ext uri="{9D8B030D-6E8A-4147-A177-3AD203B41FA5}">
                      <a16:colId xmlns:a16="http://schemas.microsoft.com/office/drawing/2014/main" val="20000"/>
                    </a:ext>
                  </a:extLst>
                </a:gridCol>
                <a:gridCol w="2910417">
                  <a:extLst>
                    <a:ext uri="{9D8B030D-6E8A-4147-A177-3AD203B41FA5}">
                      <a16:colId xmlns:a16="http://schemas.microsoft.com/office/drawing/2014/main" val="20001"/>
                    </a:ext>
                  </a:extLst>
                </a:gridCol>
                <a:gridCol w="3295651">
                  <a:extLst>
                    <a:ext uri="{9D8B030D-6E8A-4147-A177-3AD203B41FA5}">
                      <a16:colId xmlns:a16="http://schemas.microsoft.com/office/drawing/2014/main" val="776465212"/>
                    </a:ext>
                  </a:extLst>
                </a:gridCol>
                <a:gridCol w="1532467">
                  <a:extLst>
                    <a:ext uri="{9D8B030D-6E8A-4147-A177-3AD203B41FA5}">
                      <a16:colId xmlns:a16="http://schemas.microsoft.com/office/drawing/2014/main" val="20002"/>
                    </a:ext>
                  </a:extLst>
                </a:gridCol>
              </a:tblGrid>
              <a:tr h="417541">
                <a:tc>
                  <a:txBody>
                    <a:bodyPr/>
                    <a:lstStyle/>
                    <a:p>
                      <a:pPr algn="l" fontAlgn="b"/>
                      <a:r>
                        <a:rPr lang="en-US" sz="1600" b="1" i="0" u="none" strike="noStrike" baseline="0" dirty="0">
                          <a:solidFill>
                            <a:schemeClr val="bg1"/>
                          </a:solidFill>
                          <a:effectLst/>
                          <a:latin typeface="+mn-lt"/>
                        </a:rPr>
                        <a:t>Trial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4467E"/>
                    </a:solidFill>
                  </a:tcPr>
                </a:tc>
                <a:tc>
                  <a:txBody>
                    <a:bodyPr/>
                    <a:lstStyle/>
                    <a:p>
                      <a:pPr algn="ctr" fontAlgn="b"/>
                      <a:r>
                        <a:rPr lang="en-US" sz="1600" b="1" i="0" u="none" strike="noStrike" dirty="0">
                          <a:solidFill>
                            <a:schemeClr val="bg1"/>
                          </a:solidFill>
                          <a:effectLst/>
                          <a:latin typeface="+mn-lt"/>
                        </a:rPr>
                        <a:t>Study Population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4467E"/>
                    </a:solidFill>
                  </a:tcPr>
                </a:tc>
                <a:tc>
                  <a:txBody>
                    <a:bodyPr/>
                    <a:lstStyle/>
                    <a:p>
                      <a:pPr algn="ctr" fontAlgn="b"/>
                      <a:r>
                        <a:rPr lang="en-US" sz="1600" b="1" i="0" u="none" strike="noStrike" dirty="0">
                          <a:solidFill>
                            <a:schemeClr val="bg1"/>
                          </a:solidFill>
                          <a:effectLst/>
                          <a:latin typeface="+mn-lt"/>
                        </a:rPr>
                        <a:t>ER+ MBC Patient Population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4467E"/>
                    </a:solidFill>
                  </a:tcPr>
                </a:tc>
                <a:tc>
                  <a:txBody>
                    <a:bodyPr/>
                    <a:lstStyle/>
                    <a:p>
                      <a:pPr algn="ctr" fontAlgn="b"/>
                      <a:r>
                        <a:rPr lang="en-US" sz="1600" b="1" i="1" u="none" strike="noStrike" dirty="0">
                          <a:solidFill>
                            <a:schemeClr val="bg1"/>
                          </a:solidFill>
                          <a:effectLst/>
                          <a:latin typeface="+mn-lt"/>
                        </a:rPr>
                        <a:t>ESR1 </a:t>
                      </a:r>
                      <a:r>
                        <a:rPr lang="en-US" sz="1600" b="1" i="0" u="none" strike="noStrike" dirty="0">
                          <a:solidFill>
                            <a:schemeClr val="bg1"/>
                          </a:solidFill>
                          <a:effectLst/>
                          <a:latin typeface="+mn-lt"/>
                        </a:rPr>
                        <a:t>Mut, %</a:t>
                      </a:r>
                      <a:endParaRPr lang="en-US" sz="1600" b="1" i="1" u="none" strike="noStrike" dirty="0">
                        <a:solidFill>
                          <a:schemeClr val="bg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4467E"/>
                    </a:solidFill>
                  </a:tcPr>
                </a:tc>
                <a:extLst>
                  <a:ext uri="{0D108BD9-81ED-4DB2-BD59-A6C34878D82A}">
                    <a16:rowId xmlns:a16="http://schemas.microsoft.com/office/drawing/2014/main" val="571354681"/>
                  </a:ext>
                </a:extLst>
              </a:tr>
              <a:tr h="330602">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l" fontAlgn="b"/>
                      <a:r>
                        <a:rPr lang="en-US" sz="1600" b="1" i="0" u="none" strike="noStrike" dirty="0">
                          <a:solidFill>
                            <a:srgbClr val="000000"/>
                          </a:solidFill>
                          <a:effectLst/>
                          <a:latin typeface="+mn-lt"/>
                        </a:rPr>
                        <a:t>MONALEESA-2</a:t>
                      </a:r>
                      <a:endParaRPr lang="en-US" sz="1600" b="1" i="0" u="none" strike="noStrike" baseline="30000" dirty="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ctr" fontAlgn="b"/>
                      <a:r>
                        <a:rPr lang="en-US" sz="1600" b="0" i="0" u="none" strike="noStrike" dirty="0">
                          <a:solidFill>
                            <a:srgbClr val="000000"/>
                          </a:solidFill>
                          <a:effectLst/>
                          <a:latin typeface="+mn-lt"/>
                        </a:rPr>
                        <a:t>Letrozole ± ribociclib</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ctr" fontAlgn="b"/>
                      <a:r>
                        <a:rPr lang="en-US" sz="1600" b="0" i="0" u="none" strike="noStrike" dirty="0">
                          <a:solidFill>
                            <a:srgbClr val="000000"/>
                          </a:solidFill>
                          <a:effectLst/>
                          <a:latin typeface="+mn-lt"/>
                        </a:rPr>
                        <a:t>1st line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ctr" fontAlgn="b"/>
                      <a:r>
                        <a:rPr lang="en-US" sz="1600" b="0" i="0" u="none" strike="noStrike" dirty="0">
                          <a:solidFill>
                            <a:srgbClr val="000000"/>
                          </a:solidFill>
                          <a:effectLst/>
                          <a:latin typeface="+mn-lt"/>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280310">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l" fontAlgn="b"/>
                      <a:r>
                        <a:rPr lang="en-US" sz="1600" b="1" i="0" u="none" strike="noStrike" dirty="0">
                          <a:solidFill>
                            <a:srgbClr val="000000"/>
                          </a:solidFill>
                          <a:effectLst/>
                          <a:latin typeface="+mn-lt"/>
                        </a:rPr>
                        <a:t>BOLERO-2</a:t>
                      </a:r>
                      <a:endParaRPr lang="en-US" sz="1600" b="1" i="0" u="none" strike="noStrike" baseline="30000" dirty="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ctr" fontAlgn="b"/>
                      <a:r>
                        <a:rPr lang="en-US" sz="1600" b="0" i="0" u="none" strike="noStrike" dirty="0">
                          <a:solidFill>
                            <a:srgbClr val="000000"/>
                          </a:solidFill>
                          <a:effectLst/>
                          <a:latin typeface="+mn-lt"/>
                        </a:rPr>
                        <a:t>Exemestane ± everolimus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ctr" fontAlgn="b"/>
                      <a:r>
                        <a:rPr lang="en-US" sz="1600" b="0" i="0" u="none" strike="noStrike" dirty="0">
                          <a:solidFill>
                            <a:srgbClr val="000000"/>
                          </a:solidFill>
                          <a:effectLst/>
                          <a:latin typeface="+mn-lt"/>
                        </a:rPr>
                        <a:t>After PD on ET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ctr" fontAlgn="b"/>
                      <a:r>
                        <a:rPr lang="en-US" sz="1600" b="0" i="0" u="none" strike="noStrike" dirty="0">
                          <a:solidFill>
                            <a:srgbClr val="000000"/>
                          </a:solidFill>
                          <a:effectLst/>
                          <a:latin typeface="+mn-lt"/>
                        </a:rPr>
                        <a:t>28.8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80310">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l" fontAlgn="b"/>
                      <a:r>
                        <a:rPr lang="en-US" sz="1600" b="1" i="0" u="none" strike="noStrike" dirty="0">
                          <a:solidFill>
                            <a:srgbClr val="000000"/>
                          </a:solidFill>
                          <a:effectLst/>
                          <a:latin typeface="+mn-lt"/>
                        </a:rPr>
                        <a:t>FERGI</a:t>
                      </a:r>
                      <a:endParaRPr lang="en-US" sz="1600" b="1" i="0" u="none" strike="noStrike" baseline="30000" dirty="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ctr" fontAlgn="b"/>
                      <a:r>
                        <a:rPr lang="en-US" sz="1600" b="0" i="0" u="none" strike="noStrike" dirty="0">
                          <a:solidFill>
                            <a:srgbClr val="000000"/>
                          </a:solidFill>
                          <a:effectLst/>
                          <a:latin typeface="+mn-lt"/>
                        </a:rPr>
                        <a:t>Fulvestrant ± pictilisib</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ctr" fontAlgn="b"/>
                      <a:r>
                        <a:rPr lang="en-US" sz="1600" b="0" i="0" u="none" strike="noStrike" dirty="0">
                          <a:solidFill>
                            <a:srgbClr val="000000"/>
                          </a:solidFill>
                          <a:effectLst/>
                          <a:latin typeface="+mn-lt"/>
                        </a:rPr>
                        <a:t>After PD on ET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ctr" fontAlgn="b"/>
                      <a:r>
                        <a:rPr lang="en-US" sz="1600" b="0" i="0" u="none" strike="noStrike" dirty="0">
                          <a:solidFill>
                            <a:srgbClr val="000000"/>
                          </a:solidFill>
                          <a:effectLst/>
                          <a:latin typeface="+mn-lt"/>
                        </a:rPr>
                        <a:t>~40.0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280310">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l" fontAlgn="b"/>
                      <a:r>
                        <a:rPr lang="en-US" sz="1600" b="1" i="0" u="none" strike="noStrike" dirty="0">
                          <a:solidFill>
                            <a:srgbClr val="000000"/>
                          </a:solidFill>
                          <a:effectLst/>
                          <a:latin typeface="+mn-lt"/>
                        </a:rPr>
                        <a:t>PALOMA-3</a:t>
                      </a:r>
                      <a:endParaRPr lang="en-US" sz="1600" b="1" i="0" u="none" strike="noStrike" baseline="30000" dirty="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ctr" fontAlgn="b"/>
                      <a:r>
                        <a:rPr lang="en-US" sz="1600" b="0" i="0" u="none" strike="noStrike" dirty="0">
                          <a:solidFill>
                            <a:srgbClr val="000000"/>
                          </a:solidFill>
                          <a:effectLst/>
                          <a:latin typeface="+mn-lt"/>
                        </a:rPr>
                        <a:t>Fulvestrant ± palbociclib</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ctr" fontAlgn="b"/>
                      <a:r>
                        <a:rPr lang="en-US" sz="1600" b="0" i="0" u="none" strike="noStrike" dirty="0">
                          <a:solidFill>
                            <a:srgbClr val="000000"/>
                          </a:solidFill>
                          <a:effectLst/>
                          <a:latin typeface="+mn-lt"/>
                        </a:rPr>
                        <a:t>After PD on ET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ctr" fontAlgn="b"/>
                      <a:r>
                        <a:rPr lang="en-US" sz="1600" b="0" i="0" u="none" strike="noStrike" dirty="0">
                          <a:solidFill>
                            <a:srgbClr val="000000"/>
                          </a:solidFill>
                          <a:effectLst/>
                          <a:latin typeface="+mn-lt"/>
                        </a:rPr>
                        <a:t>25.3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80310">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l" fontAlgn="b"/>
                      <a:r>
                        <a:rPr lang="en-US" sz="1600" b="1" i="0" u="none" strike="noStrike" dirty="0" err="1">
                          <a:solidFill>
                            <a:srgbClr val="000000"/>
                          </a:solidFill>
                          <a:effectLst/>
                          <a:latin typeface="+mn-lt"/>
                        </a:rPr>
                        <a:t>SoFEA</a:t>
                      </a:r>
                      <a:endParaRPr lang="en-US" sz="1600" b="1" i="0" u="none" strike="noStrike" baseline="30000" dirty="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ctr" fontAlgn="b"/>
                      <a:r>
                        <a:rPr lang="en-US" sz="1600" b="0" i="0" u="none" strike="noStrike" dirty="0">
                          <a:solidFill>
                            <a:srgbClr val="000000"/>
                          </a:solidFill>
                          <a:effectLst/>
                          <a:latin typeface="+mn-lt"/>
                        </a:rPr>
                        <a:t>Fulvestrant ± anastrozole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ctr" fontAlgn="b"/>
                      <a:r>
                        <a:rPr lang="en-US" sz="1600" b="0" i="0" u="none" strike="noStrike" dirty="0">
                          <a:solidFill>
                            <a:srgbClr val="000000"/>
                          </a:solidFill>
                          <a:effectLst/>
                          <a:latin typeface="+mn-lt"/>
                        </a:rPr>
                        <a:t>After PD on ET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1pPr>
                      <a:lvl2pPr marL="3429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2pPr>
                      <a:lvl3pPr marL="6858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3pPr>
                      <a:lvl4pPr marL="10287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4pPr>
                      <a:lvl5pPr marL="13716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5pPr>
                      <a:lvl6pPr marL="17145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6pPr>
                      <a:lvl7pPr marL="20574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7pPr>
                      <a:lvl8pPr marL="24003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8pPr>
                      <a:lvl9pPr marL="2743200" marR="0" algn="l" defTabSz="3429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Trebuchet MS"/>
                          <a:sym typeface="Arial"/>
                        </a:defRPr>
                      </a:lvl9pPr>
                    </a:lstStyle>
                    <a:p>
                      <a:pPr algn="ctr" fontAlgn="b"/>
                      <a:r>
                        <a:rPr lang="en-US" sz="1600" b="0" i="0" u="none" strike="noStrike" dirty="0">
                          <a:solidFill>
                            <a:srgbClr val="000000"/>
                          </a:solidFill>
                          <a:effectLst/>
                          <a:latin typeface="+mn-lt"/>
                        </a:rPr>
                        <a:t>39.1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2256050445"/>
                  </a:ext>
                </a:extLst>
              </a:tr>
            </a:tbl>
          </a:graphicData>
        </a:graphic>
      </p:graphicFrame>
      <p:sp>
        <p:nvSpPr>
          <p:cNvPr id="12" name="Rectangle 11">
            <a:extLst>
              <a:ext uri="{FF2B5EF4-FFF2-40B4-BE49-F238E27FC236}">
                <a16:creationId xmlns:a16="http://schemas.microsoft.com/office/drawing/2014/main" id="{80816EE7-325D-C298-26A4-98C17BD111BB}"/>
              </a:ext>
            </a:extLst>
          </p:cNvPr>
          <p:cNvSpPr/>
          <p:nvPr/>
        </p:nvSpPr>
        <p:spPr>
          <a:xfrm>
            <a:off x="640080" y="6217920"/>
            <a:ext cx="10515600" cy="457200"/>
          </a:xfrm>
          <a:prstGeom prst="rect">
            <a:avLst/>
          </a:prstGeom>
        </p:spPr>
        <p:txBody>
          <a:bodyPr wrap="square" anchor="ctr" anchorCtr="0">
            <a:no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Toy W et al. </a:t>
            </a:r>
            <a:r>
              <a:rPr kumimoji="0" lang="en-US" sz="1000" b="0" i="1"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Nat Genet. </a:t>
            </a: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2013;45(12)1439-1445. Robinson DR et al. </a:t>
            </a:r>
            <a:r>
              <a:rPr kumimoji="0" lang="en-US" sz="1000" b="0" i="1"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Nat Genet. </a:t>
            </a: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2013;45(12):1446-1451. Ma CX et al. </a:t>
            </a:r>
            <a:r>
              <a:rPr kumimoji="0" lang="en-US" sz="1000" b="0" i="1"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Nat Rev Cancer. </a:t>
            </a: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2015;15(5):261-275.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Medford AJ et al. ASCO 2023. Abstract 1074. Hortobagyi GN et al. </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Ann Oncol</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2018;29(7):1541-1547. Chandarlapaty S et al. </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JAMA Oncol</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2016;2(10):1310-1315. Spoerke JM et al. </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Nat Commun</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2016;7:11579. Cristofanilli M et al. </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Lancet Oncol</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2016:17(4):425-439. Fribbens C et al. </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 Clin Oncol</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2016;34(25):29618. </a:t>
            </a:r>
          </a:p>
        </p:txBody>
      </p:sp>
      <p:sp>
        <p:nvSpPr>
          <p:cNvPr id="2" name="Title 1">
            <a:extLst>
              <a:ext uri="{FF2B5EF4-FFF2-40B4-BE49-F238E27FC236}">
                <a16:creationId xmlns:a16="http://schemas.microsoft.com/office/drawing/2014/main" id="{6155419F-B95F-A144-2650-7DAB308CCBBC}"/>
              </a:ext>
            </a:extLst>
          </p:cNvPr>
          <p:cNvSpPr>
            <a:spLocks noGrp="1"/>
          </p:cNvSpPr>
          <p:nvPr>
            <p:ph type="title"/>
          </p:nvPr>
        </p:nvSpPr>
        <p:spPr/>
        <p:txBody>
          <a:bodyPr/>
          <a:lstStyle/>
          <a:p>
            <a:r>
              <a:rPr lang="en-US" sz="4000" b="1" i="1" dirty="0"/>
              <a:t>ESR1 </a:t>
            </a:r>
            <a:r>
              <a:rPr lang="en-US" sz="4000" b="1" dirty="0"/>
              <a:t>Mutations in Advanced Breast Cancer</a:t>
            </a:r>
            <a:endParaRPr lang="en-US" dirty="0"/>
          </a:p>
        </p:txBody>
      </p:sp>
    </p:spTree>
    <p:extLst>
      <p:ext uri="{BB962C8B-B14F-4D97-AF65-F5344CB8AC3E}">
        <p14:creationId xmlns:p14="http://schemas.microsoft.com/office/powerpoint/2010/main" val="152956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0803FA0-176D-6DF5-D273-99BA1AD425E5}"/>
              </a:ext>
            </a:extLst>
          </p:cNvPr>
          <p:cNvSpPr/>
          <p:nvPr/>
        </p:nvSpPr>
        <p:spPr bwMode="auto">
          <a:xfrm>
            <a:off x="0" y="5867400"/>
            <a:ext cx="40640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endParaRPr>
          </a:p>
        </p:txBody>
      </p:sp>
      <p:sp>
        <p:nvSpPr>
          <p:cNvPr id="2" name="Title 1">
            <a:extLst>
              <a:ext uri="{FF2B5EF4-FFF2-40B4-BE49-F238E27FC236}">
                <a16:creationId xmlns:a16="http://schemas.microsoft.com/office/drawing/2014/main" id="{80C92027-4AD8-8E8F-5FBD-B0849B338D45}"/>
              </a:ext>
            </a:extLst>
          </p:cNvPr>
          <p:cNvSpPr>
            <a:spLocks noGrp="1"/>
          </p:cNvSpPr>
          <p:nvPr>
            <p:ph type="title"/>
          </p:nvPr>
        </p:nvSpPr>
        <p:spPr/>
        <p:txBody>
          <a:bodyPr>
            <a:noAutofit/>
          </a:bodyPr>
          <a:lstStyle/>
          <a:p>
            <a:r>
              <a:rPr lang="en-US" b="1" i="1" dirty="0"/>
              <a:t>ESR1 </a:t>
            </a:r>
            <a:r>
              <a:rPr lang="en-US" b="1" dirty="0"/>
              <a:t>Mutations Often Subclinical:</a:t>
            </a:r>
            <a:br>
              <a:rPr lang="en-US" b="1" dirty="0"/>
            </a:br>
            <a:r>
              <a:rPr lang="en-US" b="1" dirty="0"/>
              <a:t>Liquid Biopsy Testing Is the Standard</a:t>
            </a:r>
            <a:endParaRPr lang="en-US" b="1" i="1" dirty="0"/>
          </a:p>
        </p:txBody>
      </p:sp>
      <p:sp>
        <p:nvSpPr>
          <p:cNvPr id="10" name="TextBox 11">
            <a:extLst>
              <a:ext uri="{FF2B5EF4-FFF2-40B4-BE49-F238E27FC236}">
                <a16:creationId xmlns:a16="http://schemas.microsoft.com/office/drawing/2014/main" id="{EE6BA670-13BF-CD4F-93F2-A32E16400BCC}"/>
              </a:ext>
            </a:extLst>
          </p:cNvPr>
          <p:cNvSpPr txBox="1"/>
          <p:nvPr/>
        </p:nvSpPr>
        <p:spPr>
          <a:xfrm>
            <a:off x="6464665" y="1242401"/>
            <a:ext cx="4767079"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base" latinLnBrk="0" hangingPunct="1">
              <a:lnSpc>
                <a:spcPct val="100000"/>
              </a:lnSpc>
              <a:spcBef>
                <a:spcPct val="0"/>
              </a:spcBef>
              <a:spcAft>
                <a:spcPts val="24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ＭＳ Ｐゴシック"/>
                <a:cs typeface="+mn-cs"/>
              </a:rPr>
              <a:t>Different metastases may develop different resistance mutations</a:t>
            </a:r>
          </a:p>
        </p:txBody>
      </p:sp>
      <p:sp>
        <p:nvSpPr>
          <p:cNvPr id="11" name="Rectangle 10">
            <a:extLst>
              <a:ext uri="{FF2B5EF4-FFF2-40B4-BE49-F238E27FC236}">
                <a16:creationId xmlns:a16="http://schemas.microsoft.com/office/drawing/2014/main" id="{2032FDB8-596D-0DA2-F07D-A40B81514AE7}"/>
              </a:ext>
            </a:extLst>
          </p:cNvPr>
          <p:cNvSpPr/>
          <p:nvPr/>
        </p:nvSpPr>
        <p:spPr>
          <a:xfrm>
            <a:off x="914400" y="6492239"/>
            <a:ext cx="6591300" cy="274320"/>
          </a:xfrm>
          <a:prstGeom prst="rect">
            <a:avLst/>
          </a:prstGeom>
        </p:spPr>
        <p:txBody>
          <a:bodyPr wrap="square" anchor="ctr" anchorCtr="0">
            <a:no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Turner NC et al. </a:t>
            </a:r>
            <a:r>
              <a:rPr kumimoji="0" lang="en-US" sz="1000" b="0" i="1"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Lancet Oncol. </a:t>
            </a:r>
            <a:r>
              <a:rPr kumimoji="0" lang="en-US" sz="10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2020;21(10):1296-1308.</a:t>
            </a:r>
          </a:p>
        </p:txBody>
      </p:sp>
      <p:pic>
        <p:nvPicPr>
          <p:cNvPr id="13" name="Picture 12">
            <a:extLst>
              <a:ext uri="{FF2B5EF4-FFF2-40B4-BE49-F238E27FC236}">
                <a16:creationId xmlns:a16="http://schemas.microsoft.com/office/drawing/2014/main" id="{A9DBED42-3C3B-58BB-C6AD-B4C9405AF4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30519" y="1858190"/>
            <a:ext cx="3072484" cy="3487500"/>
          </a:xfrm>
          <a:prstGeom prst="rect">
            <a:avLst/>
          </a:prstGeom>
        </p:spPr>
      </p:pic>
      <p:pic>
        <p:nvPicPr>
          <p:cNvPr id="21" name="Picture 20">
            <a:extLst>
              <a:ext uri="{FF2B5EF4-FFF2-40B4-BE49-F238E27FC236}">
                <a16:creationId xmlns:a16="http://schemas.microsoft.com/office/drawing/2014/main" id="{A64C5424-CF5E-6F6C-DBC5-7BD71FE0E5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4638" y="5394363"/>
            <a:ext cx="4267200" cy="968337"/>
          </a:xfrm>
          <a:prstGeom prst="rect">
            <a:avLst/>
          </a:prstGeom>
        </p:spPr>
      </p:pic>
      <p:pic>
        <p:nvPicPr>
          <p:cNvPr id="23" name="Picture 22">
            <a:extLst>
              <a:ext uri="{FF2B5EF4-FFF2-40B4-BE49-F238E27FC236}">
                <a16:creationId xmlns:a16="http://schemas.microsoft.com/office/drawing/2014/main" id="{78DF3BCA-D1C4-4760-0054-6D6C33BD02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5564" y="1991387"/>
            <a:ext cx="4055917" cy="4189368"/>
          </a:xfrm>
          <a:prstGeom prst="rect">
            <a:avLst/>
          </a:prstGeom>
        </p:spPr>
      </p:pic>
      <p:sp>
        <p:nvSpPr>
          <p:cNvPr id="15" name="TextBox 11">
            <a:extLst>
              <a:ext uri="{FF2B5EF4-FFF2-40B4-BE49-F238E27FC236}">
                <a16:creationId xmlns:a16="http://schemas.microsoft.com/office/drawing/2014/main" id="{8C9640BD-9656-570E-0D73-8D94E237972B}"/>
              </a:ext>
            </a:extLst>
          </p:cNvPr>
          <p:cNvSpPr txBox="1"/>
          <p:nvPr/>
        </p:nvSpPr>
        <p:spPr>
          <a:xfrm>
            <a:off x="566643" y="1227434"/>
            <a:ext cx="4800237"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base" latinLnBrk="0" hangingPunct="1">
              <a:lnSpc>
                <a:spcPct val="100000"/>
              </a:lnSpc>
              <a:spcBef>
                <a:spcPct val="0"/>
              </a:spcBef>
              <a:spcAft>
                <a:spcPts val="24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ＭＳ Ｐゴシック"/>
                <a:cs typeface="+mn-cs"/>
              </a:rPr>
              <a:t>ctDNA testing identified more </a:t>
            </a:r>
            <a:r>
              <a:rPr kumimoji="0" lang="en-US" sz="20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ESR1 </a:t>
            </a:r>
            <a:r>
              <a:rPr kumimoji="0" lang="en-US" sz="2000" b="0" i="0" u="none" strike="noStrike" kern="1200" cap="none" spc="0" normalizeH="0" baseline="0" noProof="0" dirty="0">
                <a:ln>
                  <a:noFill/>
                </a:ln>
                <a:solidFill>
                  <a:srgbClr val="000000"/>
                </a:solidFill>
                <a:effectLst/>
                <a:uLnTx/>
                <a:uFillTx/>
                <a:latin typeface="Calibri" panose="020F0502020204030204"/>
                <a:ea typeface="ＭＳ Ｐゴシック"/>
                <a:cs typeface="+mn-cs"/>
              </a:rPr>
              <a:t>mutations than contemporaneous biopsy</a:t>
            </a:r>
          </a:p>
        </p:txBody>
      </p:sp>
    </p:spTree>
    <p:extLst>
      <p:ext uri="{BB962C8B-B14F-4D97-AF65-F5344CB8AC3E}">
        <p14:creationId xmlns:p14="http://schemas.microsoft.com/office/powerpoint/2010/main" val="3102638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1C873A-468E-03A0-651C-2C09E04FFB5D}"/>
              </a:ext>
            </a:extLst>
          </p:cNvPr>
          <p:cNvSpPr>
            <a:spLocks noGrp="1"/>
          </p:cNvSpPr>
          <p:nvPr>
            <p:ph type="title"/>
          </p:nvPr>
        </p:nvSpPr>
        <p:spPr>
          <a:xfrm>
            <a:off x="380082" y="318705"/>
            <a:ext cx="11145398" cy="1143000"/>
          </a:xfrm>
        </p:spPr>
        <p:txBody>
          <a:bodyPr/>
          <a:lstStyle/>
          <a:p>
            <a:r>
              <a:rPr lang="en-US" sz="3200" dirty="0"/>
              <a:t>Testing for ESR1 mutations to guide therapy for HR+/HER2- MBC: ASCO guideline rapid recommendation update</a:t>
            </a:r>
          </a:p>
        </p:txBody>
      </p:sp>
      <p:graphicFrame>
        <p:nvGraphicFramePr>
          <p:cNvPr id="4" name="Table 4">
            <a:extLst>
              <a:ext uri="{FF2B5EF4-FFF2-40B4-BE49-F238E27FC236}">
                <a16:creationId xmlns:a16="http://schemas.microsoft.com/office/drawing/2014/main" id="{E5E6B5B5-723C-5899-8C49-37F50FD326D0}"/>
              </a:ext>
            </a:extLst>
          </p:cNvPr>
          <p:cNvGraphicFramePr>
            <a:graphicFrameLocks noGrp="1"/>
          </p:cNvGraphicFramePr>
          <p:nvPr>
            <p:ph idx="1"/>
            <p:extLst>
              <p:ext uri="{D42A27DB-BD31-4B8C-83A1-F6EECF244321}">
                <p14:modId xmlns:p14="http://schemas.microsoft.com/office/powerpoint/2010/main" val="445458639"/>
              </p:ext>
            </p:extLst>
          </p:nvPr>
        </p:nvGraphicFramePr>
        <p:xfrm>
          <a:off x="380082" y="1461705"/>
          <a:ext cx="11431836" cy="4380295"/>
        </p:xfrm>
        <a:graphic>
          <a:graphicData uri="http://schemas.openxmlformats.org/drawingml/2006/table">
            <a:tbl>
              <a:tblPr firstRow="1" bandRow="1">
                <a:tableStyleId>{5C22544A-7EE6-4342-B048-85BDC9FD1C3A}</a:tableStyleId>
              </a:tblPr>
              <a:tblGrid>
                <a:gridCol w="11431836">
                  <a:extLst>
                    <a:ext uri="{9D8B030D-6E8A-4147-A177-3AD203B41FA5}">
                      <a16:colId xmlns:a16="http://schemas.microsoft.com/office/drawing/2014/main" val="4108483811"/>
                    </a:ext>
                  </a:extLst>
                </a:gridCol>
              </a:tblGrid>
              <a:tr h="4380295">
                <a:tc>
                  <a:txBody>
                    <a:bodyPr/>
                    <a:lstStyle/>
                    <a:p>
                      <a:pPr marL="342900" indent="-342900">
                        <a:buFont typeface="Arial" panose="020B0604020202020204" pitchFamily="34" charset="0"/>
                        <a:buChar char="•"/>
                      </a:pPr>
                      <a:endParaRPr lang="en-US" sz="2000" b="0" i="0" u="none" strike="noStrike" kern="1200" dirty="0">
                        <a:solidFill>
                          <a:schemeClr val="lt1"/>
                        </a:solidFill>
                        <a:effectLst/>
                        <a:latin typeface="+mn-lt"/>
                        <a:ea typeface="+mn-ea"/>
                        <a:cs typeface="+mn-cs"/>
                      </a:endParaRPr>
                    </a:p>
                    <a:p>
                      <a:pPr marL="342900" indent="-342900">
                        <a:buFont typeface="Arial" panose="020B0604020202020204" pitchFamily="34" charset="0"/>
                        <a:buChar char="•"/>
                      </a:pPr>
                      <a:r>
                        <a:rPr lang="en-US" sz="2000" b="0" i="0" u="none" strike="noStrike" kern="1200" dirty="0">
                          <a:solidFill>
                            <a:schemeClr val="lt1"/>
                          </a:solidFill>
                          <a:effectLst/>
                          <a:latin typeface="+mn-lt"/>
                          <a:ea typeface="+mn-ea"/>
                          <a:cs typeface="+mn-cs"/>
                        </a:rPr>
                        <a:t>The Expert Panel recommends routine testing for </a:t>
                      </a:r>
                      <a:r>
                        <a:rPr lang="en-US" sz="2000" b="0" i="1" u="none" strike="noStrike" kern="1200" dirty="0">
                          <a:solidFill>
                            <a:schemeClr val="lt1"/>
                          </a:solidFill>
                          <a:effectLst/>
                          <a:latin typeface="+mn-lt"/>
                          <a:ea typeface="+mn-ea"/>
                          <a:cs typeface="+mn-cs"/>
                        </a:rPr>
                        <a:t>ESR1</a:t>
                      </a:r>
                      <a:r>
                        <a:rPr lang="en-US" sz="2000" b="0" i="0" u="none" strike="noStrike" kern="1200" dirty="0">
                          <a:solidFill>
                            <a:schemeClr val="lt1"/>
                          </a:solidFill>
                          <a:effectLst/>
                          <a:latin typeface="+mn-lt"/>
                          <a:ea typeface="+mn-ea"/>
                          <a:cs typeface="+mn-cs"/>
                        </a:rPr>
                        <a:t> mutations at recurrence or progression on ET (with or without CDK4/6 inhibitor) in patients with ER-positive, HER2-negative MBC. </a:t>
                      </a:r>
                    </a:p>
                    <a:p>
                      <a:pPr marL="342900" indent="-342900">
                        <a:buFont typeface="Arial" panose="020B0604020202020204" pitchFamily="34" charset="0"/>
                        <a:buChar char="•"/>
                      </a:pPr>
                      <a:endParaRPr lang="en-US" sz="2000" b="0" i="0" u="none" strike="noStrike" kern="1200" dirty="0">
                        <a:solidFill>
                          <a:schemeClr val="lt1"/>
                        </a:solidFill>
                        <a:effectLst/>
                        <a:latin typeface="+mn-lt"/>
                        <a:ea typeface="+mn-ea"/>
                        <a:cs typeface="+mn-cs"/>
                      </a:endParaRPr>
                    </a:p>
                    <a:p>
                      <a:pPr marL="342900" indent="-342900">
                        <a:buFont typeface="Arial" panose="020B0604020202020204" pitchFamily="34" charset="0"/>
                        <a:buChar char="•"/>
                      </a:pPr>
                      <a:r>
                        <a:rPr lang="en-US" sz="2000" b="0" i="0" u="none" strike="noStrike" kern="1200" dirty="0">
                          <a:solidFill>
                            <a:schemeClr val="lt1"/>
                          </a:solidFill>
                          <a:effectLst/>
                          <a:latin typeface="+mn-lt"/>
                          <a:ea typeface="+mn-ea"/>
                          <a:cs typeface="+mn-cs"/>
                        </a:rPr>
                        <a:t>Testing should be performed on blood or tissue obtained </a:t>
                      </a:r>
                      <a:r>
                        <a:rPr lang="en-US" sz="2000" b="0" i="1" u="none" strike="noStrike" kern="1200" dirty="0">
                          <a:solidFill>
                            <a:schemeClr val="lt1"/>
                          </a:solidFill>
                          <a:effectLst/>
                          <a:latin typeface="+mn-lt"/>
                          <a:ea typeface="+mn-ea"/>
                          <a:cs typeface="+mn-cs"/>
                        </a:rPr>
                        <a:t>at the time of progression</a:t>
                      </a:r>
                      <a:r>
                        <a:rPr lang="en-US" sz="2000" b="0" i="0" u="none" strike="noStrike" kern="1200" dirty="0">
                          <a:solidFill>
                            <a:schemeClr val="lt1"/>
                          </a:solidFill>
                          <a:effectLst/>
                          <a:latin typeface="+mn-lt"/>
                          <a:ea typeface="+mn-ea"/>
                          <a:cs typeface="+mn-cs"/>
                        </a:rPr>
                        <a:t>, as </a:t>
                      </a:r>
                      <a:r>
                        <a:rPr lang="en-US" sz="2000" b="0" i="1" u="none" strike="noStrike" kern="1200" dirty="0">
                          <a:solidFill>
                            <a:schemeClr val="lt1"/>
                          </a:solidFill>
                          <a:effectLst/>
                          <a:latin typeface="+mn-lt"/>
                          <a:ea typeface="+mn-ea"/>
                          <a:cs typeface="+mn-cs"/>
                        </a:rPr>
                        <a:t>ESR1</a:t>
                      </a:r>
                      <a:r>
                        <a:rPr lang="en-US" sz="2000" b="0" i="0" u="none" strike="noStrike" kern="1200" dirty="0">
                          <a:solidFill>
                            <a:schemeClr val="lt1"/>
                          </a:solidFill>
                          <a:effectLst/>
                          <a:latin typeface="+mn-lt"/>
                          <a:ea typeface="+mn-ea"/>
                          <a:cs typeface="+mn-cs"/>
                        </a:rPr>
                        <a:t> mutations develop in response to selection pressure during treatment and are typically undetectable in the primary tumor; blood-based </a:t>
                      </a:r>
                      <a:r>
                        <a:rPr lang="en-US" sz="2000" b="0" i="0" u="none" strike="noStrike" kern="1200" dirty="0" err="1">
                          <a:solidFill>
                            <a:schemeClr val="lt1"/>
                          </a:solidFill>
                          <a:effectLst/>
                          <a:latin typeface="+mn-lt"/>
                          <a:ea typeface="+mn-ea"/>
                          <a:cs typeface="+mn-cs"/>
                        </a:rPr>
                        <a:t>ctDNA</a:t>
                      </a:r>
                      <a:r>
                        <a:rPr lang="en-US" sz="2000" b="0" i="0" u="none" strike="noStrike" kern="1200" dirty="0">
                          <a:solidFill>
                            <a:schemeClr val="lt1"/>
                          </a:solidFill>
                          <a:effectLst/>
                          <a:latin typeface="+mn-lt"/>
                          <a:ea typeface="+mn-ea"/>
                          <a:cs typeface="+mn-cs"/>
                        </a:rPr>
                        <a:t> is preferred owing to greater sensitivity. </a:t>
                      </a:r>
                    </a:p>
                    <a:p>
                      <a:pPr marL="342900" indent="-342900">
                        <a:buFont typeface="Arial" panose="020B0604020202020204" pitchFamily="34" charset="0"/>
                        <a:buChar char="•"/>
                      </a:pPr>
                      <a:endParaRPr lang="en-US" sz="2000" b="0" i="0" u="none" strike="noStrike" kern="1200" dirty="0">
                        <a:solidFill>
                          <a:schemeClr val="lt1"/>
                        </a:solidFill>
                        <a:effectLst/>
                        <a:latin typeface="+mn-lt"/>
                        <a:ea typeface="+mn-ea"/>
                        <a:cs typeface="+mn-cs"/>
                      </a:endParaRPr>
                    </a:p>
                    <a:p>
                      <a:pPr marL="342900" indent="-342900">
                        <a:buFont typeface="Arial" panose="020B0604020202020204" pitchFamily="34" charset="0"/>
                        <a:buChar char="•"/>
                      </a:pPr>
                      <a:r>
                        <a:rPr lang="en-US" sz="2000" b="0" i="0" u="none" strike="noStrike" kern="1200" dirty="0">
                          <a:solidFill>
                            <a:schemeClr val="lt1"/>
                          </a:solidFill>
                          <a:effectLst/>
                          <a:latin typeface="+mn-lt"/>
                          <a:ea typeface="+mn-ea"/>
                          <a:cs typeface="+mn-cs"/>
                        </a:rPr>
                        <a:t>If not performed earlier, testing for </a:t>
                      </a:r>
                      <a:r>
                        <a:rPr lang="en-US" sz="2000" b="0" i="1" u="none" strike="noStrike" kern="1200" dirty="0">
                          <a:solidFill>
                            <a:schemeClr val="lt1"/>
                          </a:solidFill>
                          <a:effectLst/>
                          <a:latin typeface="+mn-lt"/>
                          <a:ea typeface="+mn-ea"/>
                          <a:cs typeface="+mn-cs"/>
                        </a:rPr>
                        <a:t>PIK3CA </a:t>
                      </a:r>
                      <a:r>
                        <a:rPr lang="en-US" sz="2000" b="0" i="0" u="none" strike="noStrike" kern="1200" dirty="0">
                          <a:solidFill>
                            <a:schemeClr val="lt1"/>
                          </a:solidFill>
                          <a:effectLst/>
                          <a:latin typeface="+mn-lt"/>
                          <a:ea typeface="+mn-ea"/>
                          <a:cs typeface="+mn-cs"/>
                        </a:rPr>
                        <a:t>mutations should also be performed to guide further therapy. </a:t>
                      </a:r>
                    </a:p>
                    <a:p>
                      <a:pPr marL="342900" indent="-342900">
                        <a:buFont typeface="Arial" panose="020B0604020202020204" pitchFamily="34" charset="0"/>
                        <a:buChar char="•"/>
                      </a:pPr>
                      <a:endParaRPr lang="en-US" sz="2000" b="0" i="0" u="none" strike="noStrike" kern="1200" dirty="0">
                        <a:solidFill>
                          <a:schemeClr val="lt1"/>
                        </a:solidFill>
                        <a:effectLst/>
                        <a:latin typeface="+mn-lt"/>
                        <a:ea typeface="+mn-ea"/>
                        <a:cs typeface="+mn-cs"/>
                      </a:endParaRPr>
                    </a:p>
                    <a:p>
                      <a:pPr marL="342900" indent="-342900">
                        <a:buFont typeface="Arial" panose="020B0604020202020204" pitchFamily="34" charset="0"/>
                        <a:buChar char="•"/>
                      </a:pPr>
                      <a:r>
                        <a:rPr lang="en-US" sz="2000" b="0" i="0" u="none" strike="noStrike" kern="1200" dirty="0">
                          <a:solidFill>
                            <a:schemeClr val="lt1"/>
                          </a:solidFill>
                          <a:effectLst/>
                          <a:latin typeface="+mn-lt"/>
                          <a:ea typeface="+mn-ea"/>
                          <a:cs typeface="+mn-cs"/>
                        </a:rPr>
                        <a:t>Patients whose tumor or </a:t>
                      </a:r>
                      <a:r>
                        <a:rPr lang="en-US" sz="2000" b="0" i="0" u="none" strike="noStrike" kern="1200" dirty="0" err="1">
                          <a:solidFill>
                            <a:schemeClr val="lt1"/>
                          </a:solidFill>
                          <a:effectLst/>
                          <a:latin typeface="+mn-lt"/>
                          <a:ea typeface="+mn-ea"/>
                          <a:cs typeface="+mn-cs"/>
                        </a:rPr>
                        <a:t>ctDNA</a:t>
                      </a:r>
                      <a:r>
                        <a:rPr lang="en-US" sz="2000" b="0" i="0" u="none" strike="noStrike" kern="1200" dirty="0">
                          <a:solidFill>
                            <a:schemeClr val="lt1"/>
                          </a:solidFill>
                          <a:effectLst/>
                          <a:latin typeface="+mn-lt"/>
                          <a:ea typeface="+mn-ea"/>
                          <a:cs typeface="+mn-cs"/>
                        </a:rPr>
                        <a:t> tests remain </a:t>
                      </a:r>
                      <a:r>
                        <a:rPr lang="en-US" sz="2000" b="0" i="1" u="none" strike="noStrike" kern="1200" dirty="0">
                          <a:solidFill>
                            <a:schemeClr val="lt1"/>
                          </a:solidFill>
                          <a:effectLst/>
                          <a:latin typeface="+mn-lt"/>
                          <a:ea typeface="+mn-ea"/>
                          <a:cs typeface="+mn-cs"/>
                        </a:rPr>
                        <a:t>ESR1</a:t>
                      </a:r>
                      <a:r>
                        <a:rPr lang="en-US" sz="2000" b="0" i="0" u="none" strike="noStrike" kern="1200" dirty="0">
                          <a:solidFill>
                            <a:schemeClr val="lt1"/>
                          </a:solidFill>
                          <a:effectLst/>
                          <a:latin typeface="+mn-lt"/>
                          <a:ea typeface="+mn-ea"/>
                          <a:cs typeface="+mn-cs"/>
                        </a:rPr>
                        <a:t> wildtype may warrant retesting at subsequent progression(s) to determine if an </a:t>
                      </a:r>
                      <a:r>
                        <a:rPr lang="en-US" sz="2000" b="0" i="1" u="none" strike="noStrike" kern="1200" dirty="0">
                          <a:solidFill>
                            <a:schemeClr val="lt1"/>
                          </a:solidFill>
                          <a:effectLst/>
                          <a:latin typeface="+mn-lt"/>
                          <a:ea typeface="+mn-ea"/>
                          <a:cs typeface="+mn-cs"/>
                        </a:rPr>
                        <a:t>ESR1</a:t>
                      </a:r>
                      <a:r>
                        <a:rPr lang="en-US" sz="2000" b="0" i="0" u="none" strike="noStrike" kern="1200" dirty="0">
                          <a:solidFill>
                            <a:schemeClr val="lt1"/>
                          </a:solidFill>
                          <a:effectLst/>
                          <a:latin typeface="+mn-lt"/>
                          <a:ea typeface="+mn-ea"/>
                          <a:cs typeface="+mn-cs"/>
                        </a:rPr>
                        <a:t> mutation has arisen.</a:t>
                      </a:r>
                    </a:p>
                  </a:txBody>
                  <a:tcPr/>
                </a:tc>
                <a:extLst>
                  <a:ext uri="{0D108BD9-81ED-4DB2-BD59-A6C34878D82A}">
                    <a16:rowId xmlns:a16="http://schemas.microsoft.com/office/drawing/2014/main" val="1481320205"/>
                  </a:ext>
                </a:extLst>
              </a:tr>
            </a:tbl>
          </a:graphicData>
        </a:graphic>
      </p:graphicFrame>
      <p:sp>
        <p:nvSpPr>
          <p:cNvPr id="5" name="TextBox 4">
            <a:extLst>
              <a:ext uri="{FF2B5EF4-FFF2-40B4-BE49-F238E27FC236}">
                <a16:creationId xmlns:a16="http://schemas.microsoft.com/office/drawing/2014/main" id="{B2032D0D-793D-9F79-7346-F3EE117743AB}"/>
              </a:ext>
            </a:extLst>
          </p:cNvPr>
          <p:cNvSpPr txBox="1"/>
          <p:nvPr/>
        </p:nvSpPr>
        <p:spPr>
          <a:xfrm>
            <a:off x="0" y="6539295"/>
            <a:ext cx="12192000" cy="276999"/>
          </a:xfrm>
          <a:prstGeom prst="rect">
            <a:avLst/>
          </a:prstGeom>
          <a:noFill/>
        </p:spPr>
        <p:txBody>
          <a:bodyPr wrap="square" rtlCol="0">
            <a:spAutoFit/>
          </a:bodyPr>
          <a:lstStyle/>
          <a:p>
            <a:r>
              <a:rPr lang="en-US" sz="1200" dirty="0"/>
              <a:t>Burstein HJ et al. J Clin Oncol 2023;41(18):3423-5.</a:t>
            </a:r>
          </a:p>
        </p:txBody>
      </p:sp>
    </p:spTree>
    <p:extLst>
      <p:ext uri="{BB962C8B-B14F-4D97-AF65-F5344CB8AC3E}">
        <p14:creationId xmlns:p14="http://schemas.microsoft.com/office/powerpoint/2010/main" val="3454999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3AE75-6EE7-A663-C6B0-9BF7D105DC53}"/>
              </a:ext>
            </a:extLst>
          </p:cNvPr>
          <p:cNvSpPr>
            <a:spLocks noGrp="1"/>
          </p:cNvSpPr>
          <p:nvPr>
            <p:ph type="title"/>
          </p:nvPr>
        </p:nvSpPr>
        <p:spPr>
          <a:xfrm>
            <a:off x="699911" y="285705"/>
            <a:ext cx="10792178" cy="555474"/>
          </a:xfrm>
        </p:spPr>
        <p:txBody>
          <a:bodyPr/>
          <a:lstStyle/>
          <a:p>
            <a:r>
              <a:rPr lang="en-US" sz="2800" dirty="0"/>
              <a:t>Novel Endocrine Therapies May Address Endocrine Resistance in MBC</a:t>
            </a:r>
          </a:p>
        </p:txBody>
      </p:sp>
      <p:sp>
        <p:nvSpPr>
          <p:cNvPr id="3" name="Slide Number Placeholder 2">
            <a:extLst>
              <a:ext uri="{FF2B5EF4-FFF2-40B4-BE49-F238E27FC236}">
                <a16:creationId xmlns:a16="http://schemas.microsoft.com/office/drawing/2014/main" id="{17ACC511-4AA9-26A6-6617-3779FE7AD06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B2551F-0F36-184F-87EE-E0604C929E46}" type="slidenum">
              <a:rPr kumimoji="0" lang="en-US" sz="1200" b="0" i="0" u="none" strike="noStrike" kern="1200" cap="none" spc="0" normalizeH="0" baseline="0" noProof="0" smtClean="0">
                <a:ln>
                  <a:noFill/>
                </a:ln>
                <a:solidFill>
                  <a:srgbClr val="715091"/>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715091"/>
              </a:solidFill>
              <a:effectLst/>
              <a:uLnTx/>
              <a:uFillTx/>
              <a:latin typeface="Franklin Gothic Book" panose="020B0503020102020204"/>
              <a:ea typeface="+mn-ea"/>
              <a:cs typeface="+mn-cs"/>
            </a:endParaRPr>
          </a:p>
        </p:txBody>
      </p:sp>
      <p:sp>
        <p:nvSpPr>
          <p:cNvPr id="4" name="Text Placeholder 3">
            <a:extLst>
              <a:ext uri="{FF2B5EF4-FFF2-40B4-BE49-F238E27FC236}">
                <a16:creationId xmlns:a16="http://schemas.microsoft.com/office/drawing/2014/main" id="{F098F40C-8E59-0767-A039-D989C6115036}"/>
              </a:ext>
            </a:extLst>
          </p:cNvPr>
          <p:cNvSpPr>
            <a:spLocks noGrp="1"/>
          </p:cNvSpPr>
          <p:nvPr>
            <p:ph type="body" sz="quarter" idx="10"/>
          </p:nvPr>
        </p:nvSpPr>
        <p:spPr/>
        <p:txBody>
          <a:bodyPr/>
          <a:lstStyle/>
          <a:p>
            <a:r>
              <a:rPr lang="en-US" dirty="0"/>
              <a:t>Hernando et al. Int J Mol Sci. 2021; slide adapted from Erika Hamilton.</a:t>
            </a:r>
          </a:p>
        </p:txBody>
      </p:sp>
      <p:pic>
        <p:nvPicPr>
          <p:cNvPr id="7" name="Picture 6">
            <a:extLst>
              <a:ext uri="{FF2B5EF4-FFF2-40B4-BE49-F238E27FC236}">
                <a16:creationId xmlns:a16="http://schemas.microsoft.com/office/drawing/2014/main" id="{D78699AF-32F9-E2FE-75F8-DE36D501F253}"/>
              </a:ext>
            </a:extLst>
          </p:cNvPr>
          <p:cNvPicPr>
            <a:picLocks noChangeAspect="1"/>
          </p:cNvPicPr>
          <p:nvPr/>
        </p:nvPicPr>
        <p:blipFill>
          <a:blip r:embed="rId2"/>
          <a:stretch>
            <a:fillRect/>
          </a:stretch>
        </p:blipFill>
        <p:spPr>
          <a:xfrm>
            <a:off x="601940" y="1650331"/>
            <a:ext cx="5338438" cy="4140231"/>
          </a:xfrm>
          <a:prstGeom prst="rect">
            <a:avLst/>
          </a:prstGeom>
        </p:spPr>
      </p:pic>
      <p:grpSp>
        <p:nvGrpSpPr>
          <p:cNvPr id="13" name="Group 12">
            <a:extLst>
              <a:ext uri="{FF2B5EF4-FFF2-40B4-BE49-F238E27FC236}">
                <a16:creationId xmlns:a16="http://schemas.microsoft.com/office/drawing/2014/main" id="{026B3FC8-927E-7B70-599D-1DC774B51498}"/>
              </a:ext>
            </a:extLst>
          </p:cNvPr>
          <p:cNvGrpSpPr/>
          <p:nvPr/>
        </p:nvGrpSpPr>
        <p:grpSpPr>
          <a:xfrm>
            <a:off x="7567561" y="1422610"/>
            <a:ext cx="3434671" cy="3453706"/>
            <a:chOff x="7500257" y="1521065"/>
            <a:chExt cx="3434671" cy="3453706"/>
          </a:xfrm>
        </p:grpSpPr>
        <p:pic>
          <p:nvPicPr>
            <p:cNvPr id="9" name="Picture 8">
              <a:extLst>
                <a:ext uri="{FF2B5EF4-FFF2-40B4-BE49-F238E27FC236}">
                  <a16:creationId xmlns:a16="http://schemas.microsoft.com/office/drawing/2014/main" id="{58F28790-42DA-7553-AFF0-89F7D9AC5E93}"/>
                </a:ext>
              </a:extLst>
            </p:cNvPr>
            <p:cNvPicPr>
              <a:picLocks noChangeAspect="1"/>
            </p:cNvPicPr>
            <p:nvPr/>
          </p:nvPicPr>
          <p:blipFill>
            <a:blip r:embed="rId3"/>
            <a:stretch>
              <a:fillRect/>
            </a:stretch>
          </p:blipFill>
          <p:spPr>
            <a:xfrm>
              <a:off x="7657871" y="1521065"/>
              <a:ext cx="3277057" cy="3353268"/>
            </a:xfrm>
            <a:prstGeom prst="rect">
              <a:avLst/>
            </a:prstGeom>
          </p:spPr>
        </p:pic>
        <p:sp>
          <p:nvSpPr>
            <p:cNvPr id="11" name="Rectangle 10">
              <a:extLst>
                <a:ext uri="{FF2B5EF4-FFF2-40B4-BE49-F238E27FC236}">
                  <a16:creationId xmlns:a16="http://schemas.microsoft.com/office/drawing/2014/main" id="{6323CE40-BEDF-E69A-4354-14A1306998D3}"/>
                </a:ext>
              </a:extLst>
            </p:cNvPr>
            <p:cNvSpPr/>
            <p:nvPr/>
          </p:nvSpPr>
          <p:spPr>
            <a:xfrm>
              <a:off x="7500257" y="4321629"/>
              <a:ext cx="1045029" cy="6531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 name="Rectangle 11">
              <a:extLst>
                <a:ext uri="{FF2B5EF4-FFF2-40B4-BE49-F238E27FC236}">
                  <a16:creationId xmlns:a16="http://schemas.microsoft.com/office/drawing/2014/main" id="{1BFBC587-5CA4-56DF-A41B-0B0119EF9615}"/>
                </a:ext>
              </a:extLst>
            </p:cNvPr>
            <p:cNvSpPr/>
            <p:nvPr/>
          </p:nvSpPr>
          <p:spPr>
            <a:xfrm>
              <a:off x="7657871" y="2838471"/>
              <a:ext cx="533400" cy="3592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sp>
        <p:nvSpPr>
          <p:cNvPr id="10" name="TextBox 9">
            <a:extLst>
              <a:ext uri="{FF2B5EF4-FFF2-40B4-BE49-F238E27FC236}">
                <a16:creationId xmlns:a16="http://schemas.microsoft.com/office/drawing/2014/main" id="{6AC5D825-46F9-7642-D3DA-6C4FB351ECCE}"/>
              </a:ext>
            </a:extLst>
          </p:cNvPr>
          <p:cNvSpPr txBox="1"/>
          <p:nvPr/>
        </p:nvSpPr>
        <p:spPr>
          <a:xfrm>
            <a:off x="6573608" y="4126437"/>
            <a:ext cx="4617354" cy="17851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15091"/>
                </a:solidFill>
                <a:effectLst/>
                <a:uLnTx/>
                <a:uFillTx/>
                <a:latin typeface="Franklin Gothic Book" panose="020B0503020102020204"/>
                <a:ea typeface="+mn-ea"/>
                <a:cs typeface="+mn-cs"/>
              </a:rPr>
              <a:t>Key Advantages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04040"/>
                </a:solidFill>
                <a:effectLst/>
                <a:uLnTx/>
                <a:uFillTx/>
                <a:latin typeface="Franklin Gothic Book" panose="020B0503020102020204"/>
                <a:ea typeface="+mn-ea"/>
                <a:cs typeface="+mn-cs"/>
              </a:rPr>
              <a:t>Oral formulation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04040"/>
                </a:solidFill>
                <a:effectLst/>
                <a:uLnTx/>
                <a:uFillTx/>
                <a:latin typeface="Franklin Gothic Book" panose="020B0503020102020204"/>
                <a:ea typeface="+mn-ea"/>
                <a:cs typeface="+mn-cs"/>
              </a:rPr>
              <a:t>Higher potency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04040"/>
                </a:solidFill>
                <a:effectLst/>
                <a:uLnTx/>
                <a:uFillTx/>
                <a:latin typeface="Franklin Gothic Book" panose="020B0503020102020204"/>
                <a:ea typeface="+mn-ea"/>
                <a:cs typeface="+mn-cs"/>
              </a:rPr>
              <a:t>Activity in ESR1mut MBC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04040"/>
                </a:solidFill>
                <a:effectLst/>
                <a:uLnTx/>
                <a:uFillTx/>
                <a:latin typeface="Franklin Gothic Book" panose="020B0503020102020204"/>
                <a:ea typeface="+mn-ea"/>
                <a:cs typeface="+mn-cs"/>
              </a:rPr>
              <a:t>Activity in post-ET and CDK4/6i treated pts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04040"/>
                </a:solidFill>
                <a:effectLst/>
                <a:uLnTx/>
                <a:uFillTx/>
                <a:latin typeface="Franklin Gothic Book" panose="020B0503020102020204"/>
                <a:ea typeface="+mn-ea"/>
                <a:cs typeface="+mn-cs"/>
              </a:rPr>
              <a:t>Can be well tolerated </a:t>
            </a:r>
          </a:p>
        </p:txBody>
      </p:sp>
    </p:spTree>
    <p:extLst>
      <p:ext uri="{BB962C8B-B14F-4D97-AF65-F5344CB8AC3E}">
        <p14:creationId xmlns:p14="http://schemas.microsoft.com/office/powerpoint/2010/main" val="387072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4FDA4F2-34BA-8EAD-340E-4CE3E0F2D6D5}"/>
              </a:ext>
            </a:extLst>
          </p:cNvPr>
          <p:cNvSpPr>
            <a:spLocks noGrp="1"/>
          </p:cNvSpPr>
          <p:nvPr>
            <p:ph type="title"/>
          </p:nvPr>
        </p:nvSpPr>
        <p:spPr>
          <a:xfrm>
            <a:off x="341523" y="127000"/>
            <a:ext cx="11402458" cy="914400"/>
          </a:xfrm>
        </p:spPr>
        <p:txBody>
          <a:bodyPr>
            <a:noAutofit/>
          </a:bodyPr>
          <a:lstStyle/>
          <a:p>
            <a:pPr algn="ctr"/>
            <a:r>
              <a:rPr lang="en-US" sz="3600" b="1" dirty="0"/>
              <a:t>SERENA-2: Phase 2 Trial of Camizestrant vs Fulvestrant in ER+/HER2</a:t>
            </a:r>
            <a:r>
              <a:rPr lang="en-US" sz="3600" b="1" dirty="0">
                <a:solidFill>
                  <a:schemeClr val="tx1"/>
                </a:solidFill>
              </a:rPr>
              <a:t>– </a:t>
            </a:r>
            <a:r>
              <a:rPr lang="en-US" sz="3600" b="1" dirty="0"/>
              <a:t>MBC: Study Design and Patients</a:t>
            </a:r>
          </a:p>
        </p:txBody>
      </p:sp>
      <p:sp>
        <p:nvSpPr>
          <p:cNvPr id="2" name="Rectangle 1">
            <a:extLst>
              <a:ext uri="{FF2B5EF4-FFF2-40B4-BE49-F238E27FC236}">
                <a16:creationId xmlns:a16="http://schemas.microsoft.com/office/drawing/2014/main" id="{47378A59-D77F-E7C1-F9FC-0A2B30D0C619}"/>
              </a:ext>
            </a:extLst>
          </p:cNvPr>
          <p:cNvSpPr/>
          <p:nvPr/>
        </p:nvSpPr>
        <p:spPr>
          <a:xfrm>
            <a:off x="699912" y="3437532"/>
            <a:ext cx="1517883" cy="748848"/>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Postmenopausal ER+/HER2– ABC</a:t>
            </a:r>
          </a:p>
        </p:txBody>
      </p:sp>
      <p:sp>
        <p:nvSpPr>
          <p:cNvPr id="4" name="Rectangle 3">
            <a:extLst>
              <a:ext uri="{FF2B5EF4-FFF2-40B4-BE49-F238E27FC236}">
                <a16:creationId xmlns:a16="http://schemas.microsoft.com/office/drawing/2014/main" id="{31BEFE8D-F30A-67DB-7077-0874F2D9F0EE}"/>
              </a:ext>
            </a:extLst>
          </p:cNvPr>
          <p:cNvSpPr/>
          <p:nvPr/>
        </p:nvSpPr>
        <p:spPr>
          <a:xfrm>
            <a:off x="2975120" y="3357840"/>
            <a:ext cx="2803639" cy="412586"/>
          </a:xfrm>
          <a:prstGeom prst="rect">
            <a:avLst/>
          </a:prstGeom>
          <a:solidFill>
            <a:srgbClr val="63A0C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C75</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Camizestrant 75 mg (n=74)</a:t>
            </a:r>
          </a:p>
        </p:txBody>
      </p:sp>
      <p:sp>
        <p:nvSpPr>
          <p:cNvPr id="5" name="Rectangle 4">
            <a:extLst>
              <a:ext uri="{FF2B5EF4-FFF2-40B4-BE49-F238E27FC236}">
                <a16:creationId xmlns:a16="http://schemas.microsoft.com/office/drawing/2014/main" id="{2FF8512D-0BD1-E327-682D-D3279CAE74EB}"/>
              </a:ext>
            </a:extLst>
          </p:cNvPr>
          <p:cNvSpPr/>
          <p:nvPr/>
        </p:nvSpPr>
        <p:spPr>
          <a:xfrm>
            <a:off x="2975122" y="3879548"/>
            <a:ext cx="2803638" cy="413999"/>
          </a:xfrm>
          <a:prstGeom prst="rect">
            <a:avLst/>
          </a:prstGeom>
          <a:solidFill>
            <a:srgbClr val="1A237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C150</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Camizestrant 150 mg (n=73)</a:t>
            </a:r>
          </a:p>
        </p:txBody>
      </p:sp>
      <p:sp>
        <p:nvSpPr>
          <p:cNvPr id="6" name="Rectangle 5">
            <a:extLst>
              <a:ext uri="{FF2B5EF4-FFF2-40B4-BE49-F238E27FC236}">
                <a16:creationId xmlns:a16="http://schemas.microsoft.com/office/drawing/2014/main" id="{DB06DEF1-A373-0E22-F8A1-5DA844EA0E50}"/>
              </a:ext>
            </a:extLst>
          </p:cNvPr>
          <p:cNvSpPr/>
          <p:nvPr/>
        </p:nvSpPr>
        <p:spPr>
          <a:xfrm>
            <a:off x="2975121" y="4402668"/>
            <a:ext cx="2803638" cy="413999"/>
          </a:xfrm>
          <a:prstGeom prst="rect">
            <a:avLst/>
          </a:prstGeom>
          <a:solidFill>
            <a:srgbClr val="E4101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F</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Fulvestrant</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(n=73)</a:t>
            </a:r>
            <a:endPar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endParaRPr>
          </a:p>
        </p:txBody>
      </p:sp>
      <p:sp>
        <p:nvSpPr>
          <p:cNvPr id="7" name="TextBox 6">
            <a:extLst>
              <a:ext uri="{FF2B5EF4-FFF2-40B4-BE49-F238E27FC236}">
                <a16:creationId xmlns:a16="http://schemas.microsoft.com/office/drawing/2014/main" id="{8C6F40B1-A427-A7A8-E88D-A9D43E56DDDB}"/>
              </a:ext>
            </a:extLst>
          </p:cNvPr>
          <p:cNvSpPr txBox="1"/>
          <p:nvPr/>
        </p:nvSpPr>
        <p:spPr>
          <a:xfrm>
            <a:off x="2352283" y="2965570"/>
            <a:ext cx="224056" cy="1692771"/>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D</a:t>
            </a:r>
          </a:p>
        </p:txBody>
      </p:sp>
      <p:cxnSp>
        <p:nvCxnSpPr>
          <p:cNvPr id="8" name="Straight Arrow Connector 7">
            <a:extLst>
              <a:ext uri="{FF2B5EF4-FFF2-40B4-BE49-F238E27FC236}">
                <a16:creationId xmlns:a16="http://schemas.microsoft.com/office/drawing/2014/main" id="{55672BF6-7269-5E34-9C74-BBB9753EA706}"/>
              </a:ext>
            </a:extLst>
          </p:cNvPr>
          <p:cNvCxnSpPr>
            <a:cxnSpLocks/>
            <a:stCxn id="7" idx="3"/>
            <a:endCxn id="4" idx="1"/>
          </p:cNvCxnSpPr>
          <p:nvPr/>
        </p:nvCxnSpPr>
        <p:spPr>
          <a:xfrm flipV="1">
            <a:off x="2576339" y="3564133"/>
            <a:ext cx="398781" cy="247823"/>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45A33051-C539-09D0-BFFA-1B919498D8B5}"/>
              </a:ext>
            </a:extLst>
          </p:cNvPr>
          <p:cNvCxnSpPr>
            <a:cxnSpLocks/>
            <a:stCxn id="7" idx="3"/>
            <a:endCxn id="5" idx="1"/>
          </p:cNvCxnSpPr>
          <p:nvPr/>
        </p:nvCxnSpPr>
        <p:spPr>
          <a:xfrm>
            <a:off x="2576339" y="3811956"/>
            <a:ext cx="398783" cy="274592"/>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DAD3D8FC-970C-9D4D-9DBB-39D6055A24BC}"/>
              </a:ext>
            </a:extLst>
          </p:cNvPr>
          <p:cNvCxnSpPr>
            <a:cxnSpLocks/>
            <a:stCxn id="7" idx="3"/>
            <a:endCxn id="6" idx="1"/>
          </p:cNvCxnSpPr>
          <p:nvPr/>
        </p:nvCxnSpPr>
        <p:spPr>
          <a:xfrm>
            <a:off x="2576339" y="3811956"/>
            <a:ext cx="398782" cy="797712"/>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929E590A-556C-A97B-C974-758AD219F575}"/>
              </a:ext>
            </a:extLst>
          </p:cNvPr>
          <p:cNvCxnSpPr>
            <a:cxnSpLocks/>
            <a:stCxn id="2" idx="3"/>
            <a:endCxn id="7" idx="1"/>
          </p:cNvCxnSpPr>
          <p:nvPr/>
        </p:nvCxnSpPr>
        <p:spPr>
          <a:xfrm>
            <a:off x="2217795" y="3811956"/>
            <a:ext cx="134488" cy="0"/>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5AB0E1E2-F407-06F8-0233-E7E0E4EF9DE7}"/>
              </a:ext>
            </a:extLst>
          </p:cNvPr>
          <p:cNvSpPr/>
          <p:nvPr/>
        </p:nvSpPr>
        <p:spPr>
          <a:xfrm>
            <a:off x="2975122" y="2834719"/>
            <a:ext cx="2803638" cy="413999"/>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Camizestrant 300 mg</a:t>
            </a:r>
            <a:r>
              <a:rPr kumimoji="0" lang="en-US" sz="1400" b="0" i="0" u="none" strike="noStrike" kern="1200" cap="none" spc="0" normalizeH="0" baseline="30000" noProof="0" dirty="0">
                <a:ln>
                  <a:noFill/>
                </a:ln>
                <a:solidFill>
                  <a:prstClr val="white"/>
                </a:solidFill>
                <a:effectLst/>
                <a:uLnTx/>
                <a:uFillTx/>
                <a:latin typeface="Franklin Gothic Book" panose="020B0503020102020204"/>
                <a:ea typeface="+mn-ea"/>
                <a:cs typeface="+mn-cs"/>
              </a:rPr>
              <a:t>a</a:t>
            </a: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 (n=20)</a:t>
            </a:r>
            <a:endParaRPr kumimoji="0" lang="en-US" sz="1400" b="0" i="0" u="none" strike="noStrike" kern="1200" cap="none" spc="0" normalizeH="0" baseline="30000" noProof="0" dirty="0">
              <a:ln>
                <a:noFill/>
              </a:ln>
              <a:solidFill>
                <a:prstClr val="white"/>
              </a:solidFill>
              <a:effectLst/>
              <a:uLnTx/>
              <a:uFillTx/>
              <a:latin typeface="Franklin Gothic Book" panose="020B0503020102020204"/>
              <a:ea typeface="+mn-ea"/>
              <a:cs typeface="+mn-cs"/>
            </a:endParaRPr>
          </a:p>
        </p:txBody>
      </p:sp>
      <p:cxnSp>
        <p:nvCxnSpPr>
          <p:cNvPr id="23" name="Straight Arrow Connector 22">
            <a:extLst>
              <a:ext uri="{FF2B5EF4-FFF2-40B4-BE49-F238E27FC236}">
                <a16:creationId xmlns:a16="http://schemas.microsoft.com/office/drawing/2014/main" id="{1C43B5AF-B167-A7CC-1036-679D596403B0}"/>
              </a:ext>
            </a:extLst>
          </p:cNvPr>
          <p:cNvCxnSpPr>
            <a:cxnSpLocks/>
            <a:stCxn id="7" idx="3"/>
            <a:endCxn id="22" idx="1"/>
          </p:cNvCxnSpPr>
          <p:nvPr/>
        </p:nvCxnSpPr>
        <p:spPr>
          <a:xfrm flipV="1">
            <a:off x="2576339" y="3041719"/>
            <a:ext cx="398783" cy="770237"/>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C50D51DA-7BE4-3144-6EFE-7C0C421DE92E}"/>
              </a:ext>
            </a:extLst>
          </p:cNvPr>
          <p:cNvSpPr txBox="1"/>
          <p:nvPr/>
        </p:nvSpPr>
        <p:spPr>
          <a:xfrm>
            <a:off x="2093055" y="4611629"/>
            <a:ext cx="74251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1:1:1:1</a:t>
            </a:r>
            <a:b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b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N=240</a:t>
            </a:r>
          </a:p>
        </p:txBody>
      </p:sp>
      <p:sp>
        <p:nvSpPr>
          <p:cNvPr id="39" name="Rectangle 38">
            <a:extLst>
              <a:ext uri="{FF2B5EF4-FFF2-40B4-BE49-F238E27FC236}">
                <a16:creationId xmlns:a16="http://schemas.microsoft.com/office/drawing/2014/main" id="{AA858A0D-C15A-B82F-ADD7-A2201145360C}"/>
              </a:ext>
            </a:extLst>
          </p:cNvPr>
          <p:cNvSpPr/>
          <p:nvPr/>
        </p:nvSpPr>
        <p:spPr>
          <a:xfrm>
            <a:off x="699912" y="1297049"/>
            <a:ext cx="5078847" cy="1386782"/>
          </a:xfrm>
          <a:prstGeom prst="rect">
            <a:avLst/>
          </a:prstGeom>
          <a:solidFill>
            <a:schemeClr val="accent4">
              <a:alpha val="10000"/>
            </a:schemeClr>
          </a:solidFill>
          <a:ln>
            <a:no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solidFill>
                <a:effectLst/>
                <a:uLnTx/>
                <a:uFillTx/>
                <a:latin typeface="Franklin Gothic Book" panose="020B0503020102020204"/>
                <a:ea typeface="+mn-ea"/>
                <a:cs typeface="+mn-cs"/>
              </a:rPr>
              <a:t>Key Eligibility Criteria</a:t>
            </a:r>
          </a:p>
          <a:p>
            <a:pPr marL="177750" marR="0" lvl="0" indent="-177750" algn="l" defTabSz="914400" rtl="0" eaLnBrk="1" fontAlgn="auto" latinLnBrk="0" hangingPunct="1">
              <a:lnSpc>
                <a:spcPct val="100000"/>
              </a:lnSpc>
              <a:spcBef>
                <a:spcPts val="0"/>
              </a:spcBef>
              <a:spcAft>
                <a:spcPts val="0"/>
              </a:spcAft>
              <a:buClr>
                <a:srgbClr val="FFC000"/>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Recurrence or progression on </a:t>
            </a:r>
            <a:r>
              <a:rPr kumimoji="0" lang="en-US" sz="1400" b="0" i="0" u="none" strike="noStrike" kern="1200" cap="none" spc="0" normalizeH="0" baseline="0" noProof="0" dirty="0">
                <a:ln>
                  <a:noFill/>
                </a:ln>
                <a:solidFill>
                  <a:srgbClr val="404040"/>
                </a:solidFill>
                <a:effectLst/>
                <a:uLnTx/>
                <a:uFillTx/>
                <a:latin typeface="Franklin Gothic Book" panose="020B0503020102020204" pitchFamily="34" charset="0"/>
                <a:ea typeface="+mn-ea"/>
                <a:cs typeface="+mn-cs"/>
              </a:rPr>
              <a:t>≥1 line of ET</a:t>
            </a:r>
          </a:p>
          <a:p>
            <a:pPr marL="177750" marR="0" lvl="0" indent="-177750" algn="l" defTabSz="914400" rtl="0" eaLnBrk="1" fontAlgn="auto" latinLnBrk="0" hangingPunct="1">
              <a:lnSpc>
                <a:spcPct val="100000"/>
              </a:lnSpc>
              <a:spcBef>
                <a:spcPts val="0"/>
              </a:spcBef>
              <a:spcAft>
                <a:spcPts val="0"/>
              </a:spcAft>
              <a:buClr>
                <a:srgbClr val="FFC000"/>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pitchFamily="34" charset="0"/>
                <a:ea typeface="+mn-ea"/>
                <a:cs typeface="+mn-cs"/>
              </a:rPr>
              <a:t>No prior fulvestrant or oral SERD in ABC</a:t>
            </a:r>
          </a:p>
          <a:p>
            <a:pPr marL="177750" marR="0" lvl="0" indent="-177750" algn="l" defTabSz="914400" rtl="0" eaLnBrk="1" fontAlgn="auto" latinLnBrk="0" hangingPunct="1">
              <a:lnSpc>
                <a:spcPct val="100000"/>
              </a:lnSpc>
              <a:spcBef>
                <a:spcPts val="0"/>
              </a:spcBef>
              <a:spcAft>
                <a:spcPts val="0"/>
              </a:spcAft>
              <a:buClr>
                <a:srgbClr val="FFC000"/>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pitchFamily="34" charset="0"/>
                <a:ea typeface="+mn-ea"/>
                <a:cs typeface="Arial" panose="020B0604020202020204" pitchFamily="34" charset="0"/>
              </a:rPr>
              <a:t>≤1 line of ET in ABC setting</a:t>
            </a:r>
          </a:p>
          <a:p>
            <a:pPr marL="177750" marR="0" lvl="0" indent="-177750" algn="l" defTabSz="914400" rtl="0" eaLnBrk="1" fontAlgn="auto" latinLnBrk="0" hangingPunct="1">
              <a:lnSpc>
                <a:spcPct val="100000"/>
              </a:lnSpc>
              <a:spcBef>
                <a:spcPts val="0"/>
              </a:spcBef>
              <a:spcAft>
                <a:spcPts val="0"/>
              </a:spcAft>
              <a:buClr>
                <a:srgbClr val="FFC000"/>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pitchFamily="34" charset="0"/>
                <a:ea typeface="+mn-ea"/>
                <a:cs typeface="Arial" panose="020B0604020202020204" pitchFamily="34" charset="0"/>
              </a:rPr>
              <a:t>≤1 line chemotherapy in ABC setting</a:t>
            </a:r>
          </a:p>
          <a:p>
            <a:pPr marL="177750" marR="0" lvl="0" indent="-177750" algn="l" defTabSz="914400" rtl="0" eaLnBrk="1" fontAlgn="auto" latinLnBrk="0" hangingPunct="1">
              <a:lnSpc>
                <a:spcPct val="100000"/>
              </a:lnSpc>
              <a:spcBef>
                <a:spcPts val="0"/>
              </a:spcBef>
              <a:spcAft>
                <a:spcPts val="0"/>
              </a:spcAft>
              <a:buClr>
                <a:srgbClr val="FFC000"/>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pitchFamily="34" charset="0"/>
                <a:ea typeface="+mn-ea"/>
                <a:cs typeface="Arial" panose="020B0604020202020204" pitchFamily="34" charset="0"/>
              </a:rPr>
              <a:t>Measurable and nonmeasurable disease</a:t>
            </a:r>
            <a:endPar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p:txBody>
      </p:sp>
      <p:sp>
        <p:nvSpPr>
          <p:cNvPr id="40" name="Rectangle 39">
            <a:extLst>
              <a:ext uri="{FF2B5EF4-FFF2-40B4-BE49-F238E27FC236}">
                <a16:creationId xmlns:a16="http://schemas.microsoft.com/office/drawing/2014/main" id="{A23B6EC5-BC1D-1B67-38EC-F9A7F23ACC3A}"/>
              </a:ext>
            </a:extLst>
          </p:cNvPr>
          <p:cNvSpPr/>
          <p:nvPr/>
        </p:nvSpPr>
        <p:spPr>
          <a:xfrm>
            <a:off x="598082" y="5185933"/>
            <a:ext cx="5282506" cy="727946"/>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Primary endpoint: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PFS by investigator</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b</a:t>
            </a:r>
            <a:endPar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Secondary endpoints: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CBR24, ORR, OS, safety</a:t>
            </a:r>
            <a:endPar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Translational endpoints: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Serial CTC and ctDNA (</a:t>
            </a:r>
            <a:r>
              <a:rPr kumimoji="0" lang="en-US" sz="1400" b="0" i="1" u="none" strike="noStrike" kern="1200" cap="none" spc="0" normalizeH="0" baseline="0" noProof="0" dirty="0">
                <a:ln>
                  <a:noFill/>
                </a:ln>
                <a:solidFill>
                  <a:srgbClr val="FFFFFF"/>
                </a:solidFill>
                <a:effectLst/>
                <a:uLnTx/>
                <a:uFillTx/>
                <a:latin typeface="Franklin Gothic Book" panose="020B0503020102020204"/>
                <a:ea typeface="+mn-ea"/>
                <a:cs typeface="+mn-cs"/>
              </a:rPr>
              <a:t>ESR1</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mut) analyses</a:t>
            </a:r>
          </a:p>
        </p:txBody>
      </p:sp>
      <p:graphicFrame>
        <p:nvGraphicFramePr>
          <p:cNvPr id="41" name="Table 40">
            <a:extLst>
              <a:ext uri="{FF2B5EF4-FFF2-40B4-BE49-F238E27FC236}">
                <a16:creationId xmlns:a16="http://schemas.microsoft.com/office/drawing/2014/main" id="{1C7B87FC-C383-6897-7A81-F832B22F99E5}"/>
              </a:ext>
            </a:extLst>
          </p:cNvPr>
          <p:cNvGraphicFramePr>
            <a:graphicFrameLocks noGrp="1"/>
          </p:cNvGraphicFramePr>
          <p:nvPr/>
        </p:nvGraphicFramePr>
        <p:xfrm>
          <a:off x="6195723" y="1258949"/>
          <a:ext cx="5458404" cy="4675132"/>
        </p:xfrm>
        <a:graphic>
          <a:graphicData uri="http://schemas.openxmlformats.org/drawingml/2006/table">
            <a:tbl>
              <a:tblPr firstRow="1" bandRow="1">
                <a:tableStyleId>{00A15C55-8517-42AA-B614-E9B94910E393}</a:tableStyleId>
              </a:tblPr>
              <a:tblGrid>
                <a:gridCol w="1218634">
                  <a:extLst>
                    <a:ext uri="{9D8B030D-6E8A-4147-A177-3AD203B41FA5}">
                      <a16:colId xmlns:a16="http://schemas.microsoft.com/office/drawing/2014/main" val="2132207957"/>
                    </a:ext>
                  </a:extLst>
                </a:gridCol>
                <a:gridCol w="930122">
                  <a:extLst>
                    <a:ext uri="{9D8B030D-6E8A-4147-A177-3AD203B41FA5}">
                      <a16:colId xmlns:a16="http://schemas.microsoft.com/office/drawing/2014/main" val="3901317834"/>
                    </a:ext>
                  </a:extLst>
                </a:gridCol>
                <a:gridCol w="1161170">
                  <a:extLst>
                    <a:ext uri="{9D8B030D-6E8A-4147-A177-3AD203B41FA5}">
                      <a16:colId xmlns:a16="http://schemas.microsoft.com/office/drawing/2014/main" val="1825982089"/>
                    </a:ext>
                  </a:extLst>
                </a:gridCol>
                <a:gridCol w="1074239">
                  <a:extLst>
                    <a:ext uri="{9D8B030D-6E8A-4147-A177-3AD203B41FA5}">
                      <a16:colId xmlns:a16="http://schemas.microsoft.com/office/drawing/2014/main" val="3575466897"/>
                    </a:ext>
                  </a:extLst>
                </a:gridCol>
                <a:gridCol w="1074239">
                  <a:extLst>
                    <a:ext uri="{9D8B030D-6E8A-4147-A177-3AD203B41FA5}">
                      <a16:colId xmlns:a16="http://schemas.microsoft.com/office/drawing/2014/main" val="2427770935"/>
                    </a:ext>
                  </a:extLst>
                </a:gridCol>
              </a:tblGrid>
              <a:tr h="373607">
                <a:tc gridSpan="2">
                  <a:txBody>
                    <a:bodyPr/>
                    <a:lstStyle/>
                    <a:p>
                      <a:pPr algn="l"/>
                      <a:r>
                        <a:rPr lang="en-US" sz="1400" dirty="0"/>
                        <a:t>Patient Characteristics, %</a:t>
                      </a:r>
                    </a:p>
                  </a:txBody>
                  <a:tcPr marL="72000" marR="27432" marT="9144" marB="9144"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b="1" dirty="0"/>
                        <a:t>C75 (n=74)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1400" b="1" dirty="0"/>
                        <a:t>C150 (n=73)</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1400" b="1" dirty="0"/>
                        <a:t>F (n=73)</a:t>
                      </a:r>
                    </a:p>
                  </a:txBody>
                  <a:tcPr marL="27432" marR="27432" marT="9144" marB="9144"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33745500"/>
                  </a:ext>
                </a:extLst>
              </a:tr>
              <a:tr h="257525">
                <a:tc gridSpan="2">
                  <a:txBody>
                    <a:bodyPr/>
                    <a:lstStyle/>
                    <a:p>
                      <a:pPr algn="l"/>
                      <a:r>
                        <a:rPr lang="en-US" sz="1400" dirty="0"/>
                        <a:t>Median age (range), years</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61 (37-79)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60 (42-84)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60 (35-84)</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41397565"/>
                  </a:ext>
                </a:extLst>
              </a:tr>
              <a:tr h="252750">
                <a:tc gridSpan="2">
                  <a:txBody>
                    <a:bodyPr/>
                    <a:lstStyle/>
                    <a:p>
                      <a:pPr algn="l"/>
                      <a:r>
                        <a:rPr lang="en-US" sz="1400" dirty="0"/>
                        <a:t>ER+</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100</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100</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100</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81447297"/>
                  </a:ext>
                </a:extLst>
              </a:tr>
              <a:tr h="252750">
                <a:tc gridSpan="2">
                  <a:txBody>
                    <a:bodyPr/>
                    <a:lstStyle/>
                    <a:p>
                      <a:pPr algn="l"/>
                      <a:r>
                        <a:rPr lang="en-US" sz="1400" dirty="0"/>
                        <a:t>ECOG PS 0</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62.2</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57.5</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58.9</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99753712"/>
                  </a:ext>
                </a:extLst>
              </a:tr>
              <a:tr h="252750">
                <a:tc gridSpan="2">
                  <a:txBody>
                    <a:bodyPr/>
                    <a:lstStyle/>
                    <a:p>
                      <a:pPr algn="l"/>
                      <a:r>
                        <a:rPr lang="en-US" sz="1400" dirty="0"/>
                        <a:t>Lung/liver metastasis</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58.1</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58.9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58.9</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5256739"/>
                  </a:ext>
                </a:extLst>
              </a:tr>
              <a:tr h="252750">
                <a:tc gridSpan="2">
                  <a:txBody>
                    <a:bodyPr/>
                    <a:lstStyle/>
                    <a:p>
                      <a:pPr marL="231775" lvl="1" indent="0" algn="l">
                        <a:tabLst/>
                      </a:pPr>
                      <a:r>
                        <a:rPr lang="en-US" sz="1400" dirty="0"/>
                        <a:t>Liver metastasis</a:t>
                      </a:r>
                    </a:p>
                  </a:txBody>
                  <a:tcPr marL="27432"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31.1</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41.1</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47.9</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4593266"/>
                  </a:ext>
                </a:extLst>
              </a:tr>
              <a:tr h="252750">
                <a:tc gridSpan="2">
                  <a:txBody>
                    <a:bodyPr/>
                    <a:lstStyle/>
                    <a:p>
                      <a:pPr algn="l"/>
                      <a:r>
                        <a:rPr lang="en-US" sz="1400" i="1" dirty="0"/>
                        <a:t>ESR1</a:t>
                      </a:r>
                      <a:r>
                        <a:rPr lang="en-US" sz="1400" dirty="0"/>
                        <a:t>mut detectable</a:t>
                      </a:r>
                      <a:r>
                        <a:rPr lang="en-US" sz="1400" baseline="30000" dirty="0"/>
                        <a:t>c</a:t>
                      </a:r>
                      <a:endParaRPr lang="en-US" sz="1400" i="1" dirty="0"/>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29.7</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35.6</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47.9</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18647451"/>
                  </a:ext>
                </a:extLst>
              </a:tr>
              <a:tr h="252750">
                <a:tc gridSpan="2">
                  <a:txBody>
                    <a:bodyPr/>
                    <a:lstStyle/>
                    <a:p>
                      <a:pPr algn="l"/>
                      <a:r>
                        <a:rPr lang="en-US" sz="1400" dirty="0"/>
                        <a:t>Chemotherapy in ABC</a:t>
                      </a:r>
                      <a:endParaRPr lang="en-US" sz="1400" i="0" dirty="0"/>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21.6</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12.3</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26.0</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10561510"/>
                  </a:ext>
                </a:extLst>
              </a:tr>
              <a:tr h="25275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ET adjuvant</a:t>
                      </a:r>
                      <a:endParaRPr lang="en-US" sz="1400" kern="1200" dirty="0">
                        <a:solidFill>
                          <a:schemeClr val="dk1"/>
                        </a:solidFill>
                        <a:effectLst/>
                        <a:latin typeface="+mn-lt"/>
                        <a:ea typeface="+mn-ea"/>
                        <a:cs typeface="+mn-cs"/>
                      </a:endParaRP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kern="1200" dirty="0">
                          <a:solidFill>
                            <a:schemeClr val="dk1"/>
                          </a:solidFill>
                          <a:effectLst/>
                        </a:rPr>
                        <a:t>AI</a:t>
                      </a:r>
                      <a:endParaRPr lang="en-US" sz="1400" dirty="0"/>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40.5</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35.6</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31.5</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80674696"/>
                  </a:ext>
                </a:extLst>
              </a:tr>
              <a:tr h="252750">
                <a:tc vMerge="1">
                  <a:txBody>
                    <a:bodyPr/>
                    <a:lstStyle/>
                    <a:p>
                      <a:endParaRPr lang="en-US"/>
                    </a:p>
                  </a:txBody>
                  <a:tcPr/>
                </a:tc>
                <a:tc>
                  <a:txBody>
                    <a:bodyPr/>
                    <a:lstStyle/>
                    <a:p>
                      <a:r>
                        <a:rPr lang="en-US" sz="1400" kern="1200" dirty="0">
                          <a:solidFill>
                            <a:schemeClr val="dk1"/>
                          </a:solidFill>
                          <a:effectLst/>
                        </a:rPr>
                        <a:t>SERM</a:t>
                      </a:r>
                      <a:endParaRPr lang="en-US" sz="1400" dirty="0"/>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32.4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45.2</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43.8</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8184683"/>
                  </a:ext>
                </a:extLst>
              </a:tr>
              <a:tr h="252750">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ET in ABC</a:t>
                      </a:r>
                      <a:endParaRPr lang="en-US" sz="1400" kern="1200" dirty="0">
                        <a:solidFill>
                          <a:schemeClr val="dk1"/>
                        </a:solidFill>
                        <a:effectLst/>
                        <a:latin typeface="+mn-lt"/>
                        <a:ea typeface="+mn-ea"/>
                        <a:cs typeface="+mn-cs"/>
                      </a:endParaRP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t>0 lines</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37.8</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28.8</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26.0</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57841263"/>
                  </a:ext>
                </a:extLst>
              </a:tr>
              <a:tr h="252750">
                <a:tc vMerge="1">
                  <a:txBody>
                    <a:bodyPr/>
                    <a:lstStyle/>
                    <a:p>
                      <a:endParaRPr lang="en-US"/>
                    </a:p>
                  </a:txBody>
                  <a:tcPr/>
                </a:tc>
                <a:tc>
                  <a:txBody>
                    <a:bodyPr/>
                    <a:lstStyle/>
                    <a:p>
                      <a:r>
                        <a:rPr lang="en-US" sz="1400" dirty="0"/>
                        <a:t>1 line</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62.2</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71.2</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74.0</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93169405"/>
                  </a:ext>
                </a:extLst>
              </a:tr>
              <a:tr h="252750">
                <a:tc vMerge="1">
                  <a:txBody>
                    <a:bodyPr/>
                    <a:lstStyle/>
                    <a:p>
                      <a:endParaRPr lang="en-US"/>
                    </a:p>
                  </a:txBody>
                  <a:tcPr/>
                </a:tc>
                <a:tc>
                  <a:txBody>
                    <a:bodyPr/>
                    <a:lstStyle/>
                    <a:p>
                      <a:r>
                        <a:rPr lang="en-US" sz="1400" dirty="0"/>
                        <a:t>AI</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55.4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67.1</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67.1</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6319555"/>
                  </a:ext>
                </a:extLst>
              </a:tr>
              <a:tr h="252750">
                <a:tc vMerge="1">
                  <a:txBody>
                    <a:bodyPr/>
                    <a:lstStyle/>
                    <a:p>
                      <a:endParaRPr lang="en-US"/>
                    </a:p>
                  </a:txBody>
                  <a:tcPr/>
                </a:tc>
                <a:tc>
                  <a:txBody>
                    <a:bodyPr/>
                    <a:lstStyle/>
                    <a:p>
                      <a:r>
                        <a:rPr lang="en-US" sz="1400" dirty="0"/>
                        <a:t>SERM</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6.8</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2.7</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6.8</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68752073"/>
                  </a:ext>
                </a:extLst>
              </a:tr>
              <a:tr h="25275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Prior CDK4/6i</a:t>
                      </a:r>
                      <a:r>
                        <a:rPr lang="en-US" sz="1400" kern="1200" baseline="30000" dirty="0">
                          <a:solidFill>
                            <a:schemeClr val="dk1"/>
                          </a:solidFill>
                          <a:effectLst/>
                        </a:rPr>
                        <a:t>d</a:t>
                      </a:r>
                      <a:endParaRPr lang="en-US" sz="1400" kern="1200" dirty="0">
                        <a:solidFill>
                          <a:schemeClr val="dk1"/>
                        </a:solidFill>
                        <a:effectLst/>
                        <a:latin typeface="+mn-lt"/>
                        <a:ea typeface="+mn-ea"/>
                        <a:cs typeface="+mn-cs"/>
                      </a:endParaRP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sz="1400" dirty="0"/>
                    </a:p>
                  </a:txBody>
                  <a:tcPr marL="45720" marR="45720" marT="27432" marB="27432" anchor="ctr"/>
                </a:tc>
                <a:tc>
                  <a:txBody>
                    <a:bodyPr/>
                    <a:lstStyle/>
                    <a:p>
                      <a:pPr algn="ctr"/>
                      <a:r>
                        <a:rPr lang="en-US" sz="1400" dirty="0"/>
                        <a:t>51.4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50.7</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50.7</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79292094"/>
                  </a:ext>
                </a:extLst>
              </a:tr>
              <a:tr h="252750">
                <a:tc gridSpan="2">
                  <a:txBody>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Palbociclib</a:t>
                      </a:r>
                      <a:endParaRPr lang="en-US" sz="1400" kern="1200" dirty="0">
                        <a:solidFill>
                          <a:schemeClr val="dk1"/>
                        </a:solidFill>
                        <a:effectLst/>
                        <a:latin typeface="+mn-lt"/>
                        <a:ea typeface="+mn-ea"/>
                        <a:cs typeface="+mn-cs"/>
                      </a:endParaRPr>
                    </a:p>
                  </a:txBody>
                  <a:tcPr marL="27432"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21.6</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31.5</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30.1</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8151930"/>
                  </a:ext>
                </a:extLst>
              </a:tr>
              <a:tr h="252750">
                <a:tc gridSpan="2">
                  <a:txBody>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Ribociclib</a:t>
                      </a:r>
                      <a:endParaRPr lang="en-US" sz="1400" kern="1200" dirty="0">
                        <a:solidFill>
                          <a:schemeClr val="dk1"/>
                        </a:solidFill>
                        <a:effectLst/>
                        <a:latin typeface="+mn-lt"/>
                        <a:ea typeface="+mn-ea"/>
                        <a:cs typeface="+mn-cs"/>
                      </a:endParaRPr>
                    </a:p>
                  </a:txBody>
                  <a:tcPr marL="27432"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23.0</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19.2</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16.4</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62345502"/>
                  </a:ext>
                </a:extLst>
              </a:tr>
              <a:tr h="252750">
                <a:tc gridSpan="2">
                  <a:txBody>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Abemaciclib</a:t>
                      </a:r>
                      <a:endParaRPr lang="en-US" sz="1400" kern="1200" dirty="0">
                        <a:solidFill>
                          <a:schemeClr val="dk1"/>
                        </a:solidFill>
                        <a:effectLst/>
                        <a:latin typeface="+mn-lt"/>
                        <a:ea typeface="+mn-ea"/>
                        <a:cs typeface="+mn-cs"/>
                      </a:endParaRPr>
                    </a:p>
                  </a:txBody>
                  <a:tcPr marL="27432"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hMerge="1">
                  <a:txBody>
                    <a:bodyPr/>
                    <a:lstStyle/>
                    <a:p>
                      <a:endParaRPr lang="en-US"/>
                    </a:p>
                  </a:txBody>
                  <a:tcPr/>
                </a:tc>
                <a:tc>
                  <a:txBody>
                    <a:bodyPr/>
                    <a:lstStyle/>
                    <a:p>
                      <a:pPr algn="ctr"/>
                      <a:r>
                        <a:rPr lang="en-US" sz="1400" dirty="0"/>
                        <a:t>5.4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400" dirty="0"/>
                        <a:t>1.4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400" dirty="0"/>
                        <a:t>4.1</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523529138"/>
                  </a:ext>
                </a:extLst>
              </a:tr>
            </a:tbl>
          </a:graphicData>
        </a:graphic>
      </p:graphicFrame>
      <p:sp>
        <p:nvSpPr>
          <p:cNvPr id="14" name="Text Placeholder 12">
            <a:extLst>
              <a:ext uri="{FF2B5EF4-FFF2-40B4-BE49-F238E27FC236}">
                <a16:creationId xmlns:a16="http://schemas.microsoft.com/office/drawing/2014/main" id="{C41C09CB-E90A-36A1-3166-8DB1050DD274}"/>
              </a:ext>
            </a:extLst>
          </p:cNvPr>
          <p:cNvSpPr txBox="1">
            <a:spLocks/>
          </p:cNvSpPr>
          <p:nvPr/>
        </p:nvSpPr>
        <p:spPr>
          <a:xfrm>
            <a:off x="653988" y="6013711"/>
            <a:ext cx="10515600" cy="331478"/>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a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CSP v5 amendment: December 16, 2020. </a:t>
            </a: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b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Disease progression defined using RECIST v1.1. </a:t>
            </a: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c </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ESR1</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mut assessed in plasma samples at screening and C1D1</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ESR1</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mut defined as E380Q, V422del, S463P, L536H/P/R, Y537C/D/N/S, D538G, individual mutations present in &gt;2% total cases reported. </a:t>
            </a: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d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Missing or not specified in 3 patients.</a:t>
            </a:r>
            <a:endPar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EF9C856-53F6-B535-58E0-5C02407CD12F}"/>
              </a:ext>
            </a:extLst>
          </p:cNvPr>
          <p:cNvSpPr/>
          <p:nvPr/>
        </p:nvSpPr>
        <p:spPr>
          <a:xfrm>
            <a:off x="914399" y="6492239"/>
            <a:ext cx="8484353" cy="274320"/>
          </a:xfrm>
          <a:prstGeom prst="rect">
            <a:avLst/>
          </a:prstGeom>
        </p:spPr>
        <p:txBody>
          <a:bodyPr wrap="square" anchor="ctr" anchorCtr="0">
            <a:no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Oliveira M et al. SABCS 2022. Abstract GS3-02.</a:t>
            </a:r>
            <a:endParaRPr kumimoji="0" lang="en-US" sz="10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737533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470EE-DD68-5830-E238-3DCA40A1509F}"/>
              </a:ext>
            </a:extLst>
          </p:cNvPr>
          <p:cNvSpPr>
            <a:spLocks noGrp="1"/>
          </p:cNvSpPr>
          <p:nvPr>
            <p:ph type="title"/>
          </p:nvPr>
        </p:nvSpPr>
        <p:spPr/>
        <p:txBody>
          <a:bodyPr/>
          <a:lstStyle/>
          <a:p>
            <a:pPr algn="ctr"/>
            <a:r>
              <a:rPr lang="en-US" b="1" dirty="0"/>
              <a:t>SERENA-2: PFS in ITT</a:t>
            </a:r>
          </a:p>
        </p:txBody>
      </p:sp>
      <p:sp>
        <p:nvSpPr>
          <p:cNvPr id="11" name="TextBox 10">
            <a:extLst>
              <a:ext uri="{FF2B5EF4-FFF2-40B4-BE49-F238E27FC236}">
                <a16:creationId xmlns:a16="http://schemas.microsoft.com/office/drawing/2014/main" id="{963F1C37-D48C-7FE6-7309-7C0E1A190EDB}"/>
              </a:ext>
            </a:extLst>
          </p:cNvPr>
          <p:cNvSpPr txBox="1"/>
          <p:nvPr/>
        </p:nvSpPr>
        <p:spPr>
          <a:xfrm>
            <a:off x="699911" y="1078927"/>
            <a:ext cx="53960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Primary Endpoint: PFS by Investigator Assessment</a:t>
            </a:r>
          </a:p>
        </p:txBody>
      </p:sp>
      <p:graphicFrame>
        <p:nvGraphicFramePr>
          <p:cNvPr id="13" name="Table 12">
            <a:extLst>
              <a:ext uri="{FF2B5EF4-FFF2-40B4-BE49-F238E27FC236}">
                <a16:creationId xmlns:a16="http://schemas.microsoft.com/office/drawing/2014/main" id="{10C717D8-6201-AF44-59AB-95F06716A8C2}"/>
              </a:ext>
            </a:extLst>
          </p:cNvPr>
          <p:cNvGraphicFramePr>
            <a:graphicFrameLocks noGrp="1"/>
          </p:cNvGraphicFramePr>
          <p:nvPr/>
        </p:nvGraphicFramePr>
        <p:xfrm>
          <a:off x="6354374" y="4584850"/>
          <a:ext cx="5570926" cy="1066848"/>
        </p:xfrm>
        <a:graphic>
          <a:graphicData uri="http://schemas.openxmlformats.org/drawingml/2006/table">
            <a:tbl>
              <a:tblPr firstRow="1" bandRow="1">
                <a:tableStyleId>{00A15C55-8517-42AA-B614-E9B94910E393}</a:tableStyleId>
              </a:tblPr>
              <a:tblGrid>
                <a:gridCol w="1744276">
                  <a:extLst>
                    <a:ext uri="{9D8B030D-6E8A-4147-A177-3AD203B41FA5}">
                      <a16:colId xmlns:a16="http://schemas.microsoft.com/office/drawing/2014/main" val="2132207957"/>
                    </a:ext>
                  </a:extLst>
                </a:gridCol>
                <a:gridCol w="1367758">
                  <a:extLst>
                    <a:ext uri="{9D8B030D-6E8A-4147-A177-3AD203B41FA5}">
                      <a16:colId xmlns:a16="http://schemas.microsoft.com/office/drawing/2014/main" val="1825982089"/>
                    </a:ext>
                  </a:extLst>
                </a:gridCol>
                <a:gridCol w="1390810">
                  <a:extLst>
                    <a:ext uri="{9D8B030D-6E8A-4147-A177-3AD203B41FA5}">
                      <a16:colId xmlns:a16="http://schemas.microsoft.com/office/drawing/2014/main" val="3575466897"/>
                    </a:ext>
                  </a:extLst>
                </a:gridCol>
                <a:gridCol w="1068082">
                  <a:extLst>
                    <a:ext uri="{9D8B030D-6E8A-4147-A177-3AD203B41FA5}">
                      <a16:colId xmlns:a16="http://schemas.microsoft.com/office/drawing/2014/main" val="2427770935"/>
                    </a:ext>
                  </a:extLst>
                </a:gridCol>
              </a:tblGrid>
              <a:tr h="205716">
                <a:tc>
                  <a:txBody>
                    <a:bodyPr/>
                    <a:lstStyle/>
                    <a:p>
                      <a:pPr algn="l"/>
                      <a:endParaRPr lang="en-US" sz="1400" dirty="0"/>
                    </a:p>
                  </a:txBody>
                  <a:tcPr marL="27432" marR="27432" marT="9144" marB="9144"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1400" b="1" dirty="0"/>
                        <a:t>C75 (n=74)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63A0CA"/>
                    </a:solidFill>
                  </a:tcPr>
                </a:tc>
                <a:tc>
                  <a:txBody>
                    <a:bodyPr/>
                    <a:lstStyle/>
                    <a:p>
                      <a:pPr algn="ctr"/>
                      <a:r>
                        <a:rPr lang="en-US" sz="1400" b="1" dirty="0"/>
                        <a:t>C150 (n=73)</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1A2370"/>
                    </a:solidFill>
                  </a:tcPr>
                </a:tc>
                <a:tc>
                  <a:txBody>
                    <a:bodyPr/>
                    <a:lstStyle/>
                    <a:p>
                      <a:pPr algn="ctr"/>
                      <a:r>
                        <a:rPr lang="en-US" sz="1400" b="1" dirty="0"/>
                        <a:t>F (n=73)</a:t>
                      </a:r>
                    </a:p>
                  </a:txBody>
                  <a:tcPr marL="27432" marR="27432" marT="9144" marB="9144"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4101D"/>
                    </a:solidFill>
                  </a:tcPr>
                </a:tc>
                <a:extLst>
                  <a:ext uri="{0D108BD9-81ED-4DB2-BD59-A6C34878D82A}">
                    <a16:rowId xmlns:a16="http://schemas.microsoft.com/office/drawing/2014/main" val="3133745500"/>
                  </a:ext>
                </a:extLst>
              </a:tr>
              <a:tr h="208800">
                <a:tc>
                  <a:txBody>
                    <a:bodyPr/>
                    <a:lstStyle/>
                    <a:p>
                      <a:pPr algn="l"/>
                      <a:r>
                        <a:rPr lang="en-US" sz="1200" dirty="0"/>
                        <a:t>Events, n (%)</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39 (52.7)</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33 (45.2)</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53 (72.6)</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02376330"/>
                  </a:ext>
                </a:extLst>
              </a:tr>
              <a:tr h="208800">
                <a:tc>
                  <a:txBody>
                    <a:bodyPr/>
                    <a:lstStyle/>
                    <a:p>
                      <a:pPr algn="l"/>
                      <a:r>
                        <a:rPr lang="en-US" sz="1200" dirty="0"/>
                        <a:t>mPFS, mo (90% CI)</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7.4 (4.5-10.9)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12.7 (9.3-18.4)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3.7 (2.0-3.8)</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81447297"/>
                  </a:ext>
                </a:extLst>
              </a:tr>
              <a:tr h="208800">
                <a:tc>
                  <a:txBody>
                    <a:bodyPr/>
                    <a:lstStyle/>
                    <a:p>
                      <a:pPr algn="l"/>
                      <a:r>
                        <a:rPr lang="en-US" sz="1200" dirty="0"/>
                        <a:t>Adjusted HR</a:t>
                      </a:r>
                      <a:r>
                        <a:rPr lang="en-US" sz="1200" baseline="30000" dirty="0"/>
                        <a:t>a</a:t>
                      </a:r>
                      <a:r>
                        <a:rPr lang="en-US" sz="1200" dirty="0"/>
                        <a:t> (90% CI)</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0.56 (0.39-0.80)</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0.47 (0.33-0.68)</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99753712"/>
                  </a:ext>
                </a:extLst>
              </a:tr>
              <a:tr h="208800">
                <a:tc>
                  <a:txBody>
                    <a:bodyPr/>
                    <a:lstStyle/>
                    <a:p>
                      <a:pPr algn="l"/>
                      <a:r>
                        <a:rPr lang="en-US" sz="1200" i="1" dirty="0"/>
                        <a:t>P </a:t>
                      </a:r>
                      <a:r>
                        <a:rPr lang="en-US" sz="1200" dirty="0"/>
                        <a:t>value</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200" dirty="0"/>
                        <a:t>0.0079</a:t>
                      </a:r>
                      <a:r>
                        <a:rPr lang="en-US" sz="1200" baseline="30000" dirty="0"/>
                        <a:t>b</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200" dirty="0"/>
                        <a:t>0.0004</a:t>
                      </a:r>
                      <a:r>
                        <a:rPr lang="en-US" sz="1200" baseline="30000" dirty="0"/>
                        <a:t>b</a:t>
                      </a:r>
                      <a:endParaRPr lang="en-US" sz="1200" dirty="0"/>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200" dirty="0"/>
                        <a:t>-</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95256739"/>
                  </a:ext>
                </a:extLst>
              </a:tr>
            </a:tbl>
          </a:graphicData>
        </a:graphic>
      </p:graphicFrame>
      <p:sp>
        <p:nvSpPr>
          <p:cNvPr id="24" name="TextBox 23">
            <a:extLst>
              <a:ext uri="{FF2B5EF4-FFF2-40B4-BE49-F238E27FC236}">
                <a16:creationId xmlns:a16="http://schemas.microsoft.com/office/drawing/2014/main" id="{004EDC48-87DE-5986-5546-D4AAE2A6A589}"/>
              </a:ext>
            </a:extLst>
          </p:cNvPr>
          <p:cNvSpPr txBox="1"/>
          <p:nvPr/>
        </p:nvSpPr>
        <p:spPr>
          <a:xfrm>
            <a:off x="6399305" y="1075142"/>
            <a:ext cx="552599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PFS by BICR</a:t>
            </a:r>
          </a:p>
        </p:txBody>
      </p:sp>
      <p:grpSp>
        <p:nvGrpSpPr>
          <p:cNvPr id="20" name="Group 19">
            <a:extLst>
              <a:ext uri="{FF2B5EF4-FFF2-40B4-BE49-F238E27FC236}">
                <a16:creationId xmlns:a16="http://schemas.microsoft.com/office/drawing/2014/main" id="{1F3906AF-CF18-7E5B-57DB-1CD772624495}"/>
              </a:ext>
            </a:extLst>
          </p:cNvPr>
          <p:cNvGrpSpPr/>
          <p:nvPr/>
        </p:nvGrpSpPr>
        <p:grpSpPr>
          <a:xfrm>
            <a:off x="629562" y="1517391"/>
            <a:ext cx="5299731" cy="2961150"/>
            <a:chOff x="497840" y="1822191"/>
            <a:chExt cx="5299731" cy="2961150"/>
          </a:xfrm>
        </p:grpSpPr>
        <p:pic>
          <p:nvPicPr>
            <p:cNvPr id="6" name="Picture 5">
              <a:extLst>
                <a:ext uri="{FF2B5EF4-FFF2-40B4-BE49-F238E27FC236}">
                  <a16:creationId xmlns:a16="http://schemas.microsoft.com/office/drawing/2014/main" id="{93653014-91AC-2C5B-6D20-E84AA2E15D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7840" y="1822191"/>
              <a:ext cx="5299731" cy="2961150"/>
            </a:xfrm>
            <a:prstGeom prst="rect">
              <a:avLst/>
            </a:prstGeom>
          </p:spPr>
        </p:pic>
        <p:sp>
          <p:nvSpPr>
            <p:cNvPr id="7" name="Rectangle 6">
              <a:extLst>
                <a:ext uri="{FF2B5EF4-FFF2-40B4-BE49-F238E27FC236}">
                  <a16:creationId xmlns:a16="http://schemas.microsoft.com/office/drawing/2014/main" id="{681C102B-8B9E-3B5B-3030-040E3C50AE52}"/>
                </a:ext>
              </a:extLst>
            </p:cNvPr>
            <p:cNvSpPr/>
            <p:nvPr/>
          </p:nvSpPr>
          <p:spPr>
            <a:xfrm>
              <a:off x="2675493" y="1866144"/>
              <a:ext cx="3042225" cy="1110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3" name="Picture 2">
              <a:extLst>
                <a:ext uri="{FF2B5EF4-FFF2-40B4-BE49-F238E27FC236}">
                  <a16:creationId xmlns:a16="http://schemas.microsoft.com/office/drawing/2014/main" id="{D73AA34F-D312-B523-C0C8-334B4995D1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58699" y="1852152"/>
              <a:ext cx="1818206" cy="722097"/>
            </a:xfrm>
            <a:prstGeom prst="rect">
              <a:avLst/>
            </a:prstGeom>
          </p:spPr>
        </p:pic>
        <p:sp>
          <p:nvSpPr>
            <p:cNvPr id="9" name="Rectangle 8">
              <a:extLst>
                <a:ext uri="{FF2B5EF4-FFF2-40B4-BE49-F238E27FC236}">
                  <a16:creationId xmlns:a16="http://schemas.microsoft.com/office/drawing/2014/main" id="{B04726E4-10AC-6F9F-D7A3-3F745D05BD2A}"/>
                </a:ext>
              </a:extLst>
            </p:cNvPr>
            <p:cNvSpPr/>
            <p:nvPr/>
          </p:nvSpPr>
          <p:spPr>
            <a:xfrm>
              <a:off x="1284667" y="3598947"/>
              <a:ext cx="966830" cy="386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grpSp>
        <p:nvGrpSpPr>
          <p:cNvPr id="19" name="Group 18">
            <a:extLst>
              <a:ext uri="{FF2B5EF4-FFF2-40B4-BE49-F238E27FC236}">
                <a16:creationId xmlns:a16="http://schemas.microsoft.com/office/drawing/2014/main" id="{525EE502-84B8-DC7E-3634-7424A78B611E}"/>
              </a:ext>
            </a:extLst>
          </p:cNvPr>
          <p:cNvGrpSpPr/>
          <p:nvPr/>
        </p:nvGrpSpPr>
        <p:grpSpPr>
          <a:xfrm>
            <a:off x="6359941" y="1546146"/>
            <a:ext cx="5559792" cy="2824207"/>
            <a:chOff x="6327407" y="1818288"/>
            <a:chExt cx="5559792" cy="2824207"/>
          </a:xfrm>
        </p:grpSpPr>
        <p:pic>
          <p:nvPicPr>
            <p:cNvPr id="15" name="Picture 14">
              <a:extLst>
                <a:ext uri="{FF2B5EF4-FFF2-40B4-BE49-F238E27FC236}">
                  <a16:creationId xmlns:a16="http://schemas.microsoft.com/office/drawing/2014/main" id="{FBC6A82D-FC5B-B4B7-736D-24953353B9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27407" y="4124349"/>
              <a:ext cx="5559792" cy="518146"/>
            </a:xfrm>
            <a:prstGeom prst="rect">
              <a:avLst/>
            </a:prstGeom>
          </p:spPr>
        </p:pic>
        <p:pic>
          <p:nvPicPr>
            <p:cNvPr id="12" name="Picture 11">
              <a:extLst>
                <a:ext uri="{FF2B5EF4-FFF2-40B4-BE49-F238E27FC236}">
                  <a16:creationId xmlns:a16="http://schemas.microsoft.com/office/drawing/2014/main" id="{B33A4CEC-0D32-72DB-B9A7-780B9BC460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27408" y="1818288"/>
              <a:ext cx="5559791" cy="2316983"/>
            </a:xfrm>
            <a:prstGeom prst="rect">
              <a:avLst/>
            </a:prstGeom>
          </p:spPr>
        </p:pic>
        <p:sp>
          <p:nvSpPr>
            <p:cNvPr id="14" name="Rectangle 13">
              <a:extLst>
                <a:ext uri="{FF2B5EF4-FFF2-40B4-BE49-F238E27FC236}">
                  <a16:creationId xmlns:a16="http://schemas.microsoft.com/office/drawing/2014/main" id="{1A1B2D3E-D659-254C-E3A4-27718F2CBAD7}"/>
                </a:ext>
              </a:extLst>
            </p:cNvPr>
            <p:cNvSpPr/>
            <p:nvPr/>
          </p:nvSpPr>
          <p:spPr>
            <a:xfrm>
              <a:off x="9625693" y="1869585"/>
              <a:ext cx="2245178" cy="1110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0" name="Rectangle 9">
              <a:extLst>
                <a:ext uri="{FF2B5EF4-FFF2-40B4-BE49-F238E27FC236}">
                  <a16:creationId xmlns:a16="http://schemas.microsoft.com/office/drawing/2014/main" id="{74CE6900-7FD4-AE5C-C025-E505C7607435}"/>
                </a:ext>
              </a:extLst>
            </p:cNvPr>
            <p:cNvSpPr/>
            <p:nvPr/>
          </p:nvSpPr>
          <p:spPr>
            <a:xfrm>
              <a:off x="6916315" y="3606012"/>
              <a:ext cx="966830" cy="386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16" name="Picture 15">
              <a:extLst>
                <a:ext uri="{FF2B5EF4-FFF2-40B4-BE49-F238E27FC236}">
                  <a16:creationId xmlns:a16="http://schemas.microsoft.com/office/drawing/2014/main" id="{2E27EB98-4D0D-BB6F-E5FB-99BD4C1BFB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22580" y="1919282"/>
              <a:ext cx="1818206" cy="722097"/>
            </a:xfrm>
            <a:prstGeom prst="rect">
              <a:avLst/>
            </a:prstGeom>
          </p:spPr>
        </p:pic>
      </p:grpSp>
      <p:graphicFrame>
        <p:nvGraphicFramePr>
          <p:cNvPr id="8" name="Table 7">
            <a:extLst>
              <a:ext uri="{FF2B5EF4-FFF2-40B4-BE49-F238E27FC236}">
                <a16:creationId xmlns:a16="http://schemas.microsoft.com/office/drawing/2014/main" id="{866DA564-B4B2-E05F-90D7-03F4E9ABAF13}"/>
              </a:ext>
            </a:extLst>
          </p:cNvPr>
          <p:cNvGraphicFramePr>
            <a:graphicFrameLocks noGrp="1"/>
          </p:cNvGraphicFramePr>
          <p:nvPr/>
        </p:nvGraphicFramePr>
        <p:xfrm>
          <a:off x="699911" y="4584850"/>
          <a:ext cx="5396089" cy="1275648"/>
        </p:xfrm>
        <a:graphic>
          <a:graphicData uri="http://schemas.openxmlformats.org/drawingml/2006/table">
            <a:tbl>
              <a:tblPr firstRow="1" bandRow="1">
                <a:tableStyleId>{00A15C55-8517-42AA-B614-E9B94910E393}</a:tableStyleId>
              </a:tblPr>
              <a:tblGrid>
                <a:gridCol w="1686124">
                  <a:extLst>
                    <a:ext uri="{9D8B030D-6E8A-4147-A177-3AD203B41FA5}">
                      <a16:colId xmlns:a16="http://schemas.microsoft.com/office/drawing/2014/main" val="2132207957"/>
                    </a:ext>
                  </a:extLst>
                </a:gridCol>
                <a:gridCol w="1302503">
                  <a:extLst>
                    <a:ext uri="{9D8B030D-6E8A-4147-A177-3AD203B41FA5}">
                      <a16:colId xmlns:a16="http://schemas.microsoft.com/office/drawing/2014/main" val="1825982089"/>
                    </a:ext>
                  </a:extLst>
                </a:gridCol>
                <a:gridCol w="1293821">
                  <a:extLst>
                    <a:ext uri="{9D8B030D-6E8A-4147-A177-3AD203B41FA5}">
                      <a16:colId xmlns:a16="http://schemas.microsoft.com/office/drawing/2014/main" val="3575466897"/>
                    </a:ext>
                  </a:extLst>
                </a:gridCol>
                <a:gridCol w="1113641">
                  <a:extLst>
                    <a:ext uri="{9D8B030D-6E8A-4147-A177-3AD203B41FA5}">
                      <a16:colId xmlns:a16="http://schemas.microsoft.com/office/drawing/2014/main" val="2427770935"/>
                    </a:ext>
                  </a:extLst>
                </a:gridCol>
              </a:tblGrid>
              <a:tr h="205716">
                <a:tc>
                  <a:txBody>
                    <a:bodyPr/>
                    <a:lstStyle/>
                    <a:p>
                      <a:pPr algn="l"/>
                      <a:endParaRPr lang="en-US" sz="1400" dirty="0"/>
                    </a:p>
                  </a:txBody>
                  <a:tcPr marL="27432" marR="27432" marT="9144" marB="9144"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1400" b="1" dirty="0"/>
                        <a:t>C75 (n=74)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63A0CA"/>
                    </a:solidFill>
                  </a:tcPr>
                </a:tc>
                <a:tc>
                  <a:txBody>
                    <a:bodyPr/>
                    <a:lstStyle/>
                    <a:p>
                      <a:pPr algn="ctr"/>
                      <a:r>
                        <a:rPr lang="en-US" sz="1400" b="1" dirty="0"/>
                        <a:t>C150 (n=73)</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1A2370"/>
                    </a:solidFill>
                  </a:tcPr>
                </a:tc>
                <a:tc>
                  <a:txBody>
                    <a:bodyPr/>
                    <a:lstStyle/>
                    <a:p>
                      <a:pPr algn="ctr"/>
                      <a:r>
                        <a:rPr lang="en-US" sz="1400" b="1" dirty="0"/>
                        <a:t>F (n=73)</a:t>
                      </a:r>
                    </a:p>
                  </a:txBody>
                  <a:tcPr marL="27432" marR="27432" marT="9144" marB="9144"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4101D"/>
                    </a:solidFill>
                  </a:tcPr>
                </a:tc>
                <a:extLst>
                  <a:ext uri="{0D108BD9-81ED-4DB2-BD59-A6C34878D82A}">
                    <a16:rowId xmlns:a16="http://schemas.microsoft.com/office/drawing/2014/main" val="3133745500"/>
                  </a:ext>
                </a:extLst>
              </a:tr>
              <a:tr h="208800">
                <a:tc>
                  <a:txBody>
                    <a:bodyPr/>
                    <a:lstStyle/>
                    <a:p>
                      <a:pPr algn="l"/>
                      <a:r>
                        <a:rPr lang="en-US" sz="1200" dirty="0"/>
                        <a:t>Median follow-up, mo</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16.6</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16.6</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17.4</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41397565"/>
                  </a:ext>
                </a:extLst>
              </a:tr>
              <a:tr h="208800">
                <a:tc>
                  <a:txBody>
                    <a:bodyPr/>
                    <a:lstStyle/>
                    <a:p>
                      <a:pPr algn="l"/>
                      <a:r>
                        <a:rPr lang="en-US" sz="1200" dirty="0"/>
                        <a:t>Events, n (%)</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50 (67.6)</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51 (69.9)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58 (79.5)</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02376330"/>
                  </a:ext>
                </a:extLst>
              </a:tr>
              <a:tr h="208800">
                <a:tc>
                  <a:txBody>
                    <a:bodyPr/>
                    <a:lstStyle/>
                    <a:p>
                      <a:pPr algn="l"/>
                      <a:r>
                        <a:rPr lang="en-US" sz="1200" dirty="0"/>
                        <a:t>mPFS, mo (90% CI)</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7.2 (3.7-10.9)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7.7 (5.5-12.9)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3.7 (2.0-6.0)</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81447297"/>
                  </a:ext>
                </a:extLst>
              </a:tr>
              <a:tr h="208800">
                <a:tc>
                  <a:txBody>
                    <a:bodyPr/>
                    <a:lstStyle/>
                    <a:p>
                      <a:pPr algn="l"/>
                      <a:r>
                        <a:rPr lang="en-US" sz="1200" dirty="0"/>
                        <a:t>Adjusted HR</a:t>
                      </a:r>
                      <a:r>
                        <a:rPr lang="en-US" sz="1200" baseline="30000" dirty="0"/>
                        <a:t>a</a:t>
                      </a:r>
                      <a:r>
                        <a:rPr lang="en-US" sz="1200" dirty="0"/>
                        <a:t> (90% CI)</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0.58 (0.41-0.81)</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0.67 (0.48-0.92)</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99753712"/>
                  </a:ext>
                </a:extLst>
              </a:tr>
              <a:tr h="208800">
                <a:tc>
                  <a:txBody>
                    <a:bodyPr/>
                    <a:lstStyle/>
                    <a:p>
                      <a:pPr algn="l"/>
                      <a:r>
                        <a:rPr lang="en-US" sz="1200" i="1" dirty="0"/>
                        <a:t>P </a:t>
                      </a:r>
                      <a:r>
                        <a:rPr lang="en-US" sz="1200" dirty="0"/>
                        <a:t>value</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200" dirty="0"/>
                        <a:t>0.0124</a:t>
                      </a:r>
                      <a:r>
                        <a:rPr lang="en-US" sz="1200" baseline="30000" dirty="0"/>
                        <a:t>b</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200" dirty="0"/>
                        <a:t>0.0161</a:t>
                      </a:r>
                      <a:r>
                        <a:rPr lang="en-US" sz="1200" baseline="30000" dirty="0"/>
                        <a:t>b</a:t>
                      </a:r>
                      <a:endParaRPr lang="en-US" sz="1200" dirty="0"/>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200" dirty="0"/>
                        <a:t>-</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95256739"/>
                  </a:ext>
                </a:extLst>
              </a:tr>
            </a:tbl>
          </a:graphicData>
        </a:graphic>
      </p:graphicFrame>
      <p:sp>
        <p:nvSpPr>
          <p:cNvPr id="17" name="Text Placeholder 12">
            <a:extLst>
              <a:ext uri="{FF2B5EF4-FFF2-40B4-BE49-F238E27FC236}">
                <a16:creationId xmlns:a16="http://schemas.microsoft.com/office/drawing/2014/main" id="{CD3F02F5-A439-E3A8-6E18-96B3C6FE04B1}"/>
              </a:ext>
            </a:extLst>
          </p:cNvPr>
          <p:cNvSpPr txBox="1">
            <a:spLocks/>
          </p:cNvSpPr>
          <p:nvPr/>
        </p:nvSpPr>
        <p:spPr>
          <a:xfrm>
            <a:off x="653988" y="5899411"/>
            <a:ext cx="10515600" cy="331478"/>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a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HR adjusted for prior use of CDK4/6i and liver/lung metastases. </a:t>
            </a: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b</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Statistically significant</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endPar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9F4F0C8-AAEB-53A6-703C-E2827B96E7ED}"/>
              </a:ext>
            </a:extLst>
          </p:cNvPr>
          <p:cNvSpPr/>
          <p:nvPr/>
        </p:nvSpPr>
        <p:spPr>
          <a:xfrm>
            <a:off x="914399" y="6492239"/>
            <a:ext cx="8484353" cy="274320"/>
          </a:xfrm>
          <a:prstGeom prst="rect">
            <a:avLst/>
          </a:prstGeom>
        </p:spPr>
        <p:txBody>
          <a:bodyPr wrap="square" anchor="ctr" anchorCtr="0">
            <a:no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Oliveira M et al. SABCS 2022. Abstract GS3-02.</a:t>
            </a:r>
            <a:endParaRPr kumimoji="0" lang="en-US" sz="10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196623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470EE-DD68-5830-E238-3DCA40A1509F}"/>
              </a:ext>
            </a:extLst>
          </p:cNvPr>
          <p:cNvSpPr>
            <a:spLocks noGrp="1"/>
          </p:cNvSpPr>
          <p:nvPr>
            <p:ph type="title"/>
          </p:nvPr>
        </p:nvSpPr>
        <p:spPr/>
        <p:txBody>
          <a:bodyPr>
            <a:normAutofit/>
          </a:bodyPr>
          <a:lstStyle/>
          <a:p>
            <a:pPr algn="ctr"/>
            <a:r>
              <a:rPr lang="en-US" b="1" dirty="0"/>
              <a:t>SERENA-2: PFS in Patients by Detectable </a:t>
            </a:r>
            <a:r>
              <a:rPr lang="en-US" b="1" i="1" dirty="0"/>
              <a:t>ESR1</a:t>
            </a:r>
            <a:r>
              <a:rPr lang="en-US" b="1" dirty="0"/>
              <a:t>mut</a:t>
            </a:r>
          </a:p>
        </p:txBody>
      </p:sp>
      <p:sp>
        <p:nvSpPr>
          <p:cNvPr id="9" name="TextBox 8">
            <a:extLst>
              <a:ext uri="{FF2B5EF4-FFF2-40B4-BE49-F238E27FC236}">
                <a16:creationId xmlns:a16="http://schemas.microsoft.com/office/drawing/2014/main" id="{DE6429AC-A5EA-882D-6962-3C96ADA2E449}"/>
              </a:ext>
            </a:extLst>
          </p:cNvPr>
          <p:cNvSpPr txBox="1"/>
          <p:nvPr/>
        </p:nvSpPr>
        <p:spPr>
          <a:xfrm>
            <a:off x="471310" y="5240527"/>
            <a:ext cx="11425287" cy="51706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177750" marR="0" lvl="0" indent="-177750" algn="l" defTabSz="914400" rtl="0" eaLnBrk="1" fontAlgn="auto" latinLnBrk="0" hangingPunct="1">
              <a:lnSpc>
                <a:spcPct val="100000"/>
              </a:lnSpc>
              <a:spcBef>
                <a:spcPts val="0"/>
              </a:spcBef>
              <a:spcAft>
                <a:spcPts val="0"/>
              </a:spcAft>
              <a:buClr>
                <a:srgbClr val="FFC000"/>
              </a:buClr>
              <a:buSzPct val="85000"/>
              <a:buFont typeface="Wingdings" pitchFamily="2" charset="2"/>
              <a:buChar char="§"/>
              <a:tabLst/>
              <a:defRPr/>
            </a:pPr>
            <a:r>
              <a:rPr kumimoji="0" lang="en-US" sz="1380" b="0" i="0" u="none" strike="noStrike" kern="1200" cap="none" spc="0" normalizeH="0" baseline="0" noProof="0" dirty="0">
                <a:ln>
                  <a:noFill/>
                </a:ln>
                <a:solidFill>
                  <a:srgbClr val="404040"/>
                </a:solidFill>
                <a:effectLst/>
                <a:uLnTx/>
                <a:uFillTx/>
                <a:latin typeface="Franklin Gothic Book" panose="020B0503020102020204"/>
                <a:ea typeface="+mn-ea"/>
                <a:cs typeface="+mn-cs"/>
              </a:rPr>
              <a:t>Camizestrant was associated with improvements in PFS over fulvestrant at both doses studied in the subgroups of patients with detectable </a:t>
            </a:r>
            <a:r>
              <a:rPr kumimoji="0" lang="en-US" sz="1380" b="0" i="1" u="none" strike="noStrike" kern="1200" cap="none" spc="0" normalizeH="0" baseline="0" noProof="0" dirty="0">
                <a:ln>
                  <a:noFill/>
                </a:ln>
                <a:solidFill>
                  <a:srgbClr val="404040"/>
                </a:solidFill>
                <a:effectLst/>
                <a:uLnTx/>
                <a:uFillTx/>
                <a:latin typeface="Franklin Gothic Book" panose="020B0503020102020204"/>
                <a:ea typeface="+mn-ea"/>
                <a:cs typeface="+mn-cs"/>
              </a:rPr>
              <a:t>ESR1</a:t>
            </a:r>
            <a:r>
              <a:rPr kumimoji="0" lang="en-US" sz="1380" b="0" i="0" u="none" strike="noStrike" kern="1200" cap="none" spc="0" normalizeH="0" baseline="0" noProof="0" dirty="0">
                <a:ln>
                  <a:noFill/>
                </a:ln>
                <a:solidFill>
                  <a:srgbClr val="404040"/>
                </a:solidFill>
                <a:effectLst/>
                <a:uLnTx/>
                <a:uFillTx/>
                <a:latin typeface="Franklin Gothic Book" panose="020B0503020102020204"/>
                <a:ea typeface="+mn-ea"/>
                <a:cs typeface="+mn-cs"/>
              </a:rPr>
              <a:t>mut, patients previously treated with CDK4/6i + ET, patients with lung and/or liver metastases, and patients with evidence of ER-driven disease</a:t>
            </a:r>
          </a:p>
        </p:txBody>
      </p:sp>
      <p:sp>
        <p:nvSpPr>
          <p:cNvPr id="11" name="TextBox 10">
            <a:extLst>
              <a:ext uri="{FF2B5EF4-FFF2-40B4-BE49-F238E27FC236}">
                <a16:creationId xmlns:a16="http://schemas.microsoft.com/office/drawing/2014/main" id="{963F1C37-D48C-7FE6-7309-7C0E1A190EDB}"/>
              </a:ext>
            </a:extLst>
          </p:cNvPr>
          <p:cNvSpPr txBox="1"/>
          <p:nvPr/>
        </p:nvSpPr>
        <p:spPr>
          <a:xfrm>
            <a:off x="471311" y="1041383"/>
            <a:ext cx="53960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PFS in Patients With </a:t>
            </a:r>
            <a:r>
              <a:rPr kumimoji="0" lang="en-US" sz="1600" b="1" i="1" u="none" strike="noStrike" kern="1200" cap="none" spc="0" normalizeH="0" baseline="0" noProof="0" dirty="0">
                <a:ln>
                  <a:noFill/>
                </a:ln>
                <a:solidFill>
                  <a:prstClr val="black"/>
                </a:solidFill>
                <a:effectLst/>
                <a:uLnTx/>
                <a:uFillTx/>
                <a:latin typeface="Franklin Gothic Book" panose="020B0503020102020204"/>
                <a:ea typeface="+mn-ea"/>
                <a:cs typeface="+mn-cs"/>
              </a:rPr>
              <a:t>ESR1</a:t>
            </a: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mut Detectable at Baseline</a:t>
            </a:r>
          </a:p>
        </p:txBody>
      </p:sp>
      <p:sp>
        <p:nvSpPr>
          <p:cNvPr id="5" name="TextBox 4">
            <a:extLst>
              <a:ext uri="{FF2B5EF4-FFF2-40B4-BE49-F238E27FC236}">
                <a16:creationId xmlns:a16="http://schemas.microsoft.com/office/drawing/2014/main" id="{B4214DB2-0304-2FB6-B5DD-CC4B6E18D85F}"/>
              </a:ext>
            </a:extLst>
          </p:cNvPr>
          <p:cNvSpPr txBox="1"/>
          <p:nvPr/>
        </p:nvSpPr>
        <p:spPr>
          <a:xfrm>
            <a:off x="6163338" y="1042374"/>
            <a:ext cx="553336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PFS in Patients With </a:t>
            </a:r>
            <a:r>
              <a:rPr kumimoji="0" lang="en-US" sz="1600" b="1" i="1" u="none" strike="noStrike" kern="1200" cap="none" spc="0" normalizeH="0" baseline="0" noProof="0" dirty="0">
                <a:ln>
                  <a:noFill/>
                </a:ln>
                <a:solidFill>
                  <a:prstClr val="black"/>
                </a:solidFill>
                <a:effectLst/>
                <a:uLnTx/>
                <a:uFillTx/>
                <a:latin typeface="Franklin Gothic Book" panose="020B0503020102020204"/>
                <a:ea typeface="+mn-ea"/>
                <a:cs typeface="+mn-cs"/>
              </a:rPr>
              <a:t>ESR1</a:t>
            </a: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mut Not Detectable at Baseline</a:t>
            </a:r>
          </a:p>
        </p:txBody>
      </p:sp>
      <p:grpSp>
        <p:nvGrpSpPr>
          <p:cNvPr id="21" name="Group 20">
            <a:extLst>
              <a:ext uri="{FF2B5EF4-FFF2-40B4-BE49-F238E27FC236}">
                <a16:creationId xmlns:a16="http://schemas.microsoft.com/office/drawing/2014/main" id="{D9817D4D-D923-CCDC-B5EE-B48CBCF6A5B1}"/>
              </a:ext>
            </a:extLst>
          </p:cNvPr>
          <p:cNvGrpSpPr/>
          <p:nvPr/>
        </p:nvGrpSpPr>
        <p:grpSpPr>
          <a:xfrm>
            <a:off x="894449" y="1469030"/>
            <a:ext cx="4682003" cy="3081740"/>
            <a:chOff x="497840" y="1763967"/>
            <a:chExt cx="4682003" cy="3081740"/>
          </a:xfrm>
        </p:grpSpPr>
        <p:pic>
          <p:nvPicPr>
            <p:cNvPr id="13" name="Picture 12">
              <a:extLst>
                <a:ext uri="{FF2B5EF4-FFF2-40B4-BE49-F238E27FC236}">
                  <a16:creationId xmlns:a16="http://schemas.microsoft.com/office/drawing/2014/main" id="{50E3BB77-8F69-7E59-9725-6DC9BEBABC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0355"/>
            <a:stretch/>
          </p:blipFill>
          <p:spPr>
            <a:xfrm>
              <a:off x="497840" y="1763967"/>
              <a:ext cx="4682003" cy="3081740"/>
            </a:xfrm>
            <a:prstGeom prst="rect">
              <a:avLst/>
            </a:prstGeom>
          </p:spPr>
        </p:pic>
        <p:sp>
          <p:nvSpPr>
            <p:cNvPr id="15" name="Rectangle 14">
              <a:extLst>
                <a:ext uri="{FF2B5EF4-FFF2-40B4-BE49-F238E27FC236}">
                  <a16:creationId xmlns:a16="http://schemas.microsoft.com/office/drawing/2014/main" id="{C704565B-1070-BDBE-774E-809068CE3918}"/>
                </a:ext>
              </a:extLst>
            </p:cNvPr>
            <p:cNvSpPr/>
            <p:nvPr/>
          </p:nvSpPr>
          <p:spPr>
            <a:xfrm>
              <a:off x="2026227" y="1818406"/>
              <a:ext cx="3096570" cy="809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3" name="Picture 2">
              <a:extLst>
                <a:ext uri="{FF2B5EF4-FFF2-40B4-BE49-F238E27FC236}">
                  <a16:creationId xmlns:a16="http://schemas.microsoft.com/office/drawing/2014/main" id="{4B9B618B-6C7B-8350-B3DC-8941CDD751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00021" y="1852152"/>
              <a:ext cx="1818206" cy="722097"/>
            </a:xfrm>
            <a:prstGeom prst="rect">
              <a:avLst/>
            </a:prstGeom>
          </p:spPr>
        </p:pic>
        <p:sp>
          <p:nvSpPr>
            <p:cNvPr id="7" name="Rectangle 6">
              <a:extLst>
                <a:ext uri="{FF2B5EF4-FFF2-40B4-BE49-F238E27FC236}">
                  <a16:creationId xmlns:a16="http://schemas.microsoft.com/office/drawing/2014/main" id="{9F61097B-479E-ACD8-A9C0-1E8F28E767DB}"/>
                </a:ext>
              </a:extLst>
            </p:cNvPr>
            <p:cNvSpPr/>
            <p:nvPr/>
          </p:nvSpPr>
          <p:spPr>
            <a:xfrm>
              <a:off x="1059397" y="3429000"/>
              <a:ext cx="1071620" cy="386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grpSp>
        <p:nvGrpSpPr>
          <p:cNvPr id="20" name="Group 19">
            <a:extLst>
              <a:ext uri="{FF2B5EF4-FFF2-40B4-BE49-F238E27FC236}">
                <a16:creationId xmlns:a16="http://schemas.microsoft.com/office/drawing/2014/main" id="{B8989B6C-41A5-48C2-C299-F98E365C478E}"/>
              </a:ext>
            </a:extLst>
          </p:cNvPr>
          <p:cNvGrpSpPr/>
          <p:nvPr/>
        </p:nvGrpSpPr>
        <p:grpSpPr>
          <a:xfrm>
            <a:off x="6449294" y="1469030"/>
            <a:ext cx="4682003" cy="3081740"/>
            <a:chOff x="6341312" y="1732118"/>
            <a:chExt cx="4682003" cy="3081740"/>
          </a:xfrm>
        </p:grpSpPr>
        <p:pic>
          <p:nvPicPr>
            <p:cNvPr id="14" name="Picture 13">
              <a:extLst>
                <a:ext uri="{FF2B5EF4-FFF2-40B4-BE49-F238E27FC236}">
                  <a16:creationId xmlns:a16="http://schemas.microsoft.com/office/drawing/2014/main" id="{16E213EC-70C0-CFD7-21CE-DBD400F154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0355"/>
            <a:stretch/>
          </p:blipFill>
          <p:spPr>
            <a:xfrm>
              <a:off x="6341312" y="1732118"/>
              <a:ext cx="4682003" cy="3081740"/>
            </a:xfrm>
            <a:prstGeom prst="rect">
              <a:avLst/>
            </a:prstGeom>
          </p:spPr>
        </p:pic>
        <p:sp>
          <p:nvSpPr>
            <p:cNvPr id="16" name="Rectangle 15">
              <a:extLst>
                <a:ext uri="{FF2B5EF4-FFF2-40B4-BE49-F238E27FC236}">
                  <a16:creationId xmlns:a16="http://schemas.microsoft.com/office/drawing/2014/main" id="{04588A6E-4706-5B97-2D2D-47DF373EBC6C}"/>
                </a:ext>
              </a:extLst>
            </p:cNvPr>
            <p:cNvSpPr/>
            <p:nvPr/>
          </p:nvSpPr>
          <p:spPr>
            <a:xfrm>
              <a:off x="7874313" y="1789367"/>
              <a:ext cx="3096570" cy="809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0" name="Rectangle 9">
              <a:extLst>
                <a:ext uri="{FF2B5EF4-FFF2-40B4-BE49-F238E27FC236}">
                  <a16:creationId xmlns:a16="http://schemas.microsoft.com/office/drawing/2014/main" id="{B6D5B64D-23F6-7A22-3E07-37AB87085877}"/>
                </a:ext>
              </a:extLst>
            </p:cNvPr>
            <p:cNvSpPr/>
            <p:nvPr/>
          </p:nvSpPr>
          <p:spPr>
            <a:xfrm>
              <a:off x="6891926" y="3354531"/>
              <a:ext cx="1071620" cy="386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12" name="Picture 11">
              <a:extLst>
                <a:ext uri="{FF2B5EF4-FFF2-40B4-BE49-F238E27FC236}">
                  <a16:creationId xmlns:a16="http://schemas.microsoft.com/office/drawing/2014/main" id="{3689AE71-8C74-7A14-3227-077EAF8495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52677" y="1850981"/>
              <a:ext cx="1818206" cy="722097"/>
            </a:xfrm>
            <a:prstGeom prst="rect">
              <a:avLst/>
            </a:prstGeom>
          </p:spPr>
        </p:pic>
      </p:grpSp>
      <p:graphicFrame>
        <p:nvGraphicFramePr>
          <p:cNvPr id="19" name="Table 18">
            <a:extLst>
              <a:ext uri="{FF2B5EF4-FFF2-40B4-BE49-F238E27FC236}">
                <a16:creationId xmlns:a16="http://schemas.microsoft.com/office/drawing/2014/main" id="{B125B593-E724-76D0-7C2E-4250603FEF32}"/>
              </a:ext>
            </a:extLst>
          </p:cNvPr>
          <p:cNvGraphicFramePr>
            <a:graphicFrameLocks noGrp="1"/>
          </p:cNvGraphicFramePr>
          <p:nvPr/>
        </p:nvGraphicFramePr>
        <p:xfrm>
          <a:off x="6163338" y="4523905"/>
          <a:ext cx="5533362" cy="643080"/>
        </p:xfrm>
        <a:graphic>
          <a:graphicData uri="http://schemas.openxmlformats.org/drawingml/2006/table">
            <a:tbl>
              <a:tblPr firstRow="1" bandRow="1">
                <a:tableStyleId>{00A15C55-8517-42AA-B614-E9B94910E393}</a:tableStyleId>
              </a:tblPr>
              <a:tblGrid>
                <a:gridCol w="1732515">
                  <a:extLst>
                    <a:ext uri="{9D8B030D-6E8A-4147-A177-3AD203B41FA5}">
                      <a16:colId xmlns:a16="http://schemas.microsoft.com/office/drawing/2014/main" val="2132207957"/>
                    </a:ext>
                  </a:extLst>
                </a:gridCol>
                <a:gridCol w="1358535">
                  <a:extLst>
                    <a:ext uri="{9D8B030D-6E8A-4147-A177-3AD203B41FA5}">
                      <a16:colId xmlns:a16="http://schemas.microsoft.com/office/drawing/2014/main" val="1825982089"/>
                    </a:ext>
                  </a:extLst>
                </a:gridCol>
                <a:gridCol w="1336385">
                  <a:extLst>
                    <a:ext uri="{9D8B030D-6E8A-4147-A177-3AD203B41FA5}">
                      <a16:colId xmlns:a16="http://schemas.microsoft.com/office/drawing/2014/main" val="3575466897"/>
                    </a:ext>
                  </a:extLst>
                </a:gridCol>
                <a:gridCol w="1105927">
                  <a:extLst>
                    <a:ext uri="{9D8B030D-6E8A-4147-A177-3AD203B41FA5}">
                      <a16:colId xmlns:a16="http://schemas.microsoft.com/office/drawing/2014/main" val="2427770935"/>
                    </a:ext>
                  </a:extLst>
                </a:gridCol>
              </a:tblGrid>
              <a:tr h="205716">
                <a:tc>
                  <a:txBody>
                    <a:bodyPr/>
                    <a:lstStyle/>
                    <a:p>
                      <a:pPr algn="l"/>
                      <a:endParaRPr lang="en-US" sz="1400" dirty="0"/>
                    </a:p>
                  </a:txBody>
                  <a:tcPr marL="27432" marR="27432" marT="9144" marB="9144"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1400" b="1" dirty="0"/>
                        <a:t>C75 (n=51)</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63A0CA"/>
                    </a:solidFill>
                  </a:tcPr>
                </a:tc>
                <a:tc>
                  <a:txBody>
                    <a:bodyPr/>
                    <a:lstStyle/>
                    <a:p>
                      <a:pPr algn="ctr"/>
                      <a:r>
                        <a:rPr lang="en-US" sz="1400" b="1" dirty="0"/>
                        <a:t>C150 (n=46)</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1A2370"/>
                    </a:solidFill>
                  </a:tcPr>
                </a:tc>
                <a:tc>
                  <a:txBody>
                    <a:bodyPr/>
                    <a:lstStyle/>
                    <a:p>
                      <a:pPr algn="ctr"/>
                      <a:r>
                        <a:rPr lang="en-US" sz="1400" b="1" dirty="0"/>
                        <a:t>F (n=37)</a:t>
                      </a:r>
                    </a:p>
                  </a:txBody>
                  <a:tcPr marL="27432" marR="27432" marT="9144" marB="9144"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4101D"/>
                    </a:solidFill>
                  </a:tcPr>
                </a:tc>
                <a:extLst>
                  <a:ext uri="{0D108BD9-81ED-4DB2-BD59-A6C34878D82A}">
                    <a16:rowId xmlns:a16="http://schemas.microsoft.com/office/drawing/2014/main" val="3133745500"/>
                  </a:ext>
                </a:extLst>
              </a:tr>
              <a:tr h="205716">
                <a:tc>
                  <a:txBody>
                    <a:bodyPr/>
                    <a:lstStyle/>
                    <a:p>
                      <a:pPr algn="l"/>
                      <a:r>
                        <a:rPr lang="en-US" sz="1200" dirty="0"/>
                        <a:t>mPFS, mo (90% CI)</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7.2 (3.7-10.9)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3A0CA">
                        <a:alpha val="20000"/>
                      </a:srgbClr>
                    </a:solidFill>
                  </a:tcPr>
                </a:tc>
                <a:tc>
                  <a:txBody>
                    <a:bodyPr/>
                    <a:lstStyle/>
                    <a:p>
                      <a:pPr algn="ctr"/>
                      <a:r>
                        <a:rPr lang="en-US" sz="1200" dirty="0"/>
                        <a:t>5.8 (3.8-14.9)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A2370">
                        <a:alpha val="20000"/>
                      </a:srgbClr>
                    </a:solidFill>
                  </a:tcPr>
                </a:tc>
                <a:tc>
                  <a:txBody>
                    <a:bodyPr/>
                    <a:lstStyle/>
                    <a:p>
                      <a:pPr algn="ctr"/>
                      <a:r>
                        <a:rPr lang="en-US" sz="1200" dirty="0"/>
                        <a:t>7.2 (2.0-10.7)</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101D">
                        <a:alpha val="20000"/>
                      </a:srgbClr>
                    </a:solidFill>
                  </a:tcPr>
                </a:tc>
                <a:extLst>
                  <a:ext uri="{0D108BD9-81ED-4DB2-BD59-A6C34878D82A}">
                    <a16:rowId xmlns:a16="http://schemas.microsoft.com/office/drawing/2014/main" val="3381447297"/>
                  </a:ext>
                </a:extLst>
              </a:tr>
              <a:tr h="205716">
                <a:tc>
                  <a:txBody>
                    <a:bodyPr/>
                    <a:lstStyle/>
                    <a:p>
                      <a:pPr algn="l"/>
                      <a:r>
                        <a:rPr lang="en-US" sz="1200" dirty="0"/>
                        <a:t>Adjusted HR</a:t>
                      </a:r>
                      <a:r>
                        <a:rPr lang="en-US" sz="1200" baseline="30000" dirty="0"/>
                        <a:t>a</a:t>
                      </a:r>
                      <a:r>
                        <a:rPr lang="en-US" sz="1200" dirty="0"/>
                        <a:t> (90% CI)</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200" dirty="0"/>
                        <a:t>0.78 (0.50-1.22)</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63A0CA">
                        <a:alpha val="10000"/>
                      </a:srgbClr>
                    </a:solidFill>
                  </a:tcPr>
                </a:tc>
                <a:tc>
                  <a:txBody>
                    <a:bodyPr/>
                    <a:lstStyle/>
                    <a:p>
                      <a:pPr algn="ctr"/>
                      <a:r>
                        <a:rPr lang="en-US" sz="1200" dirty="0"/>
                        <a:t>0.76 (0.48-1.20)</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1A2370">
                        <a:alpha val="10000"/>
                      </a:srgbClr>
                    </a:solidFill>
                  </a:tcPr>
                </a:tc>
                <a:tc>
                  <a:txBody>
                    <a:bodyPr/>
                    <a:lstStyle/>
                    <a:p>
                      <a:pPr algn="ctr"/>
                      <a:r>
                        <a:rPr lang="en-US" sz="1200" dirty="0"/>
                        <a:t>-</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4101D">
                        <a:alpha val="10000"/>
                      </a:srgbClr>
                    </a:solidFill>
                  </a:tcPr>
                </a:tc>
                <a:extLst>
                  <a:ext uri="{0D108BD9-81ED-4DB2-BD59-A6C34878D82A}">
                    <a16:rowId xmlns:a16="http://schemas.microsoft.com/office/drawing/2014/main" val="499753712"/>
                  </a:ext>
                </a:extLst>
              </a:tr>
            </a:tbl>
          </a:graphicData>
        </a:graphic>
      </p:graphicFrame>
      <p:graphicFrame>
        <p:nvGraphicFramePr>
          <p:cNvPr id="8" name="Table 7">
            <a:extLst>
              <a:ext uri="{FF2B5EF4-FFF2-40B4-BE49-F238E27FC236}">
                <a16:creationId xmlns:a16="http://schemas.microsoft.com/office/drawing/2014/main" id="{866DA564-B4B2-E05F-90D7-03F4E9ABAF13}"/>
              </a:ext>
            </a:extLst>
          </p:cNvPr>
          <p:cNvGraphicFramePr>
            <a:graphicFrameLocks noGrp="1"/>
          </p:cNvGraphicFramePr>
          <p:nvPr/>
        </p:nvGraphicFramePr>
        <p:xfrm>
          <a:off x="603503" y="4523905"/>
          <a:ext cx="5263897" cy="643080"/>
        </p:xfrm>
        <a:graphic>
          <a:graphicData uri="http://schemas.openxmlformats.org/drawingml/2006/table">
            <a:tbl>
              <a:tblPr firstRow="1" bandRow="1">
                <a:tableStyleId>{00A15C55-8517-42AA-B614-E9B94910E393}</a:tableStyleId>
              </a:tblPr>
              <a:tblGrid>
                <a:gridCol w="1648144">
                  <a:extLst>
                    <a:ext uri="{9D8B030D-6E8A-4147-A177-3AD203B41FA5}">
                      <a16:colId xmlns:a16="http://schemas.microsoft.com/office/drawing/2014/main" val="2132207957"/>
                    </a:ext>
                  </a:extLst>
                </a:gridCol>
                <a:gridCol w="1292377">
                  <a:extLst>
                    <a:ext uri="{9D8B030D-6E8A-4147-A177-3AD203B41FA5}">
                      <a16:colId xmlns:a16="http://schemas.microsoft.com/office/drawing/2014/main" val="1825982089"/>
                    </a:ext>
                  </a:extLst>
                </a:gridCol>
                <a:gridCol w="1314159">
                  <a:extLst>
                    <a:ext uri="{9D8B030D-6E8A-4147-A177-3AD203B41FA5}">
                      <a16:colId xmlns:a16="http://schemas.microsoft.com/office/drawing/2014/main" val="3575466897"/>
                    </a:ext>
                  </a:extLst>
                </a:gridCol>
                <a:gridCol w="1009217">
                  <a:extLst>
                    <a:ext uri="{9D8B030D-6E8A-4147-A177-3AD203B41FA5}">
                      <a16:colId xmlns:a16="http://schemas.microsoft.com/office/drawing/2014/main" val="2427770935"/>
                    </a:ext>
                  </a:extLst>
                </a:gridCol>
              </a:tblGrid>
              <a:tr h="205716">
                <a:tc>
                  <a:txBody>
                    <a:bodyPr/>
                    <a:lstStyle/>
                    <a:p>
                      <a:pPr algn="l"/>
                      <a:endParaRPr lang="en-US" sz="1400" dirty="0"/>
                    </a:p>
                  </a:txBody>
                  <a:tcPr marL="27432" marR="27432" marT="9144" marB="9144"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1400" b="1" dirty="0"/>
                        <a:t>C75 (n=22)</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63A0CA"/>
                    </a:solidFill>
                  </a:tcPr>
                </a:tc>
                <a:tc>
                  <a:txBody>
                    <a:bodyPr/>
                    <a:lstStyle/>
                    <a:p>
                      <a:pPr algn="ctr"/>
                      <a:r>
                        <a:rPr lang="en-US" sz="1400" b="1" dirty="0"/>
                        <a:t>C150 (n=26)</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1A2370"/>
                    </a:solidFill>
                  </a:tcPr>
                </a:tc>
                <a:tc>
                  <a:txBody>
                    <a:bodyPr/>
                    <a:lstStyle/>
                    <a:p>
                      <a:pPr algn="ctr"/>
                      <a:r>
                        <a:rPr lang="en-US" sz="1400" b="1" dirty="0"/>
                        <a:t>F (n=35)</a:t>
                      </a:r>
                    </a:p>
                  </a:txBody>
                  <a:tcPr marL="27432" marR="27432" marT="9144" marB="9144"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4101D"/>
                    </a:solidFill>
                  </a:tcPr>
                </a:tc>
                <a:extLst>
                  <a:ext uri="{0D108BD9-81ED-4DB2-BD59-A6C34878D82A}">
                    <a16:rowId xmlns:a16="http://schemas.microsoft.com/office/drawing/2014/main" val="3133745500"/>
                  </a:ext>
                </a:extLst>
              </a:tr>
              <a:tr h="205716">
                <a:tc>
                  <a:txBody>
                    <a:bodyPr/>
                    <a:lstStyle/>
                    <a:p>
                      <a:pPr algn="l"/>
                      <a:r>
                        <a:rPr lang="en-US" sz="1200" dirty="0"/>
                        <a:t>mPFS, mo (90% CI)</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6.3 (3.4-12.9)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3A0CA">
                        <a:alpha val="20000"/>
                      </a:srgbClr>
                    </a:solidFill>
                  </a:tcPr>
                </a:tc>
                <a:tc>
                  <a:txBody>
                    <a:bodyPr/>
                    <a:lstStyle/>
                    <a:p>
                      <a:pPr algn="ctr"/>
                      <a:r>
                        <a:rPr lang="en-US" sz="1200" dirty="0"/>
                        <a:t>9.2 (3.7-12.9)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A2370">
                        <a:alpha val="20000"/>
                      </a:srgbClr>
                    </a:solidFill>
                  </a:tcPr>
                </a:tc>
                <a:tc>
                  <a:txBody>
                    <a:bodyPr/>
                    <a:lstStyle/>
                    <a:p>
                      <a:pPr algn="ctr"/>
                      <a:r>
                        <a:rPr lang="en-US" sz="1200" dirty="0"/>
                        <a:t>2.2 (1.9-3.8)</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101D">
                        <a:alpha val="20000"/>
                      </a:srgbClr>
                    </a:solidFill>
                  </a:tcPr>
                </a:tc>
                <a:extLst>
                  <a:ext uri="{0D108BD9-81ED-4DB2-BD59-A6C34878D82A}">
                    <a16:rowId xmlns:a16="http://schemas.microsoft.com/office/drawing/2014/main" val="3381447297"/>
                  </a:ext>
                </a:extLst>
              </a:tr>
              <a:tr h="205716">
                <a:tc>
                  <a:txBody>
                    <a:bodyPr/>
                    <a:lstStyle/>
                    <a:p>
                      <a:pPr algn="l"/>
                      <a:r>
                        <a:rPr lang="en-US" sz="1200" dirty="0"/>
                        <a:t>Adjusted HR</a:t>
                      </a:r>
                      <a:r>
                        <a:rPr lang="en-US" sz="1200" baseline="30000" dirty="0"/>
                        <a:t>a</a:t>
                      </a:r>
                      <a:r>
                        <a:rPr lang="en-US" sz="1200" dirty="0"/>
                        <a:t> (90% CI)</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200" dirty="0"/>
                        <a:t>0.33 (0.18-0.58)</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63A0CA">
                        <a:alpha val="9804"/>
                      </a:srgbClr>
                    </a:solidFill>
                  </a:tcPr>
                </a:tc>
                <a:tc>
                  <a:txBody>
                    <a:bodyPr/>
                    <a:lstStyle/>
                    <a:p>
                      <a:pPr algn="ctr"/>
                      <a:r>
                        <a:rPr lang="en-US" sz="1200" dirty="0"/>
                        <a:t>0.55 (0.33-0.89)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1A2370">
                        <a:alpha val="9804"/>
                      </a:srgbClr>
                    </a:solidFill>
                  </a:tcPr>
                </a:tc>
                <a:tc>
                  <a:txBody>
                    <a:bodyPr/>
                    <a:lstStyle/>
                    <a:p>
                      <a:pPr algn="ctr"/>
                      <a:r>
                        <a:rPr lang="en-US" sz="1200" dirty="0"/>
                        <a:t>-</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4101D">
                        <a:alpha val="9804"/>
                      </a:srgbClr>
                    </a:solidFill>
                  </a:tcPr>
                </a:tc>
                <a:extLst>
                  <a:ext uri="{0D108BD9-81ED-4DB2-BD59-A6C34878D82A}">
                    <a16:rowId xmlns:a16="http://schemas.microsoft.com/office/drawing/2014/main" val="499753712"/>
                  </a:ext>
                </a:extLst>
              </a:tr>
            </a:tbl>
          </a:graphicData>
        </a:graphic>
      </p:graphicFrame>
      <p:sp>
        <p:nvSpPr>
          <p:cNvPr id="17" name="Text Placeholder 12">
            <a:extLst>
              <a:ext uri="{FF2B5EF4-FFF2-40B4-BE49-F238E27FC236}">
                <a16:creationId xmlns:a16="http://schemas.microsoft.com/office/drawing/2014/main" id="{FB28F1E0-5355-4740-45B7-CE17BDD2A721}"/>
              </a:ext>
            </a:extLst>
          </p:cNvPr>
          <p:cNvSpPr txBox="1">
            <a:spLocks/>
          </p:cNvSpPr>
          <p:nvPr/>
        </p:nvSpPr>
        <p:spPr>
          <a:xfrm>
            <a:off x="653988" y="5899411"/>
            <a:ext cx="10515600" cy="331478"/>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a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HR adjusted for prior use of CDK4/6i and liver/lung metastases</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endPar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4E91456-BF6F-FA1F-532C-3FFB991C9280}"/>
              </a:ext>
            </a:extLst>
          </p:cNvPr>
          <p:cNvSpPr/>
          <p:nvPr/>
        </p:nvSpPr>
        <p:spPr>
          <a:xfrm>
            <a:off x="914399" y="6492239"/>
            <a:ext cx="8484353" cy="274320"/>
          </a:xfrm>
          <a:prstGeom prst="rect">
            <a:avLst/>
          </a:prstGeom>
        </p:spPr>
        <p:txBody>
          <a:bodyPr wrap="square" anchor="ctr" anchorCtr="0">
            <a:no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Oliveira M et al. SABCS 2022. Abstract GS3-02.</a:t>
            </a:r>
            <a:endParaRPr kumimoji="0" lang="en-US" sz="10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110730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0C9A-E855-94AA-AB99-61CDCAA9D252}"/>
              </a:ext>
            </a:extLst>
          </p:cNvPr>
          <p:cNvSpPr>
            <a:spLocks noGrp="1"/>
          </p:cNvSpPr>
          <p:nvPr>
            <p:ph type="title"/>
          </p:nvPr>
        </p:nvSpPr>
        <p:spPr>
          <a:xfrm>
            <a:off x="609599" y="98875"/>
            <a:ext cx="11321668" cy="815525"/>
          </a:xfrm>
        </p:spPr>
        <p:txBody>
          <a:bodyPr/>
          <a:lstStyle/>
          <a:p>
            <a:r>
              <a:rPr lang="en-US" sz="2400" dirty="0"/>
              <a:t>Clinical activity of camizestrant, a next-generation SERD, versus fulvestrant in patients with a detectable ESR1 mutation: Exploratory analysis of SERENA-2.</a:t>
            </a:r>
          </a:p>
        </p:txBody>
      </p:sp>
      <p:sp>
        <p:nvSpPr>
          <p:cNvPr id="3" name="Content Placeholder 2">
            <a:extLst>
              <a:ext uri="{FF2B5EF4-FFF2-40B4-BE49-F238E27FC236}">
                <a16:creationId xmlns:a16="http://schemas.microsoft.com/office/drawing/2014/main" id="{D8FFF49A-D213-4315-6C4A-91876E34E343}"/>
              </a:ext>
            </a:extLst>
          </p:cNvPr>
          <p:cNvSpPr>
            <a:spLocks noGrp="1"/>
          </p:cNvSpPr>
          <p:nvPr>
            <p:ph idx="1"/>
          </p:nvPr>
        </p:nvSpPr>
        <p:spPr>
          <a:xfrm>
            <a:off x="344460" y="1204181"/>
            <a:ext cx="3496020" cy="5087038"/>
          </a:xfrm>
        </p:spPr>
        <p:txBody>
          <a:bodyPr/>
          <a:lstStyle/>
          <a:p>
            <a:r>
              <a:rPr lang="en-US" dirty="0"/>
              <a:t>Benefit of oral SERD over fulvestrant was observed in patients with:</a:t>
            </a:r>
          </a:p>
          <a:p>
            <a:r>
              <a:rPr lang="en-US" dirty="0"/>
              <a:t>1 ESR1 mutation</a:t>
            </a:r>
          </a:p>
          <a:p>
            <a:r>
              <a:rPr lang="en-US" dirty="0"/>
              <a:t>&gt;1 ESR1 mutation</a:t>
            </a:r>
          </a:p>
          <a:p>
            <a:r>
              <a:rPr lang="en-US" dirty="0"/>
              <a:t>Specific ESR1 mutations</a:t>
            </a:r>
          </a:p>
        </p:txBody>
      </p:sp>
      <p:pic>
        <p:nvPicPr>
          <p:cNvPr id="4" name="Picture 3">
            <a:extLst>
              <a:ext uri="{FF2B5EF4-FFF2-40B4-BE49-F238E27FC236}">
                <a16:creationId xmlns:a16="http://schemas.microsoft.com/office/drawing/2014/main" id="{50695B88-D4B4-55CA-57E9-5400D61611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0674" y="914400"/>
            <a:ext cx="7941326" cy="5637162"/>
          </a:xfrm>
          <a:prstGeom prst="rect">
            <a:avLst/>
          </a:prstGeom>
        </p:spPr>
      </p:pic>
      <p:sp>
        <p:nvSpPr>
          <p:cNvPr id="5" name="TextBox 4">
            <a:extLst>
              <a:ext uri="{FF2B5EF4-FFF2-40B4-BE49-F238E27FC236}">
                <a16:creationId xmlns:a16="http://schemas.microsoft.com/office/drawing/2014/main" id="{91607128-09C1-2E05-C841-21022C867734}"/>
              </a:ext>
            </a:extLst>
          </p:cNvPr>
          <p:cNvSpPr txBox="1"/>
          <p:nvPr/>
        </p:nvSpPr>
        <p:spPr>
          <a:xfrm>
            <a:off x="168925" y="6581001"/>
            <a:ext cx="11854149" cy="276999"/>
          </a:xfrm>
          <a:prstGeom prst="rect">
            <a:avLst/>
          </a:prstGeom>
          <a:noFill/>
        </p:spPr>
        <p:txBody>
          <a:bodyPr wrap="square" rtlCol="0">
            <a:spAutoFit/>
          </a:bodyPr>
          <a:lstStyle/>
          <a:p>
            <a:r>
              <a:rPr lang="en-US" sz="1200" dirty="0"/>
              <a:t>Oliveira M et al. ASCO 2023;Abstract 1066.</a:t>
            </a:r>
          </a:p>
        </p:txBody>
      </p:sp>
    </p:spTree>
    <p:extLst>
      <p:ext uri="{BB962C8B-B14F-4D97-AF65-F5344CB8AC3E}">
        <p14:creationId xmlns:p14="http://schemas.microsoft.com/office/powerpoint/2010/main" val="1740887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0C9A-E855-94AA-AB99-61CDCAA9D252}"/>
              </a:ext>
            </a:extLst>
          </p:cNvPr>
          <p:cNvSpPr>
            <a:spLocks noGrp="1"/>
          </p:cNvSpPr>
          <p:nvPr>
            <p:ph type="title"/>
          </p:nvPr>
        </p:nvSpPr>
        <p:spPr/>
        <p:txBody>
          <a:bodyPr/>
          <a:lstStyle/>
          <a:p>
            <a:r>
              <a:rPr lang="en-US" dirty="0"/>
              <a:t>SERENA-2: Exploratory Analysis </a:t>
            </a:r>
          </a:p>
        </p:txBody>
      </p:sp>
      <p:sp>
        <p:nvSpPr>
          <p:cNvPr id="3" name="Content Placeholder 2">
            <a:extLst>
              <a:ext uri="{FF2B5EF4-FFF2-40B4-BE49-F238E27FC236}">
                <a16:creationId xmlns:a16="http://schemas.microsoft.com/office/drawing/2014/main" id="{D8FFF49A-D213-4315-6C4A-91876E34E343}"/>
              </a:ext>
            </a:extLst>
          </p:cNvPr>
          <p:cNvSpPr>
            <a:spLocks noGrp="1"/>
          </p:cNvSpPr>
          <p:nvPr>
            <p:ph idx="1"/>
          </p:nvPr>
        </p:nvSpPr>
        <p:spPr>
          <a:xfrm>
            <a:off x="609600" y="1145754"/>
            <a:ext cx="10972800" cy="4448647"/>
          </a:xfrm>
        </p:spPr>
        <p:txBody>
          <a:bodyPr/>
          <a:lstStyle/>
          <a:p>
            <a:r>
              <a:rPr lang="en-US" sz="2400" dirty="0"/>
              <a:t>Camizestrant monotherapy has shown promising data over fulvestrant in patients with HR+/HER2- MBC and an ESR1 mutation</a:t>
            </a:r>
          </a:p>
          <a:p>
            <a:r>
              <a:rPr lang="en-US" sz="2400" dirty="0"/>
              <a:t>The agent retains activity regardless of number or type of ESR1 mutations</a:t>
            </a:r>
          </a:p>
          <a:p>
            <a:r>
              <a:rPr lang="en-US" sz="2400" dirty="0"/>
              <a:t>Ongoing studies are looking at:</a:t>
            </a:r>
          </a:p>
          <a:p>
            <a:pPr lvl="1"/>
            <a:r>
              <a:rPr lang="en-US" sz="2000" dirty="0"/>
              <a:t>Camizestrant combinations</a:t>
            </a:r>
          </a:p>
          <a:p>
            <a:pPr lvl="1"/>
            <a:r>
              <a:rPr lang="en-US" sz="2000" dirty="0"/>
              <a:t>Other oral SERDs in combinations: giredestrant, </a:t>
            </a:r>
            <a:r>
              <a:rPr lang="en-US" sz="2000" dirty="0" err="1"/>
              <a:t>imlunestrant</a:t>
            </a:r>
            <a:endParaRPr lang="en-US" sz="2000" dirty="0"/>
          </a:p>
          <a:p>
            <a:pPr lvl="1"/>
            <a:r>
              <a:rPr lang="en-US" sz="2000" dirty="0"/>
              <a:t>ARV-471 (</a:t>
            </a:r>
            <a:r>
              <a:rPr lang="en-US" sz="2000" dirty="0" err="1"/>
              <a:t>vepdegestrant</a:t>
            </a:r>
            <a:r>
              <a:rPr lang="en-US" sz="2000" dirty="0"/>
              <a:t>, PROTAC), OP-1250 (CERAN)</a:t>
            </a:r>
          </a:p>
          <a:p>
            <a:r>
              <a:rPr lang="en-US" sz="2400" dirty="0"/>
              <a:t>Likely will be a rapidly expanding space in the next 1-2 years</a:t>
            </a:r>
          </a:p>
        </p:txBody>
      </p:sp>
    </p:spTree>
    <p:extLst>
      <p:ext uri="{BB962C8B-B14F-4D97-AF65-F5344CB8AC3E}">
        <p14:creationId xmlns:p14="http://schemas.microsoft.com/office/powerpoint/2010/main" val="1417440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C7A09B-088C-50F4-0D7D-EA36B94FA623}"/>
              </a:ext>
            </a:extLst>
          </p:cNvPr>
          <p:cNvSpPr>
            <a:spLocks noGrp="1"/>
          </p:cNvSpPr>
          <p:nvPr>
            <p:ph type="title"/>
          </p:nvPr>
        </p:nvSpPr>
        <p:spPr>
          <a:xfrm>
            <a:off x="838199" y="237531"/>
            <a:ext cx="10515600" cy="635772"/>
          </a:xfrm>
        </p:spPr>
        <p:txBody>
          <a:bodyPr>
            <a:noAutofit/>
          </a:bodyPr>
          <a:lstStyle/>
          <a:p>
            <a:pPr algn="ctr"/>
            <a:r>
              <a:rPr lang="en-US" sz="3200" b="1" dirty="0">
                <a:latin typeface="+mn-lt"/>
              </a:rPr>
              <a:t>Novel Oral Endocrine Therapies: SERD, CERAN, PROTAC</a:t>
            </a:r>
          </a:p>
        </p:txBody>
      </p:sp>
      <p:graphicFrame>
        <p:nvGraphicFramePr>
          <p:cNvPr id="6" name="Table 5">
            <a:extLst>
              <a:ext uri="{FF2B5EF4-FFF2-40B4-BE49-F238E27FC236}">
                <a16:creationId xmlns:a16="http://schemas.microsoft.com/office/drawing/2014/main" id="{A05F80D9-36D9-0C0E-7977-B5D80D2958B1}"/>
              </a:ext>
            </a:extLst>
          </p:cNvPr>
          <p:cNvGraphicFramePr>
            <a:graphicFrameLocks noGrp="1"/>
          </p:cNvGraphicFramePr>
          <p:nvPr>
            <p:extLst>
              <p:ext uri="{D42A27DB-BD31-4B8C-83A1-F6EECF244321}">
                <p14:modId xmlns:p14="http://schemas.microsoft.com/office/powerpoint/2010/main" val="3201106598"/>
              </p:ext>
            </p:extLst>
          </p:nvPr>
        </p:nvGraphicFramePr>
        <p:xfrm>
          <a:off x="715523" y="873303"/>
          <a:ext cx="10760951" cy="5589486"/>
        </p:xfrm>
        <a:graphic>
          <a:graphicData uri="http://schemas.openxmlformats.org/drawingml/2006/table">
            <a:tbl>
              <a:tblPr/>
              <a:tblGrid>
                <a:gridCol w="3740392">
                  <a:extLst>
                    <a:ext uri="{9D8B030D-6E8A-4147-A177-3AD203B41FA5}">
                      <a16:colId xmlns:a16="http://schemas.microsoft.com/office/drawing/2014/main" val="3717199327"/>
                    </a:ext>
                  </a:extLst>
                </a:gridCol>
                <a:gridCol w="2969774">
                  <a:extLst>
                    <a:ext uri="{9D8B030D-6E8A-4147-A177-3AD203B41FA5}">
                      <a16:colId xmlns:a16="http://schemas.microsoft.com/office/drawing/2014/main" val="2837877330"/>
                    </a:ext>
                  </a:extLst>
                </a:gridCol>
                <a:gridCol w="4050785">
                  <a:extLst>
                    <a:ext uri="{9D8B030D-6E8A-4147-A177-3AD203B41FA5}">
                      <a16:colId xmlns:a16="http://schemas.microsoft.com/office/drawing/2014/main" val="1590345434"/>
                    </a:ext>
                  </a:extLst>
                </a:gridCol>
              </a:tblGrid>
              <a:tr h="325948">
                <a:tc>
                  <a:txBody>
                    <a:bodyPr/>
                    <a:lstStyle/>
                    <a:p>
                      <a:pPr algn="ctr" fontAlgn="b"/>
                      <a:r>
                        <a:rPr lang="en-US" sz="1900" b="1" i="0" u="none" strike="noStrike" dirty="0">
                          <a:solidFill>
                            <a:srgbClr val="000000"/>
                          </a:solidFill>
                          <a:effectLst/>
                          <a:latin typeface="Calibri" panose="020F0502020204030204" pitchFamily="34" charset="0"/>
                        </a:rPr>
                        <a:t>Agent</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900" b="1" i="0" u="none" strike="noStrike" dirty="0">
                          <a:solidFill>
                            <a:srgbClr val="000000"/>
                          </a:solidFill>
                          <a:effectLst/>
                          <a:latin typeface="Calibri" panose="020F0502020204030204" pitchFamily="34" charset="0"/>
                        </a:rPr>
                        <a:t>Disease setting</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900" b="1" i="0" u="none" strike="noStrike" dirty="0">
                          <a:solidFill>
                            <a:srgbClr val="000000"/>
                          </a:solidFill>
                          <a:effectLst/>
                          <a:latin typeface="Calibri" panose="020F0502020204030204" pitchFamily="34" charset="0"/>
                        </a:rPr>
                        <a:t>Select ongoing trials</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794909182"/>
                  </a:ext>
                </a:extLst>
              </a:tr>
              <a:tr h="325948">
                <a:tc gridSpan="3">
                  <a:txBody>
                    <a:bodyPr/>
                    <a:lstStyle/>
                    <a:p>
                      <a:pPr algn="ctr" fontAlgn="b"/>
                      <a:r>
                        <a:rPr lang="en-US" sz="1900" b="1" i="0" u="none" strike="noStrike" dirty="0">
                          <a:solidFill>
                            <a:schemeClr val="tx1"/>
                          </a:solidFill>
                          <a:effectLst/>
                          <a:latin typeface="Calibri" panose="020F0502020204030204" pitchFamily="34" charset="0"/>
                        </a:rPr>
                        <a:t>ORAL SERDs</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3712088065"/>
                  </a:ext>
                </a:extLst>
              </a:tr>
              <a:tr h="290787">
                <a:tc>
                  <a:txBody>
                    <a:bodyPr/>
                    <a:lstStyle/>
                    <a:p>
                      <a:pPr algn="ctr" fontAlgn="b"/>
                      <a:r>
                        <a:rPr lang="en-US" sz="1600" b="1" i="0" u="none" strike="noStrike" dirty="0" err="1">
                          <a:solidFill>
                            <a:srgbClr val="000000"/>
                          </a:solidFill>
                          <a:effectLst/>
                          <a:latin typeface="Calibri" panose="020F0502020204030204" pitchFamily="34" charset="0"/>
                        </a:rPr>
                        <a:t>Elacestrant</a:t>
                      </a:r>
                      <a:r>
                        <a:rPr lang="en-US" sz="1600" b="1" i="0" u="none" strike="noStrike" dirty="0">
                          <a:solidFill>
                            <a:srgbClr val="000000"/>
                          </a:solidFill>
                          <a:effectLst/>
                          <a:latin typeface="Calibri" panose="020F0502020204030204" pitchFamily="34" charset="0"/>
                        </a:rPr>
                        <a:t> (RAD1901)</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effectLst/>
                          <a:latin typeface="Calibri" panose="020F0502020204030204" pitchFamily="34" charset="0"/>
                        </a:rPr>
                        <a:t>Advanced/Metastatic</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dirty="0">
                          <a:solidFill>
                            <a:srgbClr val="000000"/>
                          </a:solidFill>
                          <a:effectLst/>
                          <a:latin typeface="Calibri" panose="020F0502020204030204" pitchFamily="34" charset="0"/>
                        </a:rPr>
                        <a:t>EMERALD, ELEVATE </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54709271"/>
                  </a:ext>
                </a:extLst>
              </a:tr>
              <a:tr h="850392">
                <a:tc rowSpan="3">
                  <a:txBody>
                    <a:bodyPr/>
                    <a:lstStyle/>
                    <a:p>
                      <a:pPr algn="ctr" fontAlgn="ctr"/>
                      <a:r>
                        <a:rPr lang="en-US" sz="1600" b="1" i="0" u="none" strike="noStrike" dirty="0">
                          <a:solidFill>
                            <a:srgbClr val="000000"/>
                          </a:solidFill>
                          <a:effectLst/>
                          <a:latin typeface="Calibri" panose="020F0502020204030204" pitchFamily="34" charset="0"/>
                        </a:rPr>
                        <a:t>Giredestrant (GDC-9545)</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Advanced/Metastatic                             </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err="1">
                          <a:solidFill>
                            <a:srgbClr val="000000"/>
                          </a:solidFill>
                          <a:effectLst/>
                          <a:latin typeface="Calibri" panose="020F0502020204030204" pitchFamily="34" charset="0"/>
                        </a:rPr>
                        <a:t>persevERA</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acelERA</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evERA</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pionERA</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4498547"/>
                  </a:ext>
                </a:extLst>
              </a:tr>
              <a:tr h="290787">
                <a:tc vMerge="1">
                  <a:txBody>
                    <a:bodyPr/>
                    <a:lstStyle/>
                    <a:p>
                      <a:endParaRPr lang="en-US"/>
                    </a:p>
                  </a:txBody>
                  <a:tcPr/>
                </a:tc>
                <a:tc>
                  <a:txBody>
                    <a:bodyPr/>
                    <a:lstStyle/>
                    <a:p>
                      <a:pPr algn="ctr" fontAlgn="b"/>
                      <a:r>
                        <a:rPr lang="en-US" sz="1600" b="1" i="0" u="none" strike="noStrike">
                          <a:solidFill>
                            <a:srgbClr val="000000"/>
                          </a:solidFill>
                          <a:effectLst/>
                          <a:latin typeface="Calibri" panose="020F0502020204030204" pitchFamily="34" charset="0"/>
                        </a:rPr>
                        <a:t>Neoadjuvant </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err="1">
                          <a:solidFill>
                            <a:srgbClr val="000000"/>
                          </a:solidFill>
                          <a:effectLst/>
                          <a:latin typeface="Calibri" panose="020F0502020204030204" pitchFamily="34" charset="0"/>
                        </a:rPr>
                        <a:t>coopERA</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3023449"/>
                  </a:ext>
                </a:extLst>
              </a:tr>
              <a:tr h="290787">
                <a:tc vMerge="1">
                  <a:txBody>
                    <a:bodyPr/>
                    <a:lstStyle/>
                    <a:p>
                      <a:pPr algn="ctr" fontAlgn="ct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Adjuvant</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err="1">
                          <a:solidFill>
                            <a:srgbClr val="FF0000"/>
                          </a:solidFill>
                          <a:effectLst/>
                          <a:latin typeface="Calibri" panose="020F0502020204030204" pitchFamily="34" charset="0"/>
                        </a:rPr>
                        <a:t>lidERA</a:t>
                      </a:r>
                      <a:endParaRPr lang="en-US" sz="1600" b="1" i="0" u="none" strike="noStrike" dirty="0">
                        <a:solidFill>
                          <a:srgbClr val="FF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3904437"/>
                  </a:ext>
                </a:extLst>
              </a:tr>
              <a:tr h="853380">
                <a:tc rowSpan="3">
                  <a:txBody>
                    <a:bodyPr/>
                    <a:lstStyle/>
                    <a:p>
                      <a:pPr algn="ctr" fontAlgn="ctr"/>
                      <a:r>
                        <a:rPr lang="en-US" sz="1600" b="1" i="0" u="none" strike="noStrike" dirty="0" err="1">
                          <a:solidFill>
                            <a:srgbClr val="000000"/>
                          </a:solidFill>
                          <a:effectLst/>
                          <a:latin typeface="Calibri" panose="020F0502020204030204" pitchFamily="34" charset="0"/>
                        </a:rPr>
                        <a:t>Camizestrant</a:t>
                      </a:r>
                      <a:r>
                        <a:rPr lang="en-US" sz="1600" b="1" i="0" u="none" strike="noStrike" dirty="0">
                          <a:solidFill>
                            <a:srgbClr val="000000"/>
                          </a:solidFill>
                          <a:effectLst/>
                          <a:latin typeface="Calibri" panose="020F0502020204030204" pitchFamily="34" charset="0"/>
                        </a:rPr>
                        <a:t> (AZD9833)</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Advanced/Metastatic                               </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SERENA-1,-2,-4, -6</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9090137"/>
                  </a:ext>
                </a:extLst>
              </a:tr>
              <a:tr h="290787">
                <a:tc vMerge="1">
                  <a:txBody>
                    <a:bodyPr/>
                    <a:lstStyle/>
                    <a:p>
                      <a:endParaRPr lang="en-US"/>
                    </a:p>
                  </a:txBody>
                  <a:tcPr/>
                </a:tc>
                <a:tc>
                  <a:txBody>
                    <a:bodyPr/>
                    <a:lstStyle/>
                    <a:p>
                      <a:pPr algn="ctr" fontAlgn="b"/>
                      <a:r>
                        <a:rPr lang="en-US" sz="1600" b="1" i="0" u="none" strike="noStrike">
                          <a:solidFill>
                            <a:srgbClr val="000000"/>
                          </a:solidFill>
                          <a:effectLst/>
                          <a:latin typeface="Calibri" panose="020F0502020204030204" pitchFamily="34" charset="0"/>
                        </a:rPr>
                        <a:t>Neoadjuvant </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SERENA-3</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4655761"/>
                  </a:ext>
                </a:extLst>
              </a:tr>
              <a:tr h="290787">
                <a:tc vMerge="1">
                  <a:txBody>
                    <a:bodyPr/>
                    <a:lstStyle/>
                    <a:p>
                      <a:pPr algn="ctr" fontAlgn="ct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Adjuvant</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FF0000"/>
                          </a:solidFill>
                          <a:effectLst/>
                          <a:latin typeface="Calibri" panose="020F0502020204030204" pitchFamily="34" charset="0"/>
                        </a:rPr>
                        <a:t>CAMBRIA, CAMBRIA-2</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974407"/>
                  </a:ext>
                </a:extLst>
              </a:tr>
              <a:tr h="290787">
                <a:tc rowSpan="3">
                  <a:txBody>
                    <a:bodyPr/>
                    <a:lstStyle/>
                    <a:p>
                      <a:pPr algn="ctr" fontAlgn="ctr"/>
                      <a:r>
                        <a:rPr lang="en-US" sz="1600" b="1" i="0" u="none" strike="noStrike" dirty="0" err="1">
                          <a:solidFill>
                            <a:srgbClr val="000000"/>
                          </a:solidFill>
                          <a:effectLst/>
                          <a:latin typeface="Calibri" panose="020F0502020204030204" pitchFamily="34" charset="0"/>
                        </a:rPr>
                        <a:t>Imlunestrant</a:t>
                      </a:r>
                      <a:r>
                        <a:rPr lang="en-US" sz="1600" b="1" i="0" u="none" strike="noStrike" dirty="0">
                          <a:solidFill>
                            <a:srgbClr val="000000"/>
                          </a:solidFill>
                          <a:effectLst/>
                          <a:latin typeface="Calibri" panose="020F0502020204030204" pitchFamily="34" charset="0"/>
                        </a:rPr>
                        <a:t> (LY3484356)</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Advanced/Metastatic</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EMBER</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6050449"/>
                  </a:ext>
                </a:extLst>
              </a:tr>
              <a:tr h="290787">
                <a:tc vMerge="1">
                  <a:txBody>
                    <a:bodyPr/>
                    <a:lstStyle/>
                    <a:p>
                      <a:endParaRPr lang="en-US"/>
                    </a:p>
                  </a:txBody>
                  <a:tcPr/>
                </a:tc>
                <a:tc>
                  <a:txBody>
                    <a:bodyPr/>
                    <a:lstStyle/>
                    <a:p>
                      <a:pPr algn="ctr" fontAlgn="b"/>
                      <a:r>
                        <a:rPr lang="en-US" sz="1600" b="1" i="0" u="none" strike="noStrike">
                          <a:solidFill>
                            <a:srgbClr val="000000"/>
                          </a:solidFill>
                          <a:effectLst/>
                          <a:latin typeface="Calibri" panose="020F0502020204030204" pitchFamily="34" charset="0"/>
                        </a:rPr>
                        <a:t>Neoadjuvant </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EMBER-2</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817676"/>
                  </a:ext>
                </a:extLst>
              </a:tr>
              <a:tr h="290787">
                <a:tc vMerge="1">
                  <a:txBody>
                    <a:bodyPr/>
                    <a:lstStyle/>
                    <a:p>
                      <a:pPr algn="ctr" fontAlgn="ct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Adjuvant </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FF0000"/>
                          </a:solidFill>
                          <a:effectLst/>
                          <a:latin typeface="Calibri" panose="020F0502020204030204" pitchFamily="34" charset="0"/>
                        </a:rPr>
                        <a:t>EMBER-4</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4895823"/>
                  </a:ext>
                </a:extLst>
              </a:tr>
              <a:tr h="325948">
                <a:tc gridSpan="3">
                  <a:txBody>
                    <a:bodyPr/>
                    <a:lstStyle/>
                    <a:p>
                      <a:pPr algn="ctr" fontAlgn="ctr"/>
                      <a:r>
                        <a:rPr lang="en-US" sz="1900" b="1" i="0" u="none" strike="noStrike" dirty="0">
                          <a:solidFill>
                            <a:schemeClr val="tx1"/>
                          </a:solidFill>
                          <a:effectLst/>
                          <a:latin typeface="Calibri" panose="020F0502020204030204" pitchFamily="34" charset="0"/>
                        </a:rPr>
                        <a:t>Other novel agents</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338800782"/>
                  </a:ext>
                </a:extLst>
              </a:tr>
              <a:tr h="290787">
                <a:tc>
                  <a:txBody>
                    <a:bodyPr/>
                    <a:lstStyle/>
                    <a:p>
                      <a:pPr algn="ctr" fontAlgn="b"/>
                      <a:r>
                        <a:rPr lang="en-US" sz="1600" b="1" i="0" u="none" strike="noStrike" dirty="0">
                          <a:solidFill>
                            <a:srgbClr val="000000"/>
                          </a:solidFill>
                          <a:effectLst/>
                          <a:latin typeface="Calibri" panose="020F0502020204030204" pitchFamily="34" charset="0"/>
                        </a:rPr>
                        <a:t>ARV-471</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Advanced/Metastatic</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NCT04072952</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0538915"/>
                  </a:ext>
                </a:extLst>
              </a:tr>
              <a:tr h="290787">
                <a:tc>
                  <a:txBody>
                    <a:bodyPr/>
                    <a:lstStyle/>
                    <a:p>
                      <a:pPr algn="ctr" fontAlgn="b"/>
                      <a:r>
                        <a:rPr lang="en-US" sz="1600" b="1" i="0" u="none" strike="noStrike" dirty="0">
                          <a:solidFill>
                            <a:srgbClr val="000000"/>
                          </a:solidFill>
                          <a:effectLst/>
                          <a:latin typeface="Calibri" panose="020F0502020204030204" pitchFamily="34" charset="0"/>
                        </a:rPr>
                        <a:t>OP-1250</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Advanced/Metastatic</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NCT04505826</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3922535"/>
                  </a:ext>
                </a:extLst>
              </a:tr>
            </a:tbl>
          </a:graphicData>
        </a:graphic>
      </p:graphicFrame>
    </p:spTree>
    <p:extLst>
      <p:ext uri="{BB962C8B-B14F-4D97-AF65-F5344CB8AC3E}">
        <p14:creationId xmlns:p14="http://schemas.microsoft.com/office/powerpoint/2010/main" val="2667292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73D5-820C-2AD7-F2B4-8C06BB00F5B3}"/>
              </a:ext>
            </a:extLst>
          </p:cNvPr>
          <p:cNvSpPr>
            <a:spLocks noGrp="1"/>
          </p:cNvSpPr>
          <p:nvPr>
            <p:ph type="title"/>
          </p:nvPr>
        </p:nvSpPr>
        <p:spPr/>
        <p:txBody>
          <a:bodyPr/>
          <a:lstStyle/>
          <a:p>
            <a:r>
              <a:rPr lang="en-US" sz="3733" b="1" dirty="0"/>
              <a:t>MONARCH 3 Study Design</a:t>
            </a:r>
            <a:endParaRPr lang="en-US" dirty="0"/>
          </a:p>
        </p:txBody>
      </p:sp>
      <p:grpSp>
        <p:nvGrpSpPr>
          <p:cNvPr id="3" name="Group 2">
            <a:extLst>
              <a:ext uri="{FF2B5EF4-FFF2-40B4-BE49-F238E27FC236}">
                <a16:creationId xmlns:a16="http://schemas.microsoft.com/office/drawing/2014/main" id="{DFF21524-74FC-1B80-FF7E-DE44423DEA67}"/>
              </a:ext>
            </a:extLst>
          </p:cNvPr>
          <p:cNvGrpSpPr/>
          <p:nvPr/>
        </p:nvGrpSpPr>
        <p:grpSpPr>
          <a:xfrm>
            <a:off x="254000" y="1459361"/>
            <a:ext cx="11515120" cy="3398421"/>
            <a:chOff x="1114230" y="2182091"/>
            <a:chExt cx="8618982" cy="2076966"/>
          </a:xfrm>
        </p:grpSpPr>
        <p:sp>
          <p:nvSpPr>
            <p:cNvPr id="4" name="Rectangle: Rounded Corners 3">
              <a:extLst>
                <a:ext uri="{FF2B5EF4-FFF2-40B4-BE49-F238E27FC236}">
                  <a16:creationId xmlns:a16="http://schemas.microsoft.com/office/drawing/2014/main" id="{E18E4750-8873-3945-5A68-6748215CAB66}"/>
                </a:ext>
              </a:extLst>
            </p:cNvPr>
            <p:cNvSpPr/>
            <p:nvPr/>
          </p:nvSpPr>
          <p:spPr>
            <a:xfrm>
              <a:off x="1114230" y="2298162"/>
              <a:ext cx="2496915" cy="1960894"/>
            </a:xfrm>
            <a:prstGeom prst="roundRect">
              <a:avLst>
                <a:gd name="adj" fmla="val 8380"/>
              </a:avLst>
            </a:prstGeom>
            <a:solidFill>
              <a:schemeClr val="bg1">
                <a:lumMod val="95000"/>
              </a:schemeClr>
            </a:solidFill>
            <a:ln w="12700" cap="flat" cmpd="sng" algn="ctr">
              <a:noFill/>
              <a:prstDash val="solid"/>
              <a:miter lim="800000"/>
            </a:ln>
            <a:effectLst/>
          </p:spPr>
          <p:txBody>
            <a:bodyPr rtlCol="0" anchor="ctr"/>
            <a:lstStyle/>
            <a:p>
              <a:pPr defTabSz="2159979">
                <a:spcBef>
                  <a:spcPts val="600"/>
                </a:spcBef>
                <a:buClr>
                  <a:srgbClr val="D52B1E"/>
                </a:buClr>
                <a:defRPr/>
              </a:pPr>
              <a:r>
                <a:rPr lang="en-GB" sz="1400" b="1" u="sng" dirty="0">
                  <a:solidFill>
                    <a:srgbClr val="000000"/>
                  </a:solidFill>
                  <a:latin typeface="Arial" panose="020B0604020202020204" pitchFamily="34" charset="0"/>
                  <a:ea typeface="Tahoma"/>
                  <a:cs typeface="Arial" panose="020B0604020202020204" pitchFamily="34" charset="0"/>
                </a:rPr>
                <a:t>Eligibility Criteria:</a:t>
              </a:r>
              <a:endParaRPr lang="en-GB" sz="1400" b="1" dirty="0">
                <a:solidFill>
                  <a:srgbClr val="000000"/>
                </a:solidFill>
                <a:latin typeface="Arial" panose="020B0604020202020204" pitchFamily="34" charset="0"/>
                <a:ea typeface="Tahoma"/>
                <a:cs typeface="Arial" panose="020B0604020202020204" pitchFamily="34" charset="0"/>
              </a:endParaRPr>
            </a:p>
            <a:p>
              <a:pPr marL="182875" indent="-182875" defTabSz="2159979">
                <a:spcBef>
                  <a:spcPts val="800"/>
                </a:spcBef>
                <a:buClr>
                  <a:srgbClr val="D52B1E"/>
                </a:buClr>
                <a:buFont typeface="Arial" panose="020B0604020202020204" pitchFamily="34" charset="0"/>
                <a:buChar char="•"/>
                <a:defRPr/>
              </a:pPr>
              <a:r>
                <a:rPr lang="en-GB" sz="1400" dirty="0">
                  <a:solidFill>
                    <a:srgbClr val="000000"/>
                  </a:solidFill>
                  <a:latin typeface="Arial" panose="020B0604020202020204" pitchFamily="34" charset="0"/>
                  <a:ea typeface="Tahoma"/>
                  <a:cs typeface="Arial" panose="020B0604020202020204" pitchFamily="34" charset="0"/>
                </a:rPr>
                <a:t>HR+, HER2- ABC</a:t>
              </a:r>
            </a:p>
            <a:p>
              <a:pPr marL="182875" indent="-182875" defTabSz="2159979">
                <a:buClr>
                  <a:srgbClr val="D52B1E"/>
                </a:buClr>
                <a:buFont typeface="Arial" panose="020B0604020202020204" pitchFamily="34" charset="0"/>
                <a:buChar char="•"/>
                <a:defRPr/>
              </a:pPr>
              <a:r>
                <a:rPr lang="en-GB" sz="1400" dirty="0">
                  <a:solidFill>
                    <a:srgbClr val="000000"/>
                  </a:solidFill>
                  <a:latin typeface="Arial" panose="020B0604020202020204" pitchFamily="34" charset="0"/>
                  <a:ea typeface="Tahoma"/>
                  <a:cs typeface="Arial" panose="020B0604020202020204" pitchFamily="34" charset="0"/>
                </a:rPr>
                <a:t>Postmenopausal </a:t>
              </a:r>
            </a:p>
            <a:p>
              <a:pPr marL="182875" indent="-182875" defTabSz="2159979">
                <a:buClr>
                  <a:srgbClr val="D52B1E"/>
                </a:buClr>
                <a:buFont typeface="Arial" panose="020B0604020202020204" pitchFamily="34" charset="0"/>
                <a:buChar char="•"/>
                <a:defRPr/>
              </a:pPr>
              <a:r>
                <a:rPr lang="en-GB" sz="1400" dirty="0">
                  <a:solidFill>
                    <a:srgbClr val="000000"/>
                  </a:solidFill>
                  <a:latin typeface="Arial" panose="020B0604020202020204" pitchFamily="34" charset="0"/>
                  <a:ea typeface="Tahoma"/>
                  <a:cs typeface="Arial" panose="020B0604020202020204" pitchFamily="34" charset="0"/>
                </a:rPr>
                <a:t>Metastatic or locoregionally recurrent disease with no prior systemic therapy in this setting</a:t>
              </a:r>
            </a:p>
            <a:p>
              <a:pPr marL="182875" indent="-182875" defTabSz="2159979">
                <a:buClr>
                  <a:srgbClr val="D52B1E"/>
                </a:buClr>
                <a:buFont typeface="Arial" panose="020B0604020202020204" pitchFamily="34" charset="0"/>
                <a:buChar char="•"/>
                <a:defRPr/>
              </a:pPr>
              <a:r>
                <a:rPr lang="en-GB" sz="1400" dirty="0">
                  <a:solidFill>
                    <a:srgbClr val="000000"/>
                  </a:solidFill>
                  <a:latin typeface="Arial" panose="020B0604020202020204" pitchFamily="34" charset="0"/>
                  <a:ea typeface="Tahoma"/>
                  <a:cs typeface="Arial" panose="020B0604020202020204" pitchFamily="34" charset="0"/>
                </a:rPr>
                <a:t>If (neo)adjuvant ET administered, a disease-free interval of &gt;12 months since completion of ET</a:t>
              </a:r>
            </a:p>
            <a:p>
              <a:pPr marL="182875" indent="-182875" defTabSz="2159979">
                <a:buClr>
                  <a:srgbClr val="D52B1E"/>
                </a:buClr>
                <a:buFont typeface="Arial" panose="020B0604020202020204" pitchFamily="34" charset="0"/>
                <a:buChar char="•"/>
                <a:defRPr/>
              </a:pPr>
              <a:r>
                <a:rPr lang="en-GB" sz="1400" dirty="0">
                  <a:solidFill>
                    <a:srgbClr val="000000"/>
                  </a:solidFill>
                  <a:latin typeface="Arial" panose="020B0604020202020204" pitchFamily="34" charset="0"/>
                  <a:ea typeface="Tahoma"/>
                  <a:cs typeface="Arial" panose="020B0604020202020204" pitchFamily="34" charset="0"/>
                </a:rPr>
                <a:t>ECOG PS ≤1</a:t>
              </a:r>
            </a:p>
          </p:txBody>
        </p:sp>
        <p:sp>
          <p:nvSpPr>
            <p:cNvPr id="5" name="Rectangle: Rounded Corners 4">
              <a:extLst>
                <a:ext uri="{FF2B5EF4-FFF2-40B4-BE49-F238E27FC236}">
                  <a16:creationId xmlns:a16="http://schemas.microsoft.com/office/drawing/2014/main" id="{E338EA88-C228-A633-71A7-F03D2204E796}"/>
                </a:ext>
              </a:extLst>
            </p:cNvPr>
            <p:cNvSpPr/>
            <p:nvPr/>
          </p:nvSpPr>
          <p:spPr>
            <a:xfrm rot="16200000">
              <a:off x="3099402" y="3126017"/>
              <a:ext cx="1696138" cy="253838"/>
            </a:xfrm>
            <a:prstGeom prst="roundRect">
              <a:avLst>
                <a:gd name="adj" fmla="val 0"/>
              </a:avLst>
            </a:prstGeom>
            <a:solidFill>
              <a:srgbClr val="FED100"/>
            </a:solidFill>
            <a:ln w="12700" cap="flat" cmpd="sng" algn="ctr">
              <a:noFill/>
              <a:prstDash val="solid"/>
              <a:miter lim="800000"/>
            </a:ln>
            <a:effectLst/>
          </p:spPr>
          <p:txBody>
            <a:bodyPr rtlCol="0" anchor="ctr"/>
            <a:lstStyle/>
            <a:p>
              <a:pPr algn="ctr" defTabSz="2159979">
                <a:defRPr/>
              </a:pPr>
              <a:r>
                <a:rPr lang="en-US" sz="1200" b="1" kern="0" dirty="0">
                  <a:solidFill>
                    <a:sysClr val="windowText" lastClr="000000"/>
                  </a:solidFill>
                  <a:latin typeface="Arial" panose="020B0604020202020204" pitchFamily="34" charset="0"/>
                  <a:ea typeface="Tahoma"/>
                  <a:cs typeface="Arial" panose="020B0604020202020204" pitchFamily="34" charset="0"/>
                </a:rPr>
                <a:t>Randomization 2:1 </a:t>
              </a:r>
            </a:p>
          </p:txBody>
        </p:sp>
        <p:cxnSp>
          <p:nvCxnSpPr>
            <p:cNvPr id="6" name="Straight Connector 5">
              <a:extLst>
                <a:ext uri="{FF2B5EF4-FFF2-40B4-BE49-F238E27FC236}">
                  <a16:creationId xmlns:a16="http://schemas.microsoft.com/office/drawing/2014/main" id="{9B503897-1D88-D0D1-68E0-C3B2BC286B17}"/>
                </a:ext>
              </a:extLst>
            </p:cNvPr>
            <p:cNvCxnSpPr/>
            <p:nvPr/>
          </p:nvCxnSpPr>
          <p:spPr>
            <a:xfrm>
              <a:off x="3608432" y="3217388"/>
              <a:ext cx="211695" cy="0"/>
            </a:xfrm>
            <a:prstGeom prst="line">
              <a:avLst/>
            </a:prstGeom>
            <a:noFill/>
            <a:ln w="12700" cap="flat" cmpd="sng" algn="ctr">
              <a:solidFill>
                <a:srgbClr val="000000"/>
              </a:solidFill>
              <a:prstDash val="solid"/>
              <a:tailEnd type="triangle"/>
            </a:ln>
            <a:effectLst/>
          </p:spPr>
        </p:cxnSp>
        <p:grpSp>
          <p:nvGrpSpPr>
            <p:cNvPr id="7" name="Group 6">
              <a:extLst>
                <a:ext uri="{FF2B5EF4-FFF2-40B4-BE49-F238E27FC236}">
                  <a16:creationId xmlns:a16="http://schemas.microsoft.com/office/drawing/2014/main" id="{C6AD5387-5CF8-2FA9-3658-8A513DF31EF2}"/>
                </a:ext>
              </a:extLst>
            </p:cNvPr>
            <p:cNvGrpSpPr/>
            <p:nvPr/>
          </p:nvGrpSpPr>
          <p:grpSpPr>
            <a:xfrm>
              <a:off x="4074390" y="2715583"/>
              <a:ext cx="572019" cy="1014047"/>
              <a:chOff x="3488691" y="2429217"/>
              <a:chExt cx="633525" cy="892004"/>
            </a:xfrm>
          </p:grpSpPr>
          <p:sp>
            <p:nvSpPr>
              <p:cNvPr id="12" name="Left Bracket 11">
                <a:extLst>
                  <a:ext uri="{FF2B5EF4-FFF2-40B4-BE49-F238E27FC236}">
                    <a16:creationId xmlns:a16="http://schemas.microsoft.com/office/drawing/2014/main" id="{CE2EA3B8-638C-6BA9-95E4-41E01A913458}"/>
                  </a:ext>
                </a:extLst>
              </p:cNvPr>
              <p:cNvSpPr/>
              <p:nvPr/>
            </p:nvSpPr>
            <p:spPr>
              <a:xfrm>
                <a:off x="3631154" y="2429217"/>
                <a:ext cx="491062" cy="892004"/>
              </a:xfrm>
              <a:prstGeom prst="leftBracket">
                <a:avLst>
                  <a:gd name="adj" fmla="val 0"/>
                </a:avLst>
              </a:prstGeom>
              <a:noFill/>
              <a:ln w="12700" cap="flat" cmpd="sng" algn="ctr">
                <a:solidFill>
                  <a:srgbClr val="000000"/>
                </a:solidFill>
                <a:prstDash val="solid"/>
                <a:headEnd type="triangle"/>
                <a:tailEnd type="triangle"/>
              </a:ln>
              <a:effectLst/>
            </p:spPr>
            <p:txBody>
              <a:bodyPr rtlCol="0" anchor="ctr"/>
              <a:lstStyle/>
              <a:p>
                <a:pPr algn="ctr" defTabSz="2159979">
                  <a:defRPr/>
                </a:pPr>
                <a:endParaRPr lang="en-US">
                  <a:solidFill>
                    <a:prstClr val="black"/>
                  </a:solidFill>
                  <a:latin typeface="Calibri"/>
                  <a:ea typeface="Tahoma"/>
                  <a:cs typeface="Tahoma"/>
                </a:endParaRPr>
              </a:p>
            </p:txBody>
          </p:sp>
          <p:cxnSp>
            <p:nvCxnSpPr>
              <p:cNvPr id="13" name="Straight Connector 12">
                <a:extLst>
                  <a:ext uri="{FF2B5EF4-FFF2-40B4-BE49-F238E27FC236}">
                    <a16:creationId xmlns:a16="http://schemas.microsoft.com/office/drawing/2014/main" id="{83523C1B-8008-8669-CB3F-0FE5B91B891A}"/>
                  </a:ext>
                </a:extLst>
              </p:cNvPr>
              <p:cNvCxnSpPr>
                <a:cxnSpLocks/>
              </p:cNvCxnSpPr>
              <p:nvPr/>
            </p:nvCxnSpPr>
            <p:spPr>
              <a:xfrm>
                <a:off x="3488691" y="2859801"/>
                <a:ext cx="142463" cy="0"/>
              </a:xfrm>
              <a:prstGeom prst="line">
                <a:avLst/>
              </a:prstGeom>
              <a:noFill/>
              <a:ln w="12700" cap="flat" cmpd="sng" algn="ctr">
                <a:solidFill>
                  <a:srgbClr val="000000"/>
                </a:solidFill>
                <a:prstDash val="solid"/>
              </a:ln>
              <a:effectLst/>
            </p:spPr>
          </p:cxnSp>
        </p:grpSp>
        <p:sp>
          <p:nvSpPr>
            <p:cNvPr id="8" name="Rectangle: Rounded Corners 9">
              <a:extLst>
                <a:ext uri="{FF2B5EF4-FFF2-40B4-BE49-F238E27FC236}">
                  <a16:creationId xmlns:a16="http://schemas.microsoft.com/office/drawing/2014/main" id="{7C5FCF45-DC4C-C4F8-3488-45AFB3E1A3C0}"/>
                </a:ext>
              </a:extLst>
            </p:cNvPr>
            <p:cNvSpPr/>
            <p:nvPr/>
          </p:nvSpPr>
          <p:spPr>
            <a:xfrm>
              <a:off x="4695230" y="2299212"/>
              <a:ext cx="2570350" cy="849562"/>
            </a:xfrm>
            <a:prstGeom prst="roundRect">
              <a:avLst>
                <a:gd name="adj" fmla="val 12183"/>
              </a:avLst>
            </a:prstGeom>
            <a:solidFill>
              <a:srgbClr val="D52B1E"/>
            </a:solidFill>
            <a:ln w="25400" cap="flat" cmpd="sng" algn="ctr">
              <a:noFill/>
              <a:prstDash val="solid"/>
            </a:ln>
            <a:effectLst/>
          </p:spPr>
          <p:txBody>
            <a:bodyPr rtlCol="0" anchor="ctr"/>
            <a:lstStyle/>
            <a:p>
              <a:pPr defTabSz="2159979">
                <a:defRPr/>
              </a:pPr>
              <a:r>
                <a:rPr lang="en-GB" sz="1400" b="1" dirty="0" err="1">
                  <a:solidFill>
                    <a:srgbClr val="FFFFFF"/>
                  </a:solidFill>
                  <a:latin typeface="Arial" panose="020B0604020202020204" pitchFamily="34" charset="0"/>
                  <a:ea typeface="Tahoma"/>
                  <a:cs typeface="Arial" panose="020B0604020202020204" pitchFamily="34" charset="0"/>
                </a:rPr>
                <a:t>abemaciclib</a:t>
              </a:r>
              <a:r>
                <a:rPr lang="en-GB" sz="1400" b="1" dirty="0">
                  <a:solidFill>
                    <a:srgbClr val="FFFFFF"/>
                  </a:solidFill>
                  <a:latin typeface="Arial" panose="020B0604020202020204" pitchFamily="34" charset="0"/>
                  <a:ea typeface="Tahoma"/>
                  <a:cs typeface="Arial" panose="020B0604020202020204" pitchFamily="34" charset="0"/>
                </a:rPr>
                <a:t> 150 mg </a:t>
              </a:r>
              <a:r>
                <a:rPr lang="en-GB" sz="1400" dirty="0">
                  <a:solidFill>
                    <a:srgbClr val="FFFFFF"/>
                  </a:solidFill>
                  <a:latin typeface="Arial" panose="020B0604020202020204" pitchFamily="34" charset="0"/>
                  <a:ea typeface="Tahoma"/>
                  <a:cs typeface="Arial" panose="020B0604020202020204" pitchFamily="34" charset="0"/>
                </a:rPr>
                <a:t>PO</a:t>
              </a:r>
              <a:r>
                <a:rPr lang="en-GB" sz="1400" b="1" dirty="0">
                  <a:solidFill>
                    <a:srgbClr val="FFFFFF"/>
                  </a:solidFill>
                  <a:latin typeface="Arial" panose="020B0604020202020204" pitchFamily="34" charset="0"/>
                  <a:ea typeface="Tahoma"/>
                  <a:cs typeface="Arial" panose="020B0604020202020204" pitchFamily="34" charset="0"/>
                </a:rPr>
                <a:t> </a:t>
              </a:r>
              <a:r>
                <a:rPr lang="en-GB" sz="1400" dirty="0">
                  <a:solidFill>
                    <a:srgbClr val="FFFFFF"/>
                  </a:solidFill>
                  <a:latin typeface="Arial" panose="020B0604020202020204" pitchFamily="34" charset="0"/>
                  <a:ea typeface="Tahoma"/>
                  <a:cs typeface="Arial" panose="020B0604020202020204" pitchFamily="34" charset="0"/>
                </a:rPr>
                <a:t>BID </a:t>
              </a:r>
              <a:r>
                <a:rPr lang="en-GB" sz="1400" b="1" dirty="0">
                  <a:solidFill>
                    <a:srgbClr val="FFFFFF"/>
                  </a:solidFill>
                  <a:latin typeface="Arial" panose="020B0604020202020204" pitchFamily="34" charset="0"/>
                  <a:ea typeface="Tahoma"/>
                  <a:cs typeface="Arial" panose="020B0604020202020204" pitchFamily="34" charset="0"/>
                </a:rPr>
                <a:t>+</a:t>
              </a:r>
              <a:r>
                <a:rPr lang="en-GB" sz="1400" dirty="0">
                  <a:solidFill>
                    <a:srgbClr val="FFFFFF"/>
                  </a:solidFill>
                  <a:latin typeface="Arial" panose="020B0604020202020204" pitchFamily="34" charset="0"/>
                  <a:ea typeface="Tahoma"/>
                  <a:cs typeface="Arial" panose="020B0604020202020204" pitchFamily="34" charset="0"/>
                </a:rPr>
                <a:t> </a:t>
              </a:r>
            </a:p>
            <a:p>
              <a:pPr defTabSz="2159979">
                <a:spcBef>
                  <a:spcPts val="600"/>
                </a:spcBef>
                <a:defRPr/>
              </a:pPr>
              <a:r>
                <a:rPr lang="en-GB" sz="1400" b="1" dirty="0">
                  <a:solidFill>
                    <a:srgbClr val="FFFFFF"/>
                  </a:solidFill>
                  <a:latin typeface="Arial" panose="020B0604020202020204" pitchFamily="34" charset="0"/>
                  <a:ea typeface="Tahoma"/>
                  <a:cs typeface="Arial" panose="020B0604020202020204" pitchFamily="34" charset="0"/>
                </a:rPr>
                <a:t>anastrozole </a:t>
              </a:r>
              <a:r>
                <a:rPr lang="en-GB" sz="1400" dirty="0">
                  <a:solidFill>
                    <a:srgbClr val="FFFFFF"/>
                  </a:solidFill>
                  <a:latin typeface="Arial" panose="020B0604020202020204" pitchFamily="34" charset="0"/>
                  <a:ea typeface="Tahoma"/>
                  <a:cs typeface="Arial" panose="020B0604020202020204" pitchFamily="34" charset="0"/>
                </a:rPr>
                <a:t>1 mg or </a:t>
              </a:r>
            </a:p>
            <a:p>
              <a:pPr defTabSz="2159979">
                <a:defRPr/>
              </a:pPr>
              <a:r>
                <a:rPr lang="en-GB" sz="1400" b="1" dirty="0">
                  <a:solidFill>
                    <a:srgbClr val="FFFFFF"/>
                  </a:solidFill>
                  <a:latin typeface="Arial" panose="020B0604020202020204" pitchFamily="34" charset="0"/>
                  <a:ea typeface="Tahoma"/>
                  <a:cs typeface="Arial" panose="020B0604020202020204" pitchFamily="34" charset="0"/>
                </a:rPr>
                <a:t>letrozole </a:t>
              </a:r>
              <a:r>
                <a:rPr lang="en-GB" sz="1400" dirty="0">
                  <a:solidFill>
                    <a:srgbClr val="FFFFFF"/>
                  </a:solidFill>
                  <a:latin typeface="Arial" panose="020B0604020202020204" pitchFamily="34" charset="0"/>
                  <a:ea typeface="Tahoma"/>
                  <a:cs typeface="Arial" panose="020B0604020202020204" pitchFamily="34" charset="0"/>
                </a:rPr>
                <a:t>2.5 mg PO QD until PD </a:t>
              </a:r>
              <a:r>
                <a:rPr lang="en-GB" sz="1400" baseline="30000" dirty="0">
                  <a:solidFill>
                    <a:srgbClr val="FFFFFF"/>
                  </a:solidFill>
                  <a:latin typeface="Arial" panose="020B0604020202020204" pitchFamily="34" charset="0"/>
                  <a:ea typeface="Tahoma"/>
                  <a:cs typeface="Arial" panose="020B0604020202020204" pitchFamily="34" charset="0"/>
                </a:rPr>
                <a:t>a</a:t>
              </a:r>
              <a:r>
                <a:rPr lang="en-GB" sz="1400" dirty="0">
                  <a:solidFill>
                    <a:srgbClr val="FFFFFF"/>
                  </a:solidFill>
                  <a:latin typeface="Arial" panose="020B0604020202020204" pitchFamily="34" charset="0"/>
                  <a:ea typeface="Tahoma"/>
                  <a:cs typeface="Arial" panose="020B0604020202020204" pitchFamily="34" charset="0"/>
                </a:rPr>
                <a:t> </a:t>
              </a:r>
            </a:p>
          </p:txBody>
        </p:sp>
        <p:sp>
          <p:nvSpPr>
            <p:cNvPr id="9" name="Rectangle: Rounded Corners 10">
              <a:extLst>
                <a:ext uri="{FF2B5EF4-FFF2-40B4-BE49-F238E27FC236}">
                  <a16:creationId xmlns:a16="http://schemas.microsoft.com/office/drawing/2014/main" id="{8EB4E6B1-99D7-263C-71EB-FB4910BD8E30}"/>
                </a:ext>
              </a:extLst>
            </p:cNvPr>
            <p:cNvSpPr/>
            <p:nvPr/>
          </p:nvSpPr>
          <p:spPr>
            <a:xfrm>
              <a:off x="4695230" y="3409494"/>
              <a:ext cx="2570350" cy="849563"/>
            </a:xfrm>
            <a:prstGeom prst="roundRect">
              <a:avLst>
                <a:gd name="adj" fmla="val 14882"/>
              </a:avLst>
            </a:prstGeom>
            <a:solidFill>
              <a:srgbClr val="263E6A"/>
            </a:solidFill>
            <a:ln w="25400" cap="flat" cmpd="sng" algn="ctr">
              <a:noFill/>
              <a:prstDash val="solid"/>
            </a:ln>
            <a:effectLst/>
          </p:spPr>
          <p:txBody>
            <a:bodyPr rtlCol="0" anchor="ctr"/>
            <a:lstStyle/>
            <a:p>
              <a:pPr defTabSz="2159979">
                <a:defRPr/>
              </a:pPr>
              <a:r>
                <a:rPr lang="en-GB" sz="1400" b="1">
                  <a:solidFill>
                    <a:srgbClr val="FFFFFF"/>
                  </a:solidFill>
                  <a:latin typeface="Arial" panose="020B0604020202020204" pitchFamily="34" charset="0"/>
                  <a:ea typeface="Tahoma"/>
                  <a:cs typeface="Arial" panose="020B0604020202020204" pitchFamily="34" charset="0"/>
                </a:rPr>
                <a:t>placebo</a:t>
              </a:r>
              <a:r>
                <a:rPr lang="en-GB" sz="1400">
                  <a:solidFill>
                    <a:srgbClr val="FFFFFF"/>
                  </a:solidFill>
                  <a:latin typeface="Arial" panose="020B0604020202020204" pitchFamily="34" charset="0"/>
                  <a:ea typeface="Tahoma"/>
                  <a:cs typeface="Arial" panose="020B0604020202020204" pitchFamily="34" charset="0"/>
                </a:rPr>
                <a:t> PO BID </a:t>
              </a:r>
              <a:r>
                <a:rPr lang="en-GB" sz="1400" b="1">
                  <a:solidFill>
                    <a:srgbClr val="FFFFFF"/>
                  </a:solidFill>
                  <a:latin typeface="Arial" panose="020B0604020202020204" pitchFamily="34" charset="0"/>
                  <a:ea typeface="Tahoma"/>
                  <a:cs typeface="Arial" panose="020B0604020202020204" pitchFamily="34" charset="0"/>
                </a:rPr>
                <a:t>+</a:t>
              </a:r>
            </a:p>
            <a:p>
              <a:pPr defTabSz="2159979">
                <a:spcBef>
                  <a:spcPts val="600"/>
                </a:spcBef>
                <a:defRPr/>
              </a:pPr>
              <a:r>
                <a:rPr lang="en-GB" sz="1400" b="1">
                  <a:solidFill>
                    <a:srgbClr val="FFFFFF"/>
                  </a:solidFill>
                  <a:latin typeface="Arial" panose="020B0604020202020204" pitchFamily="34" charset="0"/>
                  <a:ea typeface="Tahoma"/>
                  <a:cs typeface="Arial" panose="020B0604020202020204" pitchFamily="34" charset="0"/>
                </a:rPr>
                <a:t>anastrozole </a:t>
              </a:r>
              <a:r>
                <a:rPr lang="en-GB" sz="1400">
                  <a:solidFill>
                    <a:srgbClr val="FFFFFF"/>
                  </a:solidFill>
                  <a:latin typeface="Arial" panose="020B0604020202020204" pitchFamily="34" charset="0"/>
                  <a:ea typeface="Tahoma"/>
                  <a:cs typeface="Arial" panose="020B0604020202020204" pitchFamily="34" charset="0"/>
                </a:rPr>
                <a:t>1 mg or </a:t>
              </a:r>
              <a:br>
                <a:rPr lang="en-GB" sz="1400" baseline="30000">
                  <a:solidFill>
                    <a:srgbClr val="FFFFFF"/>
                  </a:solidFill>
                  <a:latin typeface="Arial" panose="020B0604020202020204" pitchFamily="34" charset="0"/>
                  <a:ea typeface="Tahoma"/>
                  <a:cs typeface="Arial" panose="020B0604020202020204" pitchFamily="34" charset="0"/>
                </a:rPr>
              </a:br>
              <a:r>
                <a:rPr lang="en-GB" sz="1400" b="1">
                  <a:solidFill>
                    <a:srgbClr val="FFFFFF"/>
                  </a:solidFill>
                  <a:latin typeface="Arial" panose="020B0604020202020204" pitchFamily="34" charset="0"/>
                  <a:ea typeface="Tahoma"/>
                  <a:cs typeface="Arial" panose="020B0604020202020204" pitchFamily="34" charset="0"/>
                </a:rPr>
                <a:t>letrozole </a:t>
              </a:r>
              <a:r>
                <a:rPr lang="en-GB" sz="1400">
                  <a:solidFill>
                    <a:srgbClr val="FFFFFF"/>
                  </a:solidFill>
                  <a:latin typeface="Arial" panose="020B0604020202020204" pitchFamily="34" charset="0"/>
                  <a:ea typeface="Tahoma"/>
                  <a:cs typeface="Arial" panose="020B0604020202020204" pitchFamily="34" charset="0"/>
                </a:rPr>
                <a:t>2.5 mg QD until PD</a:t>
              </a:r>
              <a:r>
                <a:rPr lang="en-GB" sz="1400" baseline="30000">
                  <a:solidFill>
                    <a:srgbClr val="FFFFFF"/>
                  </a:solidFill>
                  <a:latin typeface="Arial" panose="020B0604020202020204" pitchFamily="34" charset="0"/>
                  <a:ea typeface="Tahoma"/>
                  <a:cs typeface="Arial" panose="020B0604020202020204" pitchFamily="34" charset="0"/>
                </a:rPr>
                <a:t>a </a:t>
              </a:r>
              <a:endParaRPr lang="en-GB" sz="1400" b="1">
                <a:solidFill>
                  <a:srgbClr val="FFFFFF"/>
                </a:solidFill>
                <a:latin typeface="Arial" panose="020B0604020202020204" pitchFamily="34" charset="0"/>
                <a:ea typeface="Tahoma"/>
                <a:cs typeface="Arial" panose="020B0604020202020204" pitchFamily="34" charset="0"/>
              </a:endParaRPr>
            </a:p>
          </p:txBody>
        </p:sp>
        <p:sp>
          <p:nvSpPr>
            <p:cNvPr id="10" name="Rectangle: Rounded Corners 11">
              <a:extLst>
                <a:ext uri="{FF2B5EF4-FFF2-40B4-BE49-F238E27FC236}">
                  <a16:creationId xmlns:a16="http://schemas.microsoft.com/office/drawing/2014/main" id="{4C0CC53C-6F0E-B608-61E6-C985B45FEB68}"/>
                </a:ext>
              </a:extLst>
            </p:cNvPr>
            <p:cNvSpPr/>
            <p:nvPr/>
          </p:nvSpPr>
          <p:spPr>
            <a:xfrm>
              <a:off x="7410117" y="2298162"/>
              <a:ext cx="2323095" cy="1956994"/>
            </a:xfrm>
            <a:prstGeom prst="roundRect">
              <a:avLst>
                <a:gd name="adj" fmla="val 7506"/>
              </a:avLst>
            </a:prstGeom>
            <a:solidFill>
              <a:schemeClr val="bg1">
                <a:lumMod val="95000"/>
              </a:schemeClr>
            </a:solidFill>
            <a:ln w="15875" cap="flat" cmpd="sng" algn="ctr">
              <a:noFill/>
              <a:prstDash val="solid"/>
            </a:ln>
            <a:effectLst/>
          </p:spPr>
          <p:txBody>
            <a:bodyPr rIns="0" rtlCol="0" anchor="ctr"/>
            <a:lstStyle/>
            <a:p>
              <a:pPr defTabSz="2159979">
                <a:defRPr/>
              </a:pPr>
              <a:r>
                <a:rPr lang="en-GB" sz="1400" b="1" u="sng" dirty="0">
                  <a:solidFill>
                    <a:srgbClr val="000000"/>
                  </a:solidFill>
                  <a:latin typeface="Arial" panose="020B0604020202020204" pitchFamily="34" charset="0"/>
                  <a:ea typeface="Tahoma"/>
                  <a:cs typeface="Arial" panose="020B0604020202020204" pitchFamily="34" charset="0"/>
                </a:rPr>
                <a:t>Primary Endpoint</a:t>
              </a:r>
              <a:r>
                <a:rPr lang="en-GB" sz="1400" b="1" u="sng" baseline="30000" dirty="0">
                  <a:solidFill>
                    <a:srgbClr val="000000"/>
                  </a:solidFill>
                  <a:latin typeface="Arial" panose="020B0604020202020204" pitchFamily="34" charset="0"/>
                  <a:ea typeface="Tahoma"/>
                  <a:cs typeface="Arial" panose="020B0604020202020204" pitchFamily="34" charset="0"/>
                </a:rPr>
                <a:t>5</a:t>
              </a:r>
            </a:p>
            <a:p>
              <a:pPr defTabSz="2159979">
                <a:spcAft>
                  <a:spcPts val="600"/>
                </a:spcAft>
                <a:defRPr/>
              </a:pPr>
              <a:r>
                <a:rPr lang="en-GB" sz="1400" dirty="0">
                  <a:solidFill>
                    <a:srgbClr val="000000"/>
                  </a:solidFill>
                  <a:latin typeface="Arial" panose="020B0604020202020204" pitchFamily="34" charset="0"/>
                  <a:ea typeface="Tahoma"/>
                  <a:cs typeface="Arial" panose="020B0604020202020204" pitchFamily="34" charset="0"/>
                </a:rPr>
                <a:t>Investigator-assessed PFS</a:t>
              </a:r>
              <a:endParaRPr lang="en-GB" sz="1400" b="1" u="sng" dirty="0">
                <a:solidFill>
                  <a:srgbClr val="000000"/>
                </a:solidFill>
                <a:latin typeface="Arial" panose="020B0604020202020204" pitchFamily="34" charset="0"/>
                <a:ea typeface="Tahoma"/>
                <a:cs typeface="Arial" panose="020B0604020202020204" pitchFamily="34" charset="0"/>
              </a:endParaRPr>
            </a:p>
            <a:p>
              <a:pPr defTabSz="2159979">
                <a:defRPr/>
              </a:pPr>
              <a:r>
                <a:rPr lang="en-GB" sz="1400" b="1" u="sng" dirty="0">
                  <a:solidFill>
                    <a:srgbClr val="000000"/>
                  </a:solidFill>
                  <a:latin typeface="Arial" panose="020B0604020202020204" pitchFamily="34" charset="0"/>
                  <a:ea typeface="Tahoma"/>
                  <a:cs typeface="Arial" panose="020B0604020202020204" pitchFamily="34" charset="0"/>
                </a:rPr>
                <a:t>Key Secondary Endpoints</a:t>
              </a:r>
            </a:p>
            <a:p>
              <a:pPr defTabSz="2159979">
                <a:defRPr/>
              </a:pPr>
              <a:r>
                <a:rPr lang="en-GB" sz="1400" b="1" i="1" dirty="0">
                  <a:solidFill>
                    <a:srgbClr val="000000"/>
                  </a:solidFill>
                  <a:latin typeface="Arial" panose="020B0604020202020204" pitchFamily="34" charset="0"/>
                  <a:ea typeface="Tahoma"/>
                  <a:cs typeface="Arial" panose="020B0604020202020204" pitchFamily="34" charset="0"/>
                </a:rPr>
                <a:t>Overall survival</a:t>
              </a:r>
              <a:r>
                <a:rPr lang="en-GB" sz="1400" dirty="0">
                  <a:solidFill>
                    <a:srgbClr val="000000"/>
                  </a:solidFill>
                  <a:latin typeface="Arial" panose="020B0604020202020204" pitchFamily="34" charset="0"/>
                  <a:ea typeface="Tahoma"/>
                  <a:cs typeface="Arial" panose="020B0604020202020204" pitchFamily="34" charset="0"/>
                </a:rPr>
                <a:t>, response rates, safety</a:t>
              </a:r>
            </a:p>
            <a:p>
              <a:pPr defTabSz="2159979">
                <a:defRPr/>
              </a:pPr>
              <a:endParaRPr lang="en-GB" sz="900" b="1" u="sng" dirty="0">
                <a:solidFill>
                  <a:srgbClr val="000000"/>
                </a:solidFill>
                <a:latin typeface="Arial" panose="020B0604020202020204" pitchFamily="34" charset="0"/>
                <a:ea typeface="Tahoma"/>
                <a:cs typeface="Arial" panose="020B0604020202020204" pitchFamily="34" charset="0"/>
              </a:endParaRPr>
            </a:p>
            <a:p>
              <a:pPr defTabSz="2159979">
                <a:spcAft>
                  <a:spcPts val="600"/>
                </a:spcAft>
                <a:defRPr/>
              </a:pPr>
              <a:r>
                <a:rPr lang="en-GB" sz="1400" b="1" u="sng" dirty="0">
                  <a:solidFill>
                    <a:srgbClr val="000000"/>
                  </a:solidFill>
                  <a:latin typeface="Arial" panose="020B0604020202020204" pitchFamily="34" charset="0"/>
                  <a:ea typeface="Tahoma"/>
                  <a:cs typeface="Arial" panose="020B0604020202020204" pitchFamily="34" charset="0"/>
                </a:rPr>
                <a:t>Exploratory Endpoint </a:t>
              </a:r>
              <a:r>
                <a:rPr lang="en-GB" sz="1400" dirty="0">
                  <a:solidFill>
                    <a:srgbClr val="000000"/>
                  </a:solidFill>
                  <a:latin typeface="Arial" panose="020B0604020202020204" pitchFamily="34" charset="0"/>
                  <a:ea typeface="Tahoma"/>
                  <a:cs typeface="Arial" panose="020B0604020202020204" pitchFamily="34" charset="0"/>
                </a:rPr>
                <a:t>Chemotherapy-free survival</a:t>
              </a:r>
            </a:p>
            <a:p>
              <a:pPr defTabSz="2159979">
                <a:defRPr/>
              </a:pPr>
              <a:r>
                <a:rPr lang="en-GB" sz="1400" b="1" u="sng" dirty="0">
                  <a:solidFill>
                    <a:srgbClr val="000000"/>
                  </a:solidFill>
                  <a:latin typeface="Arial" panose="020B0604020202020204" pitchFamily="34" charset="0"/>
                  <a:ea typeface="Tahoma"/>
                  <a:cs typeface="Arial" panose="020B0604020202020204" pitchFamily="34" charset="0"/>
                </a:rPr>
                <a:t>Stratification Factors</a:t>
              </a:r>
            </a:p>
            <a:p>
              <a:pPr marL="182875" indent="-182875" defTabSz="2159979">
                <a:buClr>
                  <a:srgbClr val="D52B17"/>
                </a:buClr>
                <a:buFont typeface="Arial" panose="020B0604020202020204" pitchFamily="34" charset="0"/>
                <a:buChar char="•"/>
                <a:defRPr/>
              </a:pPr>
              <a:r>
                <a:rPr lang="en-GB" sz="1400" dirty="0">
                  <a:solidFill>
                    <a:srgbClr val="000000"/>
                  </a:solidFill>
                  <a:latin typeface="Arial" panose="020B0604020202020204" pitchFamily="34" charset="0"/>
                  <a:ea typeface="Tahoma"/>
                  <a:cs typeface="Arial" panose="020B0604020202020204" pitchFamily="34" charset="0"/>
                </a:rPr>
                <a:t>Metastatic site (visceral, bone only, or other)</a:t>
              </a:r>
            </a:p>
            <a:p>
              <a:pPr marL="182875" indent="-182875" defTabSz="2159979">
                <a:buClr>
                  <a:srgbClr val="D52B17"/>
                </a:buClr>
                <a:buFont typeface="Arial" panose="020B0604020202020204" pitchFamily="34" charset="0"/>
                <a:buChar char="•"/>
                <a:defRPr/>
              </a:pPr>
              <a:r>
                <a:rPr lang="en-GB" sz="1400" dirty="0">
                  <a:solidFill>
                    <a:srgbClr val="000000"/>
                  </a:solidFill>
                  <a:latin typeface="Arial" panose="020B0604020202020204" pitchFamily="34" charset="0"/>
                  <a:ea typeface="Tahoma"/>
                  <a:cs typeface="Arial" panose="020B0604020202020204" pitchFamily="34" charset="0"/>
                </a:rPr>
                <a:t>Prior ET (AI, no ET, or other)</a:t>
              </a:r>
            </a:p>
          </p:txBody>
        </p:sp>
        <p:sp>
          <p:nvSpPr>
            <p:cNvPr id="11" name="TextBox 10">
              <a:extLst>
                <a:ext uri="{FF2B5EF4-FFF2-40B4-BE49-F238E27FC236}">
                  <a16:creationId xmlns:a16="http://schemas.microsoft.com/office/drawing/2014/main" id="{E573C3EC-A5AA-2A42-208C-580057B2717E}"/>
                </a:ext>
              </a:extLst>
            </p:cNvPr>
            <p:cNvSpPr txBox="1"/>
            <p:nvPr/>
          </p:nvSpPr>
          <p:spPr>
            <a:xfrm>
              <a:off x="3565658" y="2182091"/>
              <a:ext cx="774761" cy="206909"/>
            </a:xfrm>
            <a:prstGeom prst="rect">
              <a:avLst/>
            </a:prstGeom>
            <a:noFill/>
          </p:spPr>
          <p:txBody>
            <a:bodyPr wrap="square" rtlCol="0" anchor="ctr">
              <a:spAutoFit/>
            </a:bodyPr>
            <a:lstStyle/>
            <a:p>
              <a:pPr algn="ctr" defTabSz="2159979">
                <a:defRPr/>
              </a:pPr>
              <a:r>
                <a:rPr lang="en-GB" sz="1600" b="1">
                  <a:solidFill>
                    <a:srgbClr val="000000"/>
                  </a:solidFill>
                  <a:latin typeface="Arial" panose="020B0604020202020204" pitchFamily="34" charset="0"/>
                  <a:ea typeface="Tahoma"/>
                  <a:cs typeface="Arial" panose="020B0604020202020204" pitchFamily="34" charset="0"/>
                </a:rPr>
                <a:t>N = 493</a:t>
              </a:r>
              <a:endParaRPr lang="en-GB" sz="1600" b="1" baseline="30000">
                <a:solidFill>
                  <a:srgbClr val="000000"/>
                </a:solidFill>
                <a:latin typeface="Arial" panose="020B0604020202020204" pitchFamily="34" charset="0"/>
                <a:ea typeface="Tahoma"/>
                <a:cs typeface="Arial" panose="020B0604020202020204" pitchFamily="34" charset="0"/>
              </a:endParaRPr>
            </a:p>
          </p:txBody>
        </p:sp>
      </p:grpSp>
      <p:sp>
        <p:nvSpPr>
          <p:cNvPr id="15" name="TextBox 1">
            <a:extLst>
              <a:ext uri="{FF2B5EF4-FFF2-40B4-BE49-F238E27FC236}">
                <a16:creationId xmlns:a16="http://schemas.microsoft.com/office/drawing/2014/main" id="{8BC8BDFC-FB6B-6FE7-010C-E366A34ACF64}"/>
              </a:ext>
            </a:extLst>
          </p:cNvPr>
          <p:cNvSpPr txBox="1"/>
          <p:nvPr/>
        </p:nvSpPr>
        <p:spPr>
          <a:xfrm>
            <a:off x="254000" y="5890457"/>
            <a:ext cx="5036571"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defRPr/>
            </a:pPr>
            <a:r>
              <a:rPr lang="en-GB" sz="800" baseline="30000" dirty="0">
                <a:solidFill>
                  <a:prstClr val="white">
                    <a:lumMod val="50000"/>
                  </a:prstClr>
                </a:solidFill>
                <a:latin typeface="Arial" panose="020B0604020202020204" pitchFamily="34" charset="0"/>
                <a:cs typeface="Arial" panose="020B0604020202020204" pitchFamily="34" charset="0"/>
              </a:rPr>
              <a:t>a </a:t>
            </a:r>
            <a:r>
              <a:rPr lang="en-GB" sz="800" dirty="0">
                <a:solidFill>
                  <a:prstClr val="white">
                    <a:lumMod val="50000"/>
                  </a:prstClr>
                </a:solidFill>
                <a:latin typeface="Arial" panose="020B0604020202020204" pitchFamily="34" charset="0"/>
                <a:cs typeface="Arial" panose="020B0604020202020204" pitchFamily="34" charset="0"/>
              </a:rPr>
              <a:t>per physician’s choice: 79.1 % received letrozole, 19.9 % received anastrozole</a:t>
            </a:r>
          </a:p>
          <a:p>
            <a:pPr defTabSz="1219140">
              <a:defRPr/>
            </a:pPr>
            <a:r>
              <a:rPr lang="en-US" sz="800" kern="0" baseline="30000" dirty="0">
                <a:solidFill>
                  <a:prstClr val="white">
                    <a:lumMod val="50000"/>
                  </a:prstClr>
                </a:solidFill>
                <a:latin typeface="Arial" panose="020B0604020202020204" pitchFamily="34" charset="0"/>
                <a:ea typeface="Tahoma"/>
                <a:cs typeface="Arial" panose="020B0604020202020204" pitchFamily="34" charset="0"/>
              </a:rPr>
              <a:t>5</a:t>
            </a:r>
            <a:r>
              <a:rPr lang="en-US" sz="800" kern="0" dirty="0">
                <a:solidFill>
                  <a:prstClr val="white">
                    <a:lumMod val="50000"/>
                  </a:prstClr>
                </a:solidFill>
                <a:latin typeface="Arial" panose="020B0604020202020204" pitchFamily="34" charset="0"/>
                <a:ea typeface="Tahoma"/>
                <a:cs typeface="Arial" panose="020B0604020202020204" pitchFamily="34" charset="0"/>
              </a:rPr>
              <a:t>Goetz MP, et al. </a:t>
            </a:r>
            <a:r>
              <a:rPr lang="en-US" sz="800" i="1" kern="0" dirty="0">
                <a:solidFill>
                  <a:prstClr val="white">
                    <a:lumMod val="50000"/>
                  </a:prstClr>
                </a:solidFill>
                <a:latin typeface="Arial" panose="020B0604020202020204" pitchFamily="34" charset="0"/>
                <a:ea typeface="Tahoma"/>
                <a:cs typeface="Arial" panose="020B0604020202020204" pitchFamily="34" charset="0"/>
              </a:rPr>
              <a:t>J Clin Oncol.</a:t>
            </a:r>
            <a:r>
              <a:rPr lang="en-US" sz="800" kern="0" dirty="0">
                <a:solidFill>
                  <a:prstClr val="white">
                    <a:lumMod val="50000"/>
                  </a:prstClr>
                </a:solidFill>
                <a:latin typeface="Arial" panose="020B0604020202020204" pitchFamily="34" charset="0"/>
                <a:ea typeface="Tahoma"/>
                <a:cs typeface="Arial" panose="020B0604020202020204" pitchFamily="34" charset="0"/>
              </a:rPr>
              <a:t> 2017;35(32):3638-3646</a:t>
            </a:r>
          </a:p>
          <a:p>
            <a:pPr defTabSz="1219140">
              <a:defRPr/>
            </a:pPr>
            <a:endParaRPr lang="en-GB" sz="800" dirty="0">
              <a:solidFill>
                <a:prstClr val="white">
                  <a:lumMod val="50000"/>
                </a:prstClr>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C8C38DCF-BC91-E7F9-CC4B-FAB1F343E621}"/>
              </a:ext>
            </a:extLst>
          </p:cNvPr>
          <p:cNvSpPr/>
          <p:nvPr/>
        </p:nvSpPr>
        <p:spPr>
          <a:xfrm>
            <a:off x="253999" y="5102088"/>
            <a:ext cx="11527183" cy="477077"/>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r>
              <a:rPr lang="en-US" sz="1867" b="1" dirty="0">
                <a:solidFill>
                  <a:prstClr val="white"/>
                </a:solidFill>
                <a:latin typeface="Arial" panose="020B0604020202020204" pitchFamily="34" charset="0"/>
                <a:ea typeface="Roboto"/>
                <a:cs typeface="Arial" panose="020B0604020202020204" pitchFamily="34" charset="0"/>
              </a:rPr>
              <a:t>MONARCH 3 enrolled from November 2014 to November 2015 in 158 centers from 22 countries</a:t>
            </a:r>
            <a:endParaRPr lang="en-US" sz="1867" dirty="0">
              <a:solidFill>
                <a:prstClr val="white"/>
              </a:solidFill>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212146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295F0-6688-DBCB-8898-4C0B0607D2C3}"/>
              </a:ext>
            </a:extLst>
          </p:cNvPr>
          <p:cNvSpPr>
            <a:spLocks noGrp="1"/>
          </p:cNvSpPr>
          <p:nvPr>
            <p:ph type="title"/>
          </p:nvPr>
        </p:nvSpPr>
        <p:spPr>
          <a:xfrm>
            <a:off x="699911" y="327441"/>
            <a:ext cx="10792178" cy="920998"/>
          </a:xfrm>
        </p:spPr>
        <p:txBody>
          <a:bodyPr/>
          <a:lstStyle/>
          <a:p>
            <a:r>
              <a:rPr lang="en-US" dirty="0"/>
              <a:t>EMBER: Phase 1a/b Study of Imlunestrant With Abemaciclib ± AI in ER+ ABC: Study Design</a:t>
            </a:r>
          </a:p>
        </p:txBody>
      </p:sp>
      <p:sp>
        <p:nvSpPr>
          <p:cNvPr id="4" name="Slide Number Placeholder 3">
            <a:extLst>
              <a:ext uri="{FF2B5EF4-FFF2-40B4-BE49-F238E27FC236}">
                <a16:creationId xmlns:a16="http://schemas.microsoft.com/office/drawing/2014/main" id="{968EA8CB-CD00-204B-2972-39A8B6E7611B}"/>
              </a:ext>
            </a:extLst>
          </p:cNvPr>
          <p:cNvSpPr>
            <a:spLocks noGrp="1"/>
          </p:cNvSpPr>
          <p:nvPr>
            <p:ph type="sldNum" sz="quarter" idx="4"/>
          </p:nvPr>
        </p:nvSpPr>
        <p:spPr>
          <a:xfrm>
            <a:off x="11425286" y="6463722"/>
            <a:ext cx="699911" cy="2842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A24599-43B9-6040-A0FE-7C46A60A0A75}" type="slidenum">
              <a:rPr kumimoji="0" lang="en-US" sz="1200" b="0" i="0" u="none" strike="noStrike" kern="1200" cap="none" spc="0" normalizeH="0" baseline="0" noProof="0" smtClean="0">
                <a:ln>
                  <a:noFill/>
                </a:ln>
                <a:solidFill>
                  <a:srgbClr val="715091"/>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715091"/>
              </a:solidFill>
              <a:effectLst/>
              <a:uLnTx/>
              <a:uFillTx/>
              <a:latin typeface="Franklin Gothic Book" panose="020B0503020102020204"/>
              <a:ea typeface="+mn-ea"/>
              <a:cs typeface="+mn-cs"/>
            </a:endParaRPr>
          </a:p>
        </p:txBody>
      </p:sp>
      <p:sp>
        <p:nvSpPr>
          <p:cNvPr id="51" name="Text Placeholder 50">
            <a:extLst>
              <a:ext uri="{FF2B5EF4-FFF2-40B4-BE49-F238E27FC236}">
                <a16:creationId xmlns:a16="http://schemas.microsoft.com/office/drawing/2014/main" id="{A09F1D6D-B12A-52EB-C9D6-7558C4588621}"/>
              </a:ext>
            </a:extLst>
          </p:cNvPr>
          <p:cNvSpPr>
            <a:spLocks noGrp="1"/>
          </p:cNvSpPr>
          <p:nvPr>
            <p:ph type="body" sz="quarter" idx="10"/>
          </p:nvPr>
        </p:nvSpPr>
        <p:spPr/>
        <p:txBody>
          <a:bodyPr/>
          <a:lstStyle/>
          <a:p>
            <a:r>
              <a:rPr lang="en-US" sz="900" baseline="30000" dirty="0"/>
              <a:t>a</a:t>
            </a:r>
            <a:r>
              <a:rPr lang="en-US" sz="900" dirty="0"/>
              <a:t> AI was physician’s choice of anastrozole, letrozole, or exemestane at standard doses.</a:t>
            </a:r>
            <a:br>
              <a:rPr lang="da-DK" dirty="0"/>
            </a:br>
            <a:r>
              <a:rPr lang="da-DK" sz="900" dirty="0"/>
              <a:t>Jhaveri KL, et al SABCS 2023. Abstract </a:t>
            </a:r>
            <a:r>
              <a:rPr lang="en-US" sz="900" dirty="0"/>
              <a:t>PS15-09.</a:t>
            </a:r>
          </a:p>
        </p:txBody>
      </p:sp>
      <p:sp>
        <p:nvSpPr>
          <p:cNvPr id="10" name="Rectangle 9">
            <a:extLst>
              <a:ext uri="{FF2B5EF4-FFF2-40B4-BE49-F238E27FC236}">
                <a16:creationId xmlns:a16="http://schemas.microsoft.com/office/drawing/2014/main" id="{C09A57A6-0BAC-8AE6-3C5D-9BC200798417}"/>
              </a:ext>
            </a:extLst>
          </p:cNvPr>
          <p:cNvSpPr/>
          <p:nvPr/>
        </p:nvSpPr>
        <p:spPr>
          <a:xfrm>
            <a:off x="6071690" y="1644450"/>
            <a:ext cx="2120277" cy="12830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Imlunestrant + abemaciclib</a:t>
            </a:r>
            <a:endParaRPr kumimoji="0" lang="en-US" sz="1600" b="0" i="0" u="none" strike="noStrike" kern="1200" cap="none" spc="0" normalizeH="0" baseline="30000" noProof="0" dirty="0">
              <a:ln>
                <a:noFill/>
              </a:ln>
              <a:solidFill>
                <a:srgbClr val="FFFFFF"/>
              </a:solidFill>
              <a:effectLst/>
              <a:uLnTx/>
              <a:uFillTx/>
              <a:latin typeface="Franklin Gothic Book" panose="020B0503020102020204"/>
              <a:ea typeface="+mn-ea"/>
              <a:cs typeface="+mn-cs"/>
            </a:endParaRPr>
          </a:p>
        </p:txBody>
      </p:sp>
      <p:sp>
        <p:nvSpPr>
          <p:cNvPr id="11" name="Rectangle 10">
            <a:extLst>
              <a:ext uri="{FF2B5EF4-FFF2-40B4-BE49-F238E27FC236}">
                <a16:creationId xmlns:a16="http://schemas.microsoft.com/office/drawing/2014/main" id="{FF220640-92B7-7B67-0A21-E0E9B7167D34}"/>
              </a:ext>
            </a:extLst>
          </p:cNvPr>
          <p:cNvSpPr/>
          <p:nvPr/>
        </p:nvSpPr>
        <p:spPr>
          <a:xfrm>
            <a:off x="6071690" y="3125955"/>
            <a:ext cx="2120277" cy="1283098"/>
          </a:xfrm>
          <a:prstGeom prst="rect">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Franklin Gothic Book" panose="020B0503020102020204"/>
                <a:ea typeface="+mn-ea"/>
                <a:cs typeface="+mn-cs"/>
              </a:rPr>
              <a:t>Imlunestrant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Franklin Gothic Book" panose="020B0503020102020204"/>
                <a:ea typeface="+mn-ea"/>
                <a:cs typeface="+mn-cs"/>
              </a:rPr>
              <a:t>abemaciclib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404040"/>
                </a:solidFill>
                <a:effectLst/>
                <a:uLnTx/>
                <a:uFillTx/>
                <a:latin typeface="Franklin Gothic Book" panose="020B0503020102020204"/>
                <a:ea typeface="+mn-ea"/>
                <a:cs typeface="+mn-cs"/>
              </a:rPr>
              <a:t>AI</a:t>
            </a:r>
            <a:r>
              <a:rPr kumimoji="0" lang="en-US" sz="1600" b="0" i="0" u="none" strike="noStrike" kern="1200" cap="none" spc="0" normalizeH="0" baseline="30000" noProof="0" dirty="0" err="1">
                <a:ln>
                  <a:noFill/>
                </a:ln>
                <a:solidFill>
                  <a:srgbClr val="404040"/>
                </a:solidFill>
                <a:effectLst/>
                <a:uLnTx/>
                <a:uFillTx/>
                <a:latin typeface="Franklin Gothic Book" panose="020B0503020102020204"/>
                <a:ea typeface="+mn-ea"/>
                <a:cs typeface="+mn-cs"/>
              </a:rPr>
              <a:t>a</a:t>
            </a:r>
            <a:endParaRPr kumimoji="0" lang="en-US" sz="1600" b="0" i="0" u="none" strike="noStrike" kern="1200" cap="none" spc="0" normalizeH="0" baseline="30000" noProof="0" dirty="0">
              <a:ln>
                <a:noFill/>
              </a:ln>
              <a:solidFill>
                <a:srgbClr val="404040"/>
              </a:solidFill>
              <a:effectLst/>
              <a:uLnTx/>
              <a:uFillTx/>
              <a:latin typeface="Franklin Gothic Book" panose="020B0503020102020204"/>
              <a:ea typeface="+mn-ea"/>
              <a:cs typeface="+mn-cs"/>
            </a:endParaRPr>
          </a:p>
        </p:txBody>
      </p:sp>
      <p:sp>
        <p:nvSpPr>
          <p:cNvPr id="12" name="Rectangle 11">
            <a:extLst>
              <a:ext uri="{FF2B5EF4-FFF2-40B4-BE49-F238E27FC236}">
                <a16:creationId xmlns:a16="http://schemas.microsoft.com/office/drawing/2014/main" id="{B84C9407-FE26-9B0D-184F-69339D840EF8}"/>
              </a:ext>
            </a:extLst>
          </p:cNvPr>
          <p:cNvSpPr/>
          <p:nvPr/>
        </p:nvSpPr>
        <p:spPr>
          <a:xfrm>
            <a:off x="8972446" y="1880458"/>
            <a:ext cx="2452294" cy="22781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n-ea"/>
                <a:cs typeface="+mn-cs"/>
              </a:rPr>
              <a:t>Primary Endpoint</a:t>
            </a:r>
          </a:p>
          <a:p>
            <a:pPr marL="182880" marR="0" lvl="0" indent="-182880" algn="just"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Determine RP2D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n-ea"/>
                <a:cs typeface="+mn-cs"/>
              </a:rPr>
              <a:t>Secondary Endpoints</a:t>
            </a:r>
          </a:p>
          <a:p>
            <a:pPr marL="182880" marR="0" lvl="0" indent="-18288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Safety</a:t>
            </a:r>
          </a:p>
          <a:p>
            <a:pPr marL="182880" marR="0" lvl="0" indent="-18288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PK</a:t>
            </a:r>
          </a:p>
          <a:p>
            <a:pPr marL="182880" marR="0" lvl="0" indent="-18288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Antitumor activity </a:t>
            </a:r>
            <a:b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b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(ORR, CBR, TTR, PFS)</a:t>
            </a:r>
          </a:p>
        </p:txBody>
      </p:sp>
      <p:sp>
        <p:nvSpPr>
          <p:cNvPr id="13" name="Oval 12">
            <a:extLst>
              <a:ext uri="{FF2B5EF4-FFF2-40B4-BE49-F238E27FC236}">
                <a16:creationId xmlns:a16="http://schemas.microsoft.com/office/drawing/2014/main" id="{FAC6E7CB-CFBE-1A72-3CAA-7F2DF4262839}"/>
              </a:ext>
            </a:extLst>
          </p:cNvPr>
          <p:cNvSpPr/>
          <p:nvPr/>
        </p:nvSpPr>
        <p:spPr>
          <a:xfrm>
            <a:off x="4560445" y="2608197"/>
            <a:ext cx="877109" cy="8226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Franklin Gothic Book" panose="020B0503020102020204"/>
                <a:ea typeface="+mn-ea"/>
                <a:cs typeface="+mn-cs"/>
              </a:rPr>
              <a:t>R</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1:1</a:t>
            </a:r>
          </a:p>
        </p:txBody>
      </p:sp>
      <p:cxnSp>
        <p:nvCxnSpPr>
          <p:cNvPr id="14" name="Elbow Connector 13">
            <a:extLst>
              <a:ext uri="{FF2B5EF4-FFF2-40B4-BE49-F238E27FC236}">
                <a16:creationId xmlns:a16="http://schemas.microsoft.com/office/drawing/2014/main" id="{CDCC5947-1922-91B9-481E-91CAD394066B}"/>
              </a:ext>
            </a:extLst>
          </p:cNvPr>
          <p:cNvCxnSpPr>
            <a:cxnSpLocks/>
            <a:stCxn id="13" idx="6"/>
            <a:endCxn id="10" idx="1"/>
          </p:cNvCxnSpPr>
          <p:nvPr/>
        </p:nvCxnSpPr>
        <p:spPr>
          <a:xfrm flipV="1">
            <a:off x="5437554" y="2285999"/>
            <a:ext cx="634136" cy="733510"/>
          </a:xfrm>
          <a:prstGeom prst="bentConnector3">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5">
            <a:extLst>
              <a:ext uri="{FF2B5EF4-FFF2-40B4-BE49-F238E27FC236}">
                <a16:creationId xmlns:a16="http://schemas.microsoft.com/office/drawing/2014/main" id="{B437825C-7252-15C0-F898-61F658425C76}"/>
              </a:ext>
            </a:extLst>
          </p:cNvPr>
          <p:cNvCxnSpPr>
            <a:cxnSpLocks/>
            <a:stCxn id="13" idx="6"/>
            <a:endCxn id="11" idx="1"/>
          </p:cNvCxnSpPr>
          <p:nvPr/>
        </p:nvCxnSpPr>
        <p:spPr>
          <a:xfrm>
            <a:off x="5437554" y="3019509"/>
            <a:ext cx="634136" cy="747995"/>
          </a:xfrm>
          <a:prstGeom prst="bentConnector3">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84A0047-4E12-80F8-AAC8-B877128DF344}"/>
              </a:ext>
            </a:extLst>
          </p:cNvPr>
          <p:cNvSpPr txBox="1"/>
          <p:nvPr/>
        </p:nvSpPr>
        <p:spPr>
          <a:xfrm>
            <a:off x="4560445" y="3485566"/>
            <a:ext cx="87710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Franklin Gothic Book" panose="020B0503020102020204"/>
                <a:ea typeface="+mn-ea"/>
                <a:cs typeface="+mn-cs"/>
              </a:rPr>
              <a:t>N=85</a:t>
            </a:r>
            <a:endParaRPr kumimoji="0" lang="en-US" sz="1600" b="0" i="0" u="none" strike="noStrike" kern="1200" cap="none" spc="0" normalizeH="0" baseline="30000" noProof="0" dirty="0">
              <a:ln>
                <a:noFill/>
              </a:ln>
              <a:solidFill>
                <a:srgbClr val="404040"/>
              </a:solidFill>
              <a:effectLst/>
              <a:uLnTx/>
              <a:uFillTx/>
              <a:latin typeface="Franklin Gothic Book" panose="020B0503020102020204"/>
              <a:ea typeface="+mn-ea"/>
              <a:cs typeface="+mn-cs"/>
            </a:endParaRPr>
          </a:p>
        </p:txBody>
      </p:sp>
      <p:sp>
        <p:nvSpPr>
          <p:cNvPr id="9" name="TextBox 8">
            <a:extLst>
              <a:ext uri="{FF2B5EF4-FFF2-40B4-BE49-F238E27FC236}">
                <a16:creationId xmlns:a16="http://schemas.microsoft.com/office/drawing/2014/main" id="{8CA76ED0-2A0D-0BC8-2899-CF529C3CEF7E}"/>
              </a:ext>
            </a:extLst>
          </p:cNvPr>
          <p:cNvSpPr txBox="1"/>
          <p:nvPr/>
        </p:nvSpPr>
        <p:spPr>
          <a:xfrm>
            <a:off x="6071690" y="4478813"/>
            <a:ext cx="2120277"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n-ea"/>
                <a:cs typeface="+mn-cs"/>
              </a:rPr>
              <a:t>Stratification Factors</a:t>
            </a:r>
          </a:p>
          <a:p>
            <a:pPr marL="182880" marR="0" lvl="0" indent="-18288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Menopausal status </a:t>
            </a:r>
          </a:p>
          <a:p>
            <a:pPr marL="182880" marR="0" lvl="0" indent="-18288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Visceral metastases</a:t>
            </a:r>
          </a:p>
        </p:txBody>
      </p:sp>
      <p:sp>
        <p:nvSpPr>
          <p:cNvPr id="3" name="Rectangle 2">
            <a:extLst>
              <a:ext uri="{FF2B5EF4-FFF2-40B4-BE49-F238E27FC236}">
                <a16:creationId xmlns:a16="http://schemas.microsoft.com/office/drawing/2014/main" id="{FFA32232-19A2-E3DB-4985-A9473C7BBF1D}"/>
              </a:ext>
            </a:extLst>
          </p:cNvPr>
          <p:cNvSpPr/>
          <p:nvPr/>
        </p:nvSpPr>
        <p:spPr>
          <a:xfrm>
            <a:off x="665456" y="3703940"/>
            <a:ext cx="3648075" cy="1919917"/>
          </a:xfrm>
          <a:prstGeom prst="rect">
            <a:avLst/>
          </a:prstGeom>
          <a:solidFill>
            <a:srgbClr val="E3DAE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numCol="1" rtlCol="0" anchor="t" anchorCtr="0"/>
          <a:lstStyle/>
          <a:p>
            <a:pPr marL="274320" marR="0" lvl="0" indent="-27432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Imlunestrant PO qd with abemaciclib (150 mg bid) ± AI in </a:t>
            </a:r>
            <a:b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b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28-day cycles</a:t>
            </a:r>
          </a:p>
          <a:p>
            <a:pPr marL="274320" marR="0" lvl="0" indent="-27432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Men and premenopausal women received concomitant GnRH agonist</a:t>
            </a:r>
          </a:p>
          <a:p>
            <a:pPr marL="274320" marR="0" lvl="0" indent="-27432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Cutoff date Oct 6, 2022</a:t>
            </a:r>
          </a:p>
          <a:p>
            <a:pPr marL="177750" marR="0" lvl="0" indent="-177750" algn="l" defTabSz="914400" rtl="0" eaLnBrk="1" fontAlgn="auto" latinLnBrk="0" hangingPunct="1">
              <a:lnSpc>
                <a:spcPct val="90000"/>
              </a:lnSpc>
              <a:spcBef>
                <a:spcPts val="600"/>
              </a:spcBef>
              <a:spcAft>
                <a:spcPts val="400"/>
              </a:spcAft>
              <a:buClr>
                <a:srgbClr val="715091"/>
              </a:buClr>
              <a:buSzPct val="85000"/>
              <a:buFont typeface="Wingdings" pitchFamily="2" charset="2"/>
              <a:buChar char="§"/>
              <a:tabLst/>
              <a:defRPr/>
            </a:pPr>
            <a:endParaRPr kumimoji="0" lang="en-US" sz="1200" b="0" i="0" u="none" strike="noStrike" kern="1200" cap="none" spc="0" normalizeH="0" baseline="0" noProof="0" dirty="0">
              <a:ln>
                <a:noFill/>
              </a:ln>
              <a:solidFill>
                <a:srgbClr val="636569"/>
              </a:solidFill>
              <a:effectLst/>
              <a:uLnTx/>
              <a:uFillTx/>
              <a:latin typeface="Franklin Gothic Book" panose="020B0503020102020204"/>
              <a:ea typeface="+mn-ea"/>
              <a:cs typeface="+mn-cs"/>
            </a:endParaRPr>
          </a:p>
        </p:txBody>
      </p:sp>
      <p:sp>
        <p:nvSpPr>
          <p:cNvPr id="6" name="Rectangle 5">
            <a:extLst>
              <a:ext uri="{FF2B5EF4-FFF2-40B4-BE49-F238E27FC236}">
                <a16:creationId xmlns:a16="http://schemas.microsoft.com/office/drawing/2014/main" id="{AFE5952A-AA9A-F05D-E0B3-FBAED34B86EE}"/>
              </a:ext>
            </a:extLst>
          </p:cNvPr>
          <p:cNvSpPr/>
          <p:nvPr/>
        </p:nvSpPr>
        <p:spPr>
          <a:xfrm>
            <a:off x="8972446" y="4296505"/>
            <a:ext cx="2476604" cy="1710696"/>
          </a:xfrm>
          <a:prstGeom prst="rect">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numCol="1" rtlCol="0" anchor="t" anchorCtr="0"/>
          <a:lstStyle/>
          <a:p>
            <a:pPr marL="0" marR="0" lvl="0" indent="0" algn="ctr" defTabSz="914400" rtl="0" eaLnBrk="1" fontAlgn="auto" latinLnBrk="0" hangingPunct="1">
              <a:lnSpc>
                <a:spcPct val="100000"/>
              </a:lnSpc>
              <a:spcBef>
                <a:spcPts val="0"/>
              </a:spcBef>
              <a:spcAft>
                <a:spcPts val="0"/>
              </a:spcAft>
              <a:buClr>
                <a:srgbClr val="715091"/>
              </a:buClr>
              <a:buSzPct val="85000"/>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n-ea"/>
                <a:cs typeface="+mn-cs"/>
              </a:rPr>
              <a:t>RP2D imlunestrant combination</a:t>
            </a:r>
          </a:p>
          <a:p>
            <a:pPr marL="0" marR="0" lvl="0" indent="0" algn="ctr" defTabSz="914400" rtl="0" eaLnBrk="1" fontAlgn="auto" latinLnBrk="0" hangingPunct="1">
              <a:lnSpc>
                <a:spcPct val="100000"/>
              </a:lnSpc>
              <a:spcBef>
                <a:spcPts val="0"/>
              </a:spcBef>
              <a:spcAft>
                <a:spcPts val="0"/>
              </a:spcAft>
              <a:buClr>
                <a:srgbClr val="715091"/>
              </a:buClr>
              <a:buSzPct val="85000"/>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n-ea"/>
                <a:cs typeface="+mn-cs"/>
              </a:rPr>
              <a:t>with abemaciclib: </a:t>
            </a:r>
          </a:p>
          <a:p>
            <a:pPr marL="0" marR="0" lvl="0" indent="0" algn="ctr" defTabSz="914400" rtl="0" eaLnBrk="1" fontAlgn="auto" latinLnBrk="0" hangingPunct="1">
              <a:lnSpc>
                <a:spcPct val="100000"/>
              </a:lnSpc>
              <a:spcBef>
                <a:spcPts val="0"/>
              </a:spcBef>
              <a:spcAft>
                <a:spcPts val="0"/>
              </a:spcAft>
              <a:buClr>
                <a:srgbClr val="715091"/>
              </a:buClr>
              <a:buSzPct val="85000"/>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n-ea"/>
                <a:cs typeface="+mn-cs"/>
              </a:rPr>
              <a:t>imlunestrant 400 mg qd </a:t>
            </a:r>
          </a:p>
          <a:p>
            <a:pPr marL="0" marR="0" lvl="0" indent="0" algn="ctr" defTabSz="914400" rtl="0" eaLnBrk="1" fontAlgn="auto" latinLnBrk="0" hangingPunct="1">
              <a:lnSpc>
                <a:spcPct val="100000"/>
              </a:lnSpc>
              <a:spcBef>
                <a:spcPts val="0"/>
              </a:spcBef>
              <a:spcAft>
                <a:spcPts val="0"/>
              </a:spcAft>
              <a:buClr>
                <a:srgbClr val="715091"/>
              </a:buClr>
              <a:buSzPct val="85000"/>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n-ea"/>
                <a:cs typeface="+mn-cs"/>
              </a:rPr>
              <a:t>(same as monotherapy)</a:t>
            </a:r>
            <a:endPar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endParaRPr>
          </a:p>
        </p:txBody>
      </p:sp>
      <p:sp>
        <p:nvSpPr>
          <p:cNvPr id="5" name="Rectangle 4">
            <a:extLst>
              <a:ext uri="{FF2B5EF4-FFF2-40B4-BE49-F238E27FC236}">
                <a16:creationId xmlns:a16="http://schemas.microsoft.com/office/drawing/2014/main" id="{638A8AB5-64BE-B97E-458B-1E4146FD7C3D}"/>
              </a:ext>
            </a:extLst>
          </p:cNvPr>
          <p:cNvSpPr/>
          <p:nvPr/>
        </p:nvSpPr>
        <p:spPr>
          <a:xfrm>
            <a:off x="679778" y="2560939"/>
            <a:ext cx="3619433" cy="288235"/>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E3063E05-CFAC-B423-EE70-2B2D7DB8089B}"/>
              </a:ext>
            </a:extLst>
          </p:cNvPr>
          <p:cNvSpPr/>
          <p:nvPr/>
        </p:nvSpPr>
        <p:spPr>
          <a:xfrm>
            <a:off x="679777" y="1637395"/>
            <a:ext cx="3619435" cy="1808127"/>
          </a:xfrm>
          <a:prstGeom prst="rect">
            <a:avLst/>
          </a:prstGeom>
          <a:solidFill>
            <a:srgbClr val="715091">
              <a:alpha val="9804"/>
            </a:srgbClr>
          </a:solidFill>
          <a:ln>
            <a:no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800" b="1" i="0" u="none" strike="noStrike" kern="1200" cap="none" spc="0" normalizeH="0" baseline="0" noProof="0" dirty="0">
                <a:ln>
                  <a:noFill/>
                </a:ln>
                <a:solidFill>
                  <a:srgbClr val="636569"/>
                </a:solidFill>
                <a:effectLst/>
                <a:uLnTx/>
                <a:uFillTx/>
                <a:latin typeface="Franklin Gothic Book" panose="020B0503020102020204"/>
                <a:ea typeface="+mn-ea"/>
                <a:cs typeface="+mn-cs"/>
              </a:rPr>
              <a:t>Key Eligibility Criteria</a:t>
            </a:r>
          </a:p>
          <a:p>
            <a:pPr marL="274320" marR="0" lvl="0" indent="-274320" algn="l" defTabSz="914400" rtl="0" eaLnBrk="1" fontAlgn="auto" latinLnBrk="0" hangingPunct="1">
              <a:lnSpc>
                <a:spcPct val="100000"/>
              </a:lnSpc>
              <a:spcBef>
                <a:spcPts val="300"/>
              </a:spcBef>
              <a:spcAft>
                <a:spcPts val="0"/>
              </a:spcAft>
              <a:buClr>
                <a:srgbClr val="715091"/>
              </a:buClr>
              <a:buSzPct val="85000"/>
              <a:buFont typeface="Wingdings" panose="05000000000000000000"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ER+/HER2– ABC</a:t>
            </a:r>
          </a:p>
          <a:p>
            <a:pPr marL="274320" marR="0" lvl="0" indent="-274320" algn="l" defTabSz="914400" rtl="0" eaLnBrk="1" fontAlgn="auto" latinLnBrk="0" hangingPunct="1">
              <a:lnSpc>
                <a:spcPct val="100000"/>
              </a:lnSpc>
              <a:spcBef>
                <a:spcPts val="300"/>
              </a:spcBef>
              <a:spcAft>
                <a:spcPts val="0"/>
              </a:spcAft>
              <a:buClr>
                <a:srgbClr val="715091"/>
              </a:buClr>
              <a:buSzPct val="85000"/>
              <a:buFont typeface="Wingdings" panose="05000000000000000000"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≤1 line of prior therapy of ABC </a:t>
            </a:r>
          </a:p>
          <a:p>
            <a:pPr marL="274320" marR="0" lvl="0" indent="-274320" algn="l" defTabSz="914400" rtl="0" eaLnBrk="1" fontAlgn="auto" latinLnBrk="0" hangingPunct="1">
              <a:lnSpc>
                <a:spcPct val="100000"/>
              </a:lnSpc>
              <a:spcBef>
                <a:spcPts val="300"/>
              </a:spcBef>
              <a:spcAft>
                <a:spcPts val="0"/>
              </a:spcAft>
              <a:buClr>
                <a:srgbClr val="715091"/>
              </a:buClr>
              <a:buSzPct val="85000"/>
              <a:buFont typeface="Wingdings" panose="05000000000000000000"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No prior CDK4/6i</a:t>
            </a:r>
          </a:p>
          <a:p>
            <a:pPr marL="274320" marR="0" lvl="0" indent="-274320" algn="l" defTabSz="914400" rtl="0" eaLnBrk="1" fontAlgn="auto" latinLnBrk="0" hangingPunct="1">
              <a:lnSpc>
                <a:spcPct val="100000"/>
              </a:lnSpc>
              <a:spcBef>
                <a:spcPts val="300"/>
              </a:spcBef>
              <a:spcAft>
                <a:spcPts val="0"/>
              </a:spcAft>
              <a:buClr>
                <a:srgbClr val="715091"/>
              </a:buClr>
              <a:buSzPct val="85000"/>
              <a:buFont typeface="Wingdings" panose="05000000000000000000"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Demonstrated prior sensitivity to ET or have untreated de novo ABC</a:t>
            </a:r>
          </a:p>
        </p:txBody>
      </p:sp>
      <p:cxnSp>
        <p:nvCxnSpPr>
          <p:cNvPr id="31" name="Connector: Elbow 30">
            <a:extLst>
              <a:ext uri="{FF2B5EF4-FFF2-40B4-BE49-F238E27FC236}">
                <a16:creationId xmlns:a16="http://schemas.microsoft.com/office/drawing/2014/main" id="{CF9A66B0-A910-CE1F-0240-425F1A7EF648}"/>
              </a:ext>
            </a:extLst>
          </p:cNvPr>
          <p:cNvCxnSpPr>
            <a:cxnSpLocks/>
            <a:stCxn id="10" idx="3"/>
            <a:endCxn id="12" idx="1"/>
          </p:cNvCxnSpPr>
          <p:nvPr/>
        </p:nvCxnSpPr>
        <p:spPr>
          <a:xfrm>
            <a:off x="8191967" y="2285999"/>
            <a:ext cx="780479" cy="733509"/>
          </a:xfrm>
          <a:prstGeom prst="bentConnector3">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34" name="Connector: Elbow 33">
            <a:extLst>
              <a:ext uri="{FF2B5EF4-FFF2-40B4-BE49-F238E27FC236}">
                <a16:creationId xmlns:a16="http://schemas.microsoft.com/office/drawing/2014/main" id="{D4155092-B60E-3B73-9CE4-973AD54052B4}"/>
              </a:ext>
            </a:extLst>
          </p:cNvPr>
          <p:cNvCxnSpPr>
            <a:cxnSpLocks/>
            <a:stCxn id="11" idx="3"/>
            <a:endCxn id="12" idx="1"/>
          </p:cNvCxnSpPr>
          <p:nvPr/>
        </p:nvCxnSpPr>
        <p:spPr>
          <a:xfrm flipV="1">
            <a:off x="8191967" y="3019508"/>
            <a:ext cx="780479" cy="747996"/>
          </a:xfrm>
          <a:prstGeom prst="bentConnector3">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702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D47B281-9DDE-8B5E-4F0B-3D9C599BDD8B}"/>
              </a:ext>
            </a:extLst>
          </p:cNvPr>
          <p:cNvSpPr>
            <a:spLocks noGrp="1"/>
          </p:cNvSpPr>
          <p:nvPr>
            <p:ph type="title"/>
          </p:nvPr>
        </p:nvSpPr>
        <p:spPr>
          <a:xfrm>
            <a:off x="699911" y="327441"/>
            <a:ext cx="10792178" cy="920998"/>
          </a:xfrm>
        </p:spPr>
        <p:txBody>
          <a:bodyPr anchor="b"/>
          <a:lstStyle/>
          <a:p>
            <a:r>
              <a:rPr lang="en-US" dirty="0"/>
              <a:t>EMBER: Imlunestrant With Abemaciclib ± AI:  Efficacy &amp; Safety Summary</a:t>
            </a:r>
          </a:p>
        </p:txBody>
      </p:sp>
      <p:sp>
        <p:nvSpPr>
          <p:cNvPr id="4" name="Slide Number Placeholder 3">
            <a:extLst>
              <a:ext uri="{FF2B5EF4-FFF2-40B4-BE49-F238E27FC236}">
                <a16:creationId xmlns:a16="http://schemas.microsoft.com/office/drawing/2014/main" id="{968EA8CB-CD00-204B-2972-39A8B6E7611B}"/>
              </a:ext>
            </a:extLst>
          </p:cNvPr>
          <p:cNvSpPr>
            <a:spLocks noGrp="1"/>
          </p:cNvSpPr>
          <p:nvPr>
            <p:ph type="sldNum" sz="quarter" idx="4"/>
          </p:nvPr>
        </p:nvSpPr>
        <p:spPr>
          <a:xfrm>
            <a:off x="11425286" y="6463722"/>
            <a:ext cx="699911" cy="2842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A24599-43B9-6040-A0FE-7C46A60A0A75}" type="slidenum">
              <a:rPr kumimoji="0" lang="en-US" sz="1200" b="0" i="0" u="none" strike="noStrike" kern="1200" cap="none" spc="0" normalizeH="0" baseline="0" noProof="0" smtClean="0">
                <a:ln>
                  <a:noFill/>
                </a:ln>
                <a:solidFill>
                  <a:srgbClr val="715091"/>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715091"/>
              </a:solidFill>
              <a:effectLst/>
              <a:uLnTx/>
              <a:uFillTx/>
              <a:latin typeface="Franklin Gothic Book" panose="020B0503020102020204"/>
              <a:ea typeface="+mn-ea"/>
              <a:cs typeface="+mn-cs"/>
            </a:endParaRPr>
          </a:p>
        </p:txBody>
      </p:sp>
      <p:sp>
        <p:nvSpPr>
          <p:cNvPr id="20" name="Text Placeholder 19">
            <a:extLst>
              <a:ext uri="{FF2B5EF4-FFF2-40B4-BE49-F238E27FC236}">
                <a16:creationId xmlns:a16="http://schemas.microsoft.com/office/drawing/2014/main" id="{708C3A12-0FDF-E393-AC23-23C496EB7B46}"/>
              </a:ext>
            </a:extLst>
          </p:cNvPr>
          <p:cNvSpPr>
            <a:spLocks noGrp="1"/>
          </p:cNvSpPr>
          <p:nvPr>
            <p:ph type="body" sz="quarter" idx="10"/>
          </p:nvPr>
        </p:nvSpPr>
        <p:spPr/>
        <p:txBody>
          <a:bodyPr/>
          <a:lstStyle/>
          <a:p>
            <a:br>
              <a:rPr lang="en-US" sz="900" dirty="0"/>
            </a:br>
            <a:r>
              <a:rPr lang="da-DK" sz="900" dirty="0"/>
              <a:t>Jhaveri KL, et al SABCS 2023. Abstract </a:t>
            </a:r>
            <a:r>
              <a:rPr lang="en-US" sz="900" dirty="0"/>
              <a:t>PS15-09</a:t>
            </a:r>
            <a:endParaRPr lang="en-US" dirty="0"/>
          </a:p>
        </p:txBody>
      </p:sp>
      <p:pic>
        <p:nvPicPr>
          <p:cNvPr id="3" name="Picture 2">
            <a:extLst>
              <a:ext uri="{FF2B5EF4-FFF2-40B4-BE49-F238E27FC236}">
                <a16:creationId xmlns:a16="http://schemas.microsoft.com/office/drawing/2014/main" id="{7FF7242B-4728-A94A-63E9-F4D1EC4BC043}"/>
              </a:ext>
            </a:extLst>
          </p:cNvPr>
          <p:cNvPicPr>
            <a:picLocks noChangeAspect="1"/>
          </p:cNvPicPr>
          <p:nvPr/>
        </p:nvPicPr>
        <p:blipFill>
          <a:blip r:embed="rId2"/>
          <a:stretch>
            <a:fillRect/>
          </a:stretch>
        </p:blipFill>
        <p:spPr>
          <a:xfrm>
            <a:off x="465222" y="1248439"/>
            <a:ext cx="11659975" cy="5215283"/>
          </a:xfrm>
          <a:prstGeom prst="rect">
            <a:avLst/>
          </a:prstGeom>
        </p:spPr>
      </p:pic>
    </p:spTree>
    <p:extLst>
      <p:ext uri="{BB962C8B-B14F-4D97-AF65-F5344CB8AC3E}">
        <p14:creationId xmlns:p14="http://schemas.microsoft.com/office/powerpoint/2010/main" val="1251733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3516F-B182-5A9E-0718-CB0655620E34}"/>
              </a:ext>
            </a:extLst>
          </p:cNvPr>
          <p:cNvSpPr>
            <a:spLocks noGrp="1"/>
          </p:cNvSpPr>
          <p:nvPr>
            <p:ph type="title"/>
          </p:nvPr>
        </p:nvSpPr>
        <p:spPr>
          <a:xfrm>
            <a:off x="838200" y="365125"/>
            <a:ext cx="10515600" cy="681477"/>
          </a:xfrm>
        </p:spPr>
        <p:txBody>
          <a:bodyPr>
            <a:normAutofit/>
          </a:bodyPr>
          <a:lstStyle/>
          <a:p>
            <a:r>
              <a:rPr lang="en-US" sz="3600" dirty="0"/>
              <a:t>EMBER: Imlunestrant With Abemaciclib ± AI: Summary</a:t>
            </a:r>
          </a:p>
        </p:txBody>
      </p:sp>
      <p:sp>
        <p:nvSpPr>
          <p:cNvPr id="4" name="Text Placeholder 3">
            <a:extLst>
              <a:ext uri="{FF2B5EF4-FFF2-40B4-BE49-F238E27FC236}">
                <a16:creationId xmlns:a16="http://schemas.microsoft.com/office/drawing/2014/main" id="{D1CFE1E0-CF92-C3B8-D9B5-7D9607C2952F}"/>
              </a:ext>
            </a:extLst>
          </p:cNvPr>
          <p:cNvSpPr>
            <a:spLocks noGrp="1"/>
          </p:cNvSpPr>
          <p:nvPr>
            <p:ph idx="1"/>
          </p:nvPr>
        </p:nvSpPr>
        <p:spPr>
          <a:xfrm>
            <a:off x="838200" y="1233889"/>
            <a:ext cx="10515600" cy="4943074"/>
          </a:xfrm>
        </p:spPr>
        <p:txBody>
          <a:bodyPr>
            <a:normAutofit/>
          </a:bodyPr>
          <a:lstStyle/>
          <a:p>
            <a:r>
              <a:rPr kumimoji="0" lang="en-GB" sz="2000" i="0" u="none" strike="noStrike" kern="1200" cap="none" spc="0" normalizeH="0" baseline="0" noProof="0" dirty="0">
                <a:ln>
                  <a:noFill/>
                </a:ln>
                <a:solidFill>
                  <a:srgbClr val="404040"/>
                </a:solidFill>
                <a:effectLst/>
                <a:uLnTx/>
                <a:uFillTx/>
                <a:ea typeface="+mn-ea"/>
                <a:cs typeface="Arial"/>
              </a:rPr>
              <a:t>Imlunestrant monotherapy was well tolerated; no new safety signals observed</a:t>
            </a:r>
            <a:endParaRPr lang="en-US" sz="2000" dirty="0">
              <a:solidFill>
                <a:srgbClr val="404040"/>
              </a:solidFill>
            </a:endParaRPr>
          </a:p>
          <a:p>
            <a:pPr lvl="1"/>
            <a:r>
              <a:rPr kumimoji="0" lang="en-US" sz="1600" i="0" u="none" strike="noStrike" kern="1200" cap="none" spc="0" normalizeH="0" baseline="0" noProof="0" dirty="0">
                <a:ln>
                  <a:noFill/>
                </a:ln>
                <a:solidFill>
                  <a:srgbClr val="404040"/>
                </a:solidFill>
                <a:effectLst/>
                <a:uLnTx/>
                <a:uFillTx/>
                <a:ea typeface="+mn-ea"/>
                <a:cs typeface="Arial"/>
                <a:sym typeface="Symbol" panose="05050102010706020507" pitchFamily="18" charset="2"/>
              </a:rPr>
              <a:t>RP2D was determined as 400mg QD</a:t>
            </a:r>
          </a:p>
          <a:p>
            <a:pPr lvl="1"/>
            <a:endParaRPr kumimoji="0" lang="en-US" sz="1600" i="0" u="none" strike="noStrike" kern="1200" cap="none" spc="0" normalizeH="0" baseline="0" noProof="0" dirty="0">
              <a:ln>
                <a:noFill/>
              </a:ln>
              <a:solidFill>
                <a:srgbClr val="404040"/>
              </a:solidFill>
              <a:effectLst/>
              <a:uLnTx/>
              <a:uFillTx/>
              <a:ea typeface="+mn-ea"/>
              <a:cs typeface="Arial"/>
              <a:sym typeface="Symbol" panose="05050102010706020507" pitchFamily="18" charset="2"/>
            </a:endParaRPr>
          </a:p>
          <a:p>
            <a:r>
              <a:rPr kumimoji="0" lang="en-US" sz="2000" i="0" u="none" strike="noStrike" kern="1200" cap="none" spc="0" normalizeH="0" baseline="0" noProof="0" dirty="0">
                <a:ln>
                  <a:noFill/>
                </a:ln>
                <a:solidFill>
                  <a:srgbClr val="404040"/>
                </a:solidFill>
                <a:effectLst/>
                <a:uLnTx/>
                <a:uFillTx/>
                <a:ea typeface="Yu Mincho"/>
                <a:cs typeface="Arial"/>
              </a:rPr>
              <a:t>Combination with abemaciclib ± AI revealed no new safety signals and no drug-drug interactions </a:t>
            </a:r>
          </a:p>
          <a:p>
            <a:endParaRPr kumimoji="0" lang="en-US" sz="2000" i="0" u="none" strike="noStrike" kern="1200" cap="none" spc="0" normalizeH="0" baseline="0" noProof="0" dirty="0">
              <a:ln>
                <a:noFill/>
              </a:ln>
              <a:solidFill>
                <a:srgbClr val="404040"/>
              </a:solidFill>
              <a:effectLst/>
              <a:uLnTx/>
              <a:uFillTx/>
              <a:ea typeface="Yu Mincho"/>
              <a:cs typeface="Arial"/>
            </a:endParaRPr>
          </a:p>
          <a:p>
            <a:r>
              <a:rPr kumimoji="0" lang="en-US" sz="2000" i="0" u="none" strike="noStrike" kern="1200" cap="none" spc="0" normalizeH="0" baseline="0" noProof="0" dirty="0">
                <a:ln>
                  <a:noFill/>
                </a:ln>
                <a:solidFill>
                  <a:srgbClr val="404040"/>
                </a:solidFill>
                <a:effectLst/>
                <a:uLnTx/>
                <a:uFillTx/>
                <a:ea typeface="Calibri" panose="020F0502020204030204" pitchFamily="34" charset="0"/>
                <a:cs typeface="+mn-cs"/>
              </a:rPr>
              <a:t>Clinical activity is encouraging with </a:t>
            </a:r>
            <a:r>
              <a:rPr kumimoji="0" lang="en-US" sz="2000" i="0" u="none" strike="noStrike" kern="1200" cap="none" spc="0" normalizeH="0" baseline="0" noProof="0" dirty="0" err="1">
                <a:ln>
                  <a:noFill/>
                </a:ln>
                <a:solidFill>
                  <a:srgbClr val="404040"/>
                </a:solidFill>
                <a:effectLst/>
                <a:uLnTx/>
                <a:uFillTx/>
                <a:ea typeface="Calibri" panose="020F0502020204030204" pitchFamily="34" charset="0"/>
                <a:cs typeface="+mn-cs"/>
              </a:rPr>
              <a:t>imlunestrant</a:t>
            </a:r>
            <a:r>
              <a:rPr kumimoji="0" lang="en-US" sz="2000" i="0" u="none" strike="noStrike" kern="1200" cap="none" spc="0" normalizeH="0" baseline="0" noProof="0" dirty="0">
                <a:ln>
                  <a:noFill/>
                </a:ln>
                <a:solidFill>
                  <a:srgbClr val="404040"/>
                </a:solidFill>
                <a:effectLst/>
                <a:uLnTx/>
                <a:uFillTx/>
                <a:ea typeface="Calibri" panose="020F0502020204030204" pitchFamily="34" charset="0"/>
                <a:cs typeface="+mn-cs"/>
              </a:rPr>
              <a:t> monotherapy, especially at the RP2D and particularly in the 2L </a:t>
            </a:r>
            <a:r>
              <a:rPr kumimoji="0" lang="fr-FR" sz="2000" i="0" u="none" strike="noStrike" kern="1200" cap="none" spc="0" normalizeH="0" baseline="0" noProof="0" dirty="0">
                <a:ln>
                  <a:noFill/>
                </a:ln>
                <a:solidFill>
                  <a:srgbClr val="404040"/>
                </a:solidFill>
                <a:effectLst/>
                <a:uLnTx/>
                <a:uFillTx/>
                <a:ea typeface="Calibri" panose="020F0502020204030204" pitchFamily="34" charset="0"/>
                <a:cs typeface="+mn-cs"/>
              </a:rPr>
              <a:t>post-CDK4/6i setting. </a:t>
            </a:r>
            <a:r>
              <a:rPr kumimoji="0" lang="fr-FR" sz="2000" i="0" u="none" strike="noStrike" kern="1200" cap="none" spc="0" normalizeH="0" baseline="0" noProof="0" dirty="0" err="1">
                <a:ln>
                  <a:noFill/>
                </a:ln>
                <a:solidFill>
                  <a:srgbClr val="404040"/>
                </a:solidFill>
                <a:effectLst/>
                <a:uLnTx/>
                <a:uFillTx/>
                <a:ea typeface="Calibri" panose="020F0502020204030204" pitchFamily="34" charset="0"/>
                <a:cs typeface="+mn-cs"/>
              </a:rPr>
              <a:t>Robust</a:t>
            </a:r>
            <a:r>
              <a:rPr kumimoji="0" lang="fr-FR" sz="2000" i="0" u="none" strike="noStrike" kern="1200" cap="none" spc="0" normalizeH="0" baseline="0" noProof="0" dirty="0">
                <a:ln>
                  <a:noFill/>
                </a:ln>
                <a:solidFill>
                  <a:srgbClr val="404040"/>
                </a:solidFill>
                <a:effectLst/>
                <a:uLnTx/>
                <a:uFillTx/>
                <a:ea typeface="Calibri" panose="020F0502020204030204" pitchFamily="34" charset="0"/>
                <a:cs typeface="+mn-cs"/>
              </a:rPr>
              <a:t> </a:t>
            </a:r>
            <a:r>
              <a:rPr kumimoji="0" lang="fr-FR" sz="2000" i="0" u="none" strike="noStrike" kern="1200" cap="none" spc="0" normalizeH="0" baseline="0" noProof="0" dirty="0" err="1">
                <a:ln>
                  <a:noFill/>
                </a:ln>
                <a:solidFill>
                  <a:srgbClr val="404040"/>
                </a:solidFill>
                <a:effectLst/>
                <a:uLnTx/>
                <a:uFillTx/>
                <a:ea typeface="Calibri" panose="020F0502020204030204" pitchFamily="34" charset="0"/>
                <a:cs typeface="+mn-cs"/>
              </a:rPr>
              <a:t>efficacy</a:t>
            </a:r>
            <a:r>
              <a:rPr kumimoji="0" lang="fr-FR" sz="2000" i="0" u="none" strike="noStrike" kern="1200" cap="none" spc="0" normalizeH="0" baseline="0" noProof="0" dirty="0">
                <a:ln>
                  <a:noFill/>
                </a:ln>
                <a:solidFill>
                  <a:srgbClr val="404040"/>
                </a:solidFill>
                <a:effectLst/>
                <a:uLnTx/>
                <a:uFillTx/>
                <a:ea typeface="Calibri" panose="020F0502020204030204" pitchFamily="34" charset="0"/>
                <a:cs typeface="+mn-cs"/>
              </a:rPr>
              <a:t> </a:t>
            </a:r>
            <a:r>
              <a:rPr kumimoji="0" lang="fr-FR" sz="2000" i="0" u="none" strike="noStrike" kern="1200" cap="none" spc="0" normalizeH="0" baseline="0" noProof="0" dirty="0" err="1">
                <a:ln>
                  <a:noFill/>
                </a:ln>
                <a:solidFill>
                  <a:srgbClr val="404040"/>
                </a:solidFill>
                <a:effectLst/>
                <a:uLnTx/>
                <a:uFillTx/>
                <a:ea typeface="Calibri" panose="020F0502020204030204" pitchFamily="34" charset="0"/>
                <a:cs typeface="+mn-cs"/>
              </a:rPr>
              <a:t>is</a:t>
            </a:r>
            <a:r>
              <a:rPr kumimoji="0" lang="fr-FR" sz="2000" i="0" u="none" strike="noStrike" kern="1200" cap="none" spc="0" normalizeH="0" baseline="0" noProof="0" dirty="0">
                <a:ln>
                  <a:noFill/>
                </a:ln>
                <a:solidFill>
                  <a:srgbClr val="404040"/>
                </a:solidFill>
                <a:effectLst/>
                <a:uLnTx/>
                <a:uFillTx/>
                <a:ea typeface="Calibri" panose="020F0502020204030204" pitchFamily="34" charset="0"/>
                <a:cs typeface="+mn-cs"/>
              </a:rPr>
              <a:t> </a:t>
            </a:r>
            <a:r>
              <a:rPr kumimoji="0" lang="fr-FR" sz="2000" i="0" u="none" strike="noStrike" kern="1200" cap="none" spc="0" normalizeH="0" baseline="0" noProof="0" dirty="0" err="1">
                <a:ln>
                  <a:noFill/>
                </a:ln>
                <a:solidFill>
                  <a:srgbClr val="404040"/>
                </a:solidFill>
                <a:effectLst/>
                <a:uLnTx/>
                <a:uFillTx/>
                <a:ea typeface="Calibri" panose="020F0502020204030204" pitchFamily="34" charset="0"/>
                <a:cs typeface="+mn-cs"/>
              </a:rPr>
              <a:t>observed</a:t>
            </a:r>
            <a:r>
              <a:rPr kumimoji="0" lang="fr-FR" sz="2000" i="0" u="none" strike="noStrike" kern="1200" cap="none" spc="0" normalizeH="0" baseline="0" noProof="0" dirty="0">
                <a:ln>
                  <a:noFill/>
                </a:ln>
                <a:solidFill>
                  <a:srgbClr val="404040"/>
                </a:solidFill>
                <a:effectLst/>
                <a:uLnTx/>
                <a:uFillTx/>
                <a:ea typeface="Calibri" panose="020F0502020204030204" pitchFamily="34" charset="0"/>
                <a:cs typeface="+mn-cs"/>
              </a:rPr>
              <a:t> </a:t>
            </a:r>
            <a:r>
              <a:rPr kumimoji="0" lang="fr-FR" sz="2000" i="0" u="none" strike="noStrike" kern="1200" cap="none" spc="0" normalizeH="0" baseline="0" noProof="0" dirty="0" err="1">
                <a:ln>
                  <a:noFill/>
                </a:ln>
                <a:solidFill>
                  <a:srgbClr val="404040"/>
                </a:solidFill>
                <a:effectLst/>
                <a:uLnTx/>
                <a:uFillTx/>
                <a:ea typeface="Calibri" panose="020F0502020204030204" pitchFamily="34" charset="0"/>
                <a:cs typeface="+mn-cs"/>
              </a:rPr>
              <a:t>with</a:t>
            </a:r>
            <a:r>
              <a:rPr kumimoji="0" lang="fr-FR" sz="2000" i="0" u="none" strike="noStrike" kern="1200" cap="none" spc="0" normalizeH="0" baseline="0" noProof="0" dirty="0">
                <a:ln>
                  <a:noFill/>
                </a:ln>
                <a:solidFill>
                  <a:srgbClr val="404040"/>
                </a:solidFill>
                <a:effectLst/>
                <a:uLnTx/>
                <a:uFillTx/>
                <a:ea typeface="Calibri" panose="020F0502020204030204" pitchFamily="34" charset="0"/>
                <a:cs typeface="+mn-cs"/>
              </a:rPr>
              <a:t> </a:t>
            </a:r>
            <a:r>
              <a:rPr kumimoji="0" lang="en-GB" sz="2000" i="0" u="none" strike="noStrike" kern="1200" cap="none" spc="0" normalizeH="0" baseline="0" noProof="0" dirty="0" err="1">
                <a:ln>
                  <a:noFill/>
                </a:ln>
                <a:solidFill>
                  <a:srgbClr val="404040"/>
                </a:solidFill>
                <a:effectLst/>
                <a:uLnTx/>
                <a:uFillTx/>
                <a:ea typeface="Calibri" panose="020F0502020204030204" pitchFamily="34" charset="0"/>
                <a:cs typeface="+mn-cs"/>
              </a:rPr>
              <a:t>imlunestrant</a:t>
            </a:r>
            <a:r>
              <a:rPr kumimoji="0" lang="en-GB" sz="2000" i="0" u="none" strike="noStrike" kern="1200" cap="none" spc="0" normalizeH="0" baseline="0" noProof="0" dirty="0">
                <a:ln>
                  <a:noFill/>
                </a:ln>
                <a:solidFill>
                  <a:srgbClr val="404040"/>
                </a:solidFill>
                <a:effectLst/>
                <a:uLnTx/>
                <a:uFillTx/>
                <a:ea typeface="Calibri" panose="020F0502020204030204" pitchFamily="34" charset="0"/>
                <a:cs typeface="+mn-cs"/>
              </a:rPr>
              <a:t> </a:t>
            </a:r>
            <a:r>
              <a:rPr kumimoji="0" lang="en-US" sz="2000" i="0" u="none" strike="noStrike" kern="1200" cap="none" spc="0" normalizeH="0" baseline="0" noProof="0" dirty="0">
                <a:ln>
                  <a:noFill/>
                </a:ln>
                <a:solidFill>
                  <a:srgbClr val="404040"/>
                </a:solidFill>
                <a:effectLst/>
                <a:uLnTx/>
                <a:uFillTx/>
                <a:ea typeface="Calibri" panose="020F0502020204030204" pitchFamily="34" charset="0"/>
                <a:cs typeface="+mn-cs"/>
              </a:rPr>
              <a:t>in combination with abemaciclib ± AI</a:t>
            </a:r>
          </a:p>
          <a:p>
            <a:endParaRPr kumimoji="0" lang="en-US" sz="2000" i="0" u="none" strike="noStrike" kern="1200" cap="none" spc="0" normalizeH="0" baseline="0" noProof="0" dirty="0">
              <a:ln>
                <a:noFill/>
              </a:ln>
              <a:solidFill>
                <a:srgbClr val="404040"/>
              </a:solidFill>
              <a:effectLst/>
              <a:uLnTx/>
              <a:uFillTx/>
              <a:ea typeface="Calibri" panose="020F0502020204030204" pitchFamily="34" charset="0"/>
              <a:cs typeface="+mn-cs"/>
            </a:endParaRPr>
          </a:p>
          <a:p>
            <a:r>
              <a:rPr kumimoji="0" lang="en-US" sz="2000" i="0" u="none" strike="noStrike" kern="1200" cap="none" spc="0" normalizeH="0" baseline="0" noProof="0" dirty="0">
                <a:ln>
                  <a:noFill/>
                </a:ln>
                <a:solidFill>
                  <a:srgbClr val="404040"/>
                </a:solidFill>
                <a:effectLst/>
                <a:uLnTx/>
                <a:uFillTx/>
                <a:ea typeface="Arial"/>
                <a:cs typeface="Arial"/>
                <a:sym typeface="Arial"/>
              </a:rPr>
              <a:t>Pivotal </a:t>
            </a:r>
            <a:r>
              <a:rPr kumimoji="0" lang="en-US" sz="2000" i="0" u="none" strike="noStrike" kern="1200" cap="none" spc="0" normalizeH="0" baseline="0" noProof="0" dirty="0">
                <a:ln>
                  <a:noFill/>
                </a:ln>
                <a:solidFill>
                  <a:srgbClr val="404040"/>
                </a:solidFill>
                <a:effectLst/>
                <a:uLnTx/>
                <a:uFillTx/>
                <a:ea typeface="+mn-ea"/>
                <a:cs typeface="Arial" panose="020B0604020202020204" pitchFamily="34" charset="0"/>
              </a:rPr>
              <a:t>Phase 3, randomized, open-label </a:t>
            </a:r>
            <a:r>
              <a:rPr kumimoji="0" lang="en-US" sz="2000" i="0" u="none" strike="noStrike" kern="1200" cap="none" spc="0" normalizeH="0" baseline="0" noProof="0" dirty="0">
                <a:ln>
                  <a:noFill/>
                </a:ln>
                <a:solidFill>
                  <a:srgbClr val="404040"/>
                </a:solidFill>
                <a:effectLst/>
                <a:uLnTx/>
                <a:uFillTx/>
                <a:ea typeface="Arial"/>
                <a:cs typeface="Arial"/>
                <a:sym typeface="Arial"/>
              </a:rPr>
              <a:t>registration trials of </a:t>
            </a:r>
            <a:r>
              <a:rPr kumimoji="0" lang="en-US" sz="2000" i="0" u="none" strike="noStrike" kern="1200" cap="none" spc="0" normalizeH="0" baseline="0" noProof="0" dirty="0" err="1">
                <a:ln>
                  <a:noFill/>
                </a:ln>
                <a:solidFill>
                  <a:srgbClr val="404040"/>
                </a:solidFill>
                <a:effectLst/>
                <a:uLnTx/>
                <a:uFillTx/>
                <a:ea typeface="Arial"/>
                <a:cs typeface="Arial"/>
                <a:sym typeface="Arial"/>
              </a:rPr>
              <a:t>imlunestrant</a:t>
            </a:r>
            <a:r>
              <a:rPr kumimoji="0" lang="en-US" sz="2000" i="0" u="none" strike="noStrike" kern="1200" cap="none" spc="0" normalizeH="0" baseline="0" noProof="0" dirty="0">
                <a:ln>
                  <a:noFill/>
                </a:ln>
                <a:solidFill>
                  <a:srgbClr val="404040"/>
                </a:solidFill>
                <a:effectLst/>
                <a:uLnTx/>
                <a:uFillTx/>
                <a:ea typeface="Arial"/>
                <a:cs typeface="Arial"/>
                <a:sym typeface="Arial"/>
              </a:rPr>
              <a:t> are ongoing:</a:t>
            </a:r>
          </a:p>
          <a:p>
            <a:pPr lvl="1"/>
            <a:r>
              <a:rPr kumimoji="0" lang="en-US" sz="1600" i="0" u="none" strike="noStrike" kern="1200" cap="none" spc="0" normalizeH="0" baseline="0" noProof="0" dirty="0">
                <a:ln>
                  <a:noFill/>
                </a:ln>
                <a:solidFill>
                  <a:srgbClr val="404040"/>
                </a:solidFill>
                <a:effectLst/>
                <a:uLnTx/>
                <a:uFillTx/>
                <a:ea typeface="+mn-ea"/>
                <a:cs typeface="Arial"/>
              </a:rPr>
              <a:t>EMBER-3 (NCT04975308): </a:t>
            </a:r>
            <a:r>
              <a:rPr kumimoji="0" lang="en-US" sz="1600" i="0" u="none" strike="noStrike" kern="1200" cap="none" spc="0" normalizeH="0" baseline="0" noProof="0" dirty="0" err="1">
                <a:ln>
                  <a:noFill/>
                </a:ln>
                <a:solidFill>
                  <a:srgbClr val="404040"/>
                </a:solidFill>
                <a:effectLst/>
                <a:uLnTx/>
                <a:uFillTx/>
                <a:ea typeface="+mn-ea"/>
                <a:cs typeface="Arial"/>
              </a:rPr>
              <a:t>Imlunestrant</a:t>
            </a:r>
            <a:r>
              <a:rPr kumimoji="0" lang="en-US" sz="1600" i="0" u="none" strike="noStrike" kern="1200" cap="none" spc="0" normalizeH="0" baseline="0" noProof="0" dirty="0">
                <a:ln>
                  <a:noFill/>
                </a:ln>
                <a:solidFill>
                  <a:srgbClr val="404040"/>
                </a:solidFill>
                <a:effectLst/>
                <a:uLnTx/>
                <a:uFillTx/>
                <a:ea typeface="+mn-ea"/>
                <a:cs typeface="Arial"/>
              </a:rPr>
              <a:t>, investigator’s choice ET (fulvestrant or AI), and </a:t>
            </a:r>
            <a:r>
              <a:rPr kumimoji="0" lang="en-US" sz="1600" i="0" u="none" strike="noStrike" kern="1200" cap="none" spc="0" normalizeH="0" baseline="0" noProof="0" dirty="0" err="1">
                <a:ln>
                  <a:noFill/>
                </a:ln>
                <a:solidFill>
                  <a:srgbClr val="404040"/>
                </a:solidFill>
                <a:effectLst/>
                <a:uLnTx/>
                <a:uFillTx/>
                <a:ea typeface="+mn-ea"/>
                <a:cs typeface="Arial"/>
              </a:rPr>
              <a:t>imlunestrant</a:t>
            </a:r>
            <a:r>
              <a:rPr kumimoji="0" lang="en-US" sz="1600" i="0" u="none" strike="noStrike" kern="1200" cap="none" spc="0" normalizeH="0" baseline="0" noProof="0" dirty="0">
                <a:ln>
                  <a:noFill/>
                </a:ln>
                <a:solidFill>
                  <a:srgbClr val="404040"/>
                </a:solidFill>
                <a:effectLst/>
                <a:uLnTx/>
                <a:uFillTx/>
                <a:ea typeface="+mn-ea"/>
                <a:cs typeface="Arial"/>
              </a:rPr>
              <a:t> + abemaciclib in ER+/HER2- ABC previously treated with ET</a:t>
            </a:r>
          </a:p>
          <a:p>
            <a:pPr lvl="1"/>
            <a:r>
              <a:rPr kumimoji="0" lang="en-US" sz="1600" i="0" u="none" strike="noStrike" kern="1200" cap="none" spc="0" normalizeH="0" baseline="0" noProof="0" dirty="0">
                <a:ln>
                  <a:noFill/>
                </a:ln>
                <a:solidFill>
                  <a:srgbClr val="404040"/>
                </a:solidFill>
                <a:effectLst/>
                <a:uLnTx/>
                <a:uFillTx/>
                <a:ea typeface="+mn-ea"/>
                <a:cs typeface="Arial"/>
              </a:rPr>
              <a:t>EMBER-4 (NCT05514054): Adjuvant </a:t>
            </a:r>
            <a:r>
              <a:rPr kumimoji="0" lang="en-US" sz="1600" i="0" u="none" strike="noStrike" kern="1200" cap="none" spc="0" normalizeH="0" baseline="0" noProof="0" dirty="0" err="1">
                <a:ln>
                  <a:noFill/>
                </a:ln>
                <a:solidFill>
                  <a:srgbClr val="404040"/>
                </a:solidFill>
                <a:effectLst/>
                <a:uLnTx/>
                <a:uFillTx/>
                <a:ea typeface="+mn-ea"/>
                <a:cs typeface="Arial"/>
              </a:rPr>
              <a:t>imlunestrant</a:t>
            </a:r>
            <a:r>
              <a:rPr kumimoji="0" lang="en-US" sz="1600" i="0" u="none" strike="noStrike" kern="1200" cap="none" spc="0" normalizeH="0" baseline="0" noProof="0" dirty="0">
                <a:ln>
                  <a:noFill/>
                </a:ln>
                <a:solidFill>
                  <a:srgbClr val="404040"/>
                </a:solidFill>
                <a:effectLst/>
                <a:uLnTx/>
                <a:uFillTx/>
                <a:ea typeface="+mn-ea"/>
                <a:cs typeface="Arial"/>
              </a:rPr>
              <a:t> vs. adjuvant ET in patients who have previously received 2 to 5 years of adjuvant ET for ER+/HER2- early BC with an increased risk of recurrence</a:t>
            </a:r>
            <a:endParaRPr kumimoji="0" lang="en-US" sz="1600" i="0" u="none" strike="noStrike" kern="1200" cap="none" spc="0" normalizeH="0" baseline="0" noProof="0" dirty="0">
              <a:ln>
                <a:noFill/>
              </a:ln>
              <a:solidFill>
                <a:srgbClr val="404040"/>
              </a:solidFill>
              <a:effectLst/>
              <a:uLnTx/>
              <a:uFillTx/>
              <a:ea typeface="+mn-ea"/>
              <a:cs typeface="+mn-cs"/>
            </a:endParaRPr>
          </a:p>
          <a:p>
            <a:endParaRPr lang="en-US" dirty="0"/>
          </a:p>
        </p:txBody>
      </p:sp>
      <p:sp>
        <p:nvSpPr>
          <p:cNvPr id="3" name="Slide Number Placeholder 2">
            <a:extLst>
              <a:ext uri="{FF2B5EF4-FFF2-40B4-BE49-F238E27FC236}">
                <a16:creationId xmlns:a16="http://schemas.microsoft.com/office/drawing/2014/main" id="{5A692680-A58D-AD60-F5D5-13F869C41D0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B2551F-0F36-184F-87EE-E0604C929E46}" type="slidenum">
              <a:rPr kumimoji="0" lang="en-US" sz="1200" b="0" i="0" u="none" strike="noStrike" kern="1200" cap="none" spc="0" normalizeH="0" baseline="0" noProof="0" smtClean="0">
                <a:ln>
                  <a:noFill/>
                </a:ln>
                <a:solidFill>
                  <a:srgbClr val="715091"/>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715091"/>
              </a:solidFill>
              <a:effectLst/>
              <a:uLnTx/>
              <a:uFillTx/>
              <a:latin typeface="Franklin Gothic Book" panose="020B0503020102020204"/>
              <a:ea typeface="+mn-ea"/>
              <a:cs typeface="+mn-cs"/>
            </a:endParaRPr>
          </a:p>
        </p:txBody>
      </p:sp>
      <p:sp>
        <p:nvSpPr>
          <p:cNvPr id="6" name="TextBox 5">
            <a:extLst>
              <a:ext uri="{FF2B5EF4-FFF2-40B4-BE49-F238E27FC236}">
                <a16:creationId xmlns:a16="http://schemas.microsoft.com/office/drawing/2014/main" id="{9279B8A0-7059-DE9B-B799-6F58E5B45E40}"/>
              </a:ext>
            </a:extLst>
          </p:cNvPr>
          <p:cNvSpPr txBox="1"/>
          <p:nvPr/>
        </p:nvSpPr>
        <p:spPr>
          <a:xfrm>
            <a:off x="209320" y="6492875"/>
            <a:ext cx="4616068" cy="276999"/>
          </a:xfrm>
          <a:prstGeom prst="rect">
            <a:avLst/>
          </a:prstGeom>
          <a:noFill/>
        </p:spPr>
        <p:txBody>
          <a:bodyPr wrap="square" rtlCol="0">
            <a:spAutoFit/>
          </a:bodyPr>
          <a:lstStyle/>
          <a:p>
            <a:r>
              <a:rPr lang="da-DK" sz="1200" dirty="0" err="1"/>
              <a:t>Jhaveri</a:t>
            </a:r>
            <a:r>
              <a:rPr lang="da-DK" sz="1200" dirty="0"/>
              <a:t> KL, et al SABCS 2023. Abstract </a:t>
            </a:r>
            <a:r>
              <a:rPr lang="en-US" sz="1200" dirty="0"/>
              <a:t>PS15-09</a:t>
            </a:r>
          </a:p>
        </p:txBody>
      </p:sp>
    </p:spTree>
    <p:extLst>
      <p:ext uri="{BB962C8B-B14F-4D97-AF65-F5344CB8AC3E}">
        <p14:creationId xmlns:p14="http://schemas.microsoft.com/office/powerpoint/2010/main" val="1466644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334CA-A788-454E-8ABE-DFD584EA083E}"/>
              </a:ext>
            </a:extLst>
          </p:cNvPr>
          <p:cNvSpPr>
            <a:spLocks noGrp="1"/>
          </p:cNvSpPr>
          <p:nvPr>
            <p:ph type="title"/>
          </p:nvPr>
        </p:nvSpPr>
        <p:spPr/>
        <p:txBody>
          <a:bodyPr>
            <a:normAutofit/>
          </a:bodyPr>
          <a:lstStyle/>
          <a:p>
            <a:r>
              <a:rPr lang="en-US" dirty="0"/>
              <a:t>Approach to Therapy for HR+/HER2- MBC: </a:t>
            </a:r>
            <a:br>
              <a:rPr lang="en-US" dirty="0"/>
            </a:br>
            <a:r>
              <a:rPr lang="en-US" dirty="0"/>
              <a:t>Move to Personalization</a:t>
            </a:r>
          </a:p>
        </p:txBody>
      </p:sp>
      <p:sp>
        <p:nvSpPr>
          <p:cNvPr id="5" name="Footer Placeholder 4">
            <a:extLst>
              <a:ext uri="{FF2B5EF4-FFF2-40B4-BE49-F238E27FC236}">
                <a16:creationId xmlns:a16="http://schemas.microsoft.com/office/drawing/2014/main" id="{B034B607-CFFA-F626-C775-E246D10CC040}"/>
              </a:ext>
            </a:extLst>
          </p:cNvPr>
          <p:cNvSpPr>
            <a:spLocks noGrp="1"/>
          </p:cNvSpPr>
          <p:nvPr>
            <p:ph type="ftr" sz="quarter" idx="4294967295"/>
          </p:nvPr>
        </p:nvSpPr>
        <p:spPr>
          <a:xfrm>
            <a:off x="0" y="6216196"/>
            <a:ext cx="10968038" cy="546100"/>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1/3/4/5L: first-/third-/fourth-/fifth-line; MSI-H: microsatellite instability-high; TMB: tumor mutational burden.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1. Cardoso F, et al. </a:t>
            </a:r>
            <a:r>
              <a:rPr kumimoji="0" lang="en-US" altLang="en-US" sz="9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Ann Oncol</a:t>
            </a: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 2018;29:1634-1657. 2. Abemaciclib PI. 3. Palbociclib PI. 4. Ribociclib PI. 5. Olaparib PI. 6. Talazoparib PI. 7. </a:t>
            </a:r>
            <a:r>
              <a:rPr kumimoji="0" lang="en-US" altLang="en-US"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a:rPr>
              <a:t>Everolimus</a:t>
            </a: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 PI. 8. Alpelisib PI. 9. </a:t>
            </a:r>
            <a:r>
              <a:rPr kumimoji="0" lang="en-US" altLang="en-US"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a:rPr>
              <a:t>Fribbens</a:t>
            </a: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 C, et al. </a:t>
            </a:r>
            <a:r>
              <a:rPr kumimoji="0" lang="en-US" altLang="en-US" sz="9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J Clin Oncol</a:t>
            </a: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 2016;34:2961-2968. 10. </a:t>
            </a:r>
            <a:r>
              <a:rPr kumimoji="0" lang="en-US" altLang="en-US"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a:rPr>
              <a:t>Bardia</a:t>
            </a: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 A, et al. SABCS 2017. Abstract PD5-08. 11. Capivasertib PI. 12. Turner N, et al. SABCS 2022. Abstract GS3-04. 13. </a:t>
            </a:r>
            <a:r>
              <a:rPr kumimoji="0" lang="en-US" altLang="en-US"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a:rPr>
              <a:t>Bardia</a:t>
            </a: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 A, et al. ASCO 2018. Abstract 1004. 14. Modi et al. </a:t>
            </a:r>
            <a:r>
              <a:rPr kumimoji="0" lang="en-US" altLang="en-US" sz="9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J Clin Oncol</a:t>
            </a: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 2020;38:1887-1896. 15. Pembrolizumab PI.</a:t>
            </a:r>
          </a:p>
        </p:txBody>
      </p:sp>
      <p:sp>
        <p:nvSpPr>
          <p:cNvPr id="6" name="Rettangolo arrotondato 46"/>
          <p:cNvSpPr>
            <a:spLocks noChangeArrowheads="1"/>
          </p:cNvSpPr>
          <p:nvPr/>
        </p:nvSpPr>
        <p:spPr bwMode="auto">
          <a:xfrm>
            <a:off x="508002" y="1615563"/>
            <a:ext cx="2067454" cy="532611"/>
          </a:xfrm>
          <a:prstGeom prst="roundRect">
            <a:avLst>
              <a:gd name="adj" fmla="val 16667"/>
            </a:avLst>
          </a:prstGeom>
          <a:solidFill>
            <a:srgbClr val="364EA5"/>
          </a:solidFill>
          <a:ln w="9525">
            <a:solidFill>
              <a:schemeClr val="bg1"/>
            </a:solidFill>
            <a:headEnd/>
            <a:tailEnd/>
          </a:ln>
          <a:effectLst/>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lIns="51428" tIns="91440" rIns="51428" bIns="25717" anchor="ctr"/>
          <a:lstStyle/>
          <a:p>
            <a:pPr marL="0" marR="0" lvl="0" indent="0" algn="ctr" defTabSz="914377" rtl="0" eaLnBrk="1" fontAlgn="base" latinLnBrk="0" hangingPunct="1">
              <a:lnSpc>
                <a:spcPct val="90000"/>
              </a:lnSpc>
              <a:spcBef>
                <a:spcPct val="0"/>
              </a:spcBef>
              <a:spcAft>
                <a:spcPct val="0"/>
              </a:spcAft>
              <a:buClr>
                <a:srgbClr val="99CC00"/>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a:rPr>
              <a:t>1L</a:t>
            </a:r>
            <a:r>
              <a:rPr kumimoji="0" lang="en-US" sz="2000" b="1" i="0" u="none" strike="noStrike" kern="1200" cap="none" spc="0" normalizeH="0" baseline="30000" noProof="0" dirty="0">
                <a:ln>
                  <a:noFill/>
                </a:ln>
                <a:solidFill>
                  <a:srgbClr val="FFFFFF"/>
                </a:solidFill>
                <a:effectLst/>
                <a:uLnTx/>
                <a:uFillTx/>
                <a:latin typeface="Arial" panose="020B0604020202020204" pitchFamily="34" charset="0"/>
                <a:ea typeface="+mn-ea"/>
                <a:cs typeface="+mn-cs"/>
                <a:sym typeface="Arial"/>
              </a:rPr>
              <a:t>1-4</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a:endParaRPr>
          </a:p>
        </p:txBody>
      </p:sp>
      <p:sp>
        <p:nvSpPr>
          <p:cNvPr id="32" name="Rettangolo arrotondato 46"/>
          <p:cNvSpPr>
            <a:spLocks noChangeArrowheads="1"/>
          </p:cNvSpPr>
          <p:nvPr/>
        </p:nvSpPr>
        <p:spPr bwMode="auto">
          <a:xfrm>
            <a:off x="2657625" y="1608913"/>
            <a:ext cx="2152690" cy="543360"/>
          </a:xfrm>
          <a:prstGeom prst="roundRect">
            <a:avLst>
              <a:gd name="adj" fmla="val 16667"/>
            </a:avLst>
          </a:prstGeom>
          <a:solidFill>
            <a:srgbClr val="364EA5"/>
          </a:solidFill>
          <a:ln w="9525">
            <a:solidFill>
              <a:schemeClr val="bg1"/>
            </a:solidFill>
            <a:headEnd/>
            <a:tailEnd/>
          </a:ln>
          <a:effectLst/>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lIns="51428" tIns="91440" rIns="51428" bIns="25717" anchor="ctr"/>
          <a:lstStyle/>
          <a:p>
            <a:pPr marL="0" marR="0" lvl="0" indent="0" algn="ctr" defTabSz="914377" rtl="0" eaLnBrk="1" fontAlgn="base" latinLnBrk="0" hangingPunct="1">
              <a:lnSpc>
                <a:spcPct val="90000"/>
              </a:lnSpc>
              <a:spcBef>
                <a:spcPct val="0"/>
              </a:spcBef>
              <a:spcAft>
                <a:spcPct val="0"/>
              </a:spcAft>
              <a:buClr>
                <a:srgbClr val="99CC00"/>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a:rPr>
              <a:t>2L</a:t>
            </a:r>
            <a:r>
              <a:rPr kumimoji="0" lang="en-US" sz="2000" b="1" i="0" u="none" strike="noStrike" kern="1200" cap="none" spc="0" normalizeH="0" baseline="30000" noProof="0" dirty="0">
                <a:ln>
                  <a:noFill/>
                </a:ln>
                <a:solidFill>
                  <a:srgbClr val="FFFFFF"/>
                </a:solidFill>
                <a:effectLst/>
                <a:uLnTx/>
                <a:uFillTx/>
                <a:latin typeface="Arial" panose="020B0604020202020204" pitchFamily="34" charset="0"/>
                <a:ea typeface="+mn-ea"/>
                <a:cs typeface="+mn-cs"/>
                <a:sym typeface="Arial"/>
              </a:rPr>
              <a:t>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a:endParaRPr>
          </a:p>
        </p:txBody>
      </p:sp>
      <p:sp>
        <p:nvSpPr>
          <p:cNvPr id="33" name="Rettangolo arrotondato 46"/>
          <p:cNvSpPr>
            <a:spLocks noChangeArrowheads="1"/>
          </p:cNvSpPr>
          <p:nvPr/>
        </p:nvSpPr>
        <p:spPr bwMode="auto">
          <a:xfrm>
            <a:off x="4892484" y="1608913"/>
            <a:ext cx="2190444" cy="543360"/>
          </a:xfrm>
          <a:prstGeom prst="roundRect">
            <a:avLst>
              <a:gd name="adj" fmla="val 16667"/>
            </a:avLst>
          </a:prstGeom>
          <a:solidFill>
            <a:srgbClr val="364EA5"/>
          </a:solidFill>
          <a:ln w="9525">
            <a:solidFill>
              <a:schemeClr val="bg1"/>
            </a:solidFill>
            <a:headEnd/>
            <a:tailEnd/>
          </a:ln>
          <a:effectLst/>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lIns="51428" tIns="91440" rIns="51428" bIns="25717" anchor="ctr"/>
          <a:lstStyle/>
          <a:p>
            <a:pPr marL="0" marR="0" lvl="0" indent="0" algn="ctr" defTabSz="914377" rtl="0" eaLnBrk="1" fontAlgn="base" latinLnBrk="0" hangingPunct="1">
              <a:lnSpc>
                <a:spcPct val="90000"/>
              </a:lnSpc>
              <a:spcBef>
                <a:spcPct val="0"/>
              </a:spcBef>
              <a:spcAft>
                <a:spcPct val="0"/>
              </a:spcAft>
              <a:buClr>
                <a:srgbClr val="99CC00"/>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a:rPr>
              <a:t>3L</a:t>
            </a:r>
          </a:p>
        </p:txBody>
      </p:sp>
      <p:sp>
        <p:nvSpPr>
          <p:cNvPr id="35" name="Rectangle 34"/>
          <p:cNvSpPr/>
          <p:nvPr/>
        </p:nvSpPr>
        <p:spPr>
          <a:xfrm>
            <a:off x="518594" y="2240403"/>
            <a:ext cx="2036815" cy="440739"/>
          </a:xfrm>
          <a:prstGeom prst="rect">
            <a:avLst/>
          </a:prstGeom>
          <a:solidFill>
            <a:schemeClr val="accent5">
              <a:lumMod val="20000"/>
              <a:lumOff val="80000"/>
            </a:schemeClr>
          </a:solidFill>
          <a:ln w="9525">
            <a:solidFill>
              <a:schemeClr val="bg1"/>
            </a:solidFill>
          </a:ln>
          <a:effectLst/>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 AI + CDK4/6i</a:t>
            </a:r>
            <a:endPar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endParaRPr>
          </a:p>
        </p:txBody>
      </p:sp>
      <p:sp>
        <p:nvSpPr>
          <p:cNvPr id="37" name="Rectangle 36"/>
          <p:cNvSpPr/>
          <p:nvPr/>
        </p:nvSpPr>
        <p:spPr>
          <a:xfrm>
            <a:off x="2662708" y="2237834"/>
            <a:ext cx="4420221" cy="503333"/>
          </a:xfrm>
          <a:prstGeom prst="rect">
            <a:avLst/>
          </a:prstGeom>
          <a:solidFill>
            <a:schemeClr val="accent5">
              <a:lumMod val="20000"/>
              <a:lumOff val="80000"/>
            </a:schemeClr>
          </a:solidFill>
          <a:ln w="9525">
            <a:solidFill>
              <a:schemeClr val="bg1"/>
            </a:solidFill>
          </a:ln>
          <a:effectLst/>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ET + CDK4/6i</a:t>
            </a:r>
            <a:endPar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endParaRPr>
          </a:p>
        </p:txBody>
      </p:sp>
      <p:sp>
        <p:nvSpPr>
          <p:cNvPr id="20" name="Rectangle 19">
            <a:extLst>
              <a:ext uri="{FF2B5EF4-FFF2-40B4-BE49-F238E27FC236}">
                <a16:creationId xmlns:a16="http://schemas.microsoft.com/office/drawing/2014/main" id="{5DCB65FD-CA09-43BC-9FEA-8D3B9CCAED58}"/>
              </a:ext>
            </a:extLst>
          </p:cNvPr>
          <p:cNvSpPr/>
          <p:nvPr/>
        </p:nvSpPr>
        <p:spPr>
          <a:xfrm>
            <a:off x="518593" y="2727701"/>
            <a:ext cx="2032139" cy="592129"/>
          </a:xfrm>
          <a:prstGeom prst="rect">
            <a:avLst/>
          </a:prstGeom>
          <a:solidFill>
            <a:schemeClr val="accent5">
              <a:lumMod val="20000"/>
              <a:lumOff val="80000"/>
            </a:schemeClr>
          </a:solidFill>
          <a:ln w="9525">
            <a:solidFill>
              <a:schemeClr val="bg1"/>
            </a:solidFill>
          </a:ln>
          <a:effectLst/>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 Fulvestrant + CDK4/6i</a:t>
            </a:r>
            <a:endPar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endParaRPr>
          </a:p>
        </p:txBody>
      </p:sp>
      <p:sp>
        <p:nvSpPr>
          <p:cNvPr id="34" name="Rectangle 33">
            <a:extLst>
              <a:ext uri="{FF2B5EF4-FFF2-40B4-BE49-F238E27FC236}">
                <a16:creationId xmlns:a16="http://schemas.microsoft.com/office/drawing/2014/main" id="{EA5E6EBC-32A7-4B2C-80A5-51DD53729F9C}"/>
              </a:ext>
            </a:extLst>
          </p:cNvPr>
          <p:cNvSpPr/>
          <p:nvPr/>
        </p:nvSpPr>
        <p:spPr>
          <a:xfrm>
            <a:off x="2657624" y="3305540"/>
            <a:ext cx="4425304" cy="480659"/>
          </a:xfrm>
          <a:prstGeom prst="rect">
            <a:avLst/>
          </a:prstGeom>
          <a:solidFill>
            <a:schemeClr val="accent5">
              <a:lumMod val="20000"/>
              <a:lumOff val="80000"/>
            </a:schemeClr>
          </a:solidFill>
          <a:ln w="9525">
            <a:solidFill>
              <a:schemeClr val="bg1"/>
            </a:solidFill>
          </a:ln>
          <a:effectLst/>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ET + everolimus</a:t>
            </a:r>
            <a:r>
              <a:rPr kumimoji="0" lang="it-IT"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sym typeface="Arial"/>
              </a:rPr>
              <a:t>7</a:t>
            </a:r>
            <a:endParaRPr kumimoji="0" lang="fr-FR"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sym typeface="Arial"/>
            </a:endParaRPr>
          </a:p>
        </p:txBody>
      </p:sp>
      <p:sp>
        <p:nvSpPr>
          <p:cNvPr id="23" name="Rettangolo arrotondato 46">
            <a:extLst>
              <a:ext uri="{FF2B5EF4-FFF2-40B4-BE49-F238E27FC236}">
                <a16:creationId xmlns:a16="http://schemas.microsoft.com/office/drawing/2014/main" id="{066951AC-4797-4AE2-A18E-CF75DDE57759}"/>
              </a:ext>
            </a:extLst>
          </p:cNvPr>
          <p:cNvSpPr>
            <a:spLocks noChangeArrowheads="1"/>
          </p:cNvSpPr>
          <p:nvPr/>
        </p:nvSpPr>
        <p:spPr bwMode="auto">
          <a:xfrm>
            <a:off x="7165098" y="1621219"/>
            <a:ext cx="2090743" cy="516826"/>
          </a:xfrm>
          <a:prstGeom prst="roundRect">
            <a:avLst>
              <a:gd name="adj" fmla="val 16667"/>
            </a:avLst>
          </a:prstGeom>
          <a:solidFill>
            <a:srgbClr val="364EA5"/>
          </a:solidFill>
          <a:ln w="9525">
            <a:solidFill>
              <a:schemeClr val="bg1"/>
            </a:solidFill>
            <a:headEnd/>
            <a:tailEnd/>
          </a:ln>
          <a:effectLst/>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lIns="51428" tIns="91440" rIns="51428" bIns="25717" anchor="ctr"/>
          <a:lstStyle/>
          <a:p>
            <a:pPr marL="0" marR="0" lvl="0" indent="0" algn="ctr" defTabSz="914377" rtl="0" eaLnBrk="1" fontAlgn="base" latinLnBrk="0" hangingPunct="1">
              <a:lnSpc>
                <a:spcPct val="90000"/>
              </a:lnSpc>
              <a:spcBef>
                <a:spcPct val="0"/>
              </a:spcBef>
              <a:spcAft>
                <a:spcPct val="0"/>
              </a:spcAft>
              <a:buClr>
                <a:srgbClr val="99CC00"/>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a:rPr>
              <a:t>4L/5L</a:t>
            </a:r>
            <a:r>
              <a:rPr kumimoji="0" lang="en-US" sz="2000" b="1" i="0" u="none" strike="noStrike" kern="1200" cap="none" spc="0" normalizeH="0" baseline="30000" noProof="0" dirty="0">
                <a:ln>
                  <a:noFill/>
                </a:ln>
                <a:solidFill>
                  <a:srgbClr val="FFFFFF"/>
                </a:solidFill>
                <a:effectLst/>
                <a:uLnTx/>
                <a:uFillTx/>
                <a:latin typeface="Arial" panose="020B0604020202020204" pitchFamily="34" charset="0"/>
                <a:ea typeface="+mn-ea"/>
                <a:cs typeface="+mn-cs"/>
                <a:sym typeface="Arial"/>
              </a:rPr>
              <a:t>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a:endParaRPr>
          </a:p>
        </p:txBody>
      </p:sp>
      <p:sp>
        <p:nvSpPr>
          <p:cNvPr id="25" name="Rectangle 24">
            <a:extLst>
              <a:ext uri="{FF2B5EF4-FFF2-40B4-BE49-F238E27FC236}">
                <a16:creationId xmlns:a16="http://schemas.microsoft.com/office/drawing/2014/main" id="{AFF3B188-4BD8-436E-A5BC-A481A0DC4A04}"/>
              </a:ext>
            </a:extLst>
          </p:cNvPr>
          <p:cNvSpPr/>
          <p:nvPr/>
        </p:nvSpPr>
        <p:spPr>
          <a:xfrm>
            <a:off x="7165098" y="2228691"/>
            <a:ext cx="2067416" cy="523657"/>
          </a:xfrm>
          <a:prstGeom prst="rect">
            <a:avLst/>
          </a:prstGeom>
          <a:solidFill>
            <a:schemeClr val="accent5">
              <a:lumMod val="20000"/>
              <a:lumOff val="80000"/>
            </a:schemeClr>
          </a:solidFill>
          <a:ln w="9525">
            <a:solidFill>
              <a:schemeClr val="bg1"/>
            </a:solidFill>
          </a:ln>
          <a:effectLst/>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 Taxane or capecitabine</a:t>
            </a:r>
            <a:endPar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endParaRPr>
          </a:p>
        </p:txBody>
      </p:sp>
      <p:sp>
        <p:nvSpPr>
          <p:cNvPr id="26" name="Rettangolo arrotondato 46">
            <a:extLst>
              <a:ext uri="{FF2B5EF4-FFF2-40B4-BE49-F238E27FC236}">
                <a16:creationId xmlns:a16="http://schemas.microsoft.com/office/drawing/2014/main" id="{F1F596A5-1BF5-4B16-AA13-C68E0A1345C3}"/>
              </a:ext>
            </a:extLst>
          </p:cNvPr>
          <p:cNvSpPr>
            <a:spLocks noChangeArrowheads="1"/>
          </p:cNvSpPr>
          <p:nvPr/>
        </p:nvSpPr>
        <p:spPr bwMode="auto">
          <a:xfrm>
            <a:off x="9338010" y="1621219"/>
            <a:ext cx="2011150" cy="516826"/>
          </a:xfrm>
          <a:prstGeom prst="roundRect">
            <a:avLst>
              <a:gd name="adj" fmla="val 16667"/>
            </a:avLst>
          </a:prstGeom>
          <a:solidFill>
            <a:srgbClr val="364EA5"/>
          </a:solidFill>
          <a:ln w="9525">
            <a:solidFill>
              <a:schemeClr val="bg1"/>
            </a:solidFill>
            <a:headEnd/>
            <a:tailEnd/>
          </a:ln>
          <a:effectLst/>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lIns="51428" tIns="91440" rIns="51428" bIns="25717" anchor="ctr"/>
          <a:lstStyle/>
          <a:p>
            <a:pPr marL="0" marR="0" lvl="0" indent="0" algn="ctr" defTabSz="914377" rtl="0" eaLnBrk="1" fontAlgn="base" latinLnBrk="0" hangingPunct="1">
              <a:lnSpc>
                <a:spcPct val="90000"/>
              </a:lnSpc>
              <a:spcBef>
                <a:spcPct val="0"/>
              </a:spcBef>
              <a:spcAft>
                <a:spcPct val="0"/>
              </a:spcAft>
              <a:buClr>
                <a:srgbClr val="99CC00"/>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a:rPr>
              <a:t>4L+</a:t>
            </a:r>
            <a:r>
              <a:rPr kumimoji="0" lang="en-US" sz="2000" b="1" i="0" u="none" strike="noStrike" kern="1200" cap="none" spc="0" normalizeH="0" baseline="30000" noProof="0" dirty="0">
                <a:ln>
                  <a:noFill/>
                </a:ln>
                <a:solidFill>
                  <a:srgbClr val="FFFFFF"/>
                </a:solidFill>
                <a:effectLst/>
                <a:uLnTx/>
                <a:uFillTx/>
                <a:latin typeface="Arial" panose="020B0604020202020204" pitchFamily="34" charset="0"/>
                <a:ea typeface="+mn-ea"/>
                <a:cs typeface="+mn-cs"/>
                <a:sym typeface="Arial"/>
              </a:rPr>
              <a:t>1</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a:rPr>
              <a:t> </a:t>
            </a:r>
          </a:p>
        </p:txBody>
      </p:sp>
      <p:sp>
        <p:nvSpPr>
          <p:cNvPr id="29" name="Rectangle 28">
            <a:extLst>
              <a:ext uri="{FF2B5EF4-FFF2-40B4-BE49-F238E27FC236}">
                <a16:creationId xmlns:a16="http://schemas.microsoft.com/office/drawing/2014/main" id="{78250B04-95CC-40A5-9421-772E90A59914}"/>
              </a:ext>
            </a:extLst>
          </p:cNvPr>
          <p:cNvSpPr/>
          <p:nvPr/>
        </p:nvSpPr>
        <p:spPr>
          <a:xfrm>
            <a:off x="9341461" y="2228689"/>
            <a:ext cx="2011148" cy="1490964"/>
          </a:xfrm>
          <a:prstGeom prst="rect">
            <a:avLst/>
          </a:prstGeom>
          <a:solidFill>
            <a:schemeClr val="accent5">
              <a:lumMod val="20000"/>
              <a:lumOff val="80000"/>
            </a:schemeClr>
          </a:solidFill>
          <a:ln w="9525">
            <a:solidFill>
              <a:schemeClr val="bg1"/>
            </a:solidFill>
          </a:ln>
          <a:effectLst/>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 Eribulin</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a:rPr>
              <a:t>Liposomal</a:t>
            </a: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 </a:t>
            </a:r>
            <a:r>
              <a:rPr kumimoji="0" lang="it-IT"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a:rPr>
              <a:t>doxorubicin</a:t>
            </a:r>
            <a:endPar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endParaRP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a:rPr>
              <a:t>Vinorelbine</a:t>
            </a:r>
            <a:endPar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endParaRP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a:rPr>
              <a:t>Gemcitabine</a:t>
            </a:r>
            <a:endPar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endParaRP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a:rPr>
              <a:t>Carboplatin</a:t>
            </a:r>
            <a:endPar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endParaRPr>
          </a:p>
        </p:txBody>
      </p:sp>
      <p:sp>
        <p:nvSpPr>
          <p:cNvPr id="31" name="Rectangle 30">
            <a:extLst>
              <a:ext uri="{FF2B5EF4-FFF2-40B4-BE49-F238E27FC236}">
                <a16:creationId xmlns:a16="http://schemas.microsoft.com/office/drawing/2014/main" id="{25EB57AE-0BC8-48DA-A9B0-C19965C4F1EA}"/>
              </a:ext>
            </a:extLst>
          </p:cNvPr>
          <p:cNvSpPr/>
          <p:nvPr/>
        </p:nvSpPr>
        <p:spPr>
          <a:xfrm>
            <a:off x="2645767" y="3828056"/>
            <a:ext cx="4437161" cy="633576"/>
          </a:xfrm>
          <a:prstGeom prst="rect">
            <a:avLst/>
          </a:prstGeom>
          <a:solidFill>
            <a:schemeClr val="accent5">
              <a:lumMod val="20000"/>
              <a:lumOff val="80000"/>
            </a:schemeClr>
          </a:solidFill>
          <a:ln w="9525">
            <a:solidFill>
              <a:schemeClr val="bg1"/>
            </a:solidFill>
          </a:ln>
          <a:effectLst/>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PIK3CA </a:t>
            </a:r>
            <a:r>
              <a:rPr kumimoji="0" lang="it-IT"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a:rPr>
              <a:t>alteration</a:t>
            </a: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 </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ET + alpelisib</a:t>
            </a:r>
            <a:r>
              <a:rPr kumimoji="0" lang="it-IT"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sym typeface="Arial"/>
              </a:rPr>
              <a:t>8</a:t>
            </a:r>
            <a:endPar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endParaRPr>
          </a:p>
        </p:txBody>
      </p:sp>
      <p:sp>
        <p:nvSpPr>
          <p:cNvPr id="40" name="Rectangle 39">
            <a:extLst>
              <a:ext uri="{FF2B5EF4-FFF2-40B4-BE49-F238E27FC236}">
                <a16:creationId xmlns:a16="http://schemas.microsoft.com/office/drawing/2014/main" id="{7003C5E9-293E-4AE6-96BC-B071981234B4}"/>
              </a:ext>
            </a:extLst>
          </p:cNvPr>
          <p:cNvSpPr/>
          <p:nvPr/>
        </p:nvSpPr>
        <p:spPr>
          <a:xfrm>
            <a:off x="2657624" y="2783024"/>
            <a:ext cx="6574890" cy="480659"/>
          </a:xfrm>
          <a:prstGeom prst="rect">
            <a:avLst/>
          </a:prstGeom>
          <a:solidFill>
            <a:schemeClr val="accent5">
              <a:lumMod val="20000"/>
              <a:lumOff val="80000"/>
            </a:schemeClr>
          </a:solidFill>
          <a:ln w="9525">
            <a:solidFill>
              <a:schemeClr val="bg1"/>
            </a:solidFill>
          </a:ln>
          <a:effectLst/>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BRCA </a:t>
            </a: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mutated: olaparib or talazoparib</a:t>
            </a:r>
            <a:r>
              <a:rPr kumimoji="0" lang="it-IT"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sym typeface="Arial"/>
              </a:rPr>
              <a:t>5,6</a:t>
            </a:r>
            <a:endPar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endParaRPr>
          </a:p>
        </p:txBody>
      </p:sp>
      <p:sp>
        <p:nvSpPr>
          <p:cNvPr id="42" name="Rectangle 41">
            <a:extLst>
              <a:ext uri="{FF2B5EF4-FFF2-40B4-BE49-F238E27FC236}">
                <a16:creationId xmlns:a16="http://schemas.microsoft.com/office/drawing/2014/main" id="{FA5BF332-0801-4429-8F0B-9FEFAFE9B03F}"/>
              </a:ext>
            </a:extLst>
          </p:cNvPr>
          <p:cNvSpPr/>
          <p:nvPr/>
        </p:nvSpPr>
        <p:spPr>
          <a:xfrm>
            <a:off x="9338011" y="3742861"/>
            <a:ext cx="2011149" cy="734099"/>
          </a:xfrm>
          <a:prstGeom prst="rect">
            <a:avLst/>
          </a:prstGeom>
          <a:solidFill>
            <a:schemeClr val="accent5">
              <a:lumMod val="20000"/>
              <a:lumOff val="80000"/>
            </a:schemeClr>
          </a:solidFill>
          <a:ln w="9525">
            <a:solidFill>
              <a:schemeClr val="bg1"/>
            </a:solidFill>
          </a:ln>
          <a:effectLst/>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Sacituzumab govitecan</a:t>
            </a:r>
            <a:r>
              <a:rPr kumimoji="0" lang="it-IT"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sym typeface="Arial"/>
              </a:rPr>
              <a:t>13</a:t>
            </a:r>
            <a:endPar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endParaRPr>
          </a:p>
        </p:txBody>
      </p:sp>
      <p:sp>
        <p:nvSpPr>
          <p:cNvPr id="28" name="Rectangle 27">
            <a:extLst>
              <a:ext uri="{FF2B5EF4-FFF2-40B4-BE49-F238E27FC236}">
                <a16:creationId xmlns:a16="http://schemas.microsoft.com/office/drawing/2014/main" id="{BE0E8A76-E8E6-184E-BE87-7B28EE6716B6}"/>
              </a:ext>
            </a:extLst>
          </p:cNvPr>
          <p:cNvSpPr/>
          <p:nvPr/>
        </p:nvSpPr>
        <p:spPr>
          <a:xfrm>
            <a:off x="2638238" y="4503489"/>
            <a:ext cx="4444689" cy="480659"/>
          </a:xfrm>
          <a:prstGeom prst="rect">
            <a:avLst/>
          </a:prstGeom>
          <a:solidFill>
            <a:schemeClr val="accent5">
              <a:lumMod val="20000"/>
              <a:lumOff val="80000"/>
            </a:schemeClr>
          </a:solidFill>
          <a:ln w="9525">
            <a:solidFill>
              <a:schemeClr val="bg1"/>
            </a:solidFill>
          </a:ln>
          <a:effectLst/>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ESR1 </a:t>
            </a: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mutated: elacestrant</a:t>
            </a:r>
            <a:r>
              <a:rPr kumimoji="0" lang="it-IT"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sym typeface="Arial"/>
              </a:rPr>
              <a:t>9,10</a:t>
            </a:r>
            <a:endPar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endParaRPr>
          </a:p>
        </p:txBody>
      </p:sp>
      <p:sp>
        <p:nvSpPr>
          <p:cNvPr id="43" name="Rectangle 42">
            <a:extLst>
              <a:ext uri="{FF2B5EF4-FFF2-40B4-BE49-F238E27FC236}">
                <a16:creationId xmlns:a16="http://schemas.microsoft.com/office/drawing/2014/main" id="{6C0F1102-ACBE-E042-BD9B-129EB3A8FB08}"/>
              </a:ext>
            </a:extLst>
          </p:cNvPr>
          <p:cNvSpPr/>
          <p:nvPr/>
        </p:nvSpPr>
        <p:spPr>
          <a:xfrm>
            <a:off x="9338010" y="4514989"/>
            <a:ext cx="2011150" cy="734099"/>
          </a:xfrm>
          <a:prstGeom prst="rect">
            <a:avLst/>
          </a:prstGeom>
          <a:solidFill>
            <a:schemeClr val="accent5">
              <a:lumMod val="20000"/>
              <a:lumOff val="80000"/>
            </a:schemeClr>
          </a:solidFill>
          <a:ln w="9525">
            <a:solidFill>
              <a:schemeClr val="bg1"/>
            </a:solidFill>
          </a:ln>
          <a:effectLst/>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HER2 low: trastuzumab deruxtecan</a:t>
            </a:r>
            <a:r>
              <a:rPr kumimoji="0" lang="it-IT"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sym typeface="Arial"/>
              </a:rPr>
              <a:t>14</a:t>
            </a:r>
            <a:endPar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endParaRPr>
          </a:p>
        </p:txBody>
      </p:sp>
      <p:sp>
        <p:nvSpPr>
          <p:cNvPr id="4" name="Rectangle 3">
            <a:extLst>
              <a:ext uri="{FF2B5EF4-FFF2-40B4-BE49-F238E27FC236}">
                <a16:creationId xmlns:a16="http://schemas.microsoft.com/office/drawing/2014/main" id="{7FC06D08-248C-0D94-AE64-F991CA17F3E0}"/>
              </a:ext>
            </a:extLst>
          </p:cNvPr>
          <p:cNvSpPr/>
          <p:nvPr/>
        </p:nvSpPr>
        <p:spPr>
          <a:xfrm>
            <a:off x="2638239" y="5049154"/>
            <a:ext cx="4444688" cy="491609"/>
          </a:xfrm>
          <a:prstGeom prst="rect">
            <a:avLst/>
          </a:prstGeom>
          <a:solidFill>
            <a:schemeClr val="bg1"/>
          </a:solidFill>
          <a:ln w="9525">
            <a:solidFill>
              <a:schemeClr val="bg1"/>
            </a:solidFill>
          </a:ln>
          <a:effectLst/>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PIK3CA/AKT/PTEN </a:t>
            </a:r>
            <a:r>
              <a:rPr kumimoji="0" lang="it-IT"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a:rPr>
              <a:t>alteration</a:t>
            </a: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Fulvestrant + capivasertib</a:t>
            </a:r>
            <a:r>
              <a:rPr kumimoji="0" lang="it-IT"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sym typeface="Arial"/>
              </a:rPr>
              <a:t>11,12</a:t>
            </a:r>
            <a:endPar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endParaRPr>
          </a:p>
        </p:txBody>
      </p:sp>
      <p:sp>
        <p:nvSpPr>
          <p:cNvPr id="7" name="Rectangle 6">
            <a:extLst>
              <a:ext uri="{FF2B5EF4-FFF2-40B4-BE49-F238E27FC236}">
                <a16:creationId xmlns:a16="http://schemas.microsoft.com/office/drawing/2014/main" id="{F8B750D0-80C7-B1DC-A37A-F577F5EA096D}"/>
              </a:ext>
            </a:extLst>
          </p:cNvPr>
          <p:cNvSpPr/>
          <p:nvPr/>
        </p:nvSpPr>
        <p:spPr>
          <a:xfrm>
            <a:off x="518593" y="3366389"/>
            <a:ext cx="2032139" cy="472863"/>
          </a:xfrm>
          <a:prstGeom prst="rect">
            <a:avLst/>
          </a:prstGeom>
          <a:solidFill>
            <a:schemeClr val="accent5">
              <a:lumMod val="20000"/>
              <a:lumOff val="80000"/>
            </a:schemeClr>
          </a:solidFill>
          <a:ln w="9525">
            <a:solidFill>
              <a:schemeClr val="bg1"/>
            </a:solidFill>
          </a:ln>
          <a:effectLst/>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 ET alone</a:t>
            </a:r>
            <a:endPar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endParaRPr>
          </a:p>
        </p:txBody>
      </p:sp>
      <p:sp>
        <p:nvSpPr>
          <p:cNvPr id="9" name="Rectangle 8">
            <a:extLst>
              <a:ext uri="{FF2B5EF4-FFF2-40B4-BE49-F238E27FC236}">
                <a16:creationId xmlns:a16="http://schemas.microsoft.com/office/drawing/2014/main" id="{791C5D83-6CA1-EBBC-9484-1256D3535DC8}"/>
              </a:ext>
            </a:extLst>
          </p:cNvPr>
          <p:cNvSpPr/>
          <p:nvPr/>
        </p:nvSpPr>
        <p:spPr>
          <a:xfrm>
            <a:off x="9338012" y="5287117"/>
            <a:ext cx="2011148" cy="634782"/>
          </a:xfrm>
          <a:prstGeom prst="rect">
            <a:avLst/>
          </a:prstGeom>
          <a:solidFill>
            <a:schemeClr val="accent5">
              <a:lumMod val="20000"/>
              <a:lumOff val="80000"/>
            </a:schemeClr>
          </a:solidFill>
          <a:ln w="9525">
            <a:solidFill>
              <a:schemeClr val="bg1"/>
            </a:solidFill>
          </a:ln>
          <a:effectLst/>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Pembrolizumab for high TMB or MSI-H</a:t>
            </a:r>
            <a:r>
              <a:rPr kumimoji="0" lang="it-IT"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15</a:t>
            </a:r>
            <a:endParaRPr kumimoji="0" lang="fr-FR"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91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2">
            <a:extLst>
              <a:ext uri="{FF2B5EF4-FFF2-40B4-BE49-F238E27FC236}">
                <a16:creationId xmlns:a16="http://schemas.microsoft.com/office/drawing/2014/main" id="{F1378157-8810-ABFD-C7E5-50D4D3864BF3}"/>
              </a:ext>
            </a:extLst>
          </p:cNvPr>
          <p:cNvSpPr>
            <a:spLocks noGrp="1"/>
          </p:cNvSpPr>
          <p:nvPr>
            <p:ph type="title"/>
          </p:nvPr>
        </p:nvSpPr>
        <p:spPr>
          <a:xfrm>
            <a:off x="328069" y="171547"/>
            <a:ext cx="11858291" cy="670382"/>
          </a:xfrm>
        </p:spPr>
        <p:txBody>
          <a:bodyPr/>
          <a:lstStyle/>
          <a:p>
            <a:pPr algn="l"/>
            <a:r>
              <a:rPr lang="en-US" sz="3197" b="1"/>
              <a:t>Antibody-drug </a:t>
            </a:r>
            <a:r>
              <a:rPr lang="en-US" sz="3197" b="1" dirty="0"/>
              <a:t>conjugates in breast cancer</a:t>
            </a:r>
            <a:endParaRPr lang="en-US" sz="3197" dirty="0"/>
          </a:p>
        </p:txBody>
      </p:sp>
      <p:pic>
        <p:nvPicPr>
          <p:cNvPr id="8" name="Picture 7">
            <a:extLst>
              <a:ext uri="{FF2B5EF4-FFF2-40B4-BE49-F238E27FC236}">
                <a16:creationId xmlns:a16="http://schemas.microsoft.com/office/drawing/2014/main" id="{F61761A5-0A8A-B7B4-C0DC-E549BA5F79F3}"/>
              </a:ext>
            </a:extLst>
          </p:cNvPr>
          <p:cNvPicPr>
            <a:picLocks noChangeAspect="1"/>
          </p:cNvPicPr>
          <p:nvPr/>
        </p:nvPicPr>
        <p:blipFill>
          <a:blip r:embed="rId2"/>
          <a:stretch>
            <a:fillRect/>
          </a:stretch>
        </p:blipFill>
        <p:spPr>
          <a:xfrm>
            <a:off x="198921" y="885997"/>
            <a:ext cx="11794153" cy="3507371"/>
          </a:xfrm>
          <a:prstGeom prst="rect">
            <a:avLst/>
          </a:prstGeom>
        </p:spPr>
      </p:pic>
      <p:sp>
        <p:nvSpPr>
          <p:cNvPr id="2" name="Rectangle 1">
            <a:extLst>
              <a:ext uri="{FF2B5EF4-FFF2-40B4-BE49-F238E27FC236}">
                <a16:creationId xmlns:a16="http://schemas.microsoft.com/office/drawing/2014/main" id="{F9B262AE-413A-4C33-64EE-BA7B635164DC}"/>
              </a:ext>
            </a:extLst>
          </p:cNvPr>
          <p:cNvSpPr/>
          <p:nvPr/>
        </p:nvSpPr>
        <p:spPr>
          <a:xfrm>
            <a:off x="6398965" y="885997"/>
            <a:ext cx="2684076" cy="35073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228F4E9-C1E9-7819-9E01-883DCA3E2767}"/>
              </a:ext>
            </a:extLst>
          </p:cNvPr>
          <p:cNvSpPr/>
          <p:nvPr/>
        </p:nvSpPr>
        <p:spPr>
          <a:xfrm>
            <a:off x="1132901" y="885997"/>
            <a:ext cx="2756053" cy="35073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8A36796-3946-7556-3A8B-3CF1EFAF9F13}"/>
              </a:ext>
            </a:extLst>
          </p:cNvPr>
          <p:cNvSpPr/>
          <p:nvPr/>
        </p:nvSpPr>
        <p:spPr>
          <a:xfrm>
            <a:off x="9083041" y="885996"/>
            <a:ext cx="1382983" cy="35073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6073827-024C-4292-23D1-7AB2C6B96C23}"/>
              </a:ext>
            </a:extLst>
          </p:cNvPr>
          <p:cNvSpPr txBox="1"/>
          <p:nvPr/>
        </p:nvSpPr>
        <p:spPr>
          <a:xfrm>
            <a:off x="7819164" y="965770"/>
            <a:ext cx="1177117" cy="246221"/>
          </a:xfrm>
          <a:prstGeom prst="rect">
            <a:avLst/>
          </a:prstGeom>
          <a:solidFill>
            <a:srgbClr val="5B9BD5"/>
          </a:solidFill>
        </p:spPr>
        <p:txBody>
          <a:bodyPr wrap="none" lIns="0" tIns="0" rIns="0" bIns="0" rtlCol="0">
            <a:noAutofit/>
          </a:bodyPr>
          <a:lstStyle/>
          <a:p>
            <a:pPr algn="ctr"/>
            <a:r>
              <a:rPr lang="en-US" sz="1600" b="1" dirty="0" err="1">
                <a:solidFill>
                  <a:schemeClr val="bg1"/>
                </a:solidFill>
              </a:rPr>
              <a:t>Datopotamab</a:t>
            </a:r>
            <a:endParaRPr lang="en-US" sz="1600" b="1" dirty="0">
              <a:solidFill>
                <a:schemeClr val="bg1"/>
              </a:solidFill>
            </a:endParaRPr>
          </a:p>
        </p:txBody>
      </p:sp>
    </p:spTree>
    <p:extLst>
      <p:ext uri="{BB962C8B-B14F-4D97-AF65-F5344CB8AC3E}">
        <p14:creationId xmlns:p14="http://schemas.microsoft.com/office/powerpoint/2010/main" val="3984448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56F15D6-FD9A-1338-FC5A-DD86BCFDF82E}"/>
              </a:ext>
            </a:extLst>
          </p:cNvPr>
          <p:cNvSpPr>
            <a:spLocks noGrp="1"/>
          </p:cNvSpPr>
          <p:nvPr>
            <p:ph type="title"/>
          </p:nvPr>
        </p:nvSpPr>
        <p:spPr>
          <a:xfrm>
            <a:off x="640080" y="569410"/>
            <a:ext cx="10972800" cy="1371600"/>
          </a:xfrm>
        </p:spPr>
        <p:txBody>
          <a:bodyPr>
            <a:normAutofit fontScale="90000"/>
          </a:bodyPr>
          <a:lstStyle/>
          <a:p>
            <a:r>
              <a:rPr lang="en-US"/>
              <a:t>TROPiCS-02: A Phase 3 Study of SG in Patients with HR+/HER2</a:t>
            </a:r>
            <a:r>
              <a:rPr lang="en-US" sz="3600">
                <a:solidFill>
                  <a:srgbClr val="002557"/>
                </a:solidFill>
              </a:rPr>
              <a:t>–</a:t>
            </a:r>
            <a:r>
              <a:rPr lang="en-US"/>
              <a:t> mBC</a:t>
            </a:r>
            <a:r>
              <a:rPr lang="en-US" baseline="30000"/>
              <a:t>1</a:t>
            </a:r>
            <a:br>
              <a:rPr lang="en-US"/>
            </a:br>
            <a:endParaRPr lang="en-US"/>
          </a:p>
        </p:txBody>
      </p:sp>
      <p:sp>
        <p:nvSpPr>
          <p:cNvPr id="3" name="Slide Number Placeholder 2">
            <a:extLst>
              <a:ext uri="{FF2B5EF4-FFF2-40B4-BE49-F238E27FC236}">
                <a16:creationId xmlns:a16="http://schemas.microsoft.com/office/drawing/2014/main" id="{F159B975-84E6-61EC-39F2-E6136DC696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2F6B86EA-C07D-BC6C-A819-6CDE8B275F93}"/>
              </a:ext>
            </a:extLst>
          </p:cNvPr>
          <p:cNvSpPr>
            <a:spLocks noGrp="1"/>
          </p:cNvSpPr>
          <p:nvPr>
            <p:ph type="body" sz="quarter" idx="15"/>
          </p:nvPr>
        </p:nvSpPr>
        <p:spPr/>
        <p:txBody>
          <a:bodyPr/>
          <a:lstStyle/>
          <a:p>
            <a:r>
              <a:rPr lang="it-IT"/>
              <a:t>Sara M. Tolaney, MD, MPH</a:t>
            </a:r>
            <a:endParaRPr lang="en-US"/>
          </a:p>
        </p:txBody>
      </p:sp>
      <p:sp>
        <p:nvSpPr>
          <p:cNvPr id="7" name="TextBox 6">
            <a:extLst>
              <a:ext uri="{FF2B5EF4-FFF2-40B4-BE49-F238E27FC236}">
                <a16:creationId xmlns:a16="http://schemas.microsoft.com/office/drawing/2014/main" id="{EDA4CE72-266C-1B71-1657-5165995BDF27}"/>
              </a:ext>
            </a:extLst>
          </p:cNvPr>
          <p:cNvSpPr txBox="1"/>
          <p:nvPr/>
        </p:nvSpPr>
        <p:spPr>
          <a:xfrm>
            <a:off x="410169" y="5184760"/>
            <a:ext cx="11371664"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b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ASCO/CAP, American Society of Clinical Oncology/College of American Pathologists; BICR, blinded independent central review; CBR, clinical benefit rate; CDK, cyclin-dependent kinase; </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DoR</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duration of response; HER2–, human epidermal growth factor receptor 2-negative; HR+, hormonal receptor-positive; IHC, immunohistochemistry; ISH, in situ hybridization; IV, intravenously; LIR, local investigator review; ORR, objective response rate; OS, overall survival; PFS, progression-free survival, PRO, patient-reported outcomes; R, randomized; RECIST, Response Evaluation Criteria in Solid Tumors.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002557"/>
                </a:solidFill>
                <a:effectLst/>
                <a:uLnTx/>
                <a:uFillTx/>
                <a:latin typeface="Arial" panose="020B0604020202020204"/>
                <a:ea typeface="+mn-ea"/>
                <a:cs typeface="+mn-cs"/>
              </a:rPr>
              <a:t>a</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ClinicalTrials.gov. NCT03901339. </a:t>
            </a:r>
            <a:r>
              <a:rPr kumimoji="0" lang="en-US" sz="900" b="0" i="0" u="none" strike="noStrike" kern="1200" cap="none" spc="0" normalizeH="0" baseline="30000" noProof="0" dirty="0" err="1">
                <a:ln>
                  <a:noFill/>
                </a:ln>
                <a:solidFill>
                  <a:srgbClr val="002557"/>
                </a:solidFill>
                <a:effectLst/>
                <a:uLnTx/>
                <a:uFillTx/>
                <a:latin typeface="Arial" panose="020B0604020202020204"/>
                <a:ea typeface="+mn-ea"/>
                <a:cs typeface="+mn-cs"/>
              </a:rPr>
              <a:t>b</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Disease</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histology based on the ASCO/CAP criteria. </a:t>
            </a:r>
            <a:r>
              <a:rPr kumimoji="0" lang="en-US" sz="900" b="0" i="0" u="none" strike="noStrike" kern="1200" cap="none" spc="0" normalizeH="0" baseline="30000" noProof="0" dirty="0" err="1">
                <a:ln>
                  <a:noFill/>
                </a:ln>
                <a:solidFill>
                  <a:srgbClr val="002557"/>
                </a:solidFill>
                <a:effectLst/>
                <a:uLnTx/>
                <a:uFillTx/>
                <a:latin typeface="Arial" panose="020B0604020202020204"/>
                <a:ea typeface="+mn-ea"/>
                <a:cs typeface="+mn-cs"/>
              </a:rPr>
              <a:t>c</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Single</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-agent standard-of-care treatment of physician’s choice was specified prior to randomization by the investigator. </a:t>
            </a:r>
            <a:r>
              <a:rPr kumimoji="0" lang="en-US" sz="900" b="0" i="0" u="none" strike="noStrike" kern="1200" cap="none" spc="0" normalizeH="0" baseline="30000" noProof="0" dirty="0">
                <a:ln>
                  <a:noFill/>
                </a:ln>
                <a:solidFill>
                  <a:srgbClr val="002557"/>
                </a:solidFill>
                <a:effectLst/>
                <a:uLnTx/>
                <a:uFillTx/>
                <a:latin typeface="Arial" panose="020B0604020202020204"/>
                <a:ea typeface="+mn-ea"/>
                <a:cs typeface="+mn-cs"/>
              </a:rPr>
              <a:t>d</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HER2-low was defined as IHC score of 1+, or score of 2+ with negative ISH result; HER2 IHC0 was defined as IHC score of 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1. Rugo HS, et al. </a:t>
            </a:r>
            <a:r>
              <a:rPr kumimoji="0" lang="en-US" sz="900" b="0" i="1" u="none" strike="noStrike" kern="1200" cap="none" spc="0" normalizeH="0" baseline="0" noProof="0" dirty="0">
                <a:ln>
                  <a:noFill/>
                </a:ln>
                <a:solidFill>
                  <a:srgbClr val="002557"/>
                </a:solidFill>
                <a:effectLst/>
                <a:uLnTx/>
                <a:uFillTx/>
                <a:latin typeface="Arial" panose="020B0604020202020204"/>
                <a:ea typeface="+mn-ea"/>
                <a:cs typeface="+mn-cs"/>
              </a:rPr>
              <a:t>J Clin Oncol.</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2022;40:3365-3376.</a:t>
            </a:r>
          </a:p>
        </p:txBody>
      </p:sp>
      <p:grpSp>
        <p:nvGrpSpPr>
          <p:cNvPr id="8" name="Group 7">
            <a:extLst>
              <a:ext uri="{FF2B5EF4-FFF2-40B4-BE49-F238E27FC236}">
                <a16:creationId xmlns:a16="http://schemas.microsoft.com/office/drawing/2014/main" id="{9C6D0A07-E2CE-8709-41F6-796064616E55}"/>
              </a:ext>
            </a:extLst>
          </p:cNvPr>
          <p:cNvGrpSpPr/>
          <p:nvPr/>
        </p:nvGrpSpPr>
        <p:grpSpPr>
          <a:xfrm>
            <a:off x="663137" y="1767740"/>
            <a:ext cx="11026410" cy="3529986"/>
            <a:chOff x="705669" y="1043203"/>
            <a:chExt cx="11026410" cy="3529986"/>
          </a:xfrm>
        </p:grpSpPr>
        <p:grpSp>
          <p:nvGrpSpPr>
            <p:cNvPr id="10" name="Group 9">
              <a:extLst>
                <a:ext uri="{FF2B5EF4-FFF2-40B4-BE49-F238E27FC236}">
                  <a16:creationId xmlns:a16="http://schemas.microsoft.com/office/drawing/2014/main" id="{7B702B2B-621E-4CBF-CF3A-10C308211D27}"/>
                </a:ext>
              </a:extLst>
            </p:cNvPr>
            <p:cNvGrpSpPr/>
            <p:nvPr/>
          </p:nvGrpSpPr>
          <p:grpSpPr>
            <a:xfrm>
              <a:off x="3854824" y="1890846"/>
              <a:ext cx="1561379" cy="1257952"/>
              <a:chOff x="3613186" y="2951688"/>
              <a:chExt cx="1645921" cy="1454275"/>
            </a:xfrm>
          </p:grpSpPr>
          <p:cxnSp>
            <p:nvCxnSpPr>
              <p:cNvPr id="21" name="Elbow Connector 30">
                <a:extLst>
                  <a:ext uri="{FF2B5EF4-FFF2-40B4-BE49-F238E27FC236}">
                    <a16:creationId xmlns:a16="http://schemas.microsoft.com/office/drawing/2014/main" id="{ED2AB600-550F-AD62-1F11-91316DBCDF4D}"/>
                  </a:ext>
                </a:extLst>
              </p:cNvPr>
              <p:cNvCxnSpPr>
                <a:cxnSpLocks/>
              </p:cNvCxnSpPr>
              <p:nvPr/>
            </p:nvCxnSpPr>
            <p:spPr>
              <a:xfrm flipV="1">
                <a:off x="3613186" y="2951688"/>
                <a:ext cx="1645921" cy="789222"/>
              </a:xfrm>
              <a:prstGeom prst="bentConnector3">
                <a:avLst>
                  <a:gd name="adj1" fmla="val 78736"/>
                </a:avLst>
              </a:prstGeom>
              <a:noFill/>
              <a:ln w="28575" cap="flat" cmpd="sng" algn="ctr">
                <a:solidFill>
                  <a:srgbClr val="000000"/>
                </a:solidFill>
                <a:prstDash val="solid"/>
                <a:miter lim="800000"/>
                <a:tailEnd type="triangle"/>
              </a:ln>
              <a:effectLst/>
            </p:spPr>
          </p:cxnSp>
          <p:cxnSp>
            <p:nvCxnSpPr>
              <p:cNvPr id="22" name="Elbow Connector 31">
                <a:extLst>
                  <a:ext uri="{FF2B5EF4-FFF2-40B4-BE49-F238E27FC236}">
                    <a16:creationId xmlns:a16="http://schemas.microsoft.com/office/drawing/2014/main" id="{45FC76F0-04FE-6E8F-F862-A1114A4B5BB7}"/>
                  </a:ext>
                </a:extLst>
              </p:cNvPr>
              <p:cNvCxnSpPr>
                <a:cxnSpLocks/>
              </p:cNvCxnSpPr>
              <p:nvPr/>
            </p:nvCxnSpPr>
            <p:spPr>
              <a:xfrm rot="10800000" flipH="1" flipV="1">
                <a:off x="3613187" y="3740910"/>
                <a:ext cx="1645920" cy="665053"/>
              </a:xfrm>
              <a:prstGeom prst="bentConnector3">
                <a:avLst>
                  <a:gd name="adj1" fmla="val 78368"/>
                </a:avLst>
              </a:prstGeom>
              <a:noFill/>
              <a:ln w="28575" cap="flat" cmpd="sng" algn="ctr">
                <a:solidFill>
                  <a:srgbClr val="000000"/>
                </a:solidFill>
                <a:prstDash val="solid"/>
                <a:miter lim="800000"/>
                <a:tailEnd type="triangle"/>
              </a:ln>
              <a:effectLst/>
            </p:spPr>
          </p:cxnSp>
        </p:grpSp>
        <p:sp>
          <p:nvSpPr>
            <p:cNvPr id="13" name="Rectangle 12">
              <a:extLst>
                <a:ext uri="{FF2B5EF4-FFF2-40B4-BE49-F238E27FC236}">
                  <a16:creationId xmlns:a16="http://schemas.microsoft.com/office/drawing/2014/main" id="{E037E27B-D854-19C0-95E6-CEDC0F7EA1C0}"/>
                </a:ext>
              </a:extLst>
            </p:cNvPr>
            <p:cNvSpPr/>
            <p:nvPr/>
          </p:nvSpPr>
          <p:spPr>
            <a:xfrm>
              <a:off x="5445703" y="1530955"/>
              <a:ext cx="4025278" cy="938465"/>
            </a:xfrm>
            <a:prstGeom prst="rect">
              <a:avLst/>
            </a:prstGeom>
            <a:solidFill>
              <a:srgbClr val="4EB0B2"/>
            </a:solidFill>
            <a:ln>
              <a:noFill/>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Arial"/>
                  <a:ea typeface="+mn-ea"/>
                  <a:cs typeface="Arial"/>
                  <a:sym typeface="Arial"/>
                </a:rPr>
                <a:t>Sacituzumab govitecan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Arial"/>
                  <a:ea typeface="+mn-ea"/>
                  <a:cs typeface="Arial"/>
                  <a:sym typeface="Arial"/>
                </a:rPr>
                <a:t>10 mg/kg IV</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Arial"/>
                  <a:ea typeface="+mn-ea"/>
                  <a:cs typeface="Arial"/>
                  <a:sym typeface="Arial"/>
                </a:rPr>
                <a:t> days 1 and 8, every 21 days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Arial"/>
                  <a:ea typeface="+mn-ea"/>
                  <a:cs typeface="Arial"/>
                  <a:sym typeface="Arial"/>
                </a:rPr>
                <a:t>n = 272</a:t>
              </a:r>
            </a:p>
          </p:txBody>
        </p:sp>
        <p:sp>
          <p:nvSpPr>
            <p:cNvPr id="14" name="Rectangle 13">
              <a:extLst>
                <a:ext uri="{FF2B5EF4-FFF2-40B4-BE49-F238E27FC236}">
                  <a16:creationId xmlns:a16="http://schemas.microsoft.com/office/drawing/2014/main" id="{58CC9C82-6D96-399E-CCA9-228CF112D35E}"/>
                </a:ext>
              </a:extLst>
            </p:cNvPr>
            <p:cNvSpPr/>
            <p:nvPr/>
          </p:nvSpPr>
          <p:spPr>
            <a:xfrm>
              <a:off x="5445704" y="2636481"/>
              <a:ext cx="4025277" cy="938465"/>
            </a:xfrm>
            <a:prstGeom prst="rect">
              <a:avLst/>
            </a:prstGeom>
            <a:solidFill>
              <a:schemeClr val="bg1">
                <a:lumMod val="85000"/>
              </a:schemeClr>
            </a:solidFill>
            <a:ln>
              <a:noFill/>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r>
                <a:rPr kumimoji="0" lang="en-GB" sz="1400" b="1" i="0" u="none" strike="noStrike" kern="0" cap="none" spc="0" normalizeH="0" baseline="0" noProof="0" dirty="0">
                  <a:ln>
                    <a:noFill/>
                  </a:ln>
                  <a:solidFill>
                    <a:srgbClr val="002557"/>
                  </a:solidFill>
                  <a:effectLst/>
                  <a:uLnTx/>
                  <a:uFillTx/>
                  <a:latin typeface="Arial"/>
                  <a:ea typeface="+mn-ea"/>
                  <a:cs typeface="Arial"/>
                  <a:sym typeface="Arial"/>
                </a:rPr>
                <a:t>Treatment of physician’s </a:t>
              </a:r>
              <a:r>
                <a:rPr kumimoji="0" lang="en-GB" sz="1400" b="1" i="0" u="none" strike="noStrike" kern="0" cap="none" spc="0" normalizeH="0" baseline="0" noProof="0" dirty="0" err="1">
                  <a:ln>
                    <a:noFill/>
                  </a:ln>
                  <a:solidFill>
                    <a:srgbClr val="002557"/>
                  </a:solidFill>
                  <a:effectLst/>
                  <a:uLnTx/>
                  <a:uFillTx/>
                  <a:latin typeface="Arial"/>
                  <a:ea typeface="+mn-ea"/>
                  <a:cs typeface="Arial"/>
                  <a:sym typeface="Arial"/>
                </a:rPr>
                <a:t>choice</a:t>
              </a:r>
              <a:r>
                <a:rPr kumimoji="0" lang="en-GB" sz="1400" b="1" i="0" u="none" strike="noStrike" kern="0" cap="none" spc="0" normalizeH="0" baseline="30000" noProof="0" dirty="0" err="1">
                  <a:ln>
                    <a:noFill/>
                  </a:ln>
                  <a:solidFill>
                    <a:srgbClr val="002557"/>
                  </a:solidFill>
                  <a:effectLst/>
                  <a:uLnTx/>
                  <a:uFillTx/>
                  <a:latin typeface="Arial"/>
                  <a:ea typeface="+mn-ea"/>
                  <a:cs typeface="Arial"/>
                  <a:sym typeface="Arial"/>
                </a:rPr>
                <a:t>c</a:t>
              </a:r>
              <a:endParaRPr kumimoji="0" lang="en-GB" sz="1400" b="1" i="0" u="none" strike="noStrike" kern="0" cap="none" spc="0" normalizeH="0" baseline="30000" noProof="0" dirty="0">
                <a:ln>
                  <a:noFill/>
                </a:ln>
                <a:solidFill>
                  <a:srgbClr val="002557"/>
                </a:solidFill>
                <a:effectLst/>
                <a:uLnTx/>
                <a:uFillTx/>
                <a:latin typeface="Arial"/>
                <a:ea typeface="+mn-ea"/>
                <a:cs typeface="Arial"/>
                <a:sym typeface="Arial"/>
              </a:endParaRPr>
            </a:p>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r>
                <a:rPr kumimoji="0" lang="en-GB" sz="1400" b="1" i="0" u="none" strike="noStrike" kern="0" cap="none" spc="0" normalizeH="0" baseline="0" noProof="0" dirty="0">
                  <a:ln>
                    <a:noFill/>
                  </a:ln>
                  <a:solidFill>
                    <a:srgbClr val="002557"/>
                  </a:solidFill>
                  <a:effectLst/>
                  <a:uLnTx/>
                  <a:uFillTx/>
                  <a:latin typeface="Arial"/>
                  <a:ea typeface="+mn-ea"/>
                  <a:cs typeface="Arial"/>
                  <a:sym typeface="Arial"/>
                </a:rPr>
                <a:t>(capecitabine, vinorelbine, </a:t>
              </a:r>
              <a:br>
                <a:rPr kumimoji="0" lang="en-GB" sz="1400" b="1" i="0" u="none" strike="noStrike" kern="0" cap="none" spc="0" normalizeH="0" baseline="0" noProof="0" dirty="0">
                  <a:ln>
                    <a:noFill/>
                  </a:ln>
                  <a:solidFill>
                    <a:srgbClr val="002557"/>
                  </a:solidFill>
                  <a:effectLst/>
                  <a:uLnTx/>
                  <a:uFillTx/>
                  <a:latin typeface="Arial"/>
                  <a:ea typeface="+mn-ea"/>
                  <a:cs typeface="Arial"/>
                  <a:sym typeface="Arial"/>
                </a:rPr>
              </a:br>
              <a:r>
                <a:rPr kumimoji="0" lang="en-GB" sz="1400" b="1" i="0" u="none" strike="noStrike" kern="0" cap="none" spc="0" normalizeH="0" baseline="0" noProof="0" dirty="0">
                  <a:ln>
                    <a:noFill/>
                  </a:ln>
                  <a:solidFill>
                    <a:srgbClr val="002557"/>
                  </a:solidFill>
                  <a:effectLst/>
                  <a:uLnTx/>
                  <a:uFillTx/>
                  <a:latin typeface="Arial"/>
                  <a:ea typeface="+mn-ea"/>
                  <a:cs typeface="Arial"/>
                  <a:sym typeface="Arial"/>
                </a:rPr>
                <a:t>gemcitabine</a:t>
              </a:r>
              <a:r>
                <a:rPr kumimoji="0" lang="en-GB" sz="1400" b="1" i="0" u="none" strike="noStrike" kern="0" cap="none" spc="0" normalizeH="0" baseline="0" noProof="0" dirty="0">
                  <a:ln>
                    <a:noFill/>
                  </a:ln>
                  <a:solidFill>
                    <a:srgbClr val="002060"/>
                  </a:solidFill>
                  <a:effectLst/>
                  <a:uLnTx/>
                  <a:uFillTx/>
                  <a:latin typeface="Arial"/>
                  <a:ea typeface="+mn-ea"/>
                  <a:cs typeface="Arial"/>
                  <a:sym typeface="Arial"/>
                </a:rPr>
                <a:t>,</a:t>
              </a:r>
              <a:r>
                <a:rPr kumimoji="0" lang="en-GB" sz="1400" b="1" i="0" u="none" strike="noStrike" kern="0" cap="none" spc="0" normalizeH="0" baseline="0" noProof="0" dirty="0">
                  <a:ln>
                    <a:noFill/>
                  </a:ln>
                  <a:solidFill>
                    <a:srgbClr val="002557"/>
                  </a:solidFill>
                  <a:effectLst/>
                  <a:uLnTx/>
                  <a:uFillTx/>
                  <a:latin typeface="Arial"/>
                  <a:ea typeface="+mn-ea"/>
                  <a:cs typeface="Arial"/>
                  <a:sym typeface="Arial"/>
                </a:rPr>
                <a:t> or </a:t>
              </a:r>
              <a:r>
                <a:rPr kumimoji="0" lang="en-GB" sz="1400" b="1" i="0" u="none" strike="noStrike" kern="0" cap="none" spc="0" normalizeH="0" baseline="0" noProof="0" dirty="0" err="1">
                  <a:ln>
                    <a:noFill/>
                  </a:ln>
                  <a:solidFill>
                    <a:srgbClr val="002557"/>
                  </a:solidFill>
                  <a:effectLst/>
                  <a:uLnTx/>
                  <a:uFillTx/>
                  <a:latin typeface="Arial"/>
                  <a:ea typeface="+mn-ea"/>
                  <a:cs typeface="Arial"/>
                  <a:sym typeface="Arial"/>
                </a:rPr>
                <a:t>eribulin</a:t>
              </a:r>
              <a:r>
                <a:rPr kumimoji="0" lang="en-GB" sz="1400" b="1" i="0" u="none" strike="noStrike" kern="0" cap="none" spc="0" normalizeH="0" baseline="0" noProof="0" dirty="0">
                  <a:ln>
                    <a:noFill/>
                  </a:ln>
                  <a:solidFill>
                    <a:srgbClr val="002557"/>
                  </a:solidFill>
                  <a:effectLst/>
                  <a:uLnTx/>
                  <a:uFillTx/>
                  <a:latin typeface="Arial"/>
                  <a:ea typeface="+mn-ea"/>
                  <a:cs typeface="Arial"/>
                  <a:sym typeface="Arial"/>
                </a:rPr>
                <a:t>)</a:t>
              </a:r>
              <a:br>
                <a:rPr kumimoji="0" lang="en-GB" sz="1400" b="1" i="0" u="none" strike="noStrike" kern="0" cap="none" spc="0" normalizeH="0" baseline="0" noProof="0" dirty="0">
                  <a:ln>
                    <a:noFill/>
                  </a:ln>
                  <a:solidFill>
                    <a:srgbClr val="002557"/>
                  </a:solidFill>
                  <a:effectLst/>
                  <a:uLnTx/>
                  <a:uFillTx/>
                  <a:latin typeface="Arial"/>
                  <a:ea typeface="+mn-ea"/>
                  <a:cs typeface="Arial"/>
                  <a:sym typeface="Arial"/>
                </a:rPr>
              </a:br>
              <a:r>
                <a:rPr kumimoji="0" lang="en-GB" sz="1400" b="1" i="0" u="none" strike="noStrike" kern="0" cap="none" spc="0" normalizeH="0" baseline="0" noProof="0" dirty="0">
                  <a:ln>
                    <a:noFill/>
                  </a:ln>
                  <a:solidFill>
                    <a:srgbClr val="002557"/>
                  </a:solidFill>
                  <a:effectLst/>
                  <a:uLnTx/>
                  <a:uFillTx/>
                  <a:latin typeface="Arial"/>
                  <a:ea typeface="+mn-ea"/>
                  <a:cs typeface="Arial"/>
                  <a:sym typeface="Arial"/>
                </a:rPr>
                <a:t>n = 271</a:t>
              </a:r>
            </a:p>
          </p:txBody>
        </p:sp>
        <p:sp>
          <p:nvSpPr>
            <p:cNvPr id="15" name="Rectangle 14">
              <a:extLst>
                <a:ext uri="{FF2B5EF4-FFF2-40B4-BE49-F238E27FC236}">
                  <a16:creationId xmlns:a16="http://schemas.microsoft.com/office/drawing/2014/main" id="{FEC6EA9A-08D6-3B74-3BD5-01FE5442E1E9}"/>
                </a:ext>
              </a:extLst>
            </p:cNvPr>
            <p:cNvSpPr/>
            <p:nvPr/>
          </p:nvSpPr>
          <p:spPr>
            <a:xfrm>
              <a:off x="5331205" y="3558192"/>
              <a:ext cx="5432201" cy="1014997"/>
            </a:xfrm>
            <a:prstGeom prst="rect">
              <a:avLst/>
            </a:prstGeom>
            <a:noFill/>
            <a:ln w="12700" cap="flat" cmpd="sng" algn="ctr">
              <a:noFill/>
              <a:prstDash val="solid"/>
              <a:miter lim="800000"/>
            </a:ln>
            <a:effectLst/>
          </p:spPr>
          <p:txBody>
            <a:bodyPr rtlCol="0" anchor="t"/>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557"/>
                  </a:solidFill>
                  <a:effectLst/>
                  <a:uLnTx/>
                  <a:uFillTx/>
                  <a:latin typeface="Arial"/>
                  <a:ea typeface="+mn-ea"/>
                  <a:cs typeface="Arial"/>
                  <a:sym typeface="Arial"/>
                </a:rPr>
                <a:t>Stratification: </a:t>
              </a:r>
            </a:p>
            <a:p>
              <a:pPr marL="285744" marR="0" lvl="0" indent="-285744" algn="l" defTabSz="914377"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en-US" sz="1400" b="0" i="0" u="none" strike="noStrike" kern="0" cap="none" spc="0" normalizeH="0" baseline="0" noProof="0">
                  <a:ln>
                    <a:noFill/>
                  </a:ln>
                  <a:solidFill>
                    <a:srgbClr val="002557"/>
                  </a:solidFill>
                  <a:effectLst/>
                  <a:uLnTx/>
                  <a:uFillTx/>
                  <a:latin typeface="Arial"/>
                  <a:ea typeface="+mn-ea"/>
                  <a:cs typeface="Arial"/>
                  <a:sym typeface="Arial"/>
                </a:rPr>
                <a:t>Visceral metastases (yes/no)</a:t>
              </a:r>
            </a:p>
            <a:p>
              <a:pPr marL="285744" marR="0" lvl="0" indent="-285744" algn="l" defTabSz="914377"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en-US" sz="1400" b="0" i="0" u="none" strike="noStrike" kern="0" cap="none" spc="0" normalizeH="0" baseline="0" noProof="0">
                  <a:ln>
                    <a:noFill/>
                  </a:ln>
                  <a:solidFill>
                    <a:srgbClr val="002557"/>
                  </a:solidFill>
                  <a:effectLst/>
                  <a:uLnTx/>
                  <a:uFillTx/>
                  <a:latin typeface="Arial"/>
                  <a:ea typeface="+mn-ea"/>
                  <a:cs typeface="Arial"/>
                  <a:sym typeface="Arial"/>
                </a:rPr>
                <a:t>Endocrine therapy in metastatic setting ≥ 6 months (yes/no)</a:t>
              </a:r>
            </a:p>
            <a:p>
              <a:pPr marL="285744" marR="0" lvl="0" indent="-285744" algn="l" defTabSz="914377"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en-US" sz="1400" b="0" i="0" u="none" strike="noStrike" kern="0" cap="none" spc="0" normalizeH="0" baseline="0" noProof="0">
                  <a:ln>
                    <a:noFill/>
                  </a:ln>
                  <a:solidFill>
                    <a:srgbClr val="002557"/>
                  </a:solidFill>
                  <a:effectLst/>
                  <a:uLnTx/>
                  <a:uFillTx/>
                  <a:latin typeface="Arial"/>
                  <a:ea typeface="+mn-ea"/>
                  <a:cs typeface="Arial"/>
                  <a:sym typeface="Arial"/>
                </a:rPr>
                <a:t>Prior lines of chemotherapies (2 vs 3/4)</a:t>
              </a:r>
            </a:p>
          </p:txBody>
        </p:sp>
        <p:sp>
          <p:nvSpPr>
            <p:cNvPr id="16" name="Oval 15">
              <a:extLst>
                <a:ext uri="{FF2B5EF4-FFF2-40B4-BE49-F238E27FC236}">
                  <a16:creationId xmlns:a16="http://schemas.microsoft.com/office/drawing/2014/main" id="{A5F4BB81-FA0A-8C79-0895-41BB4B15A533}"/>
                </a:ext>
              </a:extLst>
            </p:cNvPr>
            <p:cNvSpPr/>
            <p:nvPr/>
          </p:nvSpPr>
          <p:spPr>
            <a:xfrm>
              <a:off x="4025030" y="2157101"/>
              <a:ext cx="834068" cy="834068"/>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sym typeface="Arial"/>
                </a:rPr>
                <a:t>R</a:t>
              </a:r>
              <a:br>
                <a:rPr kumimoji="0" lang="en-US" sz="1800" b="0" i="0" u="none" strike="noStrike" kern="1200" cap="none" spc="0" normalizeH="0" baseline="0" noProof="0">
                  <a:ln>
                    <a:noFill/>
                  </a:ln>
                  <a:solidFill>
                    <a:srgbClr val="FFFFFF"/>
                  </a:solidFill>
                  <a:effectLst/>
                  <a:uLnTx/>
                  <a:uFillTx/>
                  <a:latin typeface="Arial"/>
                  <a:ea typeface="+mn-ea"/>
                  <a:cs typeface="+mn-cs"/>
                  <a:sym typeface="Arial"/>
                </a:rPr>
              </a:br>
              <a:r>
                <a:rPr kumimoji="0" lang="en-US" sz="1800" b="0" i="0" u="none" strike="noStrike" kern="1200" cap="none" spc="0" normalizeH="0" baseline="0" noProof="0">
                  <a:ln>
                    <a:noFill/>
                  </a:ln>
                  <a:solidFill>
                    <a:srgbClr val="FFFFFF"/>
                  </a:solidFill>
                  <a:effectLst/>
                  <a:uLnTx/>
                  <a:uFillTx/>
                  <a:latin typeface="Arial"/>
                  <a:ea typeface="+mn-ea"/>
                  <a:cs typeface="+mn-cs"/>
                  <a:sym typeface="Arial"/>
                </a:rPr>
                <a:t>1:1</a:t>
              </a:r>
            </a:p>
          </p:txBody>
        </p:sp>
        <p:sp>
          <p:nvSpPr>
            <p:cNvPr id="17" name="TextBox 16">
              <a:extLst>
                <a:ext uri="{FF2B5EF4-FFF2-40B4-BE49-F238E27FC236}">
                  <a16:creationId xmlns:a16="http://schemas.microsoft.com/office/drawing/2014/main" id="{5E889D25-25C4-CC8F-46B8-5704C65EFCB9}"/>
                </a:ext>
              </a:extLst>
            </p:cNvPr>
            <p:cNvSpPr txBox="1"/>
            <p:nvPr/>
          </p:nvSpPr>
          <p:spPr>
            <a:xfrm>
              <a:off x="4761157" y="1043203"/>
              <a:ext cx="524001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557"/>
                  </a:solidFill>
                  <a:effectLst/>
                  <a:uLnTx/>
                  <a:uFillTx/>
                  <a:latin typeface="Arial"/>
                  <a:ea typeface="+mn-ea"/>
                  <a:cs typeface="Arial"/>
                  <a:sym typeface="Arial"/>
                </a:rPr>
                <a:t>Treatment was continued until progression </a:t>
              </a:r>
              <a:br>
                <a:rPr kumimoji="0" lang="en-US" sz="1400" b="0" i="1" u="none" strike="noStrike" kern="1200" cap="none" spc="0" normalizeH="0" baseline="0" noProof="0">
                  <a:ln>
                    <a:noFill/>
                  </a:ln>
                  <a:solidFill>
                    <a:srgbClr val="002557"/>
                  </a:solidFill>
                  <a:effectLst/>
                  <a:uLnTx/>
                  <a:uFillTx/>
                  <a:latin typeface="Arial"/>
                  <a:ea typeface="+mn-ea"/>
                  <a:cs typeface="Arial"/>
                  <a:sym typeface="Arial"/>
                </a:rPr>
              </a:br>
              <a:r>
                <a:rPr kumimoji="0" lang="en-US" sz="1400" b="0" i="1" u="none" strike="noStrike" kern="1200" cap="none" spc="0" normalizeH="0" baseline="0" noProof="0">
                  <a:ln>
                    <a:noFill/>
                  </a:ln>
                  <a:solidFill>
                    <a:srgbClr val="002557"/>
                  </a:solidFill>
                  <a:effectLst/>
                  <a:uLnTx/>
                  <a:uFillTx/>
                  <a:latin typeface="Arial"/>
                  <a:ea typeface="+mn-ea"/>
                  <a:cs typeface="Arial"/>
                  <a:sym typeface="Arial"/>
                </a:rPr>
                <a:t>or unacceptable toxicity</a:t>
              </a:r>
            </a:p>
          </p:txBody>
        </p:sp>
        <p:sp>
          <p:nvSpPr>
            <p:cNvPr id="18" name="Rectangle 17">
              <a:extLst>
                <a:ext uri="{FF2B5EF4-FFF2-40B4-BE49-F238E27FC236}">
                  <a16:creationId xmlns:a16="http://schemas.microsoft.com/office/drawing/2014/main" id="{353321A9-4FE5-7525-3BFE-881D186B54EB}"/>
                </a:ext>
              </a:extLst>
            </p:cNvPr>
            <p:cNvSpPr/>
            <p:nvPr/>
          </p:nvSpPr>
          <p:spPr>
            <a:xfrm>
              <a:off x="705669" y="1049890"/>
              <a:ext cx="3150017" cy="339259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rtlCol="0" anchor="ctr"/>
            <a:lstStyle/>
            <a:p>
              <a:pPr marL="115885" marR="0" lvl="0" indent="0" algn="l" defTabSz="914377" rtl="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002557"/>
                  </a:solidFill>
                  <a:effectLst/>
                  <a:uLnTx/>
                  <a:uFillTx/>
                  <a:latin typeface="Arial"/>
                  <a:ea typeface="+mn-ea"/>
                  <a:cs typeface="Arial"/>
                  <a:sym typeface="Arial"/>
                </a:rPr>
                <a:t>Metastatic or locally recurrent inoperable HR+/HER2</a:t>
              </a: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a:t>
              </a:r>
              <a:r>
                <a:rPr kumimoji="0" lang="en-US" sz="1400" b="1" i="0" u="none" strike="noStrike" kern="0" cap="none" spc="0" normalizeH="0" baseline="0" noProof="0" dirty="0">
                  <a:ln>
                    <a:noFill/>
                  </a:ln>
                  <a:solidFill>
                    <a:srgbClr val="002557"/>
                  </a:solidFill>
                  <a:effectLst/>
                  <a:uLnTx/>
                  <a:uFillTx/>
                  <a:latin typeface="Arial"/>
                  <a:ea typeface="+mn-ea"/>
                  <a:cs typeface="Arial"/>
                  <a:sym typeface="Arial"/>
                </a:rPr>
                <a:t> (IHC0, IHC1+, or IHC2+/ISH</a:t>
              </a: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a:t>
              </a:r>
              <a:r>
                <a:rPr kumimoji="0" lang="en-US" sz="1400" b="1" i="0" u="none" strike="noStrike" kern="0" cap="none" spc="0" normalizeH="0" baseline="0" noProof="0" dirty="0">
                  <a:ln>
                    <a:noFill/>
                  </a:ln>
                  <a:solidFill>
                    <a:srgbClr val="002557"/>
                  </a:solidFill>
                  <a:effectLst/>
                  <a:uLnTx/>
                  <a:uFillTx/>
                  <a:latin typeface="Arial"/>
                  <a:ea typeface="+mn-ea"/>
                  <a:cs typeface="Arial"/>
                  <a:sym typeface="Arial"/>
                </a:rPr>
                <a:t>) breast cancer that progressed </a:t>
              </a:r>
              <a:r>
                <a:rPr kumimoji="0" lang="en-US" sz="1400" b="1" i="0" u="none" strike="noStrike" kern="0" cap="none" spc="0" normalizeH="0" baseline="0" noProof="0" dirty="0" err="1">
                  <a:ln>
                    <a:noFill/>
                  </a:ln>
                  <a:solidFill>
                    <a:srgbClr val="002557"/>
                  </a:solidFill>
                  <a:effectLst/>
                  <a:uLnTx/>
                  <a:uFillTx/>
                  <a:latin typeface="Arial"/>
                  <a:ea typeface="+mn-ea"/>
                  <a:cs typeface="Arial"/>
                  <a:sym typeface="Arial"/>
                </a:rPr>
                <a:t>after</a:t>
              </a:r>
              <a:r>
                <a:rPr kumimoji="0" lang="en-US" sz="1400" b="1" i="0" u="none" strike="noStrike" kern="0" cap="none" spc="0" normalizeH="0" baseline="30000" noProof="0" dirty="0" err="1">
                  <a:ln>
                    <a:noFill/>
                  </a:ln>
                  <a:solidFill>
                    <a:srgbClr val="002557"/>
                  </a:solidFill>
                  <a:effectLst/>
                  <a:uLnTx/>
                  <a:uFillTx/>
                  <a:latin typeface="Arial"/>
                  <a:ea typeface="+mn-ea"/>
                  <a:cs typeface="Arial"/>
                  <a:sym typeface="Arial"/>
                </a:rPr>
                <a:t>a,b</a:t>
              </a:r>
              <a:r>
                <a:rPr kumimoji="0" lang="en-US" sz="1400" b="1" i="0" u="none" strike="noStrike" kern="0" cap="none" spc="0" normalizeH="0" baseline="0" noProof="0" dirty="0">
                  <a:ln>
                    <a:noFill/>
                  </a:ln>
                  <a:solidFill>
                    <a:srgbClr val="002557"/>
                  </a:solidFill>
                  <a:effectLst/>
                  <a:uLnTx/>
                  <a:uFillTx/>
                  <a:latin typeface="Arial"/>
                  <a:ea typeface="+mn-ea"/>
                  <a:cs typeface="Arial"/>
                  <a:sym typeface="Arial"/>
                </a:rPr>
                <a:t>:</a:t>
              </a:r>
              <a:endParaRPr kumimoji="0" lang="en-US" sz="1400" b="1" i="0" u="none" strike="sngStrike" kern="0" cap="none" spc="0" normalizeH="0" baseline="0" noProof="0" dirty="0">
                <a:ln>
                  <a:noFill/>
                </a:ln>
                <a:solidFill>
                  <a:srgbClr val="002557"/>
                </a:solidFill>
                <a:effectLst/>
                <a:uLnTx/>
                <a:uFillTx/>
                <a:latin typeface="Arial"/>
                <a:ea typeface="+mn-ea"/>
                <a:cs typeface="Arial"/>
                <a:sym typeface="Arial"/>
              </a:endParaRPr>
            </a:p>
            <a:p>
              <a:pPr marL="115885" marR="0" lvl="0" indent="0" algn="l" defTabSz="914377"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002557"/>
                </a:solidFill>
                <a:effectLst/>
                <a:uLnTx/>
                <a:uFillTx/>
                <a:latin typeface="Arial"/>
                <a:ea typeface="+mn-ea"/>
                <a:cs typeface="Arial"/>
                <a:sym typeface="Arial"/>
              </a:endParaRPr>
            </a:p>
            <a:p>
              <a:pPr marL="231769" marR="0" lvl="1" indent="-115885" algn="l" defTabSz="914377" rtl="0" eaLnBrk="1" fontAlgn="auto" latinLnBrk="0" hangingPunct="1">
                <a:lnSpc>
                  <a:spcPct val="100000"/>
                </a:lnSpc>
                <a:spcBef>
                  <a:spcPts val="600"/>
                </a:spcBef>
                <a:spcAft>
                  <a:spcPts val="0"/>
                </a:spcAft>
                <a:buClr>
                  <a:srgbClr val="00B05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t>At least 1 endocrine therapy, </a:t>
              </a:r>
              <a:r>
                <a:rPr kumimoji="0" lang="en-US" sz="1400" b="0" i="0" u="none" strike="noStrike" kern="0" cap="none" spc="0" normalizeH="0" baseline="0" noProof="0" dirty="0" err="1">
                  <a:ln>
                    <a:noFill/>
                  </a:ln>
                  <a:solidFill>
                    <a:srgbClr val="002557"/>
                  </a:solidFill>
                  <a:effectLst/>
                  <a:uLnTx/>
                  <a:uFillTx/>
                  <a:latin typeface="Arial"/>
                  <a:ea typeface="+mn-ea"/>
                  <a:cs typeface="Arial"/>
                  <a:sym typeface="Arial"/>
                </a:rPr>
                <a:t>taxane</a:t>
              </a:r>
              <a: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t>, and CDK4/6 inhibitor in any setting</a:t>
              </a:r>
            </a:p>
            <a:p>
              <a:pPr marL="231769" marR="0" lvl="1" indent="-115885" algn="l" defTabSz="914377" rtl="0" eaLnBrk="1" fontAlgn="auto" latinLnBrk="0" hangingPunct="1">
                <a:lnSpc>
                  <a:spcPct val="100000"/>
                </a:lnSpc>
                <a:spcBef>
                  <a:spcPts val="600"/>
                </a:spcBef>
                <a:spcAft>
                  <a:spcPts val="0"/>
                </a:spcAft>
                <a:buClr>
                  <a:srgbClr val="00B05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t>At least 2, but no more than 4, lines of chemotherapy for metastatic disease</a:t>
              </a:r>
              <a:endParaRPr kumimoji="0" lang="en-US" sz="1400" b="0" i="0" u="none" strike="sngStrike" kern="0" cap="none" spc="0" normalizeH="0" baseline="30000" noProof="0" dirty="0">
                <a:ln>
                  <a:noFill/>
                </a:ln>
                <a:solidFill>
                  <a:srgbClr val="002557"/>
                </a:solidFill>
                <a:effectLst/>
                <a:uLnTx/>
                <a:uFillTx/>
                <a:latin typeface="Arial"/>
                <a:ea typeface="+mn-ea"/>
                <a:cs typeface="Arial"/>
                <a:sym typeface="Arial"/>
              </a:endParaRPr>
            </a:p>
            <a:p>
              <a:pPr marL="231769" marR="0" lvl="1" indent="-115885" algn="l" defTabSz="914377" rtl="0" eaLnBrk="1" fontAlgn="auto" latinLnBrk="0" hangingPunct="1">
                <a:lnSpc>
                  <a:spcPct val="100000"/>
                </a:lnSpc>
                <a:spcBef>
                  <a:spcPts val="600"/>
                </a:spcBef>
                <a:spcAft>
                  <a:spcPts val="0"/>
                </a:spcAft>
                <a:buClr>
                  <a:srgbClr val="00B05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t>Measurable disease by </a:t>
              </a:r>
              <a:b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br>
              <a: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t>RECIST 1.1</a:t>
              </a:r>
            </a:p>
            <a:p>
              <a:pPr marL="115884" marR="0" lvl="1"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2557"/>
                </a:solidFill>
                <a:effectLst/>
                <a:uLnTx/>
                <a:uFillTx/>
                <a:latin typeface="Arial"/>
                <a:ea typeface="+mn-ea"/>
                <a:cs typeface="Arial"/>
                <a:sym typeface="Arial"/>
              </a:endParaRPr>
            </a:p>
            <a:p>
              <a:pPr marL="115884" marR="0" lvl="1"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t>N = 543</a:t>
              </a:r>
            </a:p>
          </p:txBody>
        </p:sp>
        <p:cxnSp>
          <p:nvCxnSpPr>
            <p:cNvPr id="19" name="Elbow Connector 30">
              <a:extLst>
                <a:ext uri="{FF2B5EF4-FFF2-40B4-BE49-F238E27FC236}">
                  <a16:creationId xmlns:a16="http://schemas.microsoft.com/office/drawing/2014/main" id="{79DB42AA-2988-18DE-B8FC-BF61C1F03A51}"/>
                </a:ext>
              </a:extLst>
            </p:cNvPr>
            <p:cNvCxnSpPr>
              <a:cxnSpLocks/>
            </p:cNvCxnSpPr>
            <p:nvPr/>
          </p:nvCxnSpPr>
          <p:spPr>
            <a:xfrm>
              <a:off x="9470981" y="1936494"/>
              <a:ext cx="605919" cy="591382"/>
            </a:xfrm>
            <a:prstGeom prst="bentConnector3">
              <a:avLst>
                <a:gd name="adj1" fmla="val 50000"/>
              </a:avLst>
            </a:prstGeom>
            <a:noFill/>
            <a:ln w="28575" cap="flat" cmpd="sng" algn="ctr">
              <a:solidFill>
                <a:srgbClr val="000000"/>
              </a:solidFill>
              <a:prstDash val="solid"/>
              <a:miter lim="800000"/>
              <a:tailEnd type="triangle"/>
            </a:ln>
            <a:effectLst/>
          </p:spPr>
        </p:cxnSp>
        <p:sp>
          <p:nvSpPr>
            <p:cNvPr id="20" name="Rectangle 19">
              <a:extLst>
                <a:ext uri="{FF2B5EF4-FFF2-40B4-BE49-F238E27FC236}">
                  <a16:creationId xmlns:a16="http://schemas.microsoft.com/office/drawing/2014/main" id="{F219FB7E-1A96-FE46-79EB-D1CCD5CE1003}"/>
                </a:ext>
              </a:extLst>
            </p:cNvPr>
            <p:cNvSpPr/>
            <p:nvPr/>
          </p:nvSpPr>
          <p:spPr>
            <a:xfrm>
              <a:off x="10076900" y="1111259"/>
              <a:ext cx="1655179" cy="2832446"/>
            </a:xfrm>
            <a:prstGeom prst="rect">
              <a:avLst/>
            </a:prstGeom>
            <a:solidFill>
              <a:schemeClr val="bg1"/>
            </a:solidFill>
            <a:ln>
              <a:solidFill>
                <a:schemeClr val="tx1"/>
              </a:solidFill>
            </a:ln>
            <a:effectLst/>
          </p:spPr>
          <p:txBody>
            <a:bodyPr wrap="square" lIns="182880" anchor="ctr">
              <a:noAutofit/>
            </a:bodyPr>
            <a:lstStyle/>
            <a:p>
              <a:pPr marL="0" marR="0" lvl="0" indent="0" algn="l" defTabSz="914377" rtl="0" eaLnBrk="1" fontAlgn="auto" latinLnBrk="0" hangingPunct="1">
                <a:lnSpc>
                  <a:spcPct val="100000"/>
                </a:lnSpc>
                <a:spcBef>
                  <a:spcPct val="10000"/>
                </a:spcBef>
                <a:spcAft>
                  <a:spcPts val="600"/>
                </a:spcAft>
                <a:buClrTx/>
                <a:buSzTx/>
                <a:buFontTx/>
                <a:buNone/>
                <a:tabLst/>
                <a:defRPr/>
              </a:pPr>
              <a:r>
                <a:rPr kumimoji="0" lang="en-US" altLang="en-US" sz="1400" b="1" i="0" u="sng" strike="noStrike" kern="0" cap="none" spc="0" normalizeH="0" baseline="0" noProof="0" dirty="0">
                  <a:ln>
                    <a:noFill/>
                  </a:ln>
                  <a:solidFill>
                    <a:srgbClr val="002557"/>
                  </a:solidFill>
                  <a:effectLst/>
                  <a:uLnTx/>
                  <a:uFillTx/>
                  <a:latin typeface="Arial"/>
                  <a:ea typeface="MS PGothic" pitchFamily="50" charset="-128"/>
                  <a:cs typeface="Arial" panose="020B0604020202020204" pitchFamily="34" charset="0"/>
                  <a:sym typeface="Arial"/>
                </a:rPr>
                <a:t>End points</a:t>
              </a:r>
            </a:p>
            <a:p>
              <a:pPr marL="0" marR="0" lvl="0" indent="0" algn="l" defTabSz="914377" rtl="0" eaLnBrk="1" fontAlgn="auto" latinLnBrk="0" hangingPunct="1">
                <a:lnSpc>
                  <a:spcPct val="100000"/>
                </a:lnSpc>
                <a:spcBef>
                  <a:spcPct val="10000"/>
                </a:spcBef>
                <a:spcAft>
                  <a:spcPct val="10000"/>
                </a:spcAft>
                <a:buClrTx/>
                <a:buSzTx/>
                <a:buFontTx/>
                <a:buNone/>
                <a:tabLst/>
                <a:defRPr/>
              </a:pPr>
              <a:r>
                <a:rPr kumimoji="0" lang="en-US" altLang="en-US" sz="1400" b="1" i="0" u="none" strike="noStrike" kern="0" cap="none" spc="0" normalizeH="0" baseline="0" noProof="0" dirty="0">
                  <a:ln>
                    <a:noFill/>
                  </a:ln>
                  <a:solidFill>
                    <a:srgbClr val="002557"/>
                  </a:solidFill>
                  <a:effectLst/>
                  <a:uLnTx/>
                  <a:uFillTx/>
                  <a:latin typeface="Arial"/>
                  <a:ea typeface="MS PGothic" pitchFamily="50" charset="-128"/>
                  <a:cs typeface="Arial" panose="020B0604020202020204" pitchFamily="34" charset="0"/>
                  <a:sym typeface="Arial"/>
                </a:rPr>
                <a:t>Primary </a:t>
              </a:r>
            </a:p>
            <a:p>
              <a:pPr marL="171446" marR="0" lvl="0" indent="-171446" algn="l" defTabSz="914377" rtl="0" eaLnBrk="1" fontAlgn="auto" latinLnBrk="0" hangingPunct="1">
                <a:lnSpc>
                  <a:spcPct val="100000"/>
                </a:lnSpc>
                <a:spcBef>
                  <a:spcPct val="10000"/>
                </a:spcBef>
                <a:spcAft>
                  <a:spcPct val="1000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002557"/>
                  </a:solidFill>
                  <a:effectLst/>
                  <a:uLnTx/>
                  <a:uFillTx/>
                  <a:latin typeface="Arial"/>
                  <a:ea typeface="MS PGothic" pitchFamily="50" charset="-128"/>
                  <a:cs typeface="Arial" panose="020B0604020202020204" pitchFamily="34" charset="0"/>
                  <a:sym typeface="Arial"/>
                </a:rPr>
                <a:t>PFS by BICR</a:t>
              </a:r>
            </a:p>
            <a:p>
              <a:pPr marL="0" marR="0" lvl="0" indent="0" algn="l" defTabSz="914377" rtl="0" eaLnBrk="1" fontAlgn="auto" latinLnBrk="0" hangingPunct="1">
                <a:lnSpc>
                  <a:spcPct val="100000"/>
                </a:lnSpc>
                <a:spcBef>
                  <a:spcPct val="10000"/>
                </a:spcBef>
                <a:spcAft>
                  <a:spcPct val="10000"/>
                </a:spcAft>
                <a:buClrTx/>
                <a:buSzTx/>
                <a:buFontTx/>
                <a:buNone/>
                <a:tabLst/>
                <a:defRPr/>
              </a:pPr>
              <a:r>
                <a:rPr kumimoji="0" lang="en-US" altLang="en-US" sz="1400" b="1" i="0" u="none" strike="noStrike" kern="0" cap="none" spc="0" normalizeH="0" baseline="0" noProof="0" dirty="0">
                  <a:ln>
                    <a:noFill/>
                  </a:ln>
                  <a:solidFill>
                    <a:srgbClr val="002557"/>
                  </a:solidFill>
                  <a:effectLst/>
                  <a:uLnTx/>
                  <a:uFillTx/>
                  <a:latin typeface="Arial"/>
                  <a:ea typeface="MS PGothic" pitchFamily="50" charset="-128"/>
                  <a:cs typeface="Arial" panose="020B0604020202020204" pitchFamily="34" charset="0"/>
                  <a:sym typeface="Arial"/>
                </a:rPr>
                <a:t>Secondary </a:t>
              </a:r>
              <a:endParaRPr kumimoji="0" lang="en-US" altLang="en-US" sz="1400" b="0" i="0" u="none" strike="noStrike" kern="0" cap="none" spc="0" normalizeH="0" baseline="0" noProof="0" dirty="0">
                <a:ln>
                  <a:noFill/>
                </a:ln>
                <a:solidFill>
                  <a:srgbClr val="002557"/>
                </a:solidFill>
                <a:effectLst/>
                <a:uLnTx/>
                <a:uFillTx/>
                <a:latin typeface="Arial"/>
                <a:ea typeface="HGP創英角ｺﾞｼｯｸUB"/>
                <a:cs typeface="Arial" panose="020B0604020202020204" pitchFamily="34" charset="0"/>
                <a:sym typeface="Arial"/>
              </a:endParaRPr>
            </a:p>
            <a:p>
              <a:pPr marL="171446" marR="0" lvl="0" indent="-171446" algn="l" defTabSz="91437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002557"/>
                  </a:solidFill>
                  <a:effectLst/>
                  <a:uLnTx/>
                  <a:uFillTx/>
                  <a:latin typeface="Arial"/>
                  <a:ea typeface="MS PGothic" pitchFamily="50" charset="-128"/>
                  <a:cs typeface="Arial" panose="020B0604020202020204" pitchFamily="34" charset="0"/>
                  <a:sym typeface="Arial"/>
                </a:rPr>
                <a:t>OS</a:t>
              </a:r>
            </a:p>
            <a:p>
              <a:pPr marL="171446" marR="0" lvl="0" indent="-171446" algn="l" defTabSz="91437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002557"/>
                  </a:solidFill>
                  <a:effectLst/>
                  <a:uLnTx/>
                  <a:uFillTx/>
                  <a:latin typeface="Arial"/>
                  <a:ea typeface="MS PGothic" pitchFamily="50" charset="-128"/>
                  <a:cs typeface="Arial" panose="020B0604020202020204" pitchFamily="34" charset="0"/>
                  <a:sym typeface="Arial"/>
                </a:rPr>
                <a:t>ORR, </a:t>
              </a:r>
              <a:r>
                <a:rPr kumimoji="0" lang="en-US" altLang="en-US" sz="1200" b="0" i="0" u="none" strike="noStrike" kern="0" cap="none" spc="0" normalizeH="0" baseline="0" noProof="0" dirty="0" err="1">
                  <a:ln>
                    <a:noFill/>
                  </a:ln>
                  <a:solidFill>
                    <a:srgbClr val="002557"/>
                  </a:solidFill>
                  <a:effectLst/>
                  <a:uLnTx/>
                  <a:uFillTx/>
                  <a:latin typeface="Arial"/>
                  <a:ea typeface="MS PGothic" pitchFamily="50" charset="-128"/>
                  <a:cs typeface="Arial" panose="020B0604020202020204" pitchFamily="34" charset="0"/>
                  <a:sym typeface="Arial"/>
                </a:rPr>
                <a:t>DoR</a:t>
              </a:r>
              <a:r>
                <a:rPr kumimoji="0" lang="en-US" altLang="en-US" sz="1200" b="0" i="0" u="none" strike="noStrike" kern="0" cap="none" spc="0" normalizeH="0" baseline="0" noProof="0" dirty="0">
                  <a:ln>
                    <a:noFill/>
                  </a:ln>
                  <a:solidFill>
                    <a:srgbClr val="002557"/>
                  </a:solidFill>
                  <a:effectLst/>
                  <a:uLnTx/>
                  <a:uFillTx/>
                  <a:latin typeface="Arial"/>
                  <a:ea typeface="MS PGothic" pitchFamily="50" charset="-128"/>
                  <a:cs typeface="Arial" panose="020B0604020202020204" pitchFamily="34" charset="0"/>
                  <a:sym typeface="Arial"/>
                </a:rPr>
                <a:t>, CBR </a:t>
              </a:r>
              <a:br>
                <a:rPr kumimoji="0" lang="en-US" altLang="en-US" sz="1200" b="0" i="0" u="none" strike="noStrike" kern="0" cap="none" spc="0" normalizeH="0" baseline="0" noProof="0" dirty="0">
                  <a:ln>
                    <a:noFill/>
                  </a:ln>
                  <a:solidFill>
                    <a:srgbClr val="002557"/>
                  </a:solidFill>
                  <a:effectLst/>
                  <a:uLnTx/>
                  <a:uFillTx/>
                  <a:latin typeface="Arial"/>
                  <a:ea typeface="MS PGothic" pitchFamily="50" charset="-128"/>
                  <a:cs typeface="Arial" panose="020B0604020202020204" pitchFamily="34" charset="0"/>
                  <a:sym typeface="Arial"/>
                </a:rPr>
              </a:br>
              <a:r>
                <a:rPr kumimoji="0" lang="en-US" altLang="en-US" sz="1200" b="0" i="0" u="none" strike="noStrike" kern="0" cap="none" spc="0" normalizeH="0" baseline="0" noProof="0" dirty="0">
                  <a:ln>
                    <a:noFill/>
                  </a:ln>
                  <a:solidFill>
                    <a:srgbClr val="002557"/>
                  </a:solidFill>
                  <a:effectLst/>
                  <a:uLnTx/>
                  <a:uFillTx/>
                  <a:latin typeface="Arial"/>
                  <a:ea typeface="MS PGothic" pitchFamily="50" charset="-128"/>
                  <a:cs typeface="Arial" panose="020B0604020202020204" pitchFamily="34" charset="0"/>
                  <a:sym typeface="Arial"/>
                </a:rPr>
                <a:t>by LIR, and BICR</a:t>
              </a:r>
            </a:p>
            <a:p>
              <a:pPr marL="171446" marR="0" lvl="0" indent="-171446" algn="l" defTabSz="91437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002557"/>
                  </a:solidFill>
                  <a:effectLst/>
                  <a:uLnTx/>
                  <a:uFillTx/>
                  <a:latin typeface="Arial"/>
                  <a:ea typeface="MS PGothic" pitchFamily="50" charset="-128"/>
                  <a:cs typeface="Arial" panose="020B0604020202020204" pitchFamily="34" charset="0"/>
                  <a:sym typeface="Arial"/>
                </a:rPr>
                <a:t>PRO</a:t>
              </a:r>
            </a:p>
            <a:p>
              <a:pPr marL="171446" marR="0" lvl="0" indent="-171446" algn="l" defTabSz="91437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002557"/>
                  </a:solidFill>
                  <a:effectLst/>
                  <a:uLnTx/>
                  <a:uFillTx/>
                  <a:latin typeface="Arial"/>
                  <a:ea typeface="MS PGothic" pitchFamily="50" charset="-128"/>
                  <a:cs typeface="Arial" panose="020B0604020202020204" pitchFamily="34" charset="0"/>
                  <a:sym typeface="Arial"/>
                </a:rPr>
                <a:t>Safety</a:t>
              </a:r>
            </a:p>
            <a:p>
              <a:pPr marL="0" marR="0" lvl="0" indent="0" algn="l" defTabSz="914377" rtl="0" eaLnBrk="1" fontAlgn="auto" latinLnBrk="0" hangingPunct="1">
                <a:lnSpc>
                  <a:spcPct val="100000"/>
                </a:lnSpc>
                <a:spcBef>
                  <a:spcPct val="10000"/>
                </a:spcBef>
                <a:spcAft>
                  <a:spcPct val="10000"/>
                </a:spcAft>
                <a:buClrTx/>
                <a:buSzTx/>
                <a:buFontTx/>
                <a:buNone/>
                <a:tabLst/>
                <a:defRPr/>
              </a:pPr>
              <a:r>
                <a:rPr kumimoji="0" lang="en-US" altLang="en-US" sz="1200" b="1" i="0" u="none" strike="noStrike" kern="0" cap="none" spc="0" normalizeH="0" baseline="0" noProof="0" dirty="0">
                  <a:ln>
                    <a:noFill/>
                  </a:ln>
                  <a:solidFill>
                    <a:srgbClr val="002557"/>
                  </a:solidFill>
                  <a:effectLst/>
                  <a:uLnTx/>
                  <a:uFillTx/>
                  <a:latin typeface="Arial"/>
                  <a:ea typeface="MS PGothic" pitchFamily="50" charset="-128"/>
                  <a:cs typeface="Arial" panose="020B0604020202020204" pitchFamily="34" charset="0"/>
                  <a:sym typeface="Arial"/>
                </a:rPr>
                <a:t>Exploratory </a:t>
              </a:r>
              <a:endParaRPr kumimoji="0" lang="en-US" altLang="en-US" sz="1200" b="0" i="0" u="none" strike="noStrike" kern="0" cap="none" spc="0" normalizeH="0" baseline="0" noProof="0" dirty="0">
                <a:ln>
                  <a:noFill/>
                </a:ln>
                <a:solidFill>
                  <a:srgbClr val="002557"/>
                </a:solidFill>
                <a:effectLst/>
                <a:uLnTx/>
                <a:uFillTx/>
                <a:latin typeface="Arial"/>
                <a:ea typeface="HGP創英角ｺﾞｼｯｸUB"/>
                <a:cs typeface="Arial" panose="020B0604020202020204" pitchFamily="34" charset="0"/>
                <a:sym typeface="Arial"/>
              </a:endParaRPr>
            </a:p>
            <a:p>
              <a:pPr marL="171446" marR="0" lvl="0" indent="-171446" algn="l" defTabSz="91437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100" b="0" i="0" u="none" strike="noStrike" kern="0" cap="none" spc="0" normalizeH="0" baseline="0" noProof="0" dirty="0">
                  <a:ln>
                    <a:noFill/>
                  </a:ln>
                  <a:solidFill>
                    <a:srgbClr val="002557"/>
                  </a:solidFill>
                  <a:effectLst/>
                  <a:uLnTx/>
                  <a:uFillTx/>
                  <a:latin typeface="Arial"/>
                  <a:ea typeface="MS PGothic" pitchFamily="50" charset="-128"/>
                  <a:cs typeface="Arial" panose="020B0604020202020204" pitchFamily="34" charset="0"/>
                  <a:sym typeface="Arial"/>
                </a:rPr>
                <a:t>OS by HER2 IHC </a:t>
              </a:r>
              <a:r>
                <a:rPr kumimoji="0" lang="en-US" altLang="en-US" sz="1100" b="0" i="0" u="none" strike="noStrike" kern="0" cap="none" spc="0" normalizeH="0" baseline="0" noProof="0" dirty="0" err="1">
                  <a:ln>
                    <a:noFill/>
                  </a:ln>
                  <a:solidFill>
                    <a:srgbClr val="002557"/>
                  </a:solidFill>
                  <a:effectLst/>
                  <a:uLnTx/>
                  <a:uFillTx/>
                  <a:latin typeface="Arial"/>
                  <a:ea typeface="MS PGothic" pitchFamily="50" charset="-128"/>
                  <a:cs typeface="Arial" panose="020B0604020202020204" pitchFamily="34" charset="0"/>
                  <a:sym typeface="Arial"/>
                </a:rPr>
                <a:t>status</a:t>
              </a:r>
              <a:r>
                <a:rPr kumimoji="0" lang="en-US" altLang="en-US" sz="1100" b="0" i="0" u="none" strike="noStrike" kern="0" cap="none" spc="0" normalizeH="0" baseline="30000" noProof="0" dirty="0" err="1">
                  <a:ln>
                    <a:noFill/>
                  </a:ln>
                  <a:solidFill>
                    <a:srgbClr val="002557"/>
                  </a:solidFill>
                  <a:effectLst/>
                  <a:uLnTx/>
                  <a:uFillTx/>
                  <a:latin typeface="Arial"/>
                  <a:ea typeface="MS PGothic" pitchFamily="50" charset="-128"/>
                  <a:cs typeface="Arial" panose="020B0604020202020204" pitchFamily="34" charset="0"/>
                  <a:sym typeface="Arial"/>
                </a:rPr>
                <a:t>d</a:t>
              </a:r>
              <a:endParaRPr kumimoji="0" lang="en-US" altLang="en-US" sz="1100" b="0" i="0" u="none" strike="noStrike" kern="0" cap="none" spc="0" normalizeH="0" baseline="0" noProof="0" dirty="0">
                <a:ln>
                  <a:noFill/>
                </a:ln>
                <a:solidFill>
                  <a:srgbClr val="002557"/>
                </a:solidFill>
                <a:effectLst/>
                <a:uLnTx/>
                <a:uFillTx/>
                <a:latin typeface="Arial"/>
                <a:ea typeface="MS PGothic" pitchFamily="50" charset="-128"/>
                <a:cs typeface="Arial" panose="020B0604020202020204" pitchFamily="34" charset="0"/>
                <a:sym typeface="Arial"/>
              </a:endParaRPr>
            </a:p>
          </p:txBody>
        </p:sp>
      </p:grpSp>
      <p:cxnSp>
        <p:nvCxnSpPr>
          <p:cNvPr id="4" name="Elbow Connector 30">
            <a:extLst>
              <a:ext uri="{FF2B5EF4-FFF2-40B4-BE49-F238E27FC236}">
                <a16:creationId xmlns:a16="http://schemas.microsoft.com/office/drawing/2014/main" id="{07886B53-16FB-51CC-19D5-D91683C012E3}"/>
              </a:ext>
            </a:extLst>
          </p:cNvPr>
          <p:cNvCxnSpPr>
            <a:cxnSpLocks/>
          </p:cNvCxnSpPr>
          <p:nvPr/>
        </p:nvCxnSpPr>
        <p:spPr>
          <a:xfrm flipV="1">
            <a:off x="9428449" y="3258030"/>
            <a:ext cx="605919" cy="591382"/>
          </a:xfrm>
          <a:prstGeom prst="bentConnector3">
            <a:avLst>
              <a:gd name="adj1" fmla="val 50000"/>
            </a:avLst>
          </a:prstGeom>
          <a:noFill/>
          <a:ln w="28575" cap="flat" cmpd="sng" algn="ctr">
            <a:solidFill>
              <a:srgbClr val="000000"/>
            </a:solidFill>
            <a:prstDash val="solid"/>
            <a:miter lim="800000"/>
            <a:tailEnd type="triangle"/>
          </a:ln>
          <a:effectLst/>
        </p:spPr>
      </p:cxnSp>
    </p:spTree>
    <p:extLst>
      <p:ext uri="{BB962C8B-B14F-4D97-AF65-F5344CB8AC3E}">
        <p14:creationId xmlns:p14="http://schemas.microsoft.com/office/powerpoint/2010/main" val="2231784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FF6E-9FF6-DFE3-1B67-6411EEC4912F}"/>
              </a:ext>
            </a:extLst>
          </p:cNvPr>
          <p:cNvSpPr>
            <a:spLocks noGrp="1"/>
          </p:cNvSpPr>
          <p:nvPr>
            <p:ph type="title"/>
          </p:nvPr>
        </p:nvSpPr>
        <p:spPr/>
        <p:txBody>
          <a:bodyPr/>
          <a:lstStyle/>
          <a:p>
            <a:r>
              <a:rPr lang="en-US"/>
              <a:t>Progression-Free Survival</a:t>
            </a:r>
            <a:br>
              <a:rPr lang="en-US"/>
            </a:br>
            <a:endParaRPr lang="en-US"/>
          </a:p>
        </p:txBody>
      </p:sp>
      <p:sp>
        <p:nvSpPr>
          <p:cNvPr id="3" name="Slide Number Placeholder 2">
            <a:extLst>
              <a:ext uri="{FF2B5EF4-FFF2-40B4-BE49-F238E27FC236}">
                <a16:creationId xmlns:a16="http://schemas.microsoft.com/office/drawing/2014/main" id="{F159B975-84E6-61EC-39F2-E6136DC696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2F6B86EA-C07D-BC6C-A819-6CDE8B275F93}"/>
              </a:ext>
            </a:extLst>
          </p:cNvPr>
          <p:cNvSpPr>
            <a:spLocks noGrp="1"/>
          </p:cNvSpPr>
          <p:nvPr>
            <p:ph type="body" sz="quarter" idx="15"/>
          </p:nvPr>
        </p:nvSpPr>
        <p:spPr/>
        <p:txBody>
          <a:bodyPr/>
          <a:lstStyle/>
          <a:p>
            <a:r>
              <a:rPr lang="it-IT"/>
              <a:t>Sara M. Tolaney, MD, MPH</a:t>
            </a:r>
            <a:endParaRPr lang="en-US"/>
          </a:p>
        </p:txBody>
      </p:sp>
      <p:sp>
        <p:nvSpPr>
          <p:cNvPr id="7" name="TextBox 6">
            <a:extLst>
              <a:ext uri="{FF2B5EF4-FFF2-40B4-BE49-F238E27FC236}">
                <a16:creationId xmlns:a16="http://schemas.microsoft.com/office/drawing/2014/main" id="{EDA4CE72-266C-1B71-1657-5165995BDF27}"/>
              </a:ext>
            </a:extLst>
          </p:cNvPr>
          <p:cNvSpPr txBox="1"/>
          <p:nvPr/>
        </p:nvSpPr>
        <p:spPr>
          <a:xfrm>
            <a:off x="410169" y="5880597"/>
            <a:ext cx="113716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BICR, blinded independent central review; CI, confidence interval; HR, hazard ratio; PFS, progression-free survival; SG, </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sacituzumab</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govitecan</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TPC, treatment of physician’s choice.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err="1">
                <a:ln>
                  <a:noFill/>
                </a:ln>
                <a:solidFill>
                  <a:srgbClr val="002557"/>
                </a:solidFill>
                <a:effectLst/>
                <a:uLnTx/>
                <a:uFillTx/>
                <a:latin typeface="Arial" panose="020B0604020202020204"/>
                <a:ea typeface="+mn-ea"/>
                <a:cs typeface="+mn-cs"/>
              </a:rPr>
              <a:t>a</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Stratified</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log rank </a:t>
            </a:r>
            <a:r>
              <a:rPr kumimoji="0" lang="en-US" sz="900" b="0" i="1" u="none" strike="noStrike" kern="1200" cap="none" spc="0" normalizeH="0" baseline="0" noProof="0" dirty="0">
                <a:ln>
                  <a:noFill/>
                </a:ln>
                <a:solidFill>
                  <a:srgbClr val="002557"/>
                </a:solidFill>
                <a:effectLst/>
                <a:uLnTx/>
                <a:uFillTx/>
                <a:latin typeface="Arial" panose="020B0604020202020204"/>
                <a:ea typeface="+mn-ea"/>
                <a:cs typeface="+mn-cs"/>
              </a:rPr>
              <a:t>P</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-value.</a:t>
            </a:r>
            <a:endParaRPr kumimoji="0" lang="en-US" sz="900" b="0" i="0" u="none" strike="noStrike" kern="1200" cap="none" spc="0" normalizeH="0" baseline="30000" noProof="0" dirty="0">
              <a:ln>
                <a:noFill/>
              </a:ln>
              <a:solidFill>
                <a:srgbClr val="002557"/>
              </a:solidFill>
              <a:effectLst/>
              <a:uLnTx/>
              <a:uFillTx/>
              <a:latin typeface="Arial" panose="020B0604020202020204"/>
              <a:ea typeface="+mn-ea"/>
              <a:cs typeface="+mn-cs"/>
            </a:endParaRPr>
          </a:p>
        </p:txBody>
      </p:sp>
      <p:sp>
        <p:nvSpPr>
          <p:cNvPr id="21" name="Rectangle: Rounded Corners 20">
            <a:extLst>
              <a:ext uri="{FF2B5EF4-FFF2-40B4-BE49-F238E27FC236}">
                <a16:creationId xmlns:a16="http://schemas.microsoft.com/office/drawing/2014/main" id="{C8379681-0191-5417-39EA-46C3E6A70E0B}"/>
              </a:ext>
            </a:extLst>
          </p:cNvPr>
          <p:cNvSpPr/>
          <p:nvPr/>
        </p:nvSpPr>
        <p:spPr>
          <a:xfrm>
            <a:off x="719860" y="5225084"/>
            <a:ext cx="10752280" cy="633961"/>
          </a:xfrm>
          <a:prstGeom prst="roundRect">
            <a:avLst/>
          </a:prstGeom>
          <a:solidFill>
            <a:srgbClr val="00255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77" rtl="0" eaLnBrk="1" fontAlgn="auto" latinLnBrk="0" hangingPunct="1">
              <a:lnSpc>
                <a:spcPct val="100000"/>
              </a:lnSpc>
              <a:spcBef>
                <a:spcPts val="600"/>
              </a:spcBef>
              <a:spcAft>
                <a:spcPts val="6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a:ea typeface="+mn-ea"/>
                <a:cs typeface="+mn-cs"/>
                <a:sym typeface="Arial"/>
              </a:rPr>
              <a:t>SG continued to demonstrate improvement in PFS vs TPC at longer follow-up, with 35% reduction in risk </a:t>
            </a:r>
            <a:br>
              <a:rPr kumimoji="0" lang="en-US" sz="1400" b="0" i="0" u="none" strike="noStrike" kern="0" cap="none" spc="0" normalizeH="0" baseline="0" noProof="0" dirty="0">
                <a:ln>
                  <a:noFill/>
                </a:ln>
                <a:solidFill>
                  <a:prstClr val="white"/>
                </a:solidFill>
                <a:effectLst/>
                <a:uLnTx/>
                <a:uFillTx/>
                <a:latin typeface="Arial" panose="020B0604020202020204"/>
                <a:ea typeface="+mn-ea"/>
                <a:cs typeface="+mn-cs"/>
                <a:sym typeface="Arial"/>
              </a:rPr>
            </a:br>
            <a:r>
              <a:rPr kumimoji="0" lang="en-US" sz="1400" b="0" i="0" u="none" strike="noStrike" kern="0" cap="none" spc="0" normalizeH="0" baseline="0" noProof="0" dirty="0">
                <a:ln>
                  <a:noFill/>
                </a:ln>
                <a:solidFill>
                  <a:prstClr val="white"/>
                </a:solidFill>
                <a:effectLst/>
                <a:uLnTx/>
                <a:uFillTx/>
                <a:latin typeface="Arial" panose="020B0604020202020204"/>
                <a:ea typeface="+mn-ea"/>
                <a:cs typeface="+mn-cs"/>
                <a:sym typeface="Arial"/>
              </a:rPr>
              <a:t>of disease progression or death, and a higher proportion of patients remained alive and progression-free at each landmark</a:t>
            </a:r>
          </a:p>
        </p:txBody>
      </p:sp>
      <p:grpSp>
        <p:nvGrpSpPr>
          <p:cNvPr id="269" name="Group 268">
            <a:extLst>
              <a:ext uri="{FF2B5EF4-FFF2-40B4-BE49-F238E27FC236}">
                <a16:creationId xmlns:a16="http://schemas.microsoft.com/office/drawing/2014/main" id="{3635A0DE-C84D-540D-F825-C2D76F82DD76}"/>
              </a:ext>
            </a:extLst>
          </p:cNvPr>
          <p:cNvGrpSpPr/>
          <p:nvPr/>
        </p:nvGrpSpPr>
        <p:grpSpPr>
          <a:xfrm>
            <a:off x="2057699" y="3036835"/>
            <a:ext cx="1339546" cy="1141414"/>
            <a:chOff x="2057699" y="3036835"/>
            <a:chExt cx="1359128" cy="1141414"/>
          </a:xfrm>
        </p:grpSpPr>
        <p:cxnSp>
          <p:nvCxnSpPr>
            <p:cNvPr id="270" name="Straight Connector 269">
              <a:extLst>
                <a:ext uri="{FF2B5EF4-FFF2-40B4-BE49-F238E27FC236}">
                  <a16:creationId xmlns:a16="http://schemas.microsoft.com/office/drawing/2014/main" id="{836DAA8E-F797-442C-6F70-296B9EA76948}"/>
                </a:ext>
              </a:extLst>
            </p:cNvPr>
            <p:cNvCxnSpPr>
              <a:cxnSpLocks/>
            </p:cNvCxnSpPr>
            <p:nvPr/>
          </p:nvCxnSpPr>
          <p:spPr>
            <a:xfrm>
              <a:off x="2057699" y="3036835"/>
              <a:ext cx="1359128" cy="0"/>
            </a:xfrm>
            <a:prstGeom prst="line">
              <a:avLst/>
            </a:prstGeom>
            <a:ln w="12700">
              <a:solidFill>
                <a:srgbClr val="002557"/>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BDB6CE2-71F5-8E50-2635-E2BA20547FC6}"/>
                </a:ext>
              </a:extLst>
            </p:cNvPr>
            <p:cNvCxnSpPr>
              <a:cxnSpLocks/>
            </p:cNvCxnSpPr>
            <p:nvPr/>
          </p:nvCxnSpPr>
          <p:spPr>
            <a:xfrm flipV="1">
              <a:off x="3416827" y="3036835"/>
              <a:ext cx="0" cy="1141414"/>
            </a:xfrm>
            <a:prstGeom prst="line">
              <a:avLst/>
            </a:prstGeom>
            <a:ln w="12700">
              <a:solidFill>
                <a:srgbClr val="002557"/>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D305258A-FE8C-99B3-15AD-84983F2551A9}"/>
                </a:ext>
              </a:extLst>
            </p:cNvPr>
            <p:cNvCxnSpPr>
              <a:cxnSpLocks/>
            </p:cNvCxnSpPr>
            <p:nvPr/>
          </p:nvCxnSpPr>
          <p:spPr>
            <a:xfrm flipV="1">
              <a:off x="3046364" y="3036835"/>
              <a:ext cx="0" cy="1141414"/>
            </a:xfrm>
            <a:prstGeom prst="line">
              <a:avLst/>
            </a:prstGeom>
            <a:ln w="12700">
              <a:solidFill>
                <a:srgbClr val="002557"/>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273" name="Content Placeholder 8">
            <a:extLst>
              <a:ext uri="{FF2B5EF4-FFF2-40B4-BE49-F238E27FC236}">
                <a16:creationId xmlns:a16="http://schemas.microsoft.com/office/drawing/2014/main" id="{2A1E2287-DC87-0C34-E68F-23F2247BDC49}"/>
              </a:ext>
            </a:extLst>
          </p:cNvPr>
          <p:cNvGraphicFramePr>
            <a:graphicFrameLocks/>
          </p:cNvGraphicFramePr>
          <p:nvPr/>
        </p:nvGraphicFramePr>
        <p:xfrm>
          <a:off x="6980320" y="1572425"/>
          <a:ext cx="4427091" cy="1706940"/>
        </p:xfrm>
        <a:graphic>
          <a:graphicData uri="http://schemas.openxmlformats.org/drawingml/2006/table">
            <a:tbl>
              <a:tblPr firstRow="1" bandRow="1">
                <a:tableStyleId>{5C22544A-7EE6-4342-B048-85BDC9FD1C3A}</a:tableStyleId>
              </a:tblPr>
              <a:tblGrid>
                <a:gridCol w="2271495">
                  <a:extLst>
                    <a:ext uri="{9D8B030D-6E8A-4147-A177-3AD203B41FA5}">
                      <a16:colId xmlns:a16="http://schemas.microsoft.com/office/drawing/2014/main" val="2275183721"/>
                    </a:ext>
                  </a:extLst>
                </a:gridCol>
                <a:gridCol w="1102570">
                  <a:extLst>
                    <a:ext uri="{9D8B030D-6E8A-4147-A177-3AD203B41FA5}">
                      <a16:colId xmlns:a16="http://schemas.microsoft.com/office/drawing/2014/main" val="20001"/>
                    </a:ext>
                  </a:extLst>
                </a:gridCol>
                <a:gridCol w="1053026">
                  <a:extLst>
                    <a:ext uri="{9D8B030D-6E8A-4147-A177-3AD203B41FA5}">
                      <a16:colId xmlns:a16="http://schemas.microsoft.com/office/drawing/2014/main" val="2836121545"/>
                    </a:ext>
                  </a:extLst>
                </a:gridCol>
              </a:tblGrid>
              <a:tr h="149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n-lt"/>
                          <a:cs typeface="Arial"/>
                        </a:rPr>
                        <a:t>BICR analysis</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1000" u="none" strike="noStrike" kern="1200" cap="none" dirty="0">
                          <a:solidFill>
                            <a:schemeClr val="bg1"/>
                          </a:solidFill>
                          <a:latin typeface="+mn-lt"/>
                          <a:ea typeface="+mn-ea"/>
                          <a:cs typeface="+mn-cs"/>
                          <a:sym typeface="Arial"/>
                        </a:rPr>
                        <a:t>SG </a:t>
                      </a:r>
                      <a:r>
                        <a:rPr lang="en-GB" altLang="zh-CN" sz="1000" u="none" strike="noStrike" kern="1200" cap="none" dirty="0">
                          <a:solidFill>
                            <a:schemeClr val="bg1"/>
                          </a:solidFill>
                          <a:latin typeface="+mn-lt"/>
                          <a:ea typeface="+mn-ea"/>
                          <a:cs typeface="+mn-cs"/>
                          <a:sym typeface="Arial"/>
                        </a:rPr>
                        <a:t>(n = 272)</a:t>
                      </a:r>
                      <a:endParaRPr lang="en-GB" altLang="zh-CN" sz="1000" u="none" strike="noStrike" kern="1200" cap="none" dirty="0">
                        <a:solidFill>
                          <a:schemeClr val="bg1"/>
                        </a:solidFill>
                        <a:latin typeface="+mn-lt"/>
                        <a:ea typeface="+mn-ea"/>
                        <a:cs typeface="+mn-cs"/>
                      </a:endParaRPr>
                    </a:p>
                  </a:txBody>
                  <a:tcPr marL="7625" marR="7625" marT="76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1000" u="none" strike="noStrike" kern="1200" cap="none" dirty="0">
                          <a:solidFill>
                            <a:schemeClr val="bg1"/>
                          </a:solidFill>
                          <a:latin typeface="+mn-lt"/>
                          <a:ea typeface="+mn-ea"/>
                          <a:cs typeface="+mn-cs"/>
                          <a:sym typeface="Arial"/>
                        </a:rPr>
                        <a:t>TPC </a:t>
                      </a:r>
                      <a:r>
                        <a:rPr lang="en-GB" altLang="zh-CN" sz="1000" u="none" strike="noStrike" kern="1200" cap="none" dirty="0">
                          <a:solidFill>
                            <a:schemeClr val="bg1"/>
                          </a:solidFill>
                          <a:latin typeface="+mn-lt"/>
                          <a:ea typeface="+mn-ea"/>
                          <a:cs typeface="+mn-cs"/>
                          <a:sym typeface="Arial"/>
                        </a:rPr>
                        <a:t>(n = 271)</a:t>
                      </a:r>
                    </a:p>
                  </a:txBody>
                  <a:tcPr marL="7625" marR="7625" marT="7625"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000" b="1" u="none" strike="noStrike" kern="1200" cap="none" dirty="0">
                          <a:solidFill>
                            <a:srgbClr val="002557"/>
                          </a:solidFill>
                          <a:latin typeface="+mn-lt"/>
                          <a:ea typeface="+mn-ea"/>
                          <a:cs typeface="+mn-cs"/>
                        </a:rPr>
                        <a:t>Median PFS, (95% CI) </a:t>
                      </a:r>
                      <a:r>
                        <a:rPr lang="en-US" sz="1000" b="1" u="none" strike="noStrike" kern="1200" cap="none" dirty="0" err="1">
                          <a:solidFill>
                            <a:srgbClr val="002557"/>
                          </a:solidFill>
                          <a:latin typeface="+mn-lt"/>
                          <a:ea typeface="+mn-ea"/>
                          <a:cs typeface="+mn-cs"/>
                        </a:rPr>
                        <a:t>mo</a:t>
                      </a:r>
                      <a:endParaRPr lang="en-US" sz="1000" b="1" u="none" strike="noStrike" kern="1200" cap="none" dirty="0">
                        <a:solidFill>
                          <a:srgbClr val="002557"/>
                        </a:solidFill>
                        <a:latin typeface="+mn-lt"/>
                        <a:ea typeface="+mn-ea"/>
                        <a:cs typeface="+mn-cs"/>
                      </a:endParaRPr>
                    </a:p>
                  </a:txBody>
                  <a:tcPr marL="91451" marR="91451" marT="45725" marB="457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1000" b="0" i="0" u="none" strike="noStrike" cap="none" normalizeH="0" baseline="0" dirty="0">
                          <a:ln>
                            <a:noFill/>
                          </a:ln>
                          <a:solidFill>
                            <a:srgbClr val="002557"/>
                          </a:solidFill>
                          <a:effectLst/>
                          <a:latin typeface="+mn-lt"/>
                          <a:ea typeface="MS PGothic"/>
                        </a:rPr>
                        <a:t>5.5 (4.2-6.9)</a:t>
                      </a:r>
                    </a:p>
                  </a:txBody>
                  <a:tcPr marL="7625" marR="7625" marT="76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1000" b="0" u="none" strike="noStrike" kern="1200" cap="none" dirty="0">
                          <a:solidFill>
                            <a:srgbClr val="002557"/>
                          </a:solidFill>
                          <a:latin typeface="+mn-lt"/>
                          <a:ea typeface="+mn-ea"/>
                          <a:cs typeface="+mn-cs"/>
                        </a:rPr>
                        <a:t>4.0 (3.0-4.4)</a:t>
                      </a:r>
                      <a:endParaRPr lang="zh-CN" altLang="en-US" sz="1000" b="0" u="none" strike="noStrike" kern="1200" cap="none" dirty="0">
                        <a:solidFill>
                          <a:srgbClr val="002557"/>
                        </a:solidFill>
                        <a:latin typeface="+mn-lt"/>
                        <a:ea typeface="+mn-ea"/>
                        <a:cs typeface="+mn-cs"/>
                      </a:endParaRPr>
                    </a:p>
                  </a:txBody>
                  <a:tcPr marL="7625" marR="7625" marT="76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5249077"/>
                  </a:ext>
                </a:extLst>
              </a:tr>
              <a:tr h="122162">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1000" b="1" u="none" strike="noStrike" kern="1200" cap="none" dirty="0">
                          <a:solidFill>
                            <a:srgbClr val="002557"/>
                          </a:solidFill>
                          <a:latin typeface="+mn-lt"/>
                          <a:ea typeface="+mn-ea"/>
                          <a:cs typeface="+mn-cs"/>
                        </a:rPr>
                        <a:t>Stratified HR (95% CI)</a:t>
                      </a:r>
                    </a:p>
                  </a:txBody>
                  <a:tcPr marL="91451" marR="91451" marT="45725" marB="457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000" b="1" u="none" strike="noStrike" kern="1200" cap="none" dirty="0">
                          <a:solidFill>
                            <a:srgbClr val="002557"/>
                          </a:solidFill>
                          <a:latin typeface="+mn-lt"/>
                          <a:ea typeface="+mn-ea"/>
                          <a:cs typeface="+mn-cs"/>
                        </a:rPr>
                        <a:t>0.65</a:t>
                      </a:r>
                      <a:r>
                        <a:rPr lang="en-US" sz="1000" u="none" strike="noStrike" kern="1200" cap="none" dirty="0">
                          <a:solidFill>
                            <a:srgbClr val="002557"/>
                          </a:solidFill>
                          <a:latin typeface="+mn-lt"/>
                          <a:ea typeface="+mn-ea"/>
                          <a:cs typeface="+mn-cs"/>
                        </a:rPr>
                        <a:t> (0.53</a:t>
                      </a:r>
                      <a:r>
                        <a:rPr kumimoji="0" lang="en-GB" altLang="zh-CN" sz="1000" b="0" i="0" u="none" strike="noStrike" cap="none" normalizeH="0" baseline="0" dirty="0">
                          <a:ln>
                            <a:noFill/>
                          </a:ln>
                          <a:solidFill>
                            <a:srgbClr val="002557"/>
                          </a:solidFill>
                          <a:effectLst/>
                          <a:latin typeface="+mn-lt"/>
                          <a:ea typeface="MS PGothic"/>
                          <a:cs typeface="Arial"/>
                        </a:rPr>
                        <a:t>-</a:t>
                      </a:r>
                      <a:r>
                        <a:rPr kumimoji="0" lang="en-US" altLang="zh-CN" sz="1000" b="0" i="0" u="none" strike="noStrike" kern="1200" cap="none" normalizeH="0" baseline="0" dirty="0">
                          <a:ln>
                            <a:noFill/>
                          </a:ln>
                          <a:solidFill>
                            <a:srgbClr val="002557"/>
                          </a:solidFill>
                          <a:effectLst/>
                          <a:latin typeface="+mn-lt"/>
                          <a:ea typeface="+mn-ea"/>
                          <a:cs typeface="+mn-cs"/>
                        </a:rPr>
                        <a:t>0.81</a:t>
                      </a:r>
                      <a:r>
                        <a:rPr lang="en-US" sz="1000" u="none" strike="noStrike" kern="1200" cap="none" dirty="0">
                          <a:solidFill>
                            <a:srgbClr val="002557"/>
                          </a:solidFill>
                          <a:latin typeface="+mn-lt"/>
                          <a:ea typeface="+mn-ea"/>
                          <a:cs typeface="+mn-cs"/>
                        </a:rPr>
                        <a:t>)</a:t>
                      </a:r>
                    </a:p>
                  </a:txBody>
                  <a:tcPr marL="7625" marR="7625" marT="76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lnL w="12700" cmpd="sng">
                      <a:noFill/>
                    </a:lnL>
                    <a:lnT w="6350" cap="flat" cmpd="sng" algn="ctr">
                      <a:noFill/>
                      <a:prstDash val="solid"/>
                      <a:round/>
                      <a:headEnd type="none" w="med" len="med"/>
                      <a:tailEnd type="none" w="med" len="med"/>
                    </a:lnT>
                  </a:tcPr>
                </a:tc>
                <a:extLst>
                  <a:ext uri="{0D108BD9-81ED-4DB2-BD59-A6C34878D82A}">
                    <a16:rowId xmlns:a16="http://schemas.microsoft.com/office/drawing/2014/main" val="10002"/>
                  </a:ext>
                </a:extLst>
              </a:tr>
              <a:tr h="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altLang="zh-CN" sz="1000" b="1" i="0" u="none" strike="noStrike" kern="1200" cap="none" dirty="0">
                          <a:solidFill>
                            <a:srgbClr val="002557"/>
                          </a:solidFill>
                          <a:latin typeface="+mn-lt"/>
                          <a:ea typeface="+mn-ea"/>
                          <a:cs typeface="+mn-cs"/>
                        </a:rPr>
                        <a:t>Nominal </a:t>
                      </a:r>
                      <a:r>
                        <a:rPr lang="en-US" altLang="zh-CN" sz="1000" b="1" i="1" u="none" strike="noStrike" kern="1200" cap="none" dirty="0">
                          <a:solidFill>
                            <a:srgbClr val="002557"/>
                          </a:solidFill>
                          <a:latin typeface="+mn-lt"/>
                          <a:ea typeface="+mn-ea"/>
                          <a:cs typeface="+mn-cs"/>
                        </a:rPr>
                        <a:t>P</a:t>
                      </a:r>
                      <a:r>
                        <a:rPr lang="en-US" altLang="zh-CN" sz="1000" b="1" u="none" strike="noStrike" kern="1200" cap="none" dirty="0">
                          <a:solidFill>
                            <a:srgbClr val="002557"/>
                          </a:solidFill>
                          <a:latin typeface="+mn-lt"/>
                          <a:ea typeface="+mn-ea"/>
                          <a:cs typeface="+mn-cs"/>
                        </a:rPr>
                        <a:t>-</a:t>
                      </a:r>
                      <a:r>
                        <a:rPr lang="en-US" altLang="zh-CN" sz="1000" b="1" u="none" strike="noStrike" kern="1200" cap="none" dirty="0" err="1">
                          <a:solidFill>
                            <a:srgbClr val="002557"/>
                          </a:solidFill>
                          <a:latin typeface="+mn-lt"/>
                          <a:ea typeface="+mn-ea"/>
                          <a:cs typeface="+mn-cs"/>
                        </a:rPr>
                        <a:t>value</a:t>
                      </a:r>
                      <a:r>
                        <a:rPr lang="en-US" altLang="zh-CN" sz="1000" b="1" u="none" strike="noStrike" kern="1200" cap="none" baseline="30000" dirty="0" err="1">
                          <a:solidFill>
                            <a:srgbClr val="002557"/>
                          </a:solidFill>
                          <a:latin typeface="+mn-lt"/>
                          <a:ea typeface="+mn-ea"/>
                          <a:cs typeface="+mn-cs"/>
                        </a:rPr>
                        <a:t>a</a:t>
                      </a:r>
                      <a:endParaRPr lang="en-US" sz="1000" b="1" u="none" strike="noStrike" kern="1200" cap="none" dirty="0">
                        <a:solidFill>
                          <a:srgbClr val="002557"/>
                        </a:solidFill>
                        <a:latin typeface="+mn-lt"/>
                        <a:ea typeface="+mn-ea"/>
                        <a:cs typeface="+mn-cs"/>
                      </a:endParaRPr>
                    </a:p>
                  </a:txBody>
                  <a:tcPr marL="91451" marR="91451" marT="45725" marB="457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000" b="0" u="none" strike="noStrike" kern="1200" cap="none" dirty="0">
                          <a:solidFill>
                            <a:srgbClr val="002557"/>
                          </a:solidFill>
                          <a:latin typeface="+mn-lt"/>
                          <a:ea typeface="+mn-ea"/>
                          <a:cs typeface="+mn-cs"/>
                        </a:rPr>
                        <a:t>.0001</a:t>
                      </a:r>
                    </a:p>
                  </a:txBody>
                  <a:tcPr marL="7625" marR="7625" marT="76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zh-CN" altLang="en-US" sz="1500" u="none" strike="noStrike" kern="1200" cap="none">
                        <a:solidFill>
                          <a:schemeClr val="dk1"/>
                        </a:solidFill>
                        <a:latin typeface="+mn-lt"/>
                        <a:ea typeface="+mn-ea"/>
                        <a:cs typeface="+mn-cs"/>
                      </a:endParaRPr>
                    </a:p>
                  </a:txBody>
                  <a:tcPr marL="7625" marR="7625" marT="76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8369177"/>
                  </a:ext>
                </a:extLst>
              </a:tr>
              <a:tr h="18288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000" b="1" u="none" strike="noStrike" kern="1200" cap="none" dirty="0">
                          <a:solidFill>
                            <a:srgbClr val="002557"/>
                          </a:solidFill>
                          <a:latin typeface="+mn-lt"/>
                          <a:ea typeface="+mn-ea"/>
                          <a:cs typeface="+mn-cs"/>
                        </a:rPr>
                        <a:t>6-month PFS rate, % (95% CI)</a:t>
                      </a:r>
                    </a:p>
                  </a:txBody>
                  <a:tcPr marL="91451" marR="91451" marT="45725" marB="457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000" b="0" u="none" strike="noStrike" kern="1200" cap="none" dirty="0">
                          <a:solidFill>
                            <a:srgbClr val="002557"/>
                          </a:solidFill>
                          <a:latin typeface="+mn-lt"/>
                          <a:ea typeface="+mn-ea"/>
                          <a:cs typeface="+mn-cs"/>
                        </a:rPr>
                        <a:t>45.6 (38.9-52.0)</a:t>
                      </a:r>
                    </a:p>
                  </a:txBody>
                  <a:tcPr marL="7625" marR="7625" marT="76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solidFill>
                            <a:srgbClr val="002557"/>
                          </a:solidFill>
                        </a:rPr>
                        <a:t>29.4 (22.9-36.2)</a:t>
                      </a:r>
                    </a:p>
                  </a:txBody>
                  <a:tcPr marL="7625" marR="7625" marT="76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303707"/>
                  </a:ext>
                </a:extLst>
              </a:tr>
              <a:tr h="121925">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000" b="1" u="none" strike="noStrike" kern="1200" cap="none" dirty="0">
                          <a:solidFill>
                            <a:srgbClr val="002557"/>
                          </a:solidFill>
                          <a:latin typeface="+mn-lt"/>
                          <a:ea typeface="+mn-ea"/>
                          <a:cs typeface="+mn-cs"/>
                        </a:rPr>
                        <a:t>12-month PFS rate, % (95% CI)</a:t>
                      </a:r>
                    </a:p>
                  </a:txBody>
                  <a:tcPr marL="91451" marR="91451" marT="45725" marB="457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000" b="0" u="none" strike="noStrike" kern="1200" cap="none" dirty="0">
                          <a:solidFill>
                            <a:srgbClr val="002557"/>
                          </a:solidFill>
                          <a:latin typeface="+mn-lt"/>
                          <a:ea typeface="+mn-ea"/>
                          <a:cs typeface="+mn-cs"/>
                        </a:rPr>
                        <a:t>21.7 (15.8-28.3)</a:t>
                      </a:r>
                    </a:p>
                  </a:txBody>
                  <a:tcPr marL="7625" marR="7625" marT="76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solidFill>
                            <a:srgbClr val="002557"/>
                          </a:solidFill>
                        </a:rPr>
                        <a:t>8.4 (4.2-14.5)</a:t>
                      </a:r>
                    </a:p>
                  </a:txBody>
                  <a:tcPr marL="7625" marR="7625" marT="76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8991616"/>
                  </a:ext>
                </a:extLst>
              </a:tr>
              <a:tr h="0">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000" b="1" u="none" strike="noStrike" kern="1200" cap="none" dirty="0">
                          <a:solidFill>
                            <a:srgbClr val="002557"/>
                          </a:solidFill>
                          <a:latin typeface="+mn-lt"/>
                          <a:ea typeface="+mn-ea"/>
                          <a:cs typeface="+mn-cs"/>
                        </a:rPr>
                        <a:t>18-month PFS rate, % (95% CI)</a:t>
                      </a:r>
                    </a:p>
                  </a:txBody>
                  <a:tcPr marL="91451" marR="91451" marT="45725" marB="457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000" b="0" u="none" strike="noStrike" kern="1200" cap="none" dirty="0">
                          <a:solidFill>
                            <a:srgbClr val="002557"/>
                          </a:solidFill>
                          <a:latin typeface="+mn-lt"/>
                          <a:ea typeface="+mn-ea"/>
                          <a:cs typeface="+mn-cs"/>
                        </a:rPr>
                        <a:t>14.4 (9.1-20.8)</a:t>
                      </a:r>
                    </a:p>
                  </a:txBody>
                  <a:tcPr marL="7625" marR="7625" marT="76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solidFill>
                            <a:srgbClr val="002557"/>
                          </a:solidFill>
                        </a:rPr>
                        <a:t>4.7 (1.3-11.6)</a:t>
                      </a:r>
                    </a:p>
                  </a:txBody>
                  <a:tcPr marL="7625" marR="7625" marT="76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3515312"/>
                  </a:ext>
                </a:extLst>
              </a:tr>
            </a:tbl>
          </a:graphicData>
        </a:graphic>
      </p:graphicFrame>
      <p:graphicFrame>
        <p:nvGraphicFramePr>
          <p:cNvPr id="274" name="Table 27">
            <a:extLst>
              <a:ext uri="{FF2B5EF4-FFF2-40B4-BE49-F238E27FC236}">
                <a16:creationId xmlns:a16="http://schemas.microsoft.com/office/drawing/2014/main" id="{0467696B-118B-5874-7667-9A5C98D665D7}"/>
              </a:ext>
            </a:extLst>
          </p:cNvPr>
          <p:cNvGraphicFramePr>
            <a:graphicFrameLocks noGrp="1"/>
          </p:cNvGraphicFramePr>
          <p:nvPr/>
        </p:nvGraphicFramePr>
        <p:xfrm>
          <a:off x="1382050" y="4465640"/>
          <a:ext cx="9915393" cy="685800"/>
        </p:xfrm>
        <a:graphic>
          <a:graphicData uri="http://schemas.openxmlformats.org/drawingml/2006/table">
            <a:tbl>
              <a:tblPr firstRow="1" bandRow="1">
                <a:tableStyleId>{5C22544A-7EE6-4342-B048-85BDC9FD1C3A}</a:tableStyleId>
              </a:tblPr>
              <a:tblGrid>
                <a:gridCol w="468046">
                  <a:extLst>
                    <a:ext uri="{9D8B030D-6E8A-4147-A177-3AD203B41FA5}">
                      <a16:colId xmlns:a16="http://schemas.microsoft.com/office/drawing/2014/main" val="2117145719"/>
                    </a:ext>
                  </a:extLst>
                </a:gridCol>
                <a:gridCol w="726719">
                  <a:extLst>
                    <a:ext uri="{9D8B030D-6E8A-4147-A177-3AD203B41FA5}">
                      <a16:colId xmlns:a16="http://schemas.microsoft.com/office/drawing/2014/main" val="116493994"/>
                    </a:ext>
                  </a:extLst>
                </a:gridCol>
                <a:gridCol w="726719">
                  <a:extLst>
                    <a:ext uri="{9D8B030D-6E8A-4147-A177-3AD203B41FA5}">
                      <a16:colId xmlns:a16="http://schemas.microsoft.com/office/drawing/2014/main" val="3515584910"/>
                    </a:ext>
                  </a:extLst>
                </a:gridCol>
                <a:gridCol w="726719">
                  <a:extLst>
                    <a:ext uri="{9D8B030D-6E8A-4147-A177-3AD203B41FA5}">
                      <a16:colId xmlns:a16="http://schemas.microsoft.com/office/drawing/2014/main" val="426262220"/>
                    </a:ext>
                  </a:extLst>
                </a:gridCol>
                <a:gridCol w="726719">
                  <a:extLst>
                    <a:ext uri="{9D8B030D-6E8A-4147-A177-3AD203B41FA5}">
                      <a16:colId xmlns:a16="http://schemas.microsoft.com/office/drawing/2014/main" val="2583470130"/>
                    </a:ext>
                  </a:extLst>
                </a:gridCol>
                <a:gridCol w="726719">
                  <a:extLst>
                    <a:ext uri="{9D8B030D-6E8A-4147-A177-3AD203B41FA5}">
                      <a16:colId xmlns:a16="http://schemas.microsoft.com/office/drawing/2014/main" val="1872342716"/>
                    </a:ext>
                  </a:extLst>
                </a:gridCol>
                <a:gridCol w="726719">
                  <a:extLst>
                    <a:ext uri="{9D8B030D-6E8A-4147-A177-3AD203B41FA5}">
                      <a16:colId xmlns:a16="http://schemas.microsoft.com/office/drawing/2014/main" val="941638318"/>
                    </a:ext>
                  </a:extLst>
                </a:gridCol>
                <a:gridCol w="726719">
                  <a:extLst>
                    <a:ext uri="{9D8B030D-6E8A-4147-A177-3AD203B41FA5}">
                      <a16:colId xmlns:a16="http://schemas.microsoft.com/office/drawing/2014/main" val="2578609759"/>
                    </a:ext>
                  </a:extLst>
                </a:gridCol>
                <a:gridCol w="726719">
                  <a:extLst>
                    <a:ext uri="{9D8B030D-6E8A-4147-A177-3AD203B41FA5}">
                      <a16:colId xmlns:a16="http://schemas.microsoft.com/office/drawing/2014/main" val="4125452289"/>
                    </a:ext>
                  </a:extLst>
                </a:gridCol>
                <a:gridCol w="726719">
                  <a:extLst>
                    <a:ext uri="{9D8B030D-6E8A-4147-A177-3AD203B41FA5}">
                      <a16:colId xmlns:a16="http://schemas.microsoft.com/office/drawing/2014/main" val="2607569124"/>
                    </a:ext>
                  </a:extLst>
                </a:gridCol>
                <a:gridCol w="726719">
                  <a:extLst>
                    <a:ext uri="{9D8B030D-6E8A-4147-A177-3AD203B41FA5}">
                      <a16:colId xmlns:a16="http://schemas.microsoft.com/office/drawing/2014/main" val="3015190534"/>
                    </a:ext>
                  </a:extLst>
                </a:gridCol>
                <a:gridCol w="726719">
                  <a:extLst>
                    <a:ext uri="{9D8B030D-6E8A-4147-A177-3AD203B41FA5}">
                      <a16:colId xmlns:a16="http://schemas.microsoft.com/office/drawing/2014/main" val="3049114674"/>
                    </a:ext>
                  </a:extLst>
                </a:gridCol>
                <a:gridCol w="726719">
                  <a:extLst>
                    <a:ext uri="{9D8B030D-6E8A-4147-A177-3AD203B41FA5}">
                      <a16:colId xmlns:a16="http://schemas.microsoft.com/office/drawing/2014/main" val="812398574"/>
                    </a:ext>
                  </a:extLst>
                </a:gridCol>
                <a:gridCol w="726719">
                  <a:extLst>
                    <a:ext uri="{9D8B030D-6E8A-4147-A177-3AD203B41FA5}">
                      <a16:colId xmlns:a16="http://schemas.microsoft.com/office/drawing/2014/main" val="320259088"/>
                    </a:ext>
                  </a:extLst>
                </a:gridCol>
              </a:tblGrid>
              <a:tr h="0">
                <a:tc gridSpan="14">
                  <a:txBody>
                    <a:bodyPr/>
                    <a:lstStyle/>
                    <a:p>
                      <a:r>
                        <a:rPr lang="en-US" sz="900" dirty="0">
                          <a:solidFill>
                            <a:srgbClr val="002557"/>
                          </a:solidFill>
                        </a:rPr>
                        <a:t>No. of Patients Still at Risk (Events)</a:t>
                      </a:r>
                    </a:p>
                  </a:txBody>
                  <a:tcPr>
                    <a:lnL w="12700" cmpd="sng">
                      <a:noFill/>
                    </a:lnL>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5039325"/>
                  </a:ext>
                </a:extLst>
              </a:tr>
              <a:tr h="0">
                <a:tc>
                  <a:txBody>
                    <a:bodyPr/>
                    <a:lstStyle/>
                    <a:p>
                      <a:r>
                        <a:rPr lang="en-US" sz="900" dirty="0">
                          <a:solidFill>
                            <a:srgbClr val="33B4A7"/>
                          </a:solidFill>
                        </a:rPr>
                        <a:t>SG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272 (0)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148 (86)</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82 (127)</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48 (149)</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27 (164)</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17 (170)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13 (172)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6 (176)</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3 (179)</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2 (180)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2 (180)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1 (180)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0 (180)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02334739"/>
                  </a:ext>
                </a:extLst>
              </a:tr>
              <a:tr h="0">
                <a:tc>
                  <a:txBody>
                    <a:bodyPr/>
                    <a:lstStyle/>
                    <a:p>
                      <a:r>
                        <a:rPr lang="en-US" sz="900" dirty="0">
                          <a:solidFill>
                            <a:srgbClr val="A6A6A6"/>
                          </a:solidFill>
                        </a:rPr>
                        <a:t>TPC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271 (0)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109 (96)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42 (144)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18 (160)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7 (168)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3 (169)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 (170)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 (170)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 (170)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 (170)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 (170)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0 (170)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endParaRPr lang="en-US" sz="900" dirty="0">
                        <a:solidFill>
                          <a:srgbClr val="002557"/>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00971893"/>
                  </a:ext>
                </a:extLst>
              </a:tr>
            </a:tbl>
          </a:graphicData>
        </a:graphic>
      </p:graphicFrame>
      <p:cxnSp>
        <p:nvCxnSpPr>
          <p:cNvPr id="275" name="Straight Connector 274">
            <a:extLst>
              <a:ext uri="{FF2B5EF4-FFF2-40B4-BE49-F238E27FC236}">
                <a16:creationId xmlns:a16="http://schemas.microsoft.com/office/drawing/2014/main" id="{05EBA3A0-F683-013F-35D0-C13F739BDAF2}"/>
              </a:ext>
            </a:extLst>
          </p:cNvPr>
          <p:cNvCxnSpPr>
            <a:cxnSpLocks/>
          </p:cNvCxnSpPr>
          <p:nvPr/>
        </p:nvCxnSpPr>
        <p:spPr>
          <a:xfrm>
            <a:off x="3518066" y="2052874"/>
            <a:ext cx="0" cy="2101673"/>
          </a:xfrm>
          <a:prstGeom prst="line">
            <a:avLst/>
          </a:prstGeom>
          <a:ln>
            <a:solidFill>
              <a:srgbClr val="002557"/>
            </a:solidFill>
            <a:prstDash val="dash"/>
          </a:ln>
        </p:spPr>
        <p:style>
          <a:lnRef idx="1">
            <a:schemeClr val="dk1"/>
          </a:lnRef>
          <a:fillRef idx="0">
            <a:schemeClr val="dk1"/>
          </a:fillRef>
          <a:effectRef idx="0">
            <a:schemeClr val="dk1"/>
          </a:effectRef>
          <a:fontRef idx="minor">
            <a:schemeClr val="tx1"/>
          </a:fontRef>
        </p:style>
      </p:cxnSp>
      <p:sp>
        <p:nvSpPr>
          <p:cNvPr id="276" name="TextBox 275">
            <a:extLst>
              <a:ext uri="{FF2B5EF4-FFF2-40B4-BE49-F238E27FC236}">
                <a16:creationId xmlns:a16="http://schemas.microsoft.com/office/drawing/2014/main" id="{47CC43B2-6F78-DA03-FAF6-8701F7705839}"/>
              </a:ext>
            </a:extLst>
          </p:cNvPr>
          <p:cNvSpPr txBox="1"/>
          <p:nvPr/>
        </p:nvSpPr>
        <p:spPr>
          <a:xfrm>
            <a:off x="3125159" y="1837243"/>
            <a:ext cx="78581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557"/>
                </a:solidFill>
                <a:effectLst/>
                <a:uLnTx/>
                <a:uFillTx/>
                <a:latin typeface="Arial" panose="020B0604020202020204"/>
                <a:ea typeface="+mn-ea"/>
                <a:cs typeface="+mn-cs"/>
              </a:rPr>
              <a:t>6 months</a:t>
            </a:r>
          </a:p>
        </p:txBody>
      </p:sp>
      <p:cxnSp>
        <p:nvCxnSpPr>
          <p:cNvPr id="277" name="Straight Connector 276">
            <a:extLst>
              <a:ext uri="{FF2B5EF4-FFF2-40B4-BE49-F238E27FC236}">
                <a16:creationId xmlns:a16="http://schemas.microsoft.com/office/drawing/2014/main" id="{9318DEC7-530D-075F-3D5D-97C974EAB230}"/>
              </a:ext>
            </a:extLst>
          </p:cNvPr>
          <p:cNvCxnSpPr>
            <a:cxnSpLocks/>
          </p:cNvCxnSpPr>
          <p:nvPr/>
        </p:nvCxnSpPr>
        <p:spPr>
          <a:xfrm>
            <a:off x="4983167" y="2052153"/>
            <a:ext cx="0" cy="2101673"/>
          </a:xfrm>
          <a:prstGeom prst="line">
            <a:avLst/>
          </a:prstGeom>
          <a:ln>
            <a:solidFill>
              <a:srgbClr val="002557"/>
            </a:solidFill>
            <a:prstDash val="dash"/>
          </a:ln>
        </p:spPr>
        <p:style>
          <a:lnRef idx="1">
            <a:schemeClr val="dk1"/>
          </a:lnRef>
          <a:fillRef idx="0">
            <a:schemeClr val="dk1"/>
          </a:fillRef>
          <a:effectRef idx="0">
            <a:schemeClr val="dk1"/>
          </a:effectRef>
          <a:fontRef idx="minor">
            <a:schemeClr val="tx1"/>
          </a:fontRef>
        </p:style>
      </p:cxnSp>
      <p:sp>
        <p:nvSpPr>
          <p:cNvPr id="278" name="TextBox 277">
            <a:extLst>
              <a:ext uri="{FF2B5EF4-FFF2-40B4-BE49-F238E27FC236}">
                <a16:creationId xmlns:a16="http://schemas.microsoft.com/office/drawing/2014/main" id="{BCD9D902-0DE4-AEDB-5F26-E2ABC1F02144}"/>
              </a:ext>
            </a:extLst>
          </p:cNvPr>
          <p:cNvSpPr txBox="1"/>
          <p:nvPr/>
        </p:nvSpPr>
        <p:spPr>
          <a:xfrm>
            <a:off x="4590260" y="1836522"/>
            <a:ext cx="78581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557"/>
                </a:solidFill>
                <a:effectLst/>
                <a:uLnTx/>
                <a:uFillTx/>
                <a:latin typeface="Arial" panose="020B0604020202020204"/>
                <a:ea typeface="+mn-ea"/>
                <a:cs typeface="+mn-cs"/>
              </a:rPr>
              <a:t>12 months</a:t>
            </a:r>
          </a:p>
        </p:txBody>
      </p:sp>
      <p:cxnSp>
        <p:nvCxnSpPr>
          <p:cNvPr id="279" name="Straight Connector 278">
            <a:extLst>
              <a:ext uri="{FF2B5EF4-FFF2-40B4-BE49-F238E27FC236}">
                <a16:creationId xmlns:a16="http://schemas.microsoft.com/office/drawing/2014/main" id="{0D8A3E84-6FD2-3A6E-5E3D-7C6A895F962F}"/>
              </a:ext>
            </a:extLst>
          </p:cNvPr>
          <p:cNvCxnSpPr>
            <a:cxnSpLocks/>
          </p:cNvCxnSpPr>
          <p:nvPr/>
        </p:nvCxnSpPr>
        <p:spPr>
          <a:xfrm>
            <a:off x="6449899" y="2051552"/>
            <a:ext cx="0" cy="2101673"/>
          </a:xfrm>
          <a:prstGeom prst="line">
            <a:avLst/>
          </a:prstGeom>
          <a:ln>
            <a:solidFill>
              <a:srgbClr val="002557"/>
            </a:solidFill>
            <a:prstDash val="dash"/>
          </a:ln>
        </p:spPr>
        <p:style>
          <a:lnRef idx="1">
            <a:schemeClr val="dk1"/>
          </a:lnRef>
          <a:fillRef idx="0">
            <a:schemeClr val="dk1"/>
          </a:fillRef>
          <a:effectRef idx="0">
            <a:schemeClr val="dk1"/>
          </a:effectRef>
          <a:fontRef idx="minor">
            <a:schemeClr val="tx1"/>
          </a:fontRef>
        </p:style>
      </p:cxnSp>
      <p:sp>
        <p:nvSpPr>
          <p:cNvPr id="280" name="TextBox 279">
            <a:extLst>
              <a:ext uri="{FF2B5EF4-FFF2-40B4-BE49-F238E27FC236}">
                <a16:creationId xmlns:a16="http://schemas.microsoft.com/office/drawing/2014/main" id="{DA671B82-790E-3DE3-B42B-249140578392}"/>
              </a:ext>
            </a:extLst>
          </p:cNvPr>
          <p:cNvSpPr txBox="1"/>
          <p:nvPr/>
        </p:nvSpPr>
        <p:spPr>
          <a:xfrm>
            <a:off x="6114141" y="1835921"/>
            <a:ext cx="78581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557"/>
                </a:solidFill>
                <a:effectLst/>
                <a:uLnTx/>
                <a:uFillTx/>
                <a:latin typeface="Arial" panose="020B0604020202020204"/>
                <a:ea typeface="+mn-ea"/>
                <a:cs typeface="+mn-cs"/>
              </a:rPr>
              <a:t>18 months</a:t>
            </a:r>
          </a:p>
        </p:txBody>
      </p:sp>
      <p:sp>
        <p:nvSpPr>
          <p:cNvPr id="281" name="TextBox 280">
            <a:extLst>
              <a:ext uri="{FF2B5EF4-FFF2-40B4-BE49-F238E27FC236}">
                <a16:creationId xmlns:a16="http://schemas.microsoft.com/office/drawing/2014/main" id="{895693D7-7CC7-AE99-5E74-2B011A8D1CC0}"/>
              </a:ext>
            </a:extLst>
          </p:cNvPr>
          <p:cNvSpPr txBox="1"/>
          <p:nvPr/>
        </p:nvSpPr>
        <p:spPr>
          <a:xfrm rot="16200000">
            <a:off x="312971" y="2911273"/>
            <a:ext cx="2478383"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557"/>
                </a:solidFill>
                <a:effectLst/>
                <a:uLnTx/>
                <a:uFillTx/>
                <a:latin typeface="Arial" panose="020B0604020202020204"/>
                <a:ea typeface="+mn-ea"/>
                <a:cs typeface="+mn-cs"/>
              </a:rPr>
              <a:t>Progression-Free Survival Probability (%)</a:t>
            </a:r>
          </a:p>
        </p:txBody>
      </p:sp>
      <p:sp>
        <p:nvSpPr>
          <p:cNvPr id="282" name="TextBox 281">
            <a:extLst>
              <a:ext uri="{FF2B5EF4-FFF2-40B4-BE49-F238E27FC236}">
                <a16:creationId xmlns:a16="http://schemas.microsoft.com/office/drawing/2014/main" id="{AAE6C253-87DE-27B8-0F09-139E4D559A51}"/>
              </a:ext>
            </a:extLst>
          </p:cNvPr>
          <p:cNvSpPr txBox="1"/>
          <p:nvPr/>
        </p:nvSpPr>
        <p:spPr>
          <a:xfrm>
            <a:off x="2063673" y="4386956"/>
            <a:ext cx="880190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2557"/>
                </a:solidFill>
                <a:effectLst/>
                <a:uLnTx/>
                <a:uFillTx/>
                <a:latin typeface="Arial" panose="020B0604020202020204"/>
                <a:ea typeface="+mn-ea"/>
                <a:cs typeface="+mn-cs"/>
              </a:rPr>
              <a:t>Time (months)</a:t>
            </a:r>
          </a:p>
        </p:txBody>
      </p:sp>
      <p:grpSp>
        <p:nvGrpSpPr>
          <p:cNvPr id="283" name="Group 282">
            <a:extLst>
              <a:ext uri="{FF2B5EF4-FFF2-40B4-BE49-F238E27FC236}">
                <a16:creationId xmlns:a16="http://schemas.microsoft.com/office/drawing/2014/main" id="{075C0447-DD11-E6D4-8129-9DB8640E7452}"/>
              </a:ext>
            </a:extLst>
          </p:cNvPr>
          <p:cNvGrpSpPr/>
          <p:nvPr/>
        </p:nvGrpSpPr>
        <p:grpSpPr>
          <a:xfrm>
            <a:off x="1873254" y="1885950"/>
            <a:ext cx="374645" cy="2577106"/>
            <a:chOff x="1873254" y="1885950"/>
            <a:chExt cx="374645" cy="2577106"/>
          </a:xfrm>
        </p:grpSpPr>
        <p:sp>
          <p:nvSpPr>
            <p:cNvPr id="284" name="TextBox 283">
              <a:extLst>
                <a:ext uri="{FF2B5EF4-FFF2-40B4-BE49-F238E27FC236}">
                  <a16:creationId xmlns:a16="http://schemas.microsoft.com/office/drawing/2014/main" id="{25CDCDEC-B895-6CF4-0361-532C65990CCF}"/>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0</a:t>
              </a:r>
            </a:p>
          </p:txBody>
        </p:sp>
        <p:cxnSp>
          <p:nvCxnSpPr>
            <p:cNvPr id="285" name="Straight Connector 284">
              <a:extLst>
                <a:ext uri="{FF2B5EF4-FFF2-40B4-BE49-F238E27FC236}">
                  <a16:creationId xmlns:a16="http://schemas.microsoft.com/office/drawing/2014/main" id="{F8AA0451-4809-F1D8-8C0A-26723E6FD62F}"/>
                </a:ext>
              </a:extLst>
            </p:cNvPr>
            <p:cNvCxnSpPr>
              <a:cxnSpLocks/>
              <a:stCxn id="284" idx="0"/>
            </p:cNvCxnSpPr>
            <p:nvPr/>
          </p:nvCxnSpPr>
          <p:spPr>
            <a:xfrm flipV="1">
              <a:off x="2060577" y="1885950"/>
              <a:ext cx="0" cy="2346274"/>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286" name="Group 285">
            <a:extLst>
              <a:ext uri="{FF2B5EF4-FFF2-40B4-BE49-F238E27FC236}">
                <a16:creationId xmlns:a16="http://schemas.microsoft.com/office/drawing/2014/main" id="{F98A5BC3-A0E4-C0A6-641E-64087D9D7994}"/>
              </a:ext>
            </a:extLst>
          </p:cNvPr>
          <p:cNvGrpSpPr/>
          <p:nvPr/>
        </p:nvGrpSpPr>
        <p:grpSpPr>
          <a:xfrm>
            <a:off x="2605356" y="4178249"/>
            <a:ext cx="374645" cy="284807"/>
            <a:chOff x="1873254" y="4178249"/>
            <a:chExt cx="374645" cy="284807"/>
          </a:xfrm>
        </p:grpSpPr>
        <p:sp>
          <p:nvSpPr>
            <p:cNvPr id="287" name="TextBox 286">
              <a:extLst>
                <a:ext uri="{FF2B5EF4-FFF2-40B4-BE49-F238E27FC236}">
                  <a16:creationId xmlns:a16="http://schemas.microsoft.com/office/drawing/2014/main" id="{9BF5BCDF-E60C-FA93-BCA1-EDA104A1CB25}"/>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3</a:t>
              </a:r>
            </a:p>
          </p:txBody>
        </p:sp>
        <p:cxnSp>
          <p:nvCxnSpPr>
            <p:cNvPr id="288" name="Straight Connector 287">
              <a:extLst>
                <a:ext uri="{FF2B5EF4-FFF2-40B4-BE49-F238E27FC236}">
                  <a16:creationId xmlns:a16="http://schemas.microsoft.com/office/drawing/2014/main" id="{8BAEA689-7386-2CDE-333B-4B8380669C8C}"/>
                </a:ext>
              </a:extLst>
            </p:cNvPr>
            <p:cNvCxnSpPr>
              <a:cxnSpLocks/>
              <a:stCxn id="287"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289" name="Group 288">
            <a:extLst>
              <a:ext uri="{FF2B5EF4-FFF2-40B4-BE49-F238E27FC236}">
                <a16:creationId xmlns:a16="http://schemas.microsoft.com/office/drawing/2014/main" id="{1D59EE80-0DF0-4894-97FD-C238B198C3B2}"/>
              </a:ext>
            </a:extLst>
          </p:cNvPr>
          <p:cNvGrpSpPr/>
          <p:nvPr/>
        </p:nvGrpSpPr>
        <p:grpSpPr>
          <a:xfrm>
            <a:off x="3337458" y="4178249"/>
            <a:ext cx="374645" cy="284807"/>
            <a:chOff x="1873254" y="4178249"/>
            <a:chExt cx="374645" cy="284807"/>
          </a:xfrm>
        </p:grpSpPr>
        <p:sp>
          <p:nvSpPr>
            <p:cNvPr id="290" name="TextBox 289">
              <a:extLst>
                <a:ext uri="{FF2B5EF4-FFF2-40B4-BE49-F238E27FC236}">
                  <a16:creationId xmlns:a16="http://schemas.microsoft.com/office/drawing/2014/main" id="{7A567A50-CFCC-FA89-A216-269189C8283F}"/>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6</a:t>
              </a:r>
            </a:p>
          </p:txBody>
        </p:sp>
        <p:cxnSp>
          <p:nvCxnSpPr>
            <p:cNvPr id="291" name="Straight Connector 290">
              <a:extLst>
                <a:ext uri="{FF2B5EF4-FFF2-40B4-BE49-F238E27FC236}">
                  <a16:creationId xmlns:a16="http://schemas.microsoft.com/office/drawing/2014/main" id="{199F51C8-62EC-2AA0-F745-BC8D2F102FF4}"/>
                </a:ext>
              </a:extLst>
            </p:cNvPr>
            <p:cNvCxnSpPr>
              <a:cxnSpLocks/>
              <a:stCxn id="290"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292" name="Group 291">
            <a:extLst>
              <a:ext uri="{FF2B5EF4-FFF2-40B4-BE49-F238E27FC236}">
                <a16:creationId xmlns:a16="http://schemas.microsoft.com/office/drawing/2014/main" id="{A74ECCB6-8D31-846E-EF03-D8A0FAB97032}"/>
              </a:ext>
            </a:extLst>
          </p:cNvPr>
          <p:cNvGrpSpPr/>
          <p:nvPr/>
        </p:nvGrpSpPr>
        <p:grpSpPr>
          <a:xfrm>
            <a:off x="4069560" y="4178249"/>
            <a:ext cx="374645" cy="284807"/>
            <a:chOff x="1873254" y="4178249"/>
            <a:chExt cx="374645" cy="284807"/>
          </a:xfrm>
        </p:grpSpPr>
        <p:sp>
          <p:nvSpPr>
            <p:cNvPr id="293" name="TextBox 292">
              <a:extLst>
                <a:ext uri="{FF2B5EF4-FFF2-40B4-BE49-F238E27FC236}">
                  <a16:creationId xmlns:a16="http://schemas.microsoft.com/office/drawing/2014/main" id="{209B0428-CEBD-67B7-4624-62609C566E9A}"/>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9</a:t>
              </a:r>
            </a:p>
          </p:txBody>
        </p:sp>
        <p:cxnSp>
          <p:nvCxnSpPr>
            <p:cNvPr id="294" name="Straight Connector 293">
              <a:extLst>
                <a:ext uri="{FF2B5EF4-FFF2-40B4-BE49-F238E27FC236}">
                  <a16:creationId xmlns:a16="http://schemas.microsoft.com/office/drawing/2014/main" id="{88785472-150F-DBEA-0EAC-08B167AEACFD}"/>
                </a:ext>
              </a:extLst>
            </p:cNvPr>
            <p:cNvCxnSpPr>
              <a:cxnSpLocks/>
              <a:stCxn id="293"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295" name="Group 294">
            <a:extLst>
              <a:ext uri="{FF2B5EF4-FFF2-40B4-BE49-F238E27FC236}">
                <a16:creationId xmlns:a16="http://schemas.microsoft.com/office/drawing/2014/main" id="{913757C4-0B72-4CB6-791D-FD8FDD269FE4}"/>
              </a:ext>
            </a:extLst>
          </p:cNvPr>
          <p:cNvGrpSpPr/>
          <p:nvPr/>
        </p:nvGrpSpPr>
        <p:grpSpPr>
          <a:xfrm>
            <a:off x="4801662" y="4178249"/>
            <a:ext cx="374645" cy="284807"/>
            <a:chOff x="1873254" y="4178249"/>
            <a:chExt cx="374645" cy="284807"/>
          </a:xfrm>
        </p:grpSpPr>
        <p:sp>
          <p:nvSpPr>
            <p:cNvPr id="296" name="TextBox 295">
              <a:extLst>
                <a:ext uri="{FF2B5EF4-FFF2-40B4-BE49-F238E27FC236}">
                  <a16:creationId xmlns:a16="http://schemas.microsoft.com/office/drawing/2014/main" id="{07B81ECA-926B-5579-2050-423817374727}"/>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12</a:t>
              </a:r>
            </a:p>
          </p:txBody>
        </p:sp>
        <p:cxnSp>
          <p:nvCxnSpPr>
            <p:cNvPr id="297" name="Straight Connector 296">
              <a:extLst>
                <a:ext uri="{FF2B5EF4-FFF2-40B4-BE49-F238E27FC236}">
                  <a16:creationId xmlns:a16="http://schemas.microsoft.com/office/drawing/2014/main" id="{C0398E1D-22E0-227C-944E-1193E100DFCB}"/>
                </a:ext>
              </a:extLst>
            </p:cNvPr>
            <p:cNvCxnSpPr>
              <a:cxnSpLocks/>
              <a:stCxn id="296"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298" name="Group 297">
            <a:extLst>
              <a:ext uri="{FF2B5EF4-FFF2-40B4-BE49-F238E27FC236}">
                <a16:creationId xmlns:a16="http://schemas.microsoft.com/office/drawing/2014/main" id="{9CBC27B6-EF97-C2AF-C938-418094CD8616}"/>
              </a:ext>
            </a:extLst>
          </p:cNvPr>
          <p:cNvGrpSpPr/>
          <p:nvPr/>
        </p:nvGrpSpPr>
        <p:grpSpPr>
          <a:xfrm>
            <a:off x="5533764" y="4178249"/>
            <a:ext cx="374645" cy="284807"/>
            <a:chOff x="1873254" y="4178249"/>
            <a:chExt cx="374645" cy="284807"/>
          </a:xfrm>
        </p:grpSpPr>
        <p:sp>
          <p:nvSpPr>
            <p:cNvPr id="299" name="TextBox 298">
              <a:extLst>
                <a:ext uri="{FF2B5EF4-FFF2-40B4-BE49-F238E27FC236}">
                  <a16:creationId xmlns:a16="http://schemas.microsoft.com/office/drawing/2014/main" id="{0C757E43-8CF7-8E04-4582-9165E153BF48}"/>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15</a:t>
              </a:r>
            </a:p>
          </p:txBody>
        </p:sp>
        <p:cxnSp>
          <p:nvCxnSpPr>
            <p:cNvPr id="300" name="Straight Connector 299">
              <a:extLst>
                <a:ext uri="{FF2B5EF4-FFF2-40B4-BE49-F238E27FC236}">
                  <a16:creationId xmlns:a16="http://schemas.microsoft.com/office/drawing/2014/main" id="{766E5DD6-F6AD-6DFC-09BB-D01B58FC1578}"/>
                </a:ext>
              </a:extLst>
            </p:cNvPr>
            <p:cNvCxnSpPr>
              <a:cxnSpLocks/>
              <a:stCxn id="299"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301" name="Group 300">
            <a:extLst>
              <a:ext uri="{FF2B5EF4-FFF2-40B4-BE49-F238E27FC236}">
                <a16:creationId xmlns:a16="http://schemas.microsoft.com/office/drawing/2014/main" id="{2F93BDD8-0CD1-06AC-8E74-865100846929}"/>
              </a:ext>
            </a:extLst>
          </p:cNvPr>
          <p:cNvGrpSpPr/>
          <p:nvPr/>
        </p:nvGrpSpPr>
        <p:grpSpPr>
          <a:xfrm>
            <a:off x="6265866" y="4178249"/>
            <a:ext cx="374645" cy="284807"/>
            <a:chOff x="1873254" y="4178249"/>
            <a:chExt cx="374645" cy="284807"/>
          </a:xfrm>
        </p:grpSpPr>
        <p:sp>
          <p:nvSpPr>
            <p:cNvPr id="302" name="TextBox 301">
              <a:extLst>
                <a:ext uri="{FF2B5EF4-FFF2-40B4-BE49-F238E27FC236}">
                  <a16:creationId xmlns:a16="http://schemas.microsoft.com/office/drawing/2014/main" id="{068BDC9E-12D7-430A-B90E-BA0DC6084877}"/>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18</a:t>
              </a:r>
            </a:p>
          </p:txBody>
        </p:sp>
        <p:cxnSp>
          <p:nvCxnSpPr>
            <p:cNvPr id="303" name="Straight Connector 302">
              <a:extLst>
                <a:ext uri="{FF2B5EF4-FFF2-40B4-BE49-F238E27FC236}">
                  <a16:creationId xmlns:a16="http://schemas.microsoft.com/office/drawing/2014/main" id="{90B3CDE9-D539-8188-6DB2-1F0192C7ED53}"/>
                </a:ext>
              </a:extLst>
            </p:cNvPr>
            <p:cNvCxnSpPr>
              <a:cxnSpLocks/>
              <a:stCxn id="302"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304" name="Group 303">
            <a:extLst>
              <a:ext uri="{FF2B5EF4-FFF2-40B4-BE49-F238E27FC236}">
                <a16:creationId xmlns:a16="http://schemas.microsoft.com/office/drawing/2014/main" id="{7DF0DADE-1D68-7497-5E22-EDBD40E15715}"/>
              </a:ext>
            </a:extLst>
          </p:cNvPr>
          <p:cNvGrpSpPr/>
          <p:nvPr/>
        </p:nvGrpSpPr>
        <p:grpSpPr>
          <a:xfrm>
            <a:off x="6997968" y="4178249"/>
            <a:ext cx="374645" cy="284807"/>
            <a:chOff x="1873254" y="4178249"/>
            <a:chExt cx="374645" cy="284807"/>
          </a:xfrm>
        </p:grpSpPr>
        <p:sp>
          <p:nvSpPr>
            <p:cNvPr id="305" name="TextBox 304">
              <a:extLst>
                <a:ext uri="{FF2B5EF4-FFF2-40B4-BE49-F238E27FC236}">
                  <a16:creationId xmlns:a16="http://schemas.microsoft.com/office/drawing/2014/main" id="{FBF72B67-CFDD-09B3-CCD3-F0EDBE5980A4}"/>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21</a:t>
              </a:r>
            </a:p>
          </p:txBody>
        </p:sp>
        <p:cxnSp>
          <p:nvCxnSpPr>
            <p:cNvPr id="306" name="Straight Connector 305">
              <a:extLst>
                <a:ext uri="{FF2B5EF4-FFF2-40B4-BE49-F238E27FC236}">
                  <a16:creationId xmlns:a16="http://schemas.microsoft.com/office/drawing/2014/main" id="{B2C15B85-D1C1-817A-41EB-515FB9D890AE}"/>
                </a:ext>
              </a:extLst>
            </p:cNvPr>
            <p:cNvCxnSpPr>
              <a:cxnSpLocks/>
              <a:stCxn id="305"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307" name="Group 306">
            <a:extLst>
              <a:ext uri="{FF2B5EF4-FFF2-40B4-BE49-F238E27FC236}">
                <a16:creationId xmlns:a16="http://schemas.microsoft.com/office/drawing/2014/main" id="{D5AB0563-A7A6-B888-A24E-AC1102E61A84}"/>
              </a:ext>
            </a:extLst>
          </p:cNvPr>
          <p:cNvGrpSpPr/>
          <p:nvPr/>
        </p:nvGrpSpPr>
        <p:grpSpPr>
          <a:xfrm>
            <a:off x="7730070" y="4178249"/>
            <a:ext cx="374645" cy="284807"/>
            <a:chOff x="1873254" y="4178249"/>
            <a:chExt cx="374645" cy="284807"/>
          </a:xfrm>
        </p:grpSpPr>
        <p:sp>
          <p:nvSpPr>
            <p:cNvPr id="308" name="TextBox 307">
              <a:extLst>
                <a:ext uri="{FF2B5EF4-FFF2-40B4-BE49-F238E27FC236}">
                  <a16:creationId xmlns:a16="http://schemas.microsoft.com/office/drawing/2014/main" id="{989B013A-21E3-DC5E-DEF1-E1D08BC90745}"/>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24</a:t>
              </a:r>
            </a:p>
          </p:txBody>
        </p:sp>
        <p:cxnSp>
          <p:nvCxnSpPr>
            <p:cNvPr id="309" name="Straight Connector 308">
              <a:extLst>
                <a:ext uri="{FF2B5EF4-FFF2-40B4-BE49-F238E27FC236}">
                  <a16:creationId xmlns:a16="http://schemas.microsoft.com/office/drawing/2014/main" id="{5665AEC1-3321-C6EB-3242-EFABED219797}"/>
                </a:ext>
              </a:extLst>
            </p:cNvPr>
            <p:cNvCxnSpPr>
              <a:cxnSpLocks/>
              <a:stCxn id="308"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310" name="Group 309">
            <a:extLst>
              <a:ext uri="{FF2B5EF4-FFF2-40B4-BE49-F238E27FC236}">
                <a16:creationId xmlns:a16="http://schemas.microsoft.com/office/drawing/2014/main" id="{7D725D36-55CD-EC91-96B9-95970DB6F89E}"/>
              </a:ext>
            </a:extLst>
          </p:cNvPr>
          <p:cNvGrpSpPr/>
          <p:nvPr/>
        </p:nvGrpSpPr>
        <p:grpSpPr>
          <a:xfrm>
            <a:off x="8462172" y="4178249"/>
            <a:ext cx="374645" cy="284807"/>
            <a:chOff x="1873254" y="4178249"/>
            <a:chExt cx="374645" cy="284807"/>
          </a:xfrm>
        </p:grpSpPr>
        <p:sp>
          <p:nvSpPr>
            <p:cNvPr id="311" name="TextBox 310">
              <a:extLst>
                <a:ext uri="{FF2B5EF4-FFF2-40B4-BE49-F238E27FC236}">
                  <a16:creationId xmlns:a16="http://schemas.microsoft.com/office/drawing/2014/main" id="{9A4DA235-D398-682D-7385-9C89A2AF26CE}"/>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27</a:t>
              </a:r>
            </a:p>
          </p:txBody>
        </p:sp>
        <p:cxnSp>
          <p:nvCxnSpPr>
            <p:cNvPr id="312" name="Straight Connector 311">
              <a:extLst>
                <a:ext uri="{FF2B5EF4-FFF2-40B4-BE49-F238E27FC236}">
                  <a16:creationId xmlns:a16="http://schemas.microsoft.com/office/drawing/2014/main" id="{22817B99-9A32-30C7-68F9-F0FE76E3565B}"/>
                </a:ext>
              </a:extLst>
            </p:cNvPr>
            <p:cNvCxnSpPr>
              <a:cxnSpLocks/>
              <a:stCxn id="311"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313" name="Group 312">
            <a:extLst>
              <a:ext uri="{FF2B5EF4-FFF2-40B4-BE49-F238E27FC236}">
                <a16:creationId xmlns:a16="http://schemas.microsoft.com/office/drawing/2014/main" id="{EDF0B765-0F37-A7A3-5C77-5BAC0EF88D86}"/>
              </a:ext>
            </a:extLst>
          </p:cNvPr>
          <p:cNvGrpSpPr/>
          <p:nvPr/>
        </p:nvGrpSpPr>
        <p:grpSpPr>
          <a:xfrm>
            <a:off x="9194274" y="4178249"/>
            <a:ext cx="374645" cy="284807"/>
            <a:chOff x="1873254" y="4178249"/>
            <a:chExt cx="374645" cy="284807"/>
          </a:xfrm>
        </p:grpSpPr>
        <p:sp>
          <p:nvSpPr>
            <p:cNvPr id="314" name="TextBox 313">
              <a:extLst>
                <a:ext uri="{FF2B5EF4-FFF2-40B4-BE49-F238E27FC236}">
                  <a16:creationId xmlns:a16="http://schemas.microsoft.com/office/drawing/2014/main" id="{CCBE7931-37B4-3B9C-7D99-5FB1A650C0E2}"/>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30</a:t>
              </a:r>
            </a:p>
          </p:txBody>
        </p:sp>
        <p:cxnSp>
          <p:nvCxnSpPr>
            <p:cNvPr id="315" name="Straight Connector 314">
              <a:extLst>
                <a:ext uri="{FF2B5EF4-FFF2-40B4-BE49-F238E27FC236}">
                  <a16:creationId xmlns:a16="http://schemas.microsoft.com/office/drawing/2014/main" id="{3073F253-836F-1F83-5387-4732624CCCCF}"/>
                </a:ext>
              </a:extLst>
            </p:cNvPr>
            <p:cNvCxnSpPr>
              <a:cxnSpLocks/>
              <a:stCxn id="314"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316" name="Group 315">
            <a:extLst>
              <a:ext uri="{FF2B5EF4-FFF2-40B4-BE49-F238E27FC236}">
                <a16:creationId xmlns:a16="http://schemas.microsoft.com/office/drawing/2014/main" id="{3C1752E8-570B-EDE7-210A-B9E30067A6B5}"/>
              </a:ext>
            </a:extLst>
          </p:cNvPr>
          <p:cNvGrpSpPr/>
          <p:nvPr/>
        </p:nvGrpSpPr>
        <p:grpSpPr>
          <a:xfrm>
            <a:off x="9926376" y="4178249"/>
            <a:ext cx="374645" cy="284807"/>
            <a:chOff x="1873254" y="4178249"/>
            <a:chExt cx="374645" cy="284807"/>
          </a:xfrm>
        </p:grpSpPr>
        <p:sp>
          <p:nvSpPr>
            <p:cNvPr id="317" name="TextBox 316">
              <a:extLst>
                <a:ext uri="{FF2B5EF4-FFF2-40B4-BE49-F238E27FC236}">
                  <a16:creationId xmlns:a16="http://schemas.microsoft.com/office/drawing/2014/main" id="{B4D8F918-F75F-3A1E-51E6-A196ABA60433}"/>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33</a:t>
              </a:r>
            </a:p>
          </p:txBody>
        </p:sp>
        <p:cxnSp>
          <p:nvCxnSpPr>
            <p:cNvPr id="318" name="Straight Connector 317">
              <a:extLst>
                <a:ext uri="{FF2B5EF4-FFF2-40B4-BE49-F238E27FC236}">
                  <a16:creationId xmlns:a16="http://schemas.microsoft.com/office/drawing/2014/main" id="{76D66A62-E634-AB84-33DC-457B45B2D841}"/>
                </a:ext>
              </a:extLst>
            </p:cNvPr>
            <p:cNvCxnSpPr>
              <a:cxnSpLocks/>
              <a:stCxn id="317"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319" name="Group 318">
            <a:extLst>
              <a:ext uri="{FF2B5EF4-FFF2-40B4-BE49-F238E27FC236}">
                <a16:creationId xmlns:a16="http://schemas.microsoft.com/office/drawing/2014/main" id="{355FFE07-6757-EFD1-71A3-DFC21D791A54}"/>
              </a:ext>
            </a:extLst>
          </p:cNvPr>
          <p:cNvGrpSpPr/>
          <p:nvPr/>
        </p:nvGrpSpPr>
        <p:grpSpPr>
          <a:xfrm>
            <a:off x="10658475" y="4178249"/>
            <a:ext cx="374645" cy="284807"/>
            <a:chOff x="1873254" y="4178249"/>
            <a:chExt cx="374645" cy="284807"/>
          </a:xfrm>
        </p:grpSpPr>
        <p:sp>
          <p:nvSpPr>
            <p:cNvPr id="320" name="TextBox 319">
              <a:extLst>
                <a:ext uri="{FF2B5EF4-FFF2-40B4-BE49-F238E27FC236}">
                  <a16:creationId xmlns:a16="http://schemas.microsoft.com/office/drawing/2014/main" id="{F6FD891D-D5A3-8E48-C1C8-E9335388CCBC}"/>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36</a:t>
              </a:r>
            </a:p>
          </p:txBody>
        </p:sp>
        <p:cxnSp>
          <p:nvCxnSpPr>
            <p:cNvPr id="321" name="Straight Connector 320">
              <a:extLst>
                <a:ext uri="{FF2B5EF4-FFF2-40B4-BE49-F238E27FC236}">
                  <a16:creationId xmlns:a16="http://schemas.microsoft.com/office/drawing/2014/main" id="{99E5D2CC-D076-9302-2CCB-E6B33602A13A}"/>
                </a:ext>
              </a:extLst>
            </p:cNvPr>
            <p:cNvCxnSpPr>
              <a:cxnSpLocks/>
              <a:stCxn id="320"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322" name="Group 321">
            <a:extLst>
              <a:ext uri="{FF2B5EF4-FFF2-40B4-BE49-F238E27FC236}">
                <a16:creationId xmlns:a16="http://schemas.microsoft.com/office/drawing/2014/main" id="{15D47905-7817-0BC4-FE1E-404897C9575F}"/>
              </a:ext>
            </a:extLst>
          </p:cNvPr>
          <p:cNvGrpSpPr/>
          <p:nvPr/>
        </p:nvGrpSpPr>
        <p:grpSpPr>
          <a:xfrm>
            <a:off x="1703865" y="3834548"/>
            <a:ext cx="356712" cy="230832"/>
            <a:chOff x="757249" y="4117000"/>
            <a:chExt cx="356712" cy="230832"/>
          </a:xfrm>
        </p:grpSpPr>
        <p:cxnSp>
          <p:nvCxnSpPr>
            <p:cNvPr id="323" name="Straight Connector 322">
              <a:extLst>
                <a:ext uri="{FF2B5EF4-FFF2-40B4-BE49-F238E27FC236}">
                  <a16:creationId xmlns:a16="http://schemas.microsoft.com/office/drawing/2014/main" id="{317A323F-D883-8086-8187-A40AF7B1C6BA}"/>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324" name="TextBox 323">
              <a:extLst>
                <a:ext uri="{FF2B5EF4-FFF2-40B4-BE49-F238E27FC236}">
                  <a16:creationId xmlns:a16="http://schemas.microsoft.com/office/drawing/2014/main" id="{C3727489-E683-C1AB-F066-9584998D5064}"/>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10</a:t>
              </a:r>
            </a:p>
          </p:txBody>
        </p:sp>
      </p:grpSp>
      <p:grpSp>
        <p:nvGrpSpPr>
          <p:cNvPr id="325" name="Group 324">
            <a:extLst>
              <a:ext uri="{FF2B5EF4-FFF2-40B4-BE49-F238E27FC236}">
                <a16:creationId xmlns:a16="http://schemas.microsoft.com/office/drawing/2014/main" id="{C36752A2-4663-D1A9-3883-347A1EB48CBE}"/>
              </a:ext>
            </a:extLst>
          </p:cNvPr>
          <p:cNvGrpSpPr/>
          <p:nvPr/>
        </p:nvGrpSpPr>
        <p:grpSpPr>
          <a:xfrm>
            <a:off x="1703865" y="3606266"/>
            <a:ext cx="356712" cy="230832"/>
            <a:chOff x="757249" y="4117000"/>
            <a:chExt cx="356712" cy="230832"/>
          </a:xfrm>
        </p:grpSpPr>
        <p:cxnSp>
          <p:nvCxnSpPr>
            <p:cNvPr id="326" name="Straight Connector 325">
              <a:extLst>
                <a:ext uri="{FF2B5EF4-FFF2-40B4-BE49-F238E27FC236}">
                  <a16:creationId xmlns:a16="http://schemas.microsoft.com/office/drawing/2014/main" id="{B8C8F3A9-A7EC-44F8-ADC6-4E5C282DC909}"/>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327" name="TextBox 326">
              <a:extLst>
                <a:ext uri="{FF2B5EF4-FFF2-40B4-BE49-F238E27FC236}">
                  <a16:creationId xmlns:a16="http://schemas.microsoft.com/office/drawing/2014/main" id="{D130C592-CCB4-3C03-F54A-33C2B36CAEC7}"/>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20</a:t>
              </a:r>
            </a:p>
          </p:txBody>
        </p:sp>
      </p:grpSp>
      <p:grpSp>
        <p:nvGrpSpPr>
          <p:cNvPr id="328" name="Group 327">
            <a:extLst>
              <a:ext uri="{FF2B5EF4-FFF2-40B4-BE49-F238E27FC236}">
                <a16:creationId xmlns:a16="http://schemas.microsoft.com/office/drawing/2014/main" id="{BA080357-71AA-0119-1CF1-0E6E124EAA59}"/>
              </a:ext>
            </a:extLst>
          </p:cNvPr>
          <p:cNvGrpSpPr/>
          <p:nvPr/>
        </p:nvGrpSpPr>
        <p:grpSpPr>
          <a:xfrm>
            <a:off x="1703865" y="3377983"/>
            <a:ext cx="356712" cy="230832"/>
            <a:chOff x="757249" y="4117000"/>
            <a:chExt cx="356712" cy="230832"/>
          </a:xfrm>
        </p:grpSpPr>
        <p:cxnSp>
          <p:nvCxnSpPr>
            <p:cNvPr id="329" name="Straight Connector 328">
              <a:extLst>
                <a:ext uri="{FF2B5EF4-FFF2-40B4-BE49-F238E27FC236}">
                  <a16:creationId xmlns:a16="http://schemas.microsoft.com/office/drawing/2014/main" id="{09C8DFFB-2288-BB09-2265-6D22EA896BCA}"/>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330" name="TextBox 329">
              <a:extLst>
                <a:ext uri="{FF2B5EF4-FFF2-40B4-BE49-F238E27FC236}">
                  <a16:creationId xmlns:a16="http://schemas.microsoft.com/office/drawing/2014/main" id="{ACC82BFB-3100-8A7D-3A13-900D8A322E44}"/>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30</a:t>
              </a:r>
            </a:p>
          </p:txBody>
        </p:sp>
      </p:grpSp>
      <p:grpSp>
        <p:nvGrpSpPr>
          <p:cNvPr id="331" name="Group 330">
            <a:extLst>
              <a:ext uri="{FF2B5EF4-FFF2-40B4-BE49-F238E27FC236}">
                <a16:creationId xmlns:a16="http://schemas.microsoft.com/office/drawing/2014/main" id="{3927C2FF-9593-237B-E727-0340D10F42DD}"/>
              </a:ext>
            </a:extLst>
          </p:cNvPr>
          <p:cNvGrpSpPr/>
          <p:nvPr/>
        </p:nvGrpSpPr>
        <p:grpSpPr>
          <a:xfrm>
            <a:off x="1703865" y="3149701"/>
            <a:ext cx="356712" cy="230832"/>
            <a:chOff x="757249" y="4117000"/>
            <a:chExt cx="356712" cy="230832"/>
          </a:xfrm>
        </p:grpSpPr>
        <p:cxnSp>
          <p:nvCxnSpPr>
            <p:cNvPr id="332" name="Straight Connector 331">
              <a:extLst>
                <a:ext uri="{FF2B5EF4-FFF2-40B4-BE49-F238E27FC236}">
                  <a16:creationId xmlns:a16="http://schemas.microsoft.com/office/drawing/2014/main" id="{BB4ADB03-662C-4832-14EA-BDD2D5316048}"/>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333" name="TextBox 332">
              <a:extLst>
                <a:ext uri="{FF2B5EF4-FFF2-40B4-BE49-F238E27FC236}">
                  <a16:creationId xmlns:a16="http://schemas.microsoft.com/office/drawing/2014/main" id="{52F8B75B-0ECD-5C44-69CA-D36A31B44A7F}"/>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40</a:t>
              </a:r>
            </a:p>
          </p:txBody>
        </p:sp>
      </p:grpSp>
      <p:grpSp>
        <p:nvGrpSpPr>
          <p:cNvPr id="334" name="Group 333">
            <a:extLst>
              <a:ext uri="{FF2B5EF4-FFF2-40B4-BE49-F238E27FC236}">
                <a16:creationId xmlns:a16="http://schemas.microsoft.com/office/drawing/2014/main" id="{EF13DB81-7258-23C8-E9FA-E714C29A7B0E}"/>
              </a:ext>
            </a:extLst>
          </p:cNvPr>
          <p:cNvGrpSpPr/>
          <p:nvPr/>
        </p:nvGrpSpPr>
        <p:grpSpPr>
          <a:xfrm>
            <a:off x="1703865" y="2921419"/>
            <a:ext cx="356712" cy="230832"/>
            <a:chOff x="757249" y="4117000"/>
            <a:chExt cx="356712" cy="230832"/>
          </a:xfrm>
        </p:grpSpPr>
        <p:cxnSp>
          <p:nvCxnSpPr>
            <p:cNvPr id="335" name="Straight Connector 334">
              <a:extLst>
                <a:ext uri="{FF2B5EF4-FFF2-40B4-BE49-F238E27FC236}">
                  <a16:creationId xmlns:a16="http://schemas.microsoft.com/office/drawing/2014/main" id="{D6D47518-FD1E-1D3D-8AA0-F29414A3D981}"/>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336" name="TextBox 335">
              <a:extLst>
                <a:ext uri="{FF2B5EF4-FFF2-40B4-BE49-F238E27FC236}">
                  <a16:creationId xmlns:a16="http://schemas.microsoft.com/office/drawing/2014/main" id="{8BE9A6A1-54AB-2D5C-A1C0-40DBEDC13806}"/>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50</a:t>
              </a:r>
            </a:p>
          </p:txBody>
        </p:sp>
      </p:grpSp>
      <p:grpSp>
        <p:nvGrpSpPr>
          <p:cNvPr id="337" name="Group 336">
            <a:extLst>
              <a:ext uri="{FF2B5EF4-FFF2-40B4-BE49-F238E27FC236}">
                <a16:creationId xmlns:a16="http://schemas.microsoft.com/office/drawing/2014/main" id="{2029FAF5-62C0-FECB-2DC1-EF7771DDAE6F}"/>
              </a:ext>
            </a:extLst>
          </p:cNvPr>
          <p:cNvGrpSpPr/>
          <p:nvPr/>
        </p:nvGrpSpPr>
        <p:grpSpPr>
          <a:xfrm>
            <a:off x="1703865" y="2693137"/>
            <a:ext cx="356712" cy="230832"/>
            <a:chOff x="757249" y="4117000"/>
            <a:chExt cx="356712" cy="230832"/>
          </a:xfrm>
        </p:grpSpPr>
        <p:cxnSp>
          <p:nvCxnSpPr>
            <p:cNvPr id="338" name="Straight Connector 337">
              <a:extLst>
                <a:ext uri="{FF2B5EF4-FFF2-40B4-BE49-F238E27FC236}">
                  <a16:creationId xmlns:a16="http://schemas.microsoft.com/office/drawing/2014/main" id="{EDC314FE-00BE-9429-3031-AD0E06C25001}"/>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339" name="TextBox 338">
              <a:extLst>
                <a:ext uri="{FF2B5EF4-FFF2-40B4-BE49-F238E27FC236}">
                  <a16:creationId xmlns:a16="http://schemas.microsoft.com/office/drawing/2014/main" id="{69755EB8-E9F3-8F97-C697-1B9993BB547F}"/>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60</a:t>
              </a:r>
            </a:p>
          </p:txBody>
        </p:sp>
      </p:grpSp>
      <p:grpSp>
        <p:nvGrpSpPr>
          <p:cNvPr id="340" name="Group 339">
            <a:extLst>
              <a:ext uri="{FF2B5EF4-FFF2-40B4-BE49-F238E27FC236}">
                <a16:creationId xmlns:a16="http://schemas.microsoft.com/office/drawing/2014/main" id="{715B5B69-3CC5-C58B-7FDD-F945862F9C17}"/>
              </a:ext>
            </a:extLst>
          </p:cNvPr>
          <p:cNvGrpSpPr/>
          <p:nvPr/>
        </p:nvGrpSpPr>
        <p:grpSpPr>
          <a:xfrm>
            <a:off x="1703865" y="2464854"/>
            <a:ext cx="356712" cy="230832"/>
            <a:chOff x="757249" y="4117000"/>
            <a:chExt cx="356712" cy="230832"/>
          </a:xfrm>
        </p:grpSpPr>
        <p:cxnSp>
          <p:nvCxnSpPr>
            <p:cNvPr id="341" name="Straight Connector 340">
              <a:extLst>
                <a:ext uri="{FF2B5EF4-FFF2-40B4-BE49-F238E27FC236}">
                  <a16:creationId xmlns:a16="http://schemas.microsoft.com/office/drawing/2014/main" id="{06A2000A-FCA1-9B03-68A2-928B4BEB8F5B}"/>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342" name="TextBox 341">
              <a:extLst>
                <a:ext uri="{FF2B5EF4-FFF2-40B4-BE49-F238E27FC236}">
                  <a16:creationId xmlns:a16="http://schemas.microsoft.com/office/drawing/2014/main" id="{A30007AE-BCB1-4F46-FD30-7B4F92C6CB35}"/>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70</a:t>
              </a:r>
            </a:p>
          </p:txBody>
        </p:sp>
      </p:grpSp>
      <p:grpSp>
        <p:nvGrpSpPr>
          <p:cNvPr id="343" name="Group 342">
            <a:extLst>
              <a:ext uri="{FF2B5EF4-FFF2-40B4-BE49-F238E27FC236}">
                <a16:creationId xmlns:a16="http://schemas.microsoft.com/office/drawing/2014/main" id="{834B2D7D-95CC-FB93-AED3-C57824480C24}"/>
              </a:ext>
            </a:extLst>
          </p:cNvPr>
          <p:cNvGrpSpPr/>
          <p:nvPr/>
        </p:nvGrpSpPr>
        <p:grpSpPr>
          <a:xfrm>
            <a:off x="1703865" y="2236572"/>
            <a:ext cx="356712" cy="230832"/>
            <a:chOff x="757249" y="4117000"/>
            <a:chExt cx="356712" cy="230832"/>
          </a:xfrm>
        </p:grpSpPr>
        <p:cxnSp>
          <p:nvCxnSpPr>
            <p:cNvPr id="344" name="Straight Connector 343">
              <a:extLst>
                <a:ext uri="{FF2B5EF4-FFF2-40B4-BE49-F238E27FC236}">
                  <a16:creationId xmlns:a16="http://schemas.microsoft.com/office/drawing/2014/main" id="{D6F5014A-AFB0-29CC-3D6F-DF9640501533}"/>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345" name="TextBox 344">
              <a:extLst>
                <a:ext uri="{FF2B5EF4-FFF2-40B4-BE49-F238E27FC236}">
                  <a16:creationId xmlns:a16="http://schemas.microsoft.com/office/drawing/2014/main" id="{84295468-A91F-F142-3F95-B1AC1FF0C4D1}"/>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80</a:t>
              </a:r>
            </a:p>
          </p:txBody>
        </p:sp>
      </p:grpSp>
      <p:grpSp>
        <p:nvGrpSpPr>
          <p:cNvPr id="346" name="Group 345">
            <a:extLst>
              <a:ext uri="{FF2B5EF4-FFF2-40B4-BE49-F238E27FC236}">
                <a16:creationId xmlns:a16="http://schemas.microsoft.com/office/drawing/2014/main" id="{BBBFF408-196D-1D4B-C10A-8B0DA181CCC0}"/>
              </a:ext>
            </a:extLst>
          </p:cNvPr>
          <p:cNvGrpSpPr/>
          <p:nvPr/>
        </p:nvGrpSpPr>
        <p:grpSpPr>
          <a:xfrm>
            <a:off x="1703865" y="2008290"/>
            <a:ext cx="356712" cy="230832"/>
            <a:chOff x="757249" y="4117000"/>
            <a:chExt cx="356712" cy="230832"/>
          </a:xfrm>
        </p:grpSpPr>
        <p:cxnSp>
          <p:nvCxnSpPr>
            <p:cNvPr id="347" name="Straight Connector 346">
              <a:extLst>
                <a:ext uri="{FF2B5EF4-FFF2-40B4-BE49-F238E27FC236}">
                  <a16:creationId xmlns:a16="http://schemas.microsoft.com/office/drawing/2014/main" id="{23F7C292-A451-F1D3-D26C-BD812789F8ED}"/>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348" name="TextBox 347">
              <a:extLst>
                <a:ext uri="{FF2B5EF4-FFF2-40B4-BE49-F238E27FC236}">
                  <a16:creationId xmlns:a16="http://schemas.microsoft.com/office/drawing/2014/main" id="{3155AF69-6CAD-0673-BBC8-24A971849F5C}"/>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90</a:t>
              </a:r>
            </a:p>
          </p:txBody>
        </p:sp>
      </p:grpSp>
      <p:grpSp>
        <p:nvGrpSpPr>
          <p:cNvPr id="349" name="Group 348">
            <a:extLst>
              <a:ext uri="{FF2B5EF4-FFF2-40B4-BE49-F238E27FC236}">
                <a16:creationId xmlns:a16="http://schemas.microsoft.com/office/drawing/2014/main" id="{5CD07009-E6D3-34DE-695C-995F1317C860}"/>
              </a:ext>
            </a:extLst>
          </p:cNvPr>
          <p:cNvGrpSpPr/>
          <p:nvPr/>
        </p:nvGrpSpPr>
        <p:grpSpPr>
          <a:xfrm>
            <a:off x="1606894" y="1780008"/>
            <a:ext cx="453683" cy="230832"/>
            <a:chOff x="660278" y="4117000"/>
            <a:chExt cx="453683" cy="230832"/>
          </a:xfrm>
        </p:grpSpPr>
        <p:cxnSp>
          <p:nvCxnSpPr>
            <p:cNvPr id="350" name="Straight Connector 349">
              <a:extLst>
                <a:ext uri="{FF2B5EF4-FFF2-40B4-BE49-F238E27FC236}">
                  <a16:creationId xmlns:a16="http://schemas.microsoft.com/office/drawing/2014/main" id="{D016CC65-C04E-4586-6819-A865C2D79408}"/>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B1EF1CCB-D1D7-4FC2-2EA0-E532FDD2AE08}"/>
                </a:ext>
              </a:extLst>
            </p:cNvPr>
            <p:cNvSpPr txBox="1"/>
            <p:nvPr/>
          </p:nvSpPr>
          <p:spPr>
            <a:xfrm>
              <a:off x="660278" y="4117000"/>
              <a:ext cx="397729" cy="230832"/>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100</a:t>
              </a:r>
            </a:p>
          </p:txBody>
        </p:sp>
      </p:grpSp>
      <p:grpSp>
        <p:nvGrpSpPr>
          <p:cNvPr id="352" name="Group 351">
            <a:extLst>
              <a:ext uri="{FF2B5EF4-FFF2-40B4-BE49-F238E27FC236}">
                <a16:creationId xmlns:a16="http://schemas.microsoft.com/office/drawing/2014/main" id="{58366898-14AB-1F9E-0BAF-6A1B21A6EB33}"/>
              </a:ext>
            </a:extLst>
          </p:cNvPr>
          <p:cNvGrpSpPr/>
          <p:nvPr/>
        </p:nvGrpSpPr>
        <p:grpSpPr>
          <a:xfrm>
            <a:off x="1703865" y="4062833"/>
            <a:ext cx="9379699" cy="230832"/>
            <a:chOff x="757249" y="4117000"/>
            <a:chExt cx="9379699" cy="230832"/>
          </a:xfrm>
        </p:grpSpPr>
        <p:cxnSp>
          <p:nvCxnSpPr>
            <p:cNvPr id="353" name="Straight Connector 352">
              <a:extLst>
                <a:ext uri="{FF2B5EF4-FFF2-40B4-BE49-F238E27FC236}">
                  <a16:creationId xmlns:a16="http://schemas.microsoft.com/office/drawing/2014/main" id="{4BA8C51B-E9C9-2945-88CF-98F9892A125D}"/>
                </a:ext>
              </a:extLst>
            </p:cNvPr>
            <p:cNvCxnSpPr>
              <a:cxnSpLocks/>
            </p:cNvCxnSpPr>
            <p:nvPr/>
          </p:nvCxnSpPr>
          <p:spPr>
            <a:xfrm>
              <a:off x="1059986" y="4232416"/>
              <a:ext cx="9076962" cy="0"/>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354" name="TextBox 353">
              <a:extLst>
                <a:ext uri="{FF2B5EF4-FFF2-40B4-BE49-F238E27FC236}">
                  <a16:creationId xmlns:a16="http://schemas.microsoft.com/office/drawing/2014/main" id="{E54EBAD2-B934-A0A4-CAD8-5584D5499D61}"/>
                </a:ext>
              </a:extLst>
            </p:cNvPr>
            <p:cNvSpPr txBox="1"/>
            <p:nvPr/>
          </p:nvSpPr>
          <p:spPr>
            <a:xfrm>
              <a:off x="757249" y="4117000"/>
              <a:ext cx="300758" cy="230832"/>
            </a:xfrm>
            <a:prstGeom prst="rect">
              <a:avLst/>
            </a:prstGeom>
            <a:noFill/>
            <a:ln w="9525">
              <a:noFill/>
            </a:ln>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0</a:t>
              </a:r>
            </a:p>
          </p:txBody>
        </p:sp>
      </p:grpSp>
      <p:grpSp>
        <p:nvGrpSpPr>
          <p:cNvPr id="355" name="Group 354">
            <a:extLst>
              <a:ext uri="{FF2B5EF4-FFF2-40B4-BE49-F238E27FC236}">
                <a16:creationId xmlns:a16="http://schemas.microsoft.com/office/drawing/2014/main" id="{1441921F-807E-DA66-EC36-1FA0AC7CBEDD}"/>
              </a:ext>
            </a:extLst>
          </p:cNvPr>
          <p:cNvGrpSpPr/>
          <p:nvPr/>
        </p:nvGrpSpPr>
        <p:grpSpPr>
          <a:xfrm>
            <a:off x="2033590" y="1863540"/>
            <a:ext cx="8560800" cy="2275021"/>
            <a:chOff x="2023631" y="1879979"/>
            <a:chExt cx="8561282" cy="2275021"/>
          </a:xfrm>
          <a:solidFill>
            <a:srgbClr val="34B4A7"/>
          </a:solidFill>
        </p:grpSpPr>
        <p:sp>
          <p:nvSpPr>
            <p:cNvPr id="356" name="Freeform 356">
              <a:extLst>
                <a:ext uri="{FF2B5EF4-FFF2-40B4-BE49-F238E27FC236}">
                  <a16:creationId xmlns:a16="http://schemas.microsoft.com/office/drawing/2014/main" id="{DAED74E6-8E35-0FD7-D18B-EC943E68D209}"/>
                </a:ext>
              </a:extLst>
            </p:cNvPr>
            <p:cNvSpPr>
              <a:spLocks/>
            </p:cNvSpPr>
            <p:nvPr/>
          </p:nvSpPr>
          <p:spPr>
            <a:xfrm>
              <a:off x="2023631" y="1879979"/>
              <a:ext cx="72000" cy="72000"/>
            </a:xfrm>
            <a:custGeom>
              <a:avLst/>
              <a:gdLst>
                <a:gd name="connsiteX0" fmla="*/ 76001 w 76000"/>
                <a:gd name="connsiteY0" fmla="*/ 20173 h 40430"/>
                <a:gd name="connsiteX1" fmla="*/ 38159 w 76000"/>
                <a:gd name="connsiteY1" fmla="*/ 0 h 40430"/>
                <a:gd name="connsiteX2" fmla="*/ 0 w 76000"/>
                <a:gd name="connsiteY2" fmla="*/ 20173 h 40430"/>
                <a:gd name="connsiteX3" fmla="*/ 38159 w 76000"/>
                <a:gd name="connsiteY3" fmla="*/ 40431 h 40430"/>
                <a:gd name="connsiteX4" fmla="*/ 76001 w 76000"/>
                <a:gd name="connsiteY4" fmla="*/ 20173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430">
                  <a:moveTo>
                    <a:pt x="76001" y="20173"/>
                  </a:moveTo>
                  <a:cubicBezTo>
                    <a:pt x="76001" y="9078"/>
                    <a:pt x="59059" y="0"/>
                    <a:pt x="38159" y="0"/>
                  </a:cubicBezTo>
                  <a:cubicBezTo>
                    <a:pt x="17259" y="0"/>
                    <a:pt x="0" y="9078"/>
                    <a:pt x="0" y="20173"/>
                  </a:cubicBezTo>
                  <a:cubicBezTo>
                    <a:pt x="0" y="31269"/>
                    <a:pt x="17100" y="40431"/>
                    <a:pt x="38159" y="40431"/>
                  </a:cubicBezTo>
                  <a:cubicBezTo>
                    <a:pt x="59217" y="40431"/>
                    <a:pt x="76001" y="31353"/>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7" name="Freeform 357">
              <a:extLst>
                <a:ext uri="{FF2B5EF4-FFF2-40B4-BE49-F238E27FC236}">
                  <a16:creationId xmlns:a16="http://schemas.microsoft.com/office/drawing/2014/main" id="{FB6AF9A2-ABFF-BDD2-4747-466FEF7FBAB7}"/>
                </a:ext>
              </a:extLst>
            </p:cNvPr>
            <p:cNvSpPr>
              <a:spLocks/>
            </p:cNvSpPr>
            <p:nvPr/>
          </p:nvSpPr>
          <p:spPr>
            <a:xfrm>
              <a:off x="2023631" y="1879979"/>
              <a:ext cx="72000" cy="72000"/>
            </a:xfrm>
            <a:custGeom>
              <a:avLst/>
              <a:gdLst>
                <a:gd name="connsiteX0" fmla="*/ 76001 w 76000"/>
                <a:gd name="connsiteY0" fmla="*/ 20173 h 40430"/>
                <a:gd name="connsiteX1" fmla="*/ 38159 w 76000"/>
                <a:gd name="connsiteY1" fmla="*/ 0 h 40430"/>
                <a:gd name="connsiteX2" fmla="*/ 0 w 76000"/>
                <a:gd name="connsiteY2" fmla="*/ 20173 h 40430"/>
                <a:gd name="connsiteX3" fmla="*/ 38159 w 76000"/>
                <a:gd name="connsiteY3" fmla="*/ 40431 h 40430"/>
                <a:gd name="connsiteX4" fmla="*/ 76001 w 76000"/>
                <a:gd name="connsiteY4" fmla="*/ 20173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430">
                  <a:moveTo>
                    <a:pt x="76001" y="20173"/>
                  </a:moveTo>
                  <a:cubicBezTo>
                    <a:pt x="76001" y="9078"/>
                    <a:pt x="59059" y="0"/>
                    <a:pt x="38159" y="0"/>
                  </a:cubicBezTo>
                  <a:cubicBezTo>
                    <a:pt x="17259" y="0"/>
                    <a:pt x="0" y="9078"/>
                    <a:pt x="0" y="20173"/>
                  </a:cubicBezTo>
                  <a:cubicBezTo>
                    <a:pt x="0" y="31269"/>
                    <a:pt x="17100" y="40431"/>
                    <a:pt x="38159" y="40431"/>
                  </a:cubicBezTo>
                  <a:cubicBezTo>
                    <a:pt x="59217" y="40431"/>
                    <a:pt x="76001" y="31353"/>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8" name="Freeform 358">
              <a:extLst>
                <a:ext uri="{FF2B5EF4-FFF2-40B4-BE49-F238E27FC236}">
                  <a16:creationId xmlns:a16="http://schemas.microsoft.com/office/drawing/2014/main" id="{296124B6-4827-0F73-8A5A-AF6F9BE463B4}"/>
                </a:ext>
              </a:extLst>
            </p:cNvPr>
            <p:cNvSpPr>
              <a:spLocks/>
            </p:cNvSpPr>
            <p:nvPr/>
          </p:nvSpPr>
          <p:spPr>
            <a:xfrm>
              <a:off x="2023631" y="1879979"/>
              <a:ext cx="72000" cy="72000"/>
            </a:xfrm>
            <a:custGeom>
              <a:avLst/>
              <a:gdLst>
                <a:gd name="connsiteX0" fmla="*/ 76001 w 76000"/>
                <a:gd name="connsiteY0" fmla="*/ 20173 h 40430"/>
                <a:gd name="connsiteX1" fmla="*/ 38159 w 76000"/>
                <a:gd name="connsiteY1" fmla="*/ 0 h 40430"/>
                <a:gd name="connsiteX2" fmla="*/ 0 w 76000"/>
                <a:gd name="connsiteY2" fmla="*/ 20173 h 40430"/>
                <a:gd name="connsiteX3" fmla="*/ 38159 w 76000"/>
                <a:gd name="connsiteY3" fmla="*/ 40431 h 40430"/>
                <a:gd name="connsiteX4" fmla="*/ 76001 w 76000"/>
                <a:gd name="connsiteY4" fmla="*/ 20173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430">
                  <a:moveTo>
                    <a:pt x="76001" y="20173"/>
                  </a:moveTo>
                  <a:cubicBezTo>
                    <a:pt x="76001" y="9078"/>
                    <a:pt x="59059" y="0"/>
                    <a:pt x="38159" y="0"/>
                  </a:cubicBezTo>
                  <a:cubicBezTo>
                    <a:pt x="17259" y="0"/>
                    <a:pt x="0" y="9078"/>
                    <a:pt x="0" y="20173"/>
                  </a:cubicBezTo>
                  <a:cubicBezTo>
                    <a:pt x="0" y="31269"/>
                    <a:pt x="17100" y="40431"/>
                    <a:pt x="38159" y="40431"/>
                  </a:cubicBezTo>
                  <a:cubicBezTo>
                    <a:pt x="59217" y="40431"/>
                    <a:pt x="76001" y="31353"/>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9" name="Freeform 359">
              <a:extLst>
                <a:ext uri="{FF2B5EF4-FFF2-40B4-BE49-F238E27FC236}">
                  <a16:creationId xmlns:a16="http://schemas.microsoft.com/office/drawing/2014/main" id="{CF07B0B5-4D80-A7B5-5B4A-72D0F4841C62}"/>
                </a:ext>
              </a:extLst>
            </p:cNvPr>
            <p:cNvSpPr>
              <a:spLocks/>
            </p:cNvSpPr>
            <p:nvPr/>
          </p:nvSpPr>
          <p:spPr>
            <a:xfrm>
              <a:off x="2023631" y="1879979"/>
              <a:ext cx="72000" cy="72000"/>
            </a:xfrm>
            <a:custGeom>
              <a:avLst/>
              <a:gdLst>
                <a:gd name="connsiteX0" fmla="*/ 76001 w 76000"/>
                <a:gd name="connsiteY0" fmla="*/ 20173 h 40430"/>
                <a:gd name="connsiteX1" fmla="*/ 38159 w 76000"/>
                <a:gd name="connsiteY1" fmla="*/ 0 h 40430"/>
                <a:gd name="connsiteX2" fmla="*/ 0 w 76000"/>
                <a:gd name="connsiteY2" fmla="*/ 20173 h 40430"/>
                <a:gd name="connsiteX3" fmla="*/ 38159 w 76000"/>
                <a:gd name="connsiteY3" fmla="*/ 40431 h 40430"/>
                <a:gd name="connsiteX4" fmla="*/ 76001 w 76000"/>
                <a:gd name="connsiteY4" fmla="*/ 20173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430">
                  <a:moveTo>
                    <a:pt x="76001" y="20173"/>
                  </a:moveTo>
                  <a:cubicBezTo>
                    <a:pt x="76001" y="9078"/>
                    <a:pt x="59059" y="0"/>
                    <a:pt x="38159" y="0"/>
                  </a:cubicBezTo>
                  <a:cubicBezTo>
                    <a:pt x="17259" y="0"/>
                    <a:pt x="0" y="9078"/>
                    <a:pt x="0" y="20173"/>
                  </a:cubicBezTo>
                  <a:cubicBezTo>
                    <a:pt x="0" y="31269"/>
                    <a:pt x="17100" y="40431"/>
                    <a:pt x="38159" y="40431"/>
                  </a:cubicBezTo>
                  <a:cubicBezTo>
                    <a:pt x="59217" y="40431"/>
                    <a:pt x="76001" y="31353"/>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0" name="Freeform 360">
              <a:extLst>
                <a:ext uri="{FF2B5EF4-FFF2-40B4-BE49-F238E27FC236}">
                  <a16:creationId xmlns:a16="http://schemas.microsoft.com/office/drawing/2014/main" id="{1CD530A1-A477-2C22-B409-06130A049555}"/>
                </a:ext>
              </a:extLst>
            </p:cNvPr>
            <p:cNvSpPr>
              <a:spLocks/>
            </p:cNvSpPr>
            <p:nvPr/>
          </p:nvSpPr>
          <p:spPr>
            <a:xfrm>
              <a:off x="2023631" y="1879979"/>
              <a:ext cx="72000" cy="72000"/>
            </a:xfrm>
            <a:custGeom>
              <a:avLst/>
              <a:gdLst>
                <a:gd name="connsiteX0" fmla="*/ 76001 w 76000"/>
                <a:gd name="connsiteY0" fmla="*/ 20173 h 40430"/>
                <a:gd name="connsiteX1" fmla="*/ 38159 w 76000"/>
                <a:gd name="connsiteY1" fmla="*/ 0 h 40430"/>
                <a:gd name="connsiteX2" fmla="*/ 0 w 76000"/>
                <a:gd name="connsiteY2" fmla="*/ 20173 h 40430"/>
                <a:gd name="connsiteX3" fmla="*/ 38159 w 76000"/>
                <a:gd name="connsiteY3" fmla="*/ 40431 h 40430"/>
                <a:gd name="connsiteX4" fmla="*/ 76001 w 76000"/>
                <a:gd name="connsiteY4" fmla="*/ 20173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430">
                  <a:moveTo>
                    <a:pt x="76001" y="20173"/>
                  </a:moveTo>
                  <a:cubicBezTo>
                    <a:pt x="76001" y="9078"/>
                    <a:pt x="59059" y="0"/>
                    <a:pt x="38159" y="0"/>
                  </a:cubicBezTo>
                  <a:cubicBezTo>
                    <a:pt x="17259" y="0"/>
                    <a:pt x="0" y="9078"/>
                    <a:pt x="0" y="20173"/>
                  </a:cubicBezTo>
                  <a:cubicBezTo>
                    <a:pt x="0" y="31269"/>
                    <a:pt x="17100" y="40431"/>
                    <a:pt x="38159" y="40431"/>
                  </a:cubicBezTo>
                  <a:cubicBezTo>
                    <a:pt x="59217" y="40431"/>
                    <a:pt x="76001" y="31353"/>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1" name="Freeform 361">
              <a:extLst>
                <a:ext uri="{FF2B5EF4-FFF2-40B4-BE49-F238E27FC236}">
                  <a16:creationId xmlns:a16="http://schemas.microsoft.com/office/drawing/2014/main" id="{43C7D65C-C6C2-BAF7-FF4A-A32B6DBFC4EC}"/>
                </a:ext>
              </a:extLst>
            </p:cNvPr>
            <p:cNvSpPr>
              <a:spLocks/>
            </p:cNvSpPr>
            <p:nvPr/>
          </p:nvSpPr>
          <p:spPr>
            <a:xfrm>
              <a:off x="2304992" y="1972860"/>
              <a:ext cx="72000" cy="72000"/>
            </a:xfrm>
            <a:custGeom>
              <a:avLst/>
              <a:gdLst>
                <a:gd name="connsiteX0" fmla="*/ 75842 w 75842"/>
                <a:gd name="connsiteY0" fmla="*/ 20173 h 40262"/>
                <a:gd name="connsiteX1" fmla="*/ 37842 w 75842"/>
                <a:gd name="connsiteY1" fmla="*/ 0 h 40262"/>
                <a:gd name="connsiteX2" fmla="*/ 0 w 75842"/>
                <a:gd name="connsiteY2" fmla="*/ 20173 h 40262"/>
                <a:gd name="connsiteX3" fmla="*/ 37842 w 75842"/>
                <a:gd name="connsiteY3" fmla="*/ 40263 h 40262"/>
                <a:gd name="connsiteX4" fmla="*/ 75842 w 75842"/>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262">
                  <a:moveTo>
                    <a:pt x="75842" y="20173"/>
                  </a:moveTo>
                  <a:cubicBezTo>
                    <a:pt x="75842" y="8994"/>
                    <a:pt x="58901" y="0"/>
                    <a:pt x="37842" y="0"/>
                  </a:cubicBezTo>
                  <a:cubicBezTo>
                    <a:pt x="16783" y="0"/>
                    <a:pt x="0" y="8994"/>
                    <a:pt x="0" y="20173"/>
                  </a:cubicBezTo>
                  <a:cubicBezTo>
                    <a:pt x="0" y="31353"/>
                    <a:pt x="16942" y="40263"/>
                    <a:pt x="37842" y="40263"/>
                  </a:cubicBezTo>
                  <a:cubicBezTo>
                    <a:pt x="58742" y="40263"/>
                    <a:pt x="75842" y="31269"/>
                    <a:pt x="75842"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2" name="Freeform 362">
              <a:extLst>
                <a:ext uri="{FF2B5EF4-FFF2-40B4-BE49-F238E27FC236}">
                  <a16:creationId xmlns:a16="http://schemas.microsoft.com/office/drawing/2014/main" id="{CA0510CB-C22F-C71C-E5D9-58CB072B30C4}"/>
                </a:ext>
              </a:extLst>
            </p:cNvPr>
            <p:cNvSpPr>
              <a:spLocks/>
            </p:cNvSpPr>
            <p:nvPr/>
          </p:nvSpPr>
          <p:spPr>
            <a:xfrm>
              <a:off x="2304992" y="1972860"/>
              <a:ext cx="72000" cy="72000"/>
            </a:xfrm>
            <a:custGeom>
              <a:avLst/>
              <a:gdLst>
                <a:gd name="connsiteX0" fmla="*/ 75842 w 75842"/>
                <a:gd name="connsiteY0" fmla="*/ 20173 h 40262"/>
                <a:gd name="connsiteX1" fmla="*/ 37842 w 75842"/>
                <a:gd name="connsiteY1" fmla="*/ 0 h 40262"/>
                <a:gd name="connsiteX2" fmla="*/ 0 w 75842"/>
                <a:gd name="connsiteY2" fmla="*/ 20173 h 40262"/>
                <a:gd name="connsiteX3" fmla="*/ 37842 w 75842"/>
                <a:gd name="connsiteY3" fmla="*/ 40263 h 40262"/>
                <a:gd name="connsiteX4" fmla="*/ 75842 w 75842"/>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262">
                  <a:moveTo>
                    <a:pt x="75842" y="20173"/>
                  </a:moveTo>
                  <a:cubicBezTo>
                    <a:pt x="75842" y="8994"/>
                    <a:pt x="58901" y="0"/>
                    <a:pt x="37842" y="0"/>
                  </a:cubicBezTo>
                  <a:cubicBezTo>
                    <a:pt x="16783" y="0"/>
                    <a:pt x="0" y="8994"/>
                    <a:pt x="0" y="20173"/>
                  </a:cubicBezTo>
                  <a:cubicBezTo>
                    <a:pt x="0" y="31353"/>
                    <a:pt x="16942" y="40263"/>
                    <a:pt x="37842" y="40263"/>
                  </a:cubicBezTo>
                  <a:cubicBezTo>
                    <a:pt x="58742" y="40263"/>
                    <a:pt x="75842" y="31269"/>
                    <a:pt x="75842"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3" name="Freeform 363">
              <a:extLst>
                <a:ext uri="{FF2B5EF4-FFF2-40B4-BE49-F238E27FC236}">
                  <a16:creationId xmlns:a16="http://schemas.microsoft.com/office/drawing/2014/main" id="{2AC5CBAD-21E8-F1A1-FD31-C1892A0C12D4}"/>
                </a:ext>
              </a:extLst>
            </p:cNvPr>
            <p:cNvSpPr>
              <a:spLocks/>
            </p:cNvSpPr>
            <p:nvPr/>
          </p:nvSpPr>
          <p:spPr>
            <a:xfrm>
              <a:off x="2312434" y="1988915"/>
              <a:ext cx="72000" cy="72000"/>
            </a:xfrm>
            <a:custGeom>
              <a:avLst/>
              <a:gdLst>
                <a:gd name="connsiteX0" fmla="*/ 76159 w 76159"/>
                <a:gd name="connsiteY0" fmla="*/ 20257 h 40430"/>
                <a:gd name="connsiteX1" fmla="*/ 38000 w 76159"/>
                <a:gd name="connsiteY1" fmla="*/ 0 h 40430"/>
                <a:gd name="connsiteX2" fmla="*/ 0 w 76159"/>
                <a:gd name="connsiteY2" fmla="*/ 20257 h 40430"/>
                <a:gd name="connsiteX3" fmla="*/ 38000 w 76159"/>
                <a:gd name="connsiteY3" fmla="*/ 40431 h 40430"/>
                <a:gd name="connsiteX4" fmla="*/ 76159 w 76159"/>
                <a:gd name="connsiteY4" fmla="*/ 20257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9" h="40430">
                  <a:moveTo>
                    <a:pt x="76159" y="20257"/>
                  </a:moveTo>
                  <a:cubicBezTo>
                    <a:pt x="76159" y="9078"/>
                    <a:pt x="59059" y="0"/>
                    <a:pt x="38000" y="0"/>
                  </a:cubicBezTo>
                  <a:cubicBezTo>
                    <a:pt x="16942" y="0"/>
                    <a:pt x="0" y="9078"/>
                    <a:pt x="0" y="20257"/>
                  </a:cubicBezTo>
                  <a:cubicBezTo>
                    <a:pt x="0" y="31437"/>
                    <a:pt x="17100" y="40431"/>
                    <a:pt x="38000" y="40431"/>
                  </a:cubicBezTo>
                  <a:cubicBezTo>
                    <a:pt x="58901" y="40431"/>
                    <a:pt x="76159" y="31353"/>
                    <a:pt x="76159" y="20257"/>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4" name="Freeform 364">
              <a:extLst>
                <a:ext uri="{FF2B5EF4-FFF2-40B4-BE49-F238E27FC236}">
                  <a16:creationId xmlns:a16="http://schemas.microsoft.com/office/drawing/2014/main" id="{30F07919-0562-C4C1-2508-1D079EA59A6D}"/>
                </a:ext>
              </a:extLst>
            </p:cNvPr>
            <p:cNvSpPr>
              <a:spLocks/>
            </p:cNvSpPr>
            <p:nvPr/>
          </p:nvSpPr>
          <p:spPr>
            <a:xfrm>
              <a:off x="2320034" y="2009172"/>
              <a:ext cx="72000" cy="72000"/>
            </a:xfrm>
            <a:custGeom>
              <a:avLst/>
              <a:gdLst>
                <a:gd name="connsiteX0" fmla="*/ 76001 w 76000"/>
                <a:gd name="connsiteY0" fmla="*/ 20173 h 40262"/>
                <a:gd name="connsiteX1" fmla="*/ 38159 w 76000"/>
                <a:gd name="connsiteY1" fmla="*/ 0 h 40262"/>
                <a:gd name="connsiteX2" fmla="*/ 0 w 76000"/>
                <a:gd name="connsiteY2" fmla="*/ 20173 h 40262"/>
                <a:gd name="connsiteX3" fmla="*/ 38159 w 76000"/>
                <a:gd name="connsiteY3" fmla="*/ 40263 h 40262"/>
                <a:gd name="connsiteX4" fmla="*/ 76001 w 76000"/>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262">
                  <a:moveTo>
                    <a:pt x="76001" y="20173"/>
                  </a:moveTo>
                  <a:cubicBezTo>
                    <a:pt x="76001" y="8994"/>
                    <a:pt x="59059" y="0"/>
                    <a:pt x="38159" y="0"/>
                  </a:cubicBezTo>
                  <a:cubicBezTo>
                    <a:pt x="17259" y="0"/>
                    <a:pt x="0" y="8994"/>
                    <a:pt x="0" y="20173"/>
                  </a:cubicBezTo>
                  <a:cubicBezTo>
                    <a:pt x="0" y="31353"/>
                    <a:pt x="17100" y="40263"/>
                    <a:pt x="38159" y="40263"/>
                  </a:cubicBezTo>
                  <a:cubicBezTo>
                    <a:pt x="59217" y="40263"/>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5" name="Freeform 365">
              <a:extLst>
                <a:ext uri="{FF2B5EF4-FFF2-40B4-BE49-F238E27FC236}">
                  <a16:creationId xmlns:a16="http://schemas.microsoft.com/office/drawing/2014/main" id="{F3A916B4-4115-38DE-1FD6-9FB3C510001C}"/>
                </a:ext>
              </a:extLst>
            </p:cNvPr>
            <p:cNvSpPr>
              <a:spLocks/>
            </p:cNvSpPr>
            <p:nvPr/>
          </p:nvSpPr>
          <p:spPr>
            <a:xfrm>
              <a:off x="2327634" y="2033381"/>
              <a:ext cx="72000" cy="72000"/>
            </a:xfrm>
            <a:custGeom>
              <a:avLst/>
              <a:gdLst>
                <a:gd name="connsiteX0" fmla="*/ 76001 w 76000"/>
                <a:gd name="connsiteY0" fmla="*/ 20173 h 40346"/>
                <a:gd name="connsiteX1" fmla="*/ 38000 w 76000"/>
                <a:gd name="connsiteY1" fmla="*/ 0 h 40346"/>
                <a:gd name="connsiteX2" fmla="*/ 0 w 76000"/>
                <a:gd name="connsiteY2" fmla="*/ 20173 h 40346"/>
                <a:gd name="connsiteX3" fmla="*/ 38000 w 76000"/>
                <a:gd name="connsiteY3" fmla="*/ 40347 h 40346"/>
                <a:gd name="connsiteX4" fmla="*/ 76001 w 76000"/>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173"/>
                  </a:moveTo>
                  <a:cubicBezTo>
                    <a:pt x="76001" y="8994"/>
                    <a:pt x="59059" y="0"/>
                    <a:pt x="38000" y="0"/>
                  </a:cubicBezTo>
                  <a:cubicBezTo>
                    <a:pt x="16942" y="0"/>
                    <a:pt x="0" y="8994"/>
                    <a:pt x="0" y="20173"/>
                  </a:cubicBezTo>
                  <a:cubicBezTo>
                    <a:pt x="0" y="31353"/>
                    <a:pt x="17100" y="40347"/>
                    <a:pt x="38000" y="40347"/>
                  </a:cubicBezTo>
                  <a:cubicBezTo>
                    <a:pt x="58901" y="40347"/>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6" name="Freeform 366">
              <a:extLst>
                <a:ext uri="{FF2B5EF4-FFF2-40B4-BE49-F238E27FC236}">
                  <a16:creationId xmlns:a16="http://schemas.microsoft.com/office/drawing/2014/main" id="{395979E0-31C5-9F4D-1D6F-A3CF0B30DB75}"/>
                </a:ext>
              </a:extLst>
            </p:cNvPr>
            <p:cNvSpPr>
              <a:spLocks/>
            </p:cNvSpPr>
            <p:nvPr/>
          </p:nvSpPr>
          <p:spPr>
            <a:xfrm>
              <a:off x="2327634" y="2033381"/>
              <a:ext cx="72000" cy="72000"/>
            </a:xfrm>
            <a:custGeom>
              <a:avLst/>
              <a:gdLst>
                <a:gd name="connsiteX0" fmla="*/ 76001 w 76000"/>
                <a:gd name="connsiteY0" fmla="*/ 20173 h 40346"/>
                <a:gd name="connsiteX1" fmla="*/ 38000 w 76000"/>
                <a:gd name="connsiteY1" fmla="*/ 0 h 40346"/>
                <a:gd name="connsiteX2" fmla="*/ 0 w 76000"/>
                <a:gd name="connsiteY2" fmla="*/ 20173 h 40346"/>
                <a:gd name="connsiteX3" fmla="*/ 38000 w 76000"/>
                <a:gd name="connsiteY3" fmla="*/ 40347 h 40346"/>
                <a:gd name="connsiteX4" fmla="*/ 76001 w 76000"/>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173"/>
                  </a:moveTo>
                  <a:cubicBezTo>
                    <a:pt x="76001" y="8994"/>
                    <a:pt x="59059" y="0"/>
                    <a:pt x="38000" y="0"/>
                  </a:cubicBezTo>
                  <a:cubicBezTo>
                    <a:pt x="16942" y="0"/>
                    <a:pt x="0" y="8994"/>
                    <a:pt x="0" y="20173"/>
                  </a:cubicBezTo>
                  <a:cubicBezTo>
                    <a:pt x="0" y="31353"/>
                    <a:pt x="17100" y="40347"/>
                    <a:pt x="38000" y="40347"/>
                  </a:cubicBezTo>
                  <a:cubicBezTo>
                    <a:pt x="58901" y="40347"/>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7" name="Freeform 367">
              <a:extLst>
                <a:ext uri="{FF2B5EF4-FFF2-40B4-BE49-F238E27FC236}">
                  <a16:creationId xmlns:a16="http://schemas.microsoft.com/office/drawing/2014/main" id="{943DC3EB-FDD8-26B7-6B8B-0CA84BDCE703}"/>
                </a:ext>
              </a:extLst>
            </p:cNvPr>
            <p:cNvSpPr>
              <a:spLocks/>
            </p:cNvSpPr>
            <p:nvPr/>
          </p:nvSpPr>
          <p:spPr>
            <a:xfrm>
              <a:off x="2335392" y="2061623"/>
              <a:ext cx="72000" cy="72000"/>
            </a:xfrm>
            <a:custGeom>
              <a:avLst/>
              <a:gdLst>
                <a:gd name="connsiteX0" fmla="*/ 76001 w 76000"/>
                <a:gd name="connsiteY0" fmla="*/ 20173 h 40262"/>
                <a:gd name="connsiteX1" fmla="*/ 37842 w 76000"/>
                <a:gd name="connsiteY1" fmla="*/ 0 h 40262"/>
                <a:gd name="connsiteX2" fmla="*/ 0 w 76000"/>
                <a:gd name="connsiteY2" fmla="*/ 20173 h 40262"/>
                <a:gd name="connsiteX3" fmla="*/ 37842 w 76000"/>
                <a:gd name="connsiteY3" fmla="*/ 40263 h 40262"/>
                <a:gd name="connsiteX4" fmla="*/ 76001 w 76000"/>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262">
                  <a:moveTo>
                    <a:pt x="76001" y="20173"/>
                  </a:moveTo>
                  <a:cubicBezTo>
                    <a:pt x="76001" y="8994"/>
                    <a:pt x="58901" y="0"/>
                    <a:pt x="37842" y="0"/>
                  </a:cubicBezTo>
                  <a:cubicBezTo>
                    <a:pt x="16784" y="0"/>
                    <a:pt x="0" y="8994"/>
                    <a:pt x="0" y="20173"/>
                  </a:cubicBezTo>
                  <a:cubicBezTo>
                    <a:pt x="0" y="31353"/>
                    <a:pt x="16942" y="40263"/>
                    <a:pt x="37842" y="40263"/>
                  </a:cubicBezTo>
                  <a:cubicBezTo>
                    <a:pt x="58742" y="40263"/>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8" name="Freeform 368">
              <a:extLst>
                <a:ext uri="{FF2B5EF4-FFF2-40B4-BE49-F238E27FC236}">
                  <a16:creationId xmlns:a16="http://schemas.microsoft.com/office/drawing/2014/main" id="{769D9DE6-BDD8-A17E-D894-D3F3EBE35B6F}"/>
                </a:ext>
              </a:extLst>
            </p:cNvPr>
            <p:cNvSpPr>
              <a:spLocks/>
            </p:cNvSpPr>
            <p:nvPr/>
          </p:nvSpPr>
          <p:spPr>
            <a:xfrm>
              <a:off x="2342834" y="2077762"/>
              <a:ext cx="72000" cy="72000"/>
            </a:xfrm>
            <a:custGeom>
              <a:avLst/>
              <a:gdLst>
                <a:gd name="connsiteX0" fmla="*/ 76001 w 76000"/>
                <a:gd name="connsiteY0" fmla="*/ 20173 h 40346"/>
                <a:gd name="connsiteX1" fmla="*/ 38000 w 76000"/>
                <a:gd name="connsiteY1" fmla="*/ 0 h 40346"/>
                <a:gd name="connsiteX2" fmla="*/ 0 w 76000"/>
                <a:gd name="connsiteY2" fmla="*/ 20173 h 40346"/>
                <a:gd name="connsiteX3" fmla="*/ 38000 w 76000"/>
                <a:gd name="connsiteY3" fmla="*/ 40347 h 40346"/>
                <a:gd name="connsiteX4" fmla="*/ 76001 w 76000"/>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173"/>
                  </a:moveTo>
                  <a:cubicBezTo>
                    <a:pt x="76001" y="8994"/>
                    <a:pt x="59059" y="0"/>
                    <a:pt x="38000" y="0"/>
                  </a:cubicBezTo>
                  <a:cubicBezTo>
                    <a:pt x="16942" y="0"/>
                    <a:pt x="0" y="8994"/>
                    <a:pt x="0" y="20173"/>
                  </a:cubicBezTo>
                  <a:cubicBezTo>
                    <a:pt x="0" y="31353"/>
                    <a:pt x="17100" y="40347"/>
                    <a:pt x="38000" y="40347"/>
                  </a:cubicBezTo>
                  <a:cubicBezTo>
                    <a:pt x="58901" y="40347"/>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9" name="Freeform 369">
              <a:extLst>
                <a:ext uri="{FF2B5EF4-FFF2-40B4-BE49-F238E27FC236}">
                  <a16:creationId xmlns:a16="http://schemas.microsoft.com/office/drawing/2014/main" id="{288825EE-BBF9-CA0D-A7A9-03B4B2E1D6B7}"/>
                </a:ext>
              </a:extLst>
            </p:cNvPr>
            <p:cNvSpPr>
              <a:spLocks/>
            </p:cNvSpPr>
            <p:nvPr/>
          </p:nvSpPr>
          <p:spPr>
            <a:xfrm>
              <a:off x="2350434" y="2101886"/>
              <a:ext cx="72000" cy="72000"/>
            </a:xfrm>
            <a:custGeom>
              <a:avLst/>
              <a:gdLst>
                <a:gd name="connsiteX0" fmla="*/ 76001 w 76000"/>
                <a:gd name="connsiteY0" fmla="*/ 20257 h 40430"/>
                <a:gd name="connsiteX1" fmla="*/ 38159 w 76000"/>
                <a:gd name="connsiteY1" fmla="*/ 0 h 40430"/>
                <a:gd name="connsiteX2" fmla="*/ 0 w 76000"/>
                <a:gd name="connsiteY2" fmla="*/ 20257 h 40430"/>
                <a:gd name="connsiteX3" fmla="*/ 38159 w 76000"/>
                <a:gd name="connsiteY3" fmla="*/ 40431 h 40430"/>
                <a:gd name="connsiteX4" fmla="*/ 76001 w 76000"/>
                <a:gd name="connsiteY4" fmla="*/ 20257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430">
                  <a:moveTo>
                    <a:pt x="76001" y="20257"/>
                  </a:moveTo>
                  <a:cubicBezTo>
                    <a:pt x="76001" y="9078"/>
                    <a:pt x="59059" y="0"/>
                    <a:pt x="38159" y="0"/>
                  </a:cubicBezTo>
                  <a:cubicBezTo>
                    <a:pt x="17259" y="0"/>
                    <a:pt x="0" y="9078"/>
                    <a:pt x="0" y="20257"/>
                  </a:cubicBezTo>
                  <a:cubicBezTo>
                    <a:pt x="0" y="31437"/>
                    <a:pt x="17100" y="40431"/>
                    <a:pt x="38159" y="40431"/>
                  </a:cubicBezTo>
                  <a:cubicBezTo>
                    <a:pt x="59217" y="40431"/>
                    <a:pt x="76001" y="31353"/>
                    <a:pt x="76001" y="20257"/>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0" name="Freeform 370">
              <a:extLst>
                <a:ext uri="{FF2B5EF4-FFF2-40B4-BE49-F238E27FC236}">
                  <a16:creationId xmlns:a16="http://schemas.microsoft.com/office/drawing/2014/main" id="{D53F345A-DAB6-3F90-B9C9-242A694A3D08}"/>
                </a:ext>
              </a:extLst>
            </p:cNvPr>
            <p:cNvSpPr>
              <a:spLocks/>
            </p:cNvSpPr>
            <p:nvPr/>
          </p:nvSpPr>
          <p:spPr>
            <a:xfrm>
              <a:off x="2350434" y="2101886"/>
              <a:ext cx="72000" cy="72000"/>
            </a:xfrm>
            <a:custGeom>
              <a:avLst/>
              <a:gdLst>
                <a:gd name="connsiteX0" fmla="*/ 76001 w 76000"/>
                <a:gd name="connsiteY0" fmla="*/ 20257 h 40430"/>
                <a:gd name="connsiteX1" fmla="*/ 38159 w 76000"/>
                <a:gd name="connsiteY1" fmla="*/ 0 h 40430"/>
                <a:gd name="connsiteX2" fmla="*/ 0 w 76000"/>
                <a:gd name="connsiteY2" fmla="*/ 20257 h 40430"/>
                <a:gd name="connsiteX3" fmla="*/ 38159 w 76000"/>
                <a:gd name="connsiteY3" fmla="*/ 40431 h 40430"/>
                <a:gd name="connsiteX4" fmla="*/ 76001 w 76000"/>
                <a:gd name="connsiteY4" fmla="*/ 20257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430">
                  <a:moveTo>
                    <a:pt x="76001" y="20257"/>
                  </a:moveTo>
                  <a:cubicBezTo>
                    <a:pt x="76001" y="9078"/>
                    <a:pt x="59059" y="0"/>
                    <a:pt x="38159" y="0"/>
                  </a:cubicBezTo>
                  <a:cubicBezTo>
                    <a:pt x="17259" y="0"/>
                    <a:pt x="0" y="9078"/>
                    <a:pt x="0" y="20257"/>
                  </a:cubicBezTo>
                  <a:cubicBezTo>
                    <a:pt x="0" y="31437"/>
                    <a:pt x="17100" y="40431"/>
                    <a:pt x="38159" y="40431"/>
                  </a:cubicBezTo>
                  <a:cubicBezTo>
                    <a:pt x="59217" y="40431"/>
                    <a:pt x="76001" y="31353"/>
                    <a:pt x="76001" y="20257"/>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1" name="Freeform 371">
              <a:extLst>
                <a:ext uri="{FF2B5EF4-FFF2-40B4-BE49-F238E27FC236}">
                  <a16:creationId xmlns:a16="http://schemas.microsoft.com/office/drawing/2014/main" id="{3E72301C-AE62-8F44-618A-4BC32AB024E7}"/>
                </a:ext>
              </a:extLst>
            </p:cNvPr>
            <p:cNvSpPr>
              <a:spLocks/>
            </p:cNvSpPr>
            <p:nvPr/>
          </p:nvSpPr>
          <p:spPr>
            <a:xfrm>
              <a:off x="2350434" y="2101886"/>
              <a:ext cx="72000" cy="72000"/>
            </a:xfrm>
            <a:custGeom>
              <a:avLst/>
              <a:gdLst>
                <a:gd name="connsiteX0" fmla="*/ 76001 w 76000"/>
                <a:gd name="connsiteY0" fmla="*/ 20257 h 40430"/>
                <a:gd name="connsiteX1" fmla="*/ 38159 w 76000"/>
                <a:gd name="connsiteY1" fmla="*/ 0 h 40430"/>
                <a:gd name="connsiteX2" fmla="*/ 0 w 76000"/>
                <a:gd name="connsiteY2" fmla="*/ 20257 h 40430"/>
                <a:gd name="connsiteX3" fmla="*/ 38159 w 76000"/>
                <a:gd name="connsiteY3" fmla="*/ 40431 h 40430"/>
                <a:gd name="connsiteX4" fmla="*/ 76001 w 76000"/>
                <a:gd name="connsiteY4" fmla="*/ 20257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430">
                  <a:moveTo>
                    <a:pt x="76001" y="20257"/>
                  </a:moveTo>
                  <a:cubicBezTo>
                    <a:pt x="76001" y="9078"/>
                    <a:pt x="59059" y="0"/>
                    <a:pt x="38159" y="0"/>
                  </a:cubicBezTo>
                  <a:cubicBezTo>
                    <a:pt x="17259" y="0"/>
                    <a:pt x="0" y="9078"/>
                    <a:pt x="0" y="20257"/>
                  </a:cubicBezTo>
                  <a:cubicBezTo>
                    <a:pt x="0" y="31437"/>
                    <a:pt x="17100" y="40431"/>
                    <a:pt x="38159" y="40431"/>
                  </a:cubicBezTo>
                  <a:cubicBezTo>
                    <a:pt x="59217" y="40431"/>
                    <a:pt x="76001" y="31353"/>
                    <a:pt x="76001" y="20257"/>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2" name="Freeform 372">
              <a:extLst>
                <a:ext uri="{FF2B5EF4-FFF2-40B4-BE49-F238E27FC236}">
                  <a16:creationId xmlns:a16="http://schemas.microsoft.com/office/drawing/2014/main" id="{DCB2B4D8-354C-2531-719D-6414117A8DC0}"/>
                </a:ext>
              </a:extLst>
            </p:cNvPr>
            <p:cNvSpPr>
              <a:spLocks/>
            </p:cNvSpPr>
            <p:nvPr/>
          </p:nvSpPr>
          <p:spPr>
            <a:xfrm>
              <a:off x="2358193" y="2182664"/>
              <a:ext cx="72000" cy="72000"/>
            </a:xfrm>
            <a:custGeom>
              <a:avLst/>
              <a:gdLst>
                <a:gd name="connsiteX0" fmla="*/ 75842 w 75842"/>
                <a:gd name="connsiteY0" fmla="*/ 20089 h 40346"/>
                <a:gd name="connsiteX1" fmla="*/ 37842 w 75842"/>
                <a:gd name="connsiteY1" fmla="*/ 0 h 40346"/>
                <a:gd name="connsiteX2" fmla="*/ 0 w 75842"/>
                <a:gd name="connsiteY2" fmla="*/ 20089 h 40346"/>
                <a:gd name="connsiteX3" fmla="*/ 37842 w 75842"/>
                <a:gd name="connsiteY3" fmla="*/ 40347 h 40346"/>
                <a:gd name="connsiteX4" fmla="*/ 75842 w 75842"/>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089"/>
                  </a:moveTo>
                  <a:cubicBezTo>
                    <a:pt x="75842" y="8994"/>
                    <a:pt x="58901" y="0"/>
                    <a:pt x="37842" y="0"/>
                  </a:cubicBezTo>
                  <a:cubicBezTo>
                    <a:pt x="16783" y="0"/>
                    <a:pt x="0" y="8994"/>
                    <a:pt x="0" y="20089"/>
                  </a:cubicBezTo>
                  <a:cubicBezTo>
                    <a:pt x="0" y="31185"/>
                    <a:pt x="16942" y="40347"/>
                    <a:pt x="37842" y="40347"/>
                  </a:cubicBezTo>
                  <a:cubicBezTo>
                    <a:pt x="58742" y="40347"/>
                    <a:pt x="75842" y="31269"/>
                    <a:pt x="75842"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3" name="Freeform 373">
              <a:extLst>
                <a:ext uri="{FF2B5EF4-FFF2-40B4-BE49-F238E27FC236}">
                  <a16:creationId xmlns:a16="http://schemas.microsoft.com/office/drawing/2014/main" id="{DCB5F985-BF42-6E33-AEAC-FF53C1F31BC3}"/>
                </a:ext>
              </a:extLst>
            </p:cNvPr>
            <p:cNvSpPr>
              <a:spLocks/>
            </p:cNvSpPr>
            <p:nvPr/>
          </p:nvSpPr>
          <p:spPr>
            <a:xfrm>
              <a:off x="2358193" y="2182664"/>
              <a:ext cx="72000" cy="72000"/>
            </a:xfrm>
            <a:custGeom>
              <a:avLst/>
              <a:gdLst>
                <a:gd name="connsiteX0" fmla="*/ 75842 w 75842"/>
                <a:gd name="connsiteY0" fmla="*/ 20089 h 40346"/>
                <a:gd name="connsiteX1" fmla="*/ 37842 w 75842"/>
                <a:gd name="connsiteY1" fmla="*/ 0 h 40346"/>
                <a:gd name="connsiteX2" fmla="*/ 0 w 75842"/>
                <a:gd name="connsiteY2" fmla="*/ 20089 h 40346"/>
                <a:gd name="connsiteX3" fmla="*/ 37842 w 75842"/>
                <a:gd name="connsiteY3" fmla="*/ 40347 h 40346"/>
                <a:gd name="connsiteX4" fmla="*/ 75842 w 75842"/>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089"/>
                  </a:moveTo>
                  <a:cubicBezTo>
                    <a:pt x="75842" y="8994"/>
                    <a:pt x="58901" y="0"/>
                    <a:pt x="37842" y="0"/>
                  </a:cubicBezTo>
                  <a:cubicBezTo>
                    <a:pt x="16783" y="0"/>
                    <a:pt x="0" y="8994"/>
                    <a:pt x="0" y="20089"/>
                  </a:cubicBezTo>
                  <a:cubicBezTo>
                    <a:pt x="0" y="31185"/>
                    <a:pt x="16942" y="40347"/>
                    <a:pt x="37842" y="40347"/>
                  </a:cubicBezTo>
                  <a:cubicBezTo>
                    <a:pt x="58742" y="40347"/>
                    <a:pt x="75842" y="31269"/>
                    <a:pt x="75842"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4" name="Freeform 374">
              <a:extLst>
                <a:ext uri="{FF2B5EF4-FFF2-40B4-BE49-F238E27FC236}">
                  <a16:creationId xmlns:a16="http://schemas.microsoft.com/office/drawing/2014/main" id="{911BB828-C648-3C77-3CB1-F07DACE2BB65}"/>
                </a:ext>
              </a:extLst>
            </p:cNvPr>
            <p:cNvSpPr>
              <a:spLocks/>
            </p:cNvSpPr>
            <p:nvPr/>
          </p:nvSpPr>
          <p:spPr>
            <a:xfrm>
              <a:off x="2358193" y="2182664"/>
              <a:ext cx="72000" cy="72000"/>
            </a:xfrm>
            <a:custGeom>
              <a:avLst/>
              <a:gdLst>
                <a:gd name="connsiteX0" fmla="*/ 75842 w 75842"/>
                <a:gd name="connsiteY0" fmla="*/ 20089 h 40346"/>
                <a:gd name="connsiteX1" fmla="*/ 37842 w 75842"/>
                <a:gd name="connsiteY1" fmla="*/ 0 h 40346"/>
                <a:gd name="connsiteX2" fmla="*/ 0 w 75842"/>
                <a:gd name="connsiteY2" fmla="*/ 20089 h 40346"/>
                <a:gd name="connsiteX3" fmla="*/ 37842 w 75842"/>
                <a:gd name="connsiteY3" fmla="*/ 40347 h 40346"/>
                <a:gd name="connsiteX4" fmla="*/ 75842 w 75842"/>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089"/>
                  </a:moveTo>
                  <a:cubicBezTo>
                    <a:pt x="75842" y="8994"/>
                    <a:pt x="58901" y="0"/>
                    <a:pt x="37842" y="0"/>
                  </a:cubicBezTo>
                  <a:cubicBezTo>
                    <a:pt x="16783" y="0"/>
                    <a:pt x="0" y="8994"/>
                    <a:pt x="0" y="20089"/>
                  </a:cubicBezTo>
                  <a:cubicBezTo>
                    <a:pt x="0" y="31185"/>
                    <a:pt x="16942" y="40347"/>
                    <a:pt x="37842" y="40347"/>
                  </a:cubicBezTo>
                  <a:cubicBezTo>
                    <a:pt x="58742" y="40347"/>
                    <a:pt x="75842" y="31269"/>
                    <a:pt x="75842"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5" name="Freeform 375">
              <a:extLst>
                <a:ext uri="{FF2B5EF4-FFF2-40B4-BE49-F238E27FC236}">
                  <a16:creationId xmlns:a16="http://schemas.microsoft.com/office/drawing/2014/main" id="{AD7FE084-BE53-616A-F54C-4641064B451F}"/>
                </a:ext>
              </a:extLst>
            </p:cNvPr>
            <p:cNvSpPr>
              <a:spLocks/>
            </p:cNvSpPr>
            <p:nvPr/>
          </p:nvSpPr>
          <p:spPr>
            <a:xfrm>
              <a:off x="2358193" y="2182664"/>
              <a:ext cx="72000" cy="72000"/>
            </a:xfrm>
            <a:custGeom>
              <a:avLst/>
              <a:gdLst>
                <a:gd name="connsiteX0" fmla="*/ 75842 w 75842"/>
                <a:gd name="connsiteY0" fmla="*/ 20089 h 40346"/>
                <a:gd name="connsiteX1" fmla="*/ 37842 w 75842"/>
                <a:gd name="connsiteY1" fmla="*/ 0 h 40346"/>
                <a:gd name="connsiteX2" fmla="*/ 0 w 75842"/>
                <a:gd name="connsiteY2" fmla="*/ 20089 h 40346"/>
                <a:gd name="connsiteX3" fmla="*/ 37842 w 75842"/>
                <a:gd name="connsiteY3" fmla="*/ 40347 h 40346"/>
                <a:gd name="connsiteX4" fmla="*/ 75842 w 75842"/>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089"/>
                  </a:moveTo>
                  <a:cubicBezTo>
                    <a:pt x="75842" y="8994"/>
                    <a:pt x="58901" y="0"/>
                    <a:pt x="37842" y="0"/>
                  </a:cubicBezTo>
                  <a:cubicBezTo>
                    <a:pt x="16783" y="0"/>
                    <a:pt x="0" y="8994"/>
                    <a:pt x="0" y="20089"/>
                  </a:cubicBezTo>
                  <a:cubicBezTo>
                    <a:pt x="0" y="31185"/>
                    <a:pt x="16942" y="40347"/>
                    <a:pt x="37842" y="40347"/>
                  </a:cubicBezTo>
                  <a:cubicBezTo>
                    <a:pt x="58742" y="40347"/>
                    <a:pt x="75842" y="31269"/>
                    <a:pt x="75842"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6" name="Freeform 376">
              <a:extLst>
                <a:ext uri="{FF2B5EF4-FFF2-40B4-BE49-F238E27FC236}">
                  <a16:creationId xmlns:a16="http://schemas.microsoft.com/office/drawing/2014/main" id="{CBDB8E37-C960-BD15-4414-1AEA98CCAE78}"/>
                </a:ext>
              </a:extLst>
            </p:cNvPr>
            <p:cNvSpPr>
              <a:spLocks/>
            </p:cNvSpPr>
            <p:nvPr/>
          </p:nvSpPr>
          <p:spPr>
            <a:xfrm>
              <a:off x="2358193" y="2182664"/>
              <a:ext cx="72000" cy="72000"/>
            </a:xfrm>
            <a:custGeom>
              <a:avLst/>
              <a:gdLst>
                <a:gd name="connsiteX0" fmla="*/ 75842 w 75842"/>
                <a:gd name="connsiteY0" fmla="*/ 20089 h 40346"/>
                <a:gd name="connsiteX1" fmla="*/ 37842 w 75842"/>
                <a:gd name="connsiteY1" fmla="*/ 0 h 40346"/>
                <a:gd name="connsiteX2" fmla="*/ 0 w 75842"/>
                <a:gd name="connsiteY2" fmla="*/ 20089 h 40346"/>
                <a:gd name="connsiteX3" fmla="*/ 37842 w 75842"/>
                <a:gd name="connsiteY3" fmla="*/ 40347 h 40346"/>
                <a:gd name="connsiteX4" fmla="*/ 75842 w 75842"/>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089"/>
                  </a:moveTo>
                  <a:cubicBezTo>
                    <a:pt x="75842" y="8994"/>
                    <a:pt x="58901" y="0"/>
                    <a:pt x="37842" y="0"/>
                  </a:cubicBezTo>
                  <a:cubicBezTo>
                    <a:pt x="16783" y="0"/>
                    <a:pt x="0" y="8994"/>
                    <a:pt x="0" y="20089"/>
                  </a:cubicBezTo>
                  <a:cubicBezTo>
                    <a:pt x="0" y="31185"/>
                    <a:pt x="16942" y="40347"/>
                    <a:pt x="37842" y="40347"/>
                  </a:cubicBezTo>
                  <a:cubicBezTo>
                    <a:pt x="58742" y="40347"/>
                    <a:pt x="75842" y="31269"/>
                    <a:pt x="75842"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7" name="Freeform 377">
              <a:extLst>
                <a:ext uri="{FF2B5EF4-FFF2-40B4-BE49-F238E27FC236}">
                  <a16:creationId xmlns:a16="http://schemas.microsoft.com/office/drawing/2014/main" id="{F7D8C190-84D6-8B58-C743-8553BD9D2782}"/>
                </a:ext>
              </a:extLst>
            </p:cNvPr>
            <p:cNvSpPr>
              <a:spLocks/>
            </p:cNvSpPr>
            <p:nvPr/>
          </p:nvSpPr>
          <p:spPr>
            <a:xfrm>
              <a:off x="2373235" y="2255288"/>
              <a:ext cx="72000" cy="72000"/>
            </a:xfrm>
            <a:custGeom>
              <a:avLst/>
              <a:gdLst>
                <a:gd name="connsiteX0" fmla="*/ 76001 w 76000"/>
                <a:gd name="connsiteY0" fmla="*/ 20173 h 40346"/>
                <a:gd name="connsiteX1" fmla="*/ 38159 w 76000"/>
                <a:gd name="connsiteY1" fmla="*/ 0 h 40346"/>
                <a:gd name="connsiteX2" fmla="*/ 0 w 76000"/>
                <a:gd name="connsiteY2" fmla="*/ 20173 h 40346"/>
                <a:gd name="connsiteX3" fmla="*/ 38159 w 76000"/>
                <a:gd name="connsiteY3" fmla="*/ 40347 h 40346"/>
                <a:gd name="connsiteX4" fmla="*/ 76001 w 76000"/>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173"/>
                  </a:moveTo>
                  <a:cubicBezTo>
                    <a:pt x="76001" y="8994"/>
                    <a:pt x="59059" y="0"/>
                    <a:pt x="38159" y="0"/>
                  </a:cubicBezTo>
                  <a:cubicBezTo>
                    <a:pt x="17259" y="0"/>
                    <a:pt x="0" y="8994"/>
                    <a:pt x="0" y="20173"/>
                  </a:cubicBezTo>
                  <a:cubicBezTo>
                    <a:pt x="0" y="31353"/>
                    <a:pt x="17100" y="40347"/>
                    <a:pt x="38159" y="40347"/>
                  </a:cubicBezTo>
                  <a:cubicBezTo>
                    <a:pt x="59217" y="40347"/>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8" name="Freeform 378">
              <a:extLst>
                <a:ext uri="{FF2B5EF4-FFF2-40B4-BE49-F238E27FC236}">
                  <a16:creationId xmlns:a16="http://schemas.microsoft.com/office/drawing/2014/main" id="{1316658C-2CE1-1E2E-92D7-36B0C6535EEE}"/>
                </a:ext>
              </a:extLst>
            </p:cNvPr>
            <p:cNvSpPr>
              <a:spLocks/>
            </p:cNvSpPr>
            <p:nvPr/>
          </p:nvSpPr>
          <p:spPr>
            <a:xfrm>
              <a:off x="2373235" y="2255288"/>
              <a:ext cx="72000" cy="72000"/>
            </a:xfrm>
            <a:custGeom>
              <a:avLst/>
              <a:gdLst>
                <a:gd name="connsiteX0" fmla="*/ 76001 w 76000"/>
                <a:gd name="connsiteY0" fmla="*/ 20173 h 40346"/>
                <a:gd name="connsiteX1" fmla="*/ 38159 w 76000"/>
                <a:gd name="connsiteY1" fmla="*/ 0 h 40346"/>
                <a:gd name="connsiteX2" fmla="*/ 0 w 76000"/>
                <a:gd name="connsiteY2" fmla="*/ 20173 h 40346"/>
                <a:gd name="connsiteX3" fmla="*/ 38159 w 76000"/>
                <a:gd name="connsiteY3" fmla="*/ 40347 h 40346"/>
                <a:gd name="connsiteX4" fmla="*/ 76001 w 76000"/>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173"/>
                  </a:moveTo>
                  <a:cubicBezTo>
                    <a:pt x="76001" y="8994"/>
                    <a:pt x="59059" y="0"/>
                    <a:pt x="38159" y="0"/>
                  </a:cubicBezTo>
                  <a:cubicBezTo>
                    <a:pt x="17259" y="0"/>
                    <a:pt x="0" y="8994"/>
                    <a:pt x="0" y="20173"/>
                  </a:cubicBezTo>
                  <a:cubicBezTo>
                    <a:pt x="0" y="31353"/>
                    <a:pt x="17100" y="40347"/>
                    <a:pt x="38159" y="40347"/>
                  </a:cubicBezTo>
                  <a:cubicBezTo>
                    <a:pt x="59217" y="40347"/>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9" name="Freeform 379">
              <a:extLst>
                <a:ext uri="{FF2B5EF4-FFF2-40B4-BE49-F238E27FC236}">
                  <a16:creationId xmlns:a16="http://schemas.microsoft.com/office/drawing/2014/main" id="{112F6B50-F035-52FF-E5B7-228F43E2EDE3}"/>
                </a:ext>
              </a:extLst>
            </p:cNvPr>
            <p:cNvSpPr>
              <a:spLocks/>
            </p:cNvSpPr>
            <p:nvPr/>
          </p:nvSpPr>
          <p:spPr>
            <a:xfrm>
              <a:off x="2373235" y="2255288"/>
              <a:ext cx="72000" cy="72000"/>
            </a:xfrm>
            <a:custGeom>
              <a:avLst/>
              <a:gdLst>
                <a:gd name="connsiteX0" fmla="*/ 76001 w 76000"/>
                <a:gd name="connsiteY0" fmla="*/ 20173 h 40346"/>
                <a:gd name="connsiteX1" fmla="*/ 38159 w 76000"/>
                <a:gd name="connsiteY1" fmla="*/ 0 h 40346"/>
                <a:gd name="connsiteX2" fmla="*/ 0 w 76000"/>
                <a:gd name="connsiteY2" fmla="*/ 20173 h 40346"/>
                <a:gd name="connsiteX3" fmla="*/ 38159 w 76000"/>
                <a:gd name="connsiteY3" fmla="*/ 40347 h 40346"/>
                <a:gd name="connsiteX4" fmla="*/ 76001 w 76000"/>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173"/>
                  </a:moveTo>
                  <a:cubicBezTo>
                    <a:pt x="76001" y="8994"/>
                    <a:pt x="59059" y="0"/>
                    <a:pt x="38159" y="0"/>
                  </a:cubicBezTo>
                  <a:cubicBezTo>
                    <a:pt x="17259" y="0"/>
                    <a:pt x="0" y="8994"/>
                    <a:pt x="0" y="20173"/>
                  </a:cubicBezTo>
                  <a:cubicBezTo>
                    <a:pt x="0" y="31353"/>
                    <a:pt x="17100" y="40347"/>
                    <a:pt x="38159" y="40347"/>
                  </a:cubicBezTo>
                  <a:cubicBezTo>
                    <a:pt x="59217" y="40347"/>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0" name="Freeform 380">
              <a:extLst>
                <a:ext uri="{FF2B5EF4-FFF2-40B4-BE49-F238E27FC236}">
                  <a16:creationId xmlns:a16="http://schemas.microsoft.com/office/drawing/2014/main" id="{E8523EB4-3894-907E-6331-F7E641F3AC37}"/>
                </a:ext>
              </a:extLst>
            </p:cNvPr>
            <p:cNvSpPr>
              <a:spLocks/>
            </p:cNvSpPr>
            <p:nvPr/>
          </p:nvSpPr>
          <p:spPr>
            <a:xfrm>
              <a:off x="2373235" y="2255288"/>
              <a:ext cx="72000" cy="72000"/>
            </a:xfrm>
            <a:custGeom>
              <a:avLst/>
              <a:gdLst>
                <a:gd name="connsiteX0" fmla="*/ 76001 w 76000"/>
                <a:gd name="connsiteY0" fmla="*/ 20173 h 40346"/>
                <a:gd name="connsiteX1" fmla="*/ 38159 w 76000"/>
                <a:gd name="connsiteY1" fmla="*/ 0 h 40346"/>
                <a:gd name="connsiteX2" fmla="*/ 0 w 76000"/>
                <a:gd name="connsiteY2" fmla="*/ 20173 h 40346"/>
                <a:gd name="connsiteX3" fmla="*/ 38159 w 76000"/>
                <a:gd name="connsiteY3" fmla="*/ 40347 h 40346"/>
                <a:gd name="connsiteX4" fmla="*/ 76001 w 76000"/>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173"/>
                  </a:moveTo>
                  <a:cubicBezTo>
                    <a:pt x="76001" y="8994"/>
                    <a:pt x="59059" y="0"/>
                    <a:pt x="38159" y="0"/>
                  </a:cubicBezTo>
                  <a:cubicBezTo>
                    <a:pt x="17259" y="0"/>
                    <a:pt x="0" y="8994"/>
                    <a:pt x="0" y="20173"/>
                  </a:cubicBezTo>
                  <a:cubicBezTo>
                    <a:pt x="0" y="31353"/>
                    <a:pt x="17100" y="40347"/>
                    <a:pt x="38159" y="40347"/>
                  </a:cubicBezTo>
                  <a:cubicBezTo>
                    <a:pt x="59217" y="40347"/>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1" name="Freeform 381">
              <a:extLst>
                <a:ext uri="{FF2B5EF4-FFF2-40B4-BE49-F238E27FC236}">
                  <a16:creationId xmlns:a16="http://schemas.microsoft.com/office/drawing/2014/main" id="{99035382-F33F-6815-AAE0-EBF03CC997D8}"/>
                </a:ext>
              </a:extLst>
            </p:cNvPr>
            <p:cNvSpPr>
              <a:spLocks/>
            </p:cNvSpPr>
            <p:nvPr/>
          </p:nvSpPr>
          <p:spPr>
            <a:xfrm>
              <a:off x="2373235" y="2255288"/>
              <a:ext cx="72000" cy="72000"/>
            </a:xfrm>
            <a:custGeom>
              <a:avLst/>
              <a:gdLst>
                <a:gd name="connsiteX0" fmla="*/ 76001 w 76000"/>
                <a:gd name="connsiteY0" fmla="*/ 20173 h 40346"/>
                <a:gd name="connsiteX1" fmla="*/ 38159 w 76000"/>
                <a:gd name="connsiteY1" fmla="*/ 0 h 40346"/>
                <a:gd name="connsiteX2" fmla="*/ 0 w 76000"/>
                <a:gd name="connsiteY2" fmla="*/ 20173 h 40346"/>
                <a:gd name="connsiteX3" fmla="*/ 38159 w 76000"/>
                <a:gd name="connsiteY3" fmla="*/ 40347 h 40346"/>
                <a:gd name="connsiteX4" fmla="*/ 76001 w 76000"/>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173"/>
                  </a:moveTo>
                  <a:cubicBezTo>
                    <a:pt x="76001" y="8994"/>
                    <a:pt x="59059" y="0"/>
                    <a:pt x="38159" y="0"/>
                  </a:cubicBezTo>
                  <a:cubicBezTo>
                    <a:pt x="17259" y="0"/>
                    <a:pt x="0" y="8994"/>
                    <a:pt x="0" y="20173"/>
                  </a:cubicBezTo>
                  <a:cubicBezTo>
                    <a:pt x="0" y="31353"/>
                    <a:pt x="17100" y="40347"/>
                    <a:pt x="38159" y="40347"/>
                  </a:cubicBezTo>
                  <a:cubicBezTo>
                    <a:pt x="59217" y="40347"/>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2" name="Freeform 382">
              <a:extLst>
                <a:ext uri="{FF2B5EF4-FFF2-40B4-BE49-F238E27FC236}">
                  <a16:creationId xmlns:a16="http://schemas.microsoft.com/office/drawing/2014/main" id="{7FFDE504-A1FB-A66A-655A-F842ABDEFA46}"/>
                </a:ext>
              </a:extLst>
            </p:cNvPr>
            <p:cNvSpPr>
              <a:spLocks/>
            </p:cNvSpPr>
            <p:nvPr/>
          </p:nvSpPr>
          <p:spPr>
            <a:xfrm>
              <a:off x="2380835" y="2303620"/>
              <a:ext cx="72000" cy="72000"/>
            </a:xfrm>
            <a:custGeom>
              <a:avLst/>
              <a:gdLst>
                <a:gd name="connsiteX0" fmla="*/ 76001 w 76000"/>
                <a:gd name="connsiteY0" fmla="*/ 20257 h 40430"/>
                <a:gd name="connsiteX1" fmla="*/ 38000 w 76000"/>
                <a:gd name="connsiteY1" fmla="*/ 0 h 40430"/>
                <a:gd name="connsiteX2" fmla="*/ 0 w 76000"/>
                <a:gd name="connsiteY2" fmla="*/ 20257 h 40430"/>
                <a:gd name="connsiteX3" fmla="*/ 38000 w 76000"/>
                <a:gd name="connsiteY3" fmla="*/ 40431 h 40430"/>
                <a:gd name="connsiteX4" fmla="*/ 76001 w 76000"/>
                <a:gd name="connsiteY4" fmla="*/ 20257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430">
                  <a:moveTo>
                    <a:pt x="76001" y="20257"/>
                  </a:moveTo>
                  <a:cubicBezTo>
                    <a:pt x="76001" y="9078"/>
                    <a:pt x="59059" y="0"/>
                    <a:pt x="38000" y="0"/>
                  </a:cubicBezTo>
                  <a:cubicBezTo>
                    <a:pt x="16942" y="0"/>
                    <a:pt x="0" y="9078"/>
                    <a:pt x="0" y="20257"/>
                  </a:cubicBezTo>
                  <a:cubicBezTo>
                    <a:pt x="0" y="31437"/>
                    <a:pt x="17100" y="40431"/>
                    <a:pt x="38000" y="40431"/>
                  </a:cubicBezTo>
                  <a:cubicBezTo>
                    <a:pt x="58901" y="40431"/>
                    <a:pt x="76001" y="31353"/>
                    <a:pt x="76001" y="20257"/>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3" name="Freeform 383">
              <a:extLst>
                <a:ext uri="{FF2B5EF4-FFF2-40B4-BE49-F238E27FC236}">
                  <a16:creationId xmlns:a16="http://schemas.microsoft.com/office/drawing/2014/main" id="{72806FD9-A55B-CE3D-62DC-E9E32B530B51}"/>
                </a:ext>
              </a:extLst>
            </p:cNvPr>
            <p:cNvSpPr>
              <a:spLocks/>
            </p:cNvSpPr>
            <p:nvPr/>
          </p:nvSpPr>
          <p:spPr>
            <a:xfrm>
              <a:off x="2388593" y="2339932"/>
              <a:ext cx="72000" cy="72000"/>
            </a:xfrm>
            <a:custGeom>
              <a:avLst/>
              <a:gdLst>
                <a:gd name="connsiteX0" fmla="*/ 76001 w 76000"/>
                <a:gd name="connsiteY0" fmla="*/ 20257 h 40430"/>
                <a:gd name="connsiteX1" fmla="*/ 37842 w 76000"/>
                <a:gd name="connsiteY1" fmla="*/ 0 h 40430"/>
                <a:gd name="connsiteX2" fmla="*/ 0 w 76000"/>
                <a:gd name="connsiteY2" fmla="*/ 20257 h 40430"/>
                <a:gd name="connsiteX3" fmla="*/ 37842 w 76000"/>
                <a:gd name="connsiteY3" fmla="*/ 40431 h 40430"/>
                <a:gd name="connsiteX4" fmla="*/ 76001 w 76000"/>
                <a:gd name="connsiteY4" fmla="*/ 20257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430">
                  <a:moveTo>
                    <a:pt x="76001" y="20257"/>
                  </a:moveTo>
                  <a:cubicBezTo>
                    <a:pt x="76001" y="9078"/>
                    <a:pt x="58901" y="0"/>
                    <a:pt x="37842" y="0"/>
                  </a:cubicBezTo>
                  <a:cubicBezTo>
                    <a:pt x="16783" y="0"/>
                    <a:pt x="0" y="9078"/>
                    <a:pt x="0" y="20257"/>
                  </a:cubicBezTo>
                  <a:cubicBezTo>
                    <a:pt x="0" y="31437"/>
                    <a:pt x="16942" y="40431"/>
                    <a:pt x="37842" y="40431"/>
                  </a:cubicBezTo>
                  <a:cubicBezTo>
                    <a:pt x="58742" y="40431"/>
                    <a:pt x="76001" y="31353"/>
                    <a:pt x="76001" y="20257"/>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4" name="Freeform 384">
              <a:extLst>
                <a:ext uri="{FF2B5EF4-FFF2-40B4-BE49-F238E27FC236}">
                  <a16:creationId xmlns:a16="http://schemas.microsoft.com/office/drawing/2014/main" id="{9BEEAFA5-AC8C-450E-5BC9-EA92DC00A1C2}"/>
                </a:ext>
              </a:extLst>
            </p:cNvPr>
            <p:cNvSpPr>
              <a:spLocks/>
            </p:cNvSpPr>
            <p:nvPr/>
          </p:nvSpPr>
          <p:spPr>
            <a:xfrm>
              <a:off x="2388593" y="2339932"/>
              <a:ext cx="72000" cy="72000"/>
            </a:xfrm>
            <a:custGeom>
              <a:avLst/>
              <a:gdLst>
                <a:gd name="connsiteX0" fmla="*/ 76001 w 76000"/>
                <a:gd name="connsiteY0" fmla="*/ 20257 h 40430"/>
                <a:gd name="connsiteX1" fmla="*/ 37842 w 76000"/>
                <a:gd name="connsiteY1" fmla="*/ 0 h 40430"/>
                <a:gd name="connsiteX2" fmla="*/ 0 w 76000"/>
                <a:gd name="connsiteY2" fmla="*/ 20257 h 40430"/>
                <a:gd name="connsiteX3" fmla="*/ 37842 w 76000"/>
                <a:gd name="connsiteY3" fmla="*/ 40431 h 40430"/>
                <a:gd name="connsiteX4" fmla="*/ 76001 w 76000"/>
                <a:gd name="connsiteY4" fmla="*/ 20257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430">
                  <a:moveTo>
                    <a:pt x="76001" y="20257"/>
                  </a:moveTo>
                  <a:cubicBezTo>
                    <a:pt x="76001" y="9078"/>
                    <a:pt x="58901" y="0"/>
                    <a:pt x="37842" y="0"/>
                  </a:cubicBezTo>
                  <a:cubicBezTo>
                    <a:pt x="16783" y="0"/>
                    <a:pt x="0" y="9078"/>
                    <a:pt x="0" y="20257"/>
                  </a:cubicBezTo>
                  <a:cubicBezTo>
                    <a:pt x="0" y="31437"/>
                    <a:pt x="16942" y="40431"/>
                    <a:pt x="37842" y="40431"/>
                  </a:cubicBezTo>
                  <a:cubicBezTo>
                    <a:pt x="58742" y="40431"/>
                    <a:pt x="76001" y="31353"/>
                    <a:pt x="76001" y="20257"/>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5" name="Freeform 385">
              <a:extLst>
                <a:ext uri="{FF2B5EF4-FFF2-40B4-BE49-F238E27FC236}">
                  <a16:creationId xmlns:a16="http://schemas.microsoft.com/office/drawing/2014/main" id="{751387D7-2F10-B90A-EDED-377E24196A33}"/>
                </a:ext>
              </a:extLst>
            </p:cNvPr>
            <p:cNvSpPr>
              <a:spLocks/>
            </p:cNvSpPr>
            <p:nvPr/>
          </p:nvSpPr>
          <p:spPr>
            <a:xfrm>
              <a:off x="2411393" y="2408606"/>
              <a:ext cx="72000" cy="72000"/>
            </a:xfrm>
            <a:custGeom>
              <a:avLst/>
              <a:gdLst>
                <a:gd name="connsiteX0" fmla="*/ 75842 w 75842"/>
                <a:gd name="connsiteY0" fmla="*/ 20089 h 40346"/>
                <a:gd name="connsiteX1" fmla="*/ 37842 w 75842"/>
                <a:gd name="connsiteY1" fmla="*/ 0 h 40346"/>
                <a:gd name="connsiteX2" fmla="*/ 0 w 75842"/>
                <a:gd name="connsiteY2" fmla="*/ 20089 h 40346"/>
                <a:gd name="connsiteX3" fmla="*/ 37842 w 75842"/>
                <a:gd name="connsiteY3" fmla="*/ 40347 h 40346"/>
                <a:gd name="connsiteX4" fmla="*/ 75842 w 75842"/>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089"/>
                  </a:moveTo>
                  <a:cubicBezTo>
                    <a:pt x="75842" y="8994"/>
                    <a:pt x="58901" y="0"/>
                    <a:pt x="37842" y="0"/>
                  </a:cubicBezTo>
                  <a:cubicBezTo>
                    <a:pt x="16783" y="0"/>
                    <a:pt x="0" y="8994"/>
                    <a:pt x="0" y="20089"/>
                  </a:cubicBezTo>
                  <a:cubicBezTo>
                    <a:pt x="0" y="31185"/>
                    <a:pt x="16942" y="40347"/>
                    <a:pt x="37842" y="40347"/>
                  </a:cubicBezTo>
                  <a:cubicBezTo>
                    <a:pt x="58742" y="40347"/>
                    <a:pt x="75842" y="31269"/>
                    <a:pt x="75842"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6" name="Freeform 386">
              <a:extLst>
                <a:ext uri="{FF2B5EF4-FFF2-40B4-BE49-F238E27FC236}">
                  <a16:creationId xmlns:a16="http://schemas.microsoft.com/office/drawing/2014/main" id="{FA9DC0EB-9506-24A1-C0C8-6A65D63519C1}"/>
                </a:ext>
              </a:extLst>
            </p:cNvPr>
            <p:cNvSpPr>
              <a:spLocks/>
            </p:cNvSpPr>
            <p:nvPr/>
          </p:nvSpPr>
          <p:spPr>
            <a:xfrm>
              <a:off x="2418835" y="2424745"/>
              <a:ext cx="72000" cy="72000"/>
            </a:xfrm>
            <a:custGeom>
              <a:avLst/>
              <a:gdLst>
                <a:gd name="connsiteX0" fmla="*/ 76159 w 76159"/>
                <a:gd name="connsiteY0" fmla="*/ 20173 h 40262"/>
                <a:gd name="connsiteX1" fmla="*/ 38000 w 76159"/>
                <a:gd name="connsiteY1" fmla="*/ 0 h 40262"/>
                <a:gd name="connsiteX2" fmla="*/ 0 w 76159"/>
                <a:gd name="connsiteY2" fmla="*/ 20173 h 40262"/>
                <a:gd name="connsiteX3" fmla="*/ 38000 w 76159"/>
                <a:gd name="connsiteY3" fmla="*/ 40263 h 40262"/>
                <a:gd name="connsiteX4" fmla="*/ 76159 w 76159"/>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9" h="40262">
                  <a:moveTo>
                    <a:pt x="76159" y="20173"/>
                  </a:moveTo>
                  <a:cubicBezTo>
                    <a:pt x="76159" y="8994"/>
                    <a:pt x="59059" y="0"/>
                    <a:pt x="38000" y="0"/>
                  </a:cubicBezTo>
                  <a:cubicBezTo>
                    <a:pt x="16942" y="0"/>
                    <a:pt x="0" y="8994"/>
                    <a:pt x="0" y="20173"/>
                  </a:cubicBezTo>
                  <a:cubicBezTo>
                    <a:pt x="0" y="31353"/>
                    <a:pt x="17100" y="40263"/>
                    <a:pt x="38000" y="40263"/>
                  </a:cubicBezTo>
                  <a:cubicBezTo>
                    <a:pt x="58901" y="40263"/>
                    <a:pt x="76159" y="31269"/>
                    <a:pt x="76159"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7" name="Freeform 387">
              <a:extLst>
                <a:ext uri="{FF2B5EF4-FFF2-40B4-BE49-F238E27FC236}">
                  <a16:creationId xmlns:a16="http://schemas.microsoft.com/office/drawing/2014/main" id="{B0403D68-3794-BF0B-6C99-F43B20579A12}"/>
                </a:ext>
              </a:extLst>
            </p:cNvPr>
            <p:cNvSpPr>
              <a:spLocks/>
            </p:cNvSpPr>
            <p:nvPr/>
          </p:nvSpPr>
          <p:spPr>
            <a:xfrm>
              <a:off x="2502436" y="2444918"/>
              <a:ext cx="72000" cy="72000"/>
            </a:xfrm>
            <a:custGeom>
              <a:avLst/>
              <a:gdLst>
                <a:gd name="connsiteX0" fmla="*/ 76159 w 76159"/>
                <a:gd name="connsiteY0" fmla="*/ 20089 h 40346"/>
                <a:gd name="connsiteX1" fmla="*/ 38000 w 76159"/>
                <a:gd name="connsiteY1" fmla="*/ 0 h 40346"/>
                <a:gd name="connsiteX2" fmla="*/ 0 w 76159"/>
                <a:gd name="connsiteY2" fmla="*/ 20089 h 40346"/>
                <a:gd name="connsiteX3" fmla="*/ 38000 w 76159"/>
                <a:gd name="connsiteY3" fmla="*/ 40347 h 40346"/>
                <a:gd name="connsiteX4" fmla="*/ 76159 w 76159"/>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9" h="40346">
                  <a:moveTo>
                    <a:pt x="76159" y="20089"/>
                  </a:moveTo>
                  <a:cubicBezTo>
                    <a:pt x="76159" y="8994"/>
                    <a:pt x="59059" y="0"/>
                    <a:pt x="38000" y="0"/>
                  </a:cubicBezTo>
                  <a:cubicBezTo>
                    <a:pt x="16942" y="0"/>
                    <a:pt x="0" y="8994"/>
                    <a:pt x="0" y="20089"/>
                  </a:cubicBezTo>
                  <a:cubicBezTo>
                    <a:pt x="0" y="31185"/>
                    <a:pt x="17100" y="40347"/>
                    <a:pt x="38000" y="40347"/>
                  </a:cubicBezTo>
                  <a:cubicBezTo>
                    <a:pt x="58901" y="40347"/>
                    <a:pt x="76159" y="31269"/>
                    <a:pt x="76159"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8" name="Freeform 388">
              <a:extLst>
                <a:ext uri="{FF2B5EF4-FFF2-40B4-BE49-F238E27FC236}">
                  <a16:creationId xmlns:a16="http://schemas.microsoft.com/office/drawing/2014/main" id="{0729C4CD-7DCF-C0EA-9224-3488CAF8D3E1}"/>
                </a:ext>
              </a:extLst>
            </p:cNvPr>
            <p:cNvSpPr>
              <a:spLocks/>
            </p:cNvSpPr>
            <p:nvPr/>
          </p:nvSpPr>
          <p:spPr>
            <a:xfrm>
              <a:off x="2639237" y="2505355"/>
              <a:ext cx="72000" cy="72000"/>
            </a:xfrm>
            <a:custGeom>
              <a:avLst/>
              <a:gdLst>
                <a:gd name="connsiteX0" fmla="*/ 76001 w 76000"/>
                <a:gd name="connsiteY0" fmla="*/ 20257 h 40430"/>
                <a:gd name="connsiteX1" fmla="*/ 38000 w 76000"/>
                <a:gd name="connsiteY1" fmla="*/ 0 h 40430"/>
                <a:gd name="connsiteX2" fmla="*/ 0 w 76000"/>
                <a:gd name="connsiteY2" fmla="*/ 20257 h 40430"/>
                <a:gd name="connsiteX3" fmla="*/ 38000 w 76000"/>
                <a:gd name="connsiteY3" fmla="*/ 40431 h 40430"/>
                <a:gd name="connsiteX4" fmla="*/ 76001 w 76000"/>
                <a:gd name="connsiteY4" fmla="*/ 20257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430">
                  <a:moveTo>
                    <a:pt x="76001" y="20257"/>
                  </a:moveTo>
                  <a:cubicBezTo>
                    <a:pt x="76001" y="9078"/>
                    <a:pt x="59059" y="0"/>
                    <a:pt x="38000" y="0"/>
                  </a:cubicBezTo>
                  <a:cubicBezTo>
                    <a:pt x="16942" y="0"/>
                    <a:pt x="0" y="9078"/>
                    <a:pt x="0" y="20257"/>
                  </a:cubicBezTo>
                  <a:cubicBezTo>
                    <a:pt x="0" y="31437"/>
                    <a:pt x="17100" y="40431"/>
                    <a:pt x="38000" y="40431"/>
                  </a:cubicBezTo>
                  <a:cubicBezTo>
                    <a:pt x="58901" y="40431"/>
                    <a:pt x="76001" y="31353"/>
                    <a:pt x="76001" y="20257"/>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9" name="Freeform 389">
              <a:extLst>
                <a:ext uri="{FF2B5EF4-FFF2-40B4-BE49-F238E27FC236}">
                  <a16:creationId xmlns:a16="http://schemas.microsoft.com/office/drawing/2014/main" id="{B2C22297-8B02-D675-9F0E-6DCAAC0CF4C2}"/>
                </a:ext>
              </a:extLst>
            </p:cNvPr>
            <p:cNvSpPr>
              <a:spLocks/>
            </p:cNvSpPr>
            <p:nvPr/>
          </p:nvSpPr>
          <p:spPr>
            <a:xfrm>
              <a:off x="2677237" y="2553771"/>
              <a:ext cx="72000" cy="72000"/>
            </a:xfrm>
            <a:custGeom>
              <a:avLst/>
              <a:gdLst>
                <a:gd name="connsiteX0" fmla="*/ 76001 w 76000"/>
                <a:gd name="connsiteY0" fmla="*/ 20257 h 40346"/>
                <a:gd name="connsiteX1" fmla="*/ 38000 w 76000"/>
                <a:gd name="connsiteY1" fmla="*/ 0 h 40346"/>
                <a:gd name="connsiteX2" fmla="*/ 0 w 76000"/>
                <a:gd name="connsiteY2" fmla="*/ 20257 h 40346"/>
                <a:gd name="connsiteX3" fmla="*/ 38000 w 76000"/>
                <a:gd name="connsiteY3" fmla="*/ 40347 h 40346"/>
                <a:gd name="connsiteX4" fmla="*/ 76001 w 76000"/>
                <a:gd name="connsiteY4" fmla="*/ 20257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257"/>
                  </a:moveTo>
                  <a:cubicBezTo>
                    <a:pt x="76001" y="9078"/>
                    <a:pt x="59059" y="0"/>
                    <a:pt x="38000" y="0"/>
                  </a:cubicBezTo>
                  <a:cubicBezTo>
                    <a:pt x="16942" y="0"/>
                    <a:pt x="0" y="9078"/>
                    <a:pt x="0" y="20257"/>
                  </a:cubicBezTo>
                  <a:cubicBezTo>
                    <a:pt x="0" y="31437"/>
                    <a:pt x="17100" y="40347"/>
                    <a:pt x="38000" y="40347"/>
                  </a:cubicBezTo>
                  <a:cubicBezTo>
                    <a:pt x="58901" y="40347"/>
                    <a:pt x="76001" y="31353"/>
                    <a:pt x="76001" y="20257"/>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0" name="Freeform 390">
              <a:extLst>
                <a:ext uri="{FF2B5EF4-FFF2-40B4-BE49-F238E27FC236}">
                  <a16:creationId xmlns:a16="http://schemas.microsoft.com/office/drawing/2014/main" id="{DB6AE7B6-8C7C-618E-3466-C749AAA22AA2}"/>
                </a:ext>
              </a:extLst>
            </p:cNvPr>
            <p:cNvSpPr>
              <a:spLocks/>
            </p:cNvSpPr>
            <p:nvPr/>
          </p:nvSpPr>
          <p:spPr>
            <a:xfrm>
              <a:off x="2707638" y="2610340"/>
              <a:ext cx="72000" cy="72000"/>
            </a:xfrm>
            <a:custGeom>
              <a:avLst/>
              <a:gdLst>
                <a:gd name="connsiteX0" fmla="*/ 76001 w 76000"/>
                <a:gd name="connsiteY0" fmla="*/ 20089 h 40346"/>
                <a:gd name="connsiteX1" fmla="*/ 38000 w 76000"/>
                <a:gd name="connsiteY1" fmla="*/ 0 h 40346"/>
                <a:gd name="connsiteX2" fmla="*/ 0 w 76000"/>
                <a:gd name="connsiteY2" fmla="*/ 20089 h 40346"/>
                <a:gd name="connsiteX3" fmla="*/ 38000 w 76000"/>
                <a:gd name="connsiteY3" fmla="*/ 40347 h 40346"/>
                <a:gd name="connsiteX4" fmla="*/ 76001 w 76000"/>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089"/>
                  </a:moveTo>
                  <a:cubicBezTo>
                    <a:pt x="76001" y="8994"/>
                    <a:pt x="59059" y="0"/>
                    <a:pt x="38000" y="0"/>
                  </a:cubicBezTo>
                  <a:cubicBezTo>
                    <a:pt x="16942" y="0"/>
                    <a:pt x="0" y="8994"/>
                    <a:pt x="0" y="20089"/>
                  </a:cubicBezTo>
                  <a:cubicBezTo>
                    <a:pt x="0" y="31185"/>
                    <a:pt x="17100" y="40347"/>
                    <a:pt x="38000" y="40347"/>
                  </a:cubicBezTo>
                  <a:cubicBezTo>
                    <a:pt x="58901" y="40347"/>
                    <a:pt x="76001" y="31269"/>
                    <a:pt x="76001"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1" name="Freeform 391">
              <a:extLst>
                <a:ext uri="{FF2B5EF4-FFF2-40B4-BE49-F238E27FC236}">
                  <a16:creationId xmlns:a16="http://schemas.microsoft.com/office/drawing/2014/main" id="{C7F3DCE7-B86A-3AD9-F6B7-AB22B74A48FA}"/>
                </a:ext>
              </a:extLst>
            </p:cNvPr>
            <p:cNvSpPr>
              <a:spLocks/>
            </p:cNvSpPr>
            <p:nvPr/>
          </p:nvSpPr>
          <p:spPr>
            <a:xfrm>
              <a:off x="2722838" y="2662791"/>
              <a:ext cx="72000" cy="72000"/>
            </a:xfrm>
            <a:custGeom>
              <a:avLst/>
              <a:gdLst>
                <a:gd name="connsiteX0" fmla="*/ 76001 w 76000"/>
                <a:gd name="connsiteY0" fmla="*/ 20173 h 40346"/>
                <a:gd name="connsiteX1" fmla="*/ 38000 w 76000"/>
                <a:gd name="connsiteY1" fmla="*/ 0 h 40346"/>
                <a:gd name="connsiteX2" fmla="*/ 0 w 76000"/>
                <a:gd name="connsiteY2" fmla="*/ 20173 h 40346"/>
                <a:gd name="connsiteX3" fmla="*/ 38000 w 76000"/>
                <a:gd name="connsiteY3" fmla="*/ 40347 h 40346"/>
                <a:gd name="connsiteX4" fmla="*/ 76001 w 76000"/>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173"/>
                  </a:moveTo>
                  <a:cubicBezTo>
                    <a:pt x="76001" y="8994"/>
                    <a:pt x="59059" y="0"/>
                    <a:pt x="38000" y="0"/>
                  </a:cubicBezTo>
                  <a:cubicBezTo>
                    <a:pt x="16942" y="0"/>
                    <a:pt x="0" y="8994"/>
                    <a:pt x="0" y="20173"/>
                  </a:cubicBezTo>
                  <a:cubicBezTo>
                    <a:pt x="0" y="31353"/>
                    <a:pt x="17100" y="40347"/>
                    <a:pt x="38000" y="40347"/>
                  </a:cubicBezTo>
                  <a:cubicBezTo>
                    <a:pt x="58901" y="40347"/>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2" name="Freeform 392">
              <a:extLst>
                <a:ext uri="{FF2B5EF4-FFF2-40B4-BE49-F238E27FC236}">
                  <a16:creationId xmlns:a16="http://schemas.microsoft.com/office/drawing/2014/main" id="{9ED9DEB0-49A2-A4D2-8639-97687B927F84}"/>
                </a:ext>
              </a:extLst>
            </p:cNvPr>
            <p:cNvSpPr>
              <a:spLocks/>
            </p:cNvSpPr>
            <p:nvPr/>
          </p:nvSpPr>
          <p:spPr>
            <a:xfrm>
              <a:off x="2730438" y="2670861"/>
              <a:ext cx="72000" cy="72000"/>
            </a:xfrm>
            <a:custGeom>
              <a:avLst/>
              <a:gdLst>
                <a:gd name="connsiteX0" fmla="*/ 76001 w 76000"/>
                <a:gd name="connsiteY0" fmla="*/ 20173 h 40346"/>
                <a:gd name="connsiteX1" fmla="*/ 38000 w 76000"/>
                <a:gd name="connsiteY1" fmla="*/ 0 h 40346"/>
                <a:gd name="connsiteX2" fmla="*/ 0 w 76000"/>
                <a:gd name="connsiteY2" fmla="*/ 20173 h 40346"/>
                <a:gd name="connsiteX3" fmla="*/ 38000 w 76000"/>
                <a:gd name="connsiteY3" fmla="*/ 40347 h 40346"/>
                <a:gd name="connsiteX4" fmla="*/ 76001 w 76000"/>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173"/>
                  </a:moveTo>
                  <a:cubicBezTo>
                    <a:pt x="76001" y="8994"/>
                    <a:pt x="59059" y="0"/>
                    <a:pt x="38000" y="0"/>
                  </a:cubicBezTo>
                  <a:cubicBezTo>
                    <a:pt x="16942" y="0"/>
                    <a:pt x="0" y="8994"/>
                    <a:pt x="0" y="20173"/>
                  </a:cubicBezTo>
                  <a:cubicBezTo>
                    <a:pt x="0" y="31353"/>
                    <a:pt x="17100" y="40347"/>
                    <a:pt x="38000" y="40347"/>
                  </a:cubicBezTo>
                  <a:cubicBezTo>
                    <a:pt x="58901" y="40347"/>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3" name="Freeform 393">
              <a:extLst>
                <a:ext uri="{FF2B5EF4-FFF2-40B4-BE49-F238E27FC236}">
                  <a16:creationId xmlns:a16="http://schemas.microsoft.com/office/drawing/2014/main" id="{CA0FC486-9717-FA87-7D58-E28E43A5DA0E}"/>
                </a:ext>
              </a:extLst>
            </p:cNvPr>
            <p:cNvSpPr>
              <a:spLocks/>
            </p:cNvSpPr>
            <p:nvPr/>
          </p:nvSpPr>
          <p:spPr>
            <a:xfrm>
              <a:off x="2753238" y="2670861"/>
              <a:ext cx="72000" cy="72000"/>
            </a:xfrm>
            <a:custGeom>
              <a:avLst/>
              <a:gdLst>
                <a:gd name="connsiteX0" fmla="*/ 76001 w 76000"/>
                <a:gd name="connsiteY0" fmla="*/ 20173 h 40346"/>
                <a:gd name="connsiteX1" fmla="*/ 38159 w 76000"/>
                <a:gd name="connsiteY1" fmla="*/ 0 h 40346"/>
                <a:gd name="connsiteX2" fmla="*/ 0 w 76000"/>
                <a:gd name="connsiteY2" fmla="*/ 20173 h 40346"/>
                <a:gd name="connsiteX3" fmla="*/ 38159 w 76000"/>
                <a:gd name="connsiteY3" fmla="*/ 40347 h 40346"/>
                <a:gd name="connsiteX4" fmla="*/ 76001 w 76000"/>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173"/>
                  </a:moveTo>
                  <a:cubicBezTo>
                    <a:pt x="76001" y="8994"/>
                    <a:pt x="59059" y="0"/>
                    <a:pt x="38159" y="0"/>
                  </a:cubicBezTo>
                  <a:cubicBezTo>
                    <a:pt x="17259" y="0"/>
                    <a:pt x="0" y="8994"/>
                    <a:pt x="0" y="20173"/>
                  </a:cubicBezTo>
                  <a:cubicBezTo>
                    <a:pt x="0" y="31353"/>
                    <a:pt x="17100" y="40347"/>
                    <a:pt x="38159" y="40347"/>
                  </a:cubicBezTo>
                  <a:cubicBezTo>
                    <a:pt x="59217" y="40347"/>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Freeform 394">
              <a:extLst>
                <a:ext uri="{FF2B5EF4-FFF2-40B4-BE49-F238E27FC236}">
                  <a16:creationId xmlns:a16="http://schemas.microsoft.com/office/drawing/2014/main" id="{918C9C2D-FC6F-82CD-4158-BC5ADC974324}"/>
                </a:ext>
              </a:extLst>
            </p:cNvPr>
            <p:cNvSpPr>
              <a:spLocks/>
            </p:cNvSpPr>
            <p:nvPr/>
          </p:nvSpPr>
          <p:spPr>
            <a:xfrm>
              <a:off x="2760838" y="2691034"/>
              <a:ext cx="72000" cy="72000"/>
            </a:xfrm>
            <a:custGeom>
              <a:avLst/>
              <a:gdLst>
                <a:gd name="connsiteX0" fmla="*/ 76001 w 76000"/>
                <a:gd name="connsiteY0" fmla="*/ 20173 h 40262"/>
                <a:gd name="connsiteX1" fmla="*/ 38000 w 76000"/>
                <a:gd name="connsiteY1" fmla="*/ 0 h 40262"/>
                <a:gd name="connsiteX2" fmla="*/ 0 w 76000"/>
                <a:gd name="connsiteY2" fmla="*/ 20173 h 40262"/>
                <a:gd name="connsiteX3" fmla="*/ 38000 w 76000"/>
                <a:gd name="connsiteY3" fmla="*/ 40263 h 40262"/>
                <a:gd name="connsiteX4" fmla="*/ 76001 w 76000"/>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262">
                  <a:moveTo>
                    <a:pt x="76001" y="20173"/>
                  </a:moveTo>
                  <a:cubicBezTo>
                    <a:pt x="76001" y="8994"/>
                    <a:pt x="59059" y="0"/>
                    <a:pt x="38000" y="0"/>
                  </a:cubicBezTo>
                  <a:cubicBezTo>
                    <a:pt x="16942" y="0"/>
                    <a:pt x="0" y="8994"/>
                    <a:pt x="0" y="20173"/>
                  </a:cubicBezTo>
                  <a:cubicBezTo>
                    <a:pt x="0" y="31353"/>
                    <a:pt x="17100" y="40263"/>
                    <a:pt x="38000" y="40263"/>
                  </a:cubicBezTo>
                  <a:cubicBezTo>
                    <a:pt x="58901" y="40263"/>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5" name="Freeform 395">
              <a:extLst>
                <a:ext uri="{FF2B5EF4-FFF2-40B4-BE49-F238E27FC236}">
                  <a16:creationId xmlns:a16="http://schemas.microsoft.com/office/drawing/2014/main" id="{480D3707-A3BA-80E0-AD6D-91A5AEE389D5}"/>
                </a:ext>
              </a:extLst>
            </p:cNvPr>
            <p:cNvSpPr>
              <a:spLocks/>
            </p:cNvSpPr>
            <p:nvPr/>
          </p:nvSpPr>
          <p:spPr>
            <a:xfrm>
              <a:off x="2950840" y="2751554"/>
              <a:ext cx="72000" cy="72000"/>
            </a:xfrm>
            <a:custGeom>
              <a:avLst/>
              <a:gdLst>
                <a:gd name="connsiteX0" fmla="*/ 76001 w 76000"/>
                <a:gd name="connsiteY0" fmla="*/ 20173 h 40346"/>
                <a:gd name="connsiteX1" fmla="*/ 38159 w 76000"/>
                <a:gd name="connsiteY1" fmla="*/ 0 h 40346"/>
                <a:gd name="connsiteX2" fmla="*/ 0 w 76000"/>
                <a:gd name="connsiteY2" fmla="*/ 20173 h 40346"/>
                <a:gd name="connsiteX3" fmla="*/ 38159 w 76000"/>
                <a:gd name="connsiteY3" fmla="*/ 40347 h 40346"/>
                <a:gd name="connsiteX4" fmla="*/ 76001 w 76000"/>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173"/>
                  </a:moveTo>
                  <a:cubicBezTo>
                    <a:pt x="76001" y="8994"/>
                    <a:pt x="59059" y="0"/>
                    <a:pt x="38159" y="0"/>
                  </a:cubicBezTo>
                  <a:cubicBezTo>
                    <a:pt x="17258" y="0"/>
                    <a:pt x="0" y="8994"/>
                    <a:pt x="0" y="20173"/>
                  </a:cubicBezTo>
                  <a:cubicBezTo>
                    <a:pt x="0" y="31353"/>
                    <a:pt x="17100" y="40347"/>
                    <a:pt x="38159" y="40347"/>
                  </a:cubicBezTo>
                  <a:cubicBezTo>
                    <a:pt x="59217" y="40347"/>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6" name="Freeform 396">
              <a:extLst>
                <a:ext uri="{FF2B5EF4-FFF2-40B4-BE49-F238E27FC236}">
                  <a16:creationId xmlns:a16="http://schemas.microsoft.com/office/drawing/2014/main" id="{3AC5A2A8-4F4C-8A82-8165-9FB9D2CAF586}"/>
                </a:ext>
              </a:extLst>
            </p:cNvPr>
            <p:cNvSpPr>
              <a:spLocks/>
            </p:cNvSpPr>
            <p:nvPr/>
          </p:nvSpPr>
          <p:spPr>
            <a:xfrm>
              <a:off x="2996441" y="2771728"/>
              <a:ext cx="72000" cy="72000"/>
            </a:xfrm>
            <a:custGeom>
              <a:avLst/>
              <a:gdLst>
                <a:gd name="connsiteX0" fmla="*/ 76159 w 76159"/>
                <a:gd name="connsiteY0" fmla="*/ 20173 h 40346"/>
                <a:gd name="connsiteX1" fmla="*/ 38159 w 76159"/>
                <a:gd name="connsiteY1" fmla="*/ 0 h 40346"/>
                <a:gd name="connsiteX2" fmla="*/ 0 w 76159"/>
                <a:gd name="connsiteY2" fmla="*/ 20173 h 40346"/>
                <a:gd name="connsiteX3" fmla="*/ 38159 w 76159"/>
                <a:gd name="connsiteY3" fmla="*/ 40347 h 40346"/>
                <a:gd name="connsiteX4" fmla="*/ 76159 w 76159"/>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9" h="40346">
                  <a:moveTo>
                    <a:pt x="76159" y="20173"/>
                  </a:moveTo>
                  <a:cubicBezTo>
                    <a:pt x="76159" y="8994"/>
                    <a:pt x="59059" y="0"/>
                    <a:pt x="38159" y="0"/>
                  </a:cubicBezTo>
                  <a:cubicBezTo>
                    <a:pt x="17259" y="0"/>
                    <a:pt x="0" y="8994"/>
                    <a:pt x="0" y="20173"/>
                  </a:cubicBezTo>
                  <a:cubicBezTo>
                    <a:pt x="0" y="31353"/>
                    <a:pt x="17100" y="40347"/>
                    <a:pt x="38159" y="40347"/>
                  </a:cubicBezTo>
                  <a:cubicBezTo>
                    <a:pt x="59217" y="40347"/>
                    <a:pt x="76159" y="31269"/>
                    <a:pt x="76159"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7" name="Freeform 397">
              <a:extLst>
                <a:ext uri="{FF2B5EF4-FFF2-40B4-BE49-F238E27FC236}">
                  <a16:creationId xmlns:a16="http://schemas.microsoft.com/office/drawing/2014/main" id="{6D89781C-C56B-86D7-7BF2-60125A26C734}"/>
                </a:ext>
              </a:extLst>
            </p:cNvPr>
            <p:cNvSpPr>
              <a:spLocks/>
            </p:cNvSpPr>
            <p:nvPr/>
          </p:nvSpPr>
          <p:spPr>
            <a:xfrm>
              <a:off x="3011799" y="2783832"/>
              <a:ext cx="72000" cy="72000"/>
            </a:xfrm>
            <a:custGeom>
              <a:avLst/>
              <a:gdLst>
                <a:gd name="connsiteX0" fmla="*/ 75842 w 75842"/>
                <a:gd name="connsiteY0" fmla="*/ 20173 h 40346"/>
                <a:gd name="connsiteX1" fmla="*/ 38000 w 75842"/>
                <a:gd name="connsiteY1" fmla="*/ 0 h 40346"/>
                <a:gd name="connsiteX2" fmla="*/ 0 w 75842"/>
                <a:gd name="connsiteY2" fmla="*/ 20173 h 40346"/>
                <a:gd name="connsiteX3" fmla="*/ 38000 w 75842"/>
                <a:gd name="connsiteY3" fmla="*/ 40347 h 40346"/>
                <a:gd name="connsiteX4" fmla="*/ 75842 w 75842"/>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173"/>
                  </a:moveTo>
                  <a:cubicBezTo>
                    <a:pt x="75842" y="8994"/>
                    <a:pt x="58901" y="0"/>
                    <a:pt x="38000" y="0"/>
                  </a:cubicBezTo>
                  <a:cubicBezTo>
                    <a:pt x="17100" y="0"/>
                    <a:pt x="0" y="8994"/>
                    <a:pt x="0" y="20173"/>
                  </a:cubicBezTo>
                  <a:cubicBezTo>
                    <a:pt x="0" y="31353"/>
                    <a:pt x="16942" y="40347"/>
                    <a:pt x="38000" y="40347"/>
                  </a:cubicBezTo>
                  <a:cubicBezTo>
                    <a:pt x="59059" y="40347"/>
                    <a:pt x="75842" y="31269"/>
                    <a:pt x="75842"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8" name="Freeform 398">
              <a:extLst>
                <a:ext uri="{FF2B5EF4-FFF2-40B4-BE49-F238E27FC236}">
                  <a16:creationId xmlns:a16="http://schemas.microsoft.com/office/drawing/2014/main" id="{B0F0D009-541D-F418-560C-E7871DABFE8B}"/>
                </a:ext>
              </a:extLst>
            </p:cNvPr>
            <p:cNvSpPr>
              <a:spLocks/>
            </p:cNvSpPr>
            <p:nvPr/>
          </p:nvSpPr>
          <p:spPr>
            <a:xfrm>
              <a:off x="3019241" y="2812075"/>
              <a:ext cx="72000" cy="72000"/>
            </a:xfrm>
            <a:custGeom>
              <a:avLst/>
              <a:gdLst>
                <a:gd name="connsiteX0" fmla="*/ 76159 w 76159"/>
                <a:gd name="connsiteY0" fmla="*/ 20089 h 40346"/>
                <a:gd name="connsiteX1" fmla="*/ 38000 w 76159"/>
                <a:gd name="connsiteY1" fmla="*/ 0 h 40346"/>
                <a:gd name="connsiteX2" fmla="*/ 0 w 76159"/>
                <a:gd name="connsiteY2" fmla="*/ 20089 h 40346"/>
                <a:gd name="connsiteX3" fmla="*/ 38000 w 76159"/>
                <a:gd name="connsiteY3" fmla="*/ 40347 h 40346"/>
                <a:gd name="connsiteX4" fmla="*/ 76159 w 76159"/>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9" h="40346">
                  <a:moveTo>
                    <a:pt x="76159" y="20089"/>
                  </a:moveTo>
                  <a:cubicBezTo>
                    <a:pt x="76159" y="8994"/>
                    <a:pt x="59059" y="0"/>
                    <a:pt x="38000" y="0"/>
                  </a:cubicBezTo>
                  <a:cubicBezTo>
                    <a:pt x="16942" y="0"/>
                    <a:pt x="0" y="8994"/>
                    <a:pt x="0" y="20089"/>
                  </a:cubicBezTo>
                  <a:cubicBezTo>
                    <a:pt x="0" y="31185"/>
                    <a:pt x="17100" y="40347"/>
                    <a:pt x="38000" y="40347"/>
                  </a:cubicBezTo>
                  <a:cubicBezTo>
                    <a:pt x="58901" y="40347"/>
                    <a:pt x="76159" y="31269"/>
                    <a:pt x="76159"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9" name="Freeform 399">
              <a:extLst>
                <a:ext uri="{FF2B5EF4-FFF2-40B4-BE49-F238E27FC236}">
                  <a16:creationId xmlns:a16="http://schemas.microsoft.com/office/drawing/2014/main" id="{5A66F2C8-F90F-A18A-30D2-B29B439684F5}"/>
                </a:ext>
              </a:extLst>
            </p:cNvPr>
            <p:cNvSpPr>
              <a:spLocks/>
            </p:cNvSpPr>
            <p:nvPr/>
          </p:nvSpPr>
          <p:spPr>
            <a:xfrm>
              <a:off x="3034599" y="2888734"/>
              <a:ext cx="72000" cy="72000"/>
            </a:xfrm>
            <a:custGeom>
              <a:avLst/>
              <a:gdLst>
                <a:gd name="connsiteX0" fmla="*/ 75842 w 75842"/>
                <a:gd name="connsiteY0" fmla="*/ 20089 h 40346"/>
                <a:gd name="connsiteX1" fmla="*/ 38000 w 75842"/>
                <a:gd name="connsiteY1" fmla="*/ 0 h 40346"/>
                <a:gd name="connsiteX2" fmla="*/ 0 w 75842"/>
                <a:gd name="connsiteY2" fmla="*/ 20089 h 40346"/>
                <a:gd name="connsiteX3" fmla="*/ 38000 w 75842"/>
                <a:gd name="connsiteY3" fmla="*/ 40347 h 40346"/>
                <a:gd name="connsiteX4" fmla="*/ 75842 w 75842"/>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089"/>
                  </a:moveTo>
                  <a:cubicBezTo>
                    <a:pt x="75842" y="8994"/>
                    <a:pt x="58901" y="0"/>
                    <a:pt x="38000" y="0"/>
                  </a:cubicBezTo>
                  <a:cubicBezTo>
                    <a:pt x="17100" y="0"/>
                    <a:pt x="0" y="8994"/>
                    <a:pt x="0" y="20089"/>
                  </a:cubicBezTo>
                  <a:cubicBezTo>
                    <a:pt x="0" y="31185"/>
                    <a:pt x="16942" y="40347"/>
                    <a:pt x="38000" y="40347"/>
                  </a:cubicBezTo>
                  <a:cubicBezTo>
                    <a:pt x="59059" y="40347"/>
                    <a:pt x="75842" y="31269"/>
                    <a:pt x="75842"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0" name="Freeform 400">
              <a:extLst>
                <a:ext uri="{FF2B5EF4-FFF2-40B4-BE49-F238E27FC236}">
                  <a16:creationId xmlns:a16="http://schemas.microsoft.com/office/drawing/2014/main" id="{2EA997C8-54A8-A198-05E9-B0EAB7FE3C6C}"/>
                </a:ext>
              </a:extLst>
            </p:cNvPr>
            <p:cNvSpPr>
              <a:spLocks/>
            </p:cNvSpPr>
            <p:nvPr/>
          </p:nvSpPr>
          <p:spPr>
            <a:xfrm>
              <a:off x="3034599" y="2888734"/>
              <a:ext cx="72000" cy="72000"/>
            </a:xfrm>
            <a:custGeom>
              <a:avLst/>
              <a:gdLst>
                <a:gd name="connsiteX0" fmla="*/ 75842 w 75842"/>
                <a:gd name="connsiteY0" fmla="*/ 20089 h 40346"/>
                <a:gd name="connsiteX1" fmla="*/ 38000 w 75842"/>
                <a:gd name="connsiteY1" fmla="*/ 0 h 40346"/>
                <a:gd name="connsiteX2" fmla="*/ 0 w 75842"/>
                <a:gd name="connsiteY2" fmla="*/ 20089 h 40346"/>
                <a:gd name="connsiteX3" fmla="*/ 38000 w 75842"/>
                <a:gd name="connsiteY3" fmla="*/ 40347 h 40346"/>
                <a:gd name="connsiteX4" fmla="*/ 75842 w 75842"/>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089"/>
                  </a:moveTo>
                  <a:cubicBezTo>
                    <a:pt x="75842" y="8994"/>
                    <a:pt x="58901" y="0"/>
                    <a:pt x="38000" y="0"/>
                  </a:cubicBezTo>
                  <a:cubicBezTo>
                    <a:pt x="17100" y="0"/>
                    <a:pt x="0" y="8994"/>
                    <a:pt x="0" y="20089"/>
                  </a:cubicBezTo>
                  <a:cubicBezTo>
                    <a:pt x="0" y="31185"/>
                    <a:pt x="16942" y="40347"/>
                    <a:pt x="38000" y="40347"/>
                  </a:cubicBezTo>
                  <a:cubicBezTo>
                    <a:pt x="59059" y="40347"/>
                    <a:pt x="75842" y="31269"/>
                    <a:pt x="75842"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1" name="Freeform 401">
              <a:extLst>
                <a:ext uri="{FF2B5EF4-FFF2-40B4-BE49-F238E27FC236}">
                  <a16:creationId xmlns:a16="http://schemas.microsoft.com/office/drawing/2014/main" id="{FA83987B-7A89-F6F2-D94B-00036D37CD70}"/>
                </a:ext>
              </a:extLst>
            </p:cNvPr>
            <p:cNvSpPr>
              <a:spLocks/>
            </p:cNvSpPr>
            <p:nvPr/>
          </p:nvSpPr>
          <p:spPr>
            <a:xfrm>
              <a:off x="3080041" y="2908823"/>
              <a:ext cx="72000" cy="72000"/>
            </a:xfrm>
            <a:custGeom>
              <a:avLst/>
              <a:gdLst>
                <a:gd name="connsiteX0" fmla="*/ 76159 w 76159"/>
                <a:gd name="connsiteY0" fmla="*/ 20257 h 40430"/>
                <a:gd name="connsiteX1" fmla="*/ 38159 w 76159"/>
                <a:gd name="connsiteY1" fmla="*/ 0 h 40430"/>
                <a:gd name="connsiteX2" fmla="*/ 0 w 76159"/>
                <a:gd name="connsiteY2" fmla="*/ 20257 h 40430"/>
                <a:gd name="connsiteX3" fmla="*/ 38159 w 76159"/>
                <a:gd name="connsiteY3" fmla="*/ 40431 h 40430"/>
                <a:gd name="connsiteX4" fmla="*/ 76159 w 76159"/>
                <a:gd name="connsiteY4" fmla="*/ 20257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9" h="40430">
                  <a:moveTo>
                    <a:pt x="76159" y="20257"/>
                  </a:moveTo>
                  <a:cubicBezTo>
                    <a:pt x="76159" y="9078"/>
                    <a:pt x="59059" y="0"/>
                    <a:pt x="38159" y="0"/>
                  </a:cubicBezTo>
                  <a:cubicBezTo>
                    <a:pt x="17259" y="0"/>
                    <a:pt x="0" y="9078"/>
                    <a:pt x="0" y="20257"/>
                  </a:cubicBezTo>
                  <a:cubicBezTo>
                    <a:pt x="0" y="31437"/>
                    <a:pt x="17100" y="40431"/>
                    <a:pt x="38159" y="40431"/>
                  </a:cubicBezTo>
                  <a:cubicBezTo>
                    <a:pt x="59217" y="40431"/>
                    <a:pt x="76159" y="31353"/>
                    <a:pt x="76159" y="20257"/>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2" name="Freeform 402">
              <a:extLst>
                <a:ext uri="{FF2B5EF4-FFF2-40B4-BE49-F238E27FC236}">
                  <a16:creationId xmlns:a16="http://schemas.microsoft.com/office/drawing/2014/main" id="{2C0B405C-0C58-C30C-A6B8-82E4643F9FBA}"/>
                </a:ext>
              </a:extLst>
            </p:cNvPr>
            <p:cNvSpPr>
              <a:spLocks/>
            </p:cNvSpPr>
            <p:nvPr/>
          </p:nvSpPr>
          <p:spPr>
            <a:xfrm>
              <a:off x="3080041" y="2908823"/>
              <a:ext cx="72000" cy="72000"/>
            </a:xfrm>
            <a:custGeom>
              <a:avLst/>
              <a:gdLst>
                <a:gd name="connsiteX0" fmla="*/ 76159 w 76159"/>
                <a:gd name="connsiteY0" fmla="*/ 20257 h 40430"/>
                <a:gd name="connsiteX1" fmla="*/ 38159 w 76159"/>
                <a:gd name="connsiteY1" fmla="*/ 0 h 40430"/>
                <a:gd name="connsiteX2" fmla="*/ 0 w 76159"/>
                <a:gd name="connsiteY2" fmla="*/ 20257 h 40430"/>
                <a:gd name="connsiteX3" fmla="*/ 38159 w 76159"/>
                <a:gd name="connsiteY3" fmla="*/ 40431 h 40430"/>
                <a:gd name="connsiteX4" fmla="*/ 76159 w 76159"/>
                <a:gd name="connsiteY4" fmla="*/ 20257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9" h="40430">
                  <a:moveTo>
                    <a:pt x="76159" y="20257"/>
                  </a:moveTo>
                  <a:cubicBezTo>
                    <a:pt x="76159" y="9078"/>
                    <a:pt x="59059" y="0"/>
                    <a:pt x="38159" y="0"/>
                  </a:cubicBezTo>
                  <a:cubicBezTo>
                    <a:pt x="17259" y="0"/>
                    <a:pt x="0" y="9078"/>
                    <a:pt x="0" y="20257"/>
                  </a:cubicBezTo>
                  <a:cubicBezTo>
                    <a:pt x="0" y="31437"/>
                    <a:pt x="17100" y="40431"/>
                    <a:pt x="38159" y="40431"/>
                  </a:cubicBezTo>
                  <a:cubicBezTo>
                    <a:pt x="59217" y="40431"/>
                    <a:pt x="76159" y="31353"/>
                    <a:pt x="76159" y="20257"/>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3" name="Freeform 403">
              <a:extLst>
                <a:ext uri="{FF2B5EF4-FFF2-40B4-BE49-F238E27FC236}">
                  <a16:creationId xmlns:a16="http://schemas.microsoft.com/office/drawing/2014/main" id="{F1AFF70A-08E1-B4BC-BEDF-F3FA62BA0C51}"/>
                </a:ext>
              </a:extLst>
            </p:cNvPr>
            <p:cNvSpPr>
              <a:spLocks/>
            </p:cNvSpPr>
            <p:nvPr/>
          </p:nvSpPr>
          <p:spPr>
            <a:xfrm>
              <a:off x="3087641" y="2916976"/>
              <a:ext cx="72000" cy="72000"/>
            </a:xfrm>
            <a:custGeom>
              <a:avLst/>
              <a:gdLst>
                <a:gd name="connsiteX0" fmla="*/ 76001 w 76000"/>
                <a:gd name="connsiteY0" fmla="*/ 20173 h 40262"/>
                <a:gd name="connsiteX1" fmla="*/ 38000 w 76000"/>
                <a:gd name="connsiteY1" fmla="*/ 0 h 40262"/>
                <a:gd name="connsiteX2" fmla="*/ 0 w 76000"/>
                <a:gd name="connsiteY2" fmla="*/ 20173 h 40262"/>
                <a:gd name="connsiteX3" fmla="*/ 38000 w 76000"/>
                <a:gd name="connsiteY3" fmla="*/ 40263 h 40262"/>
                <a:gd name="connsiteX4" fmla="*/ 76001 w 76000"/>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262">
                  <a:moveTo>
                    <a:pt x="76001" y="20173"/>
                  </a:moveTo>
                  <a:cubicBezTo>
                    <a:pt x="76001" y="8994"/>
                    <a:pt x="59059" y="0"/>
                    <a:pt x="38000" y="0"/>
                  </a:cubicBezTo>
                  <a:cubicBezTo>
                    <a:pt x="16942" y="0"/>
                    <a:pt x="0" y="8994"/>
                    <a:pt x="0" y="20173"/>
                  </a:cubicBezTo>
                  <a:cubicBezTo>
                    <a:pt x="0" y="31353"/>
                    <a:pt x="17100" y="40263"/>
                    <a:pt x="38000" y="40263"/>
                  </a:cubicBezTo>
                  <a:cubicBezTo>
                    <a:pt x="58901" y="40263"/>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4" name="Freeform 404">
              <a:extLst>
                <a:ext uri="{FF2B5EF4-FFF2-40B4-BE49-F238E27FC236}">
                  <a16:creationId xmlns:a16="http://schemas.microsoft.com/office/drawing/2014/main" id="{62E77895-BDD3-46CC-D69A-02ACE87A4AFD}"/>
                </a:ext>
              </a:extLst>
            </p:cNvPr>
            <p:cNvSpPr>
              <a:spLocks/>
            </p:cNvSpPr>
            <p:nvPr/>
          </p:nvSpPr>
          <p:spPr>
            <a:xfrm>
              <a:off x="3087641" y="2916976"/>
              <a:ext cx="72000" cy="72000"/>
            </a:xfrm>
            <a:custGeom>
              <a:avLst/>
              <a:gdLst>
                <a:gd name="connsiteX0" fmla="*/ 76001 w 76000"/>
                <a:gd name="connsiteY0" fmla="*/ 20173 h 40262"/>
                <a:gd name="connsiteX1" fmla="*/ 38000 w 76000"/>
                <a:gd name="connsiteY1" fmla="*/ 0 h 40262"/>
                <a:gd name="connsiteX2" fmla="*/ 0 w 76000"/>
                <a:gd name="connsiteY2" fmla="*/ 20173 h 40262"/>
                <a:gd name="connsiteX3" fmla="*/ 38000 w 76000"/>
                <a:gd name="connsiteY3" fmla="*/ 40263 h 40262"/>
                <a:gd name="connsiteX4" fmla="*/ 76001 w 76000"/>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262">
                  <a:moveTo>
                    <a:pt x="76001" y="20173"/>
                  </a:moveTo>
                  <a:cubicBezTo>
                    <a:pt x="76001" y="8994"/>
                    <a:pt x="59059" y="0"/>
                    <a:pt x="38000" y="0"/>
                  </a:cubicBezTo>
                  <a:cubicBezTo>
                    <a:pt x="16942" y="0"/>
                    <a:pt x="0" y="8994"/>
                    <a:pt x="0" y="20173"/>
                  </a:cubicBezTo>
                  <a:cubicBezTo>
                    <a:pt x="0" y="31353"/>
                    <a:pt x="17100" y="40263"/>
                    <a:pt x="38000" y="40263"/>
                  </a:cubicBezTo>
                  <a:cubicBezTo>
                    <a:pt x="58901" y="40263"/>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5" name="Freeform 405">
              <a:extLst>
                <a:ext uri="{FF2B5EF4-FFF2-40B4-BE49-F238E27FC236}">
                  <a16:creationId xmlns:a16="http://schemas.microsoft.com/office/drawing/2014/main" id="{5B48B85F-5FE0-5F76-0BD3-A4C4AEED3342}"/>
                </a:ext>
              </a:extLst>
            </p:cNvPr>
            <p:cNvSpPr>
              <a:spLocks/>
            </p:cNvSpPr>
            <p:nvPr/>
          </p:nvSpPr>
          <p:spPr>
            <a:xfrm>
              <a:off x="3087641" y="2916976"/>
              <a:ext cx="72000" cy="72000"/>
            </a:xfrm>
            <a:custGeom>
              <a:avLst/>
              <a:gdLst>
                <a:gd name="connsiteX0" fmla="*/ 76001 w 76000"/>
                <a:gd name="connsiteY0" fmla="*/ 20173 h 40262"/>
                <a:gd name="connsiteX1" fmla="*/ 38000 w 76000"/>
                <a:gd name="connsiteY1" fmla="*/ 0 h 40262"/>
                <a:gd name="connsiteX2" fmla="*/ 0 w 76000"/>
                <a:gd name="connsiteY2" fmla="*/ 20173 h 40262"/>
                <a:gd name="connsiteX3" fmla="*/ 38000 w 76000"/>
                <a:gd name="connsiteY3" fmla="*/ 40263 h 40262"/>
                <a:gd name="connsiteX4" fmla="*/ 76001 w 76000"/>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262">
                  <a:moveTo>
                    <a:pt x="76001" y="20173"/>
                  </a:moveTo>
                  <a:cubicBezTo>
                    <a:pt x="76001" y="8994"/>
                    <a:pt x="59059" y="0"/>
                    <a:pt x="38000" y="0"/>
                  </a:cubicBezTo>
                  <a:cubicBezTo>
                    <a:pt x="16942" y="0"/>
                    <a:pt x="0" y="8994"/>
                    <a:pt x="0" y="20173"/>
                  </a:cubicBezTo>
                  <a:cubicBezTo>
                    <a:pt x="0" y="31353"/>
                    <a:pt x="17100" y="40263"/>
                    <a:pt x="38000" y="40263"/>
                  </a:cubicBezTo>
                  <a:cubicBezTo>
                    <a:pt x="58901" y="40263"/>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6" name="Freeform 406">
              <a:extLst>
                <a:ext uri="{FF2B5EF4-FFF2-40B4-BE49-F238E27FC236}">
                  <a16:creationId xmlns:a16="http://schemas.microsoft.com/office/drawing/2014/main" id="{83416513-D4D3-F66E-CAFF-9513B9B9A1CA}"/>
                </a:ext>
              </a:extLst>
            </p:cNvPr>
            <p:cNvSpPr>
              <a:spLocks/>
            </p:cNvSpPr>
            <p:nvPr/>
          </p:nvSpPr>
          <p:spPr>
            <a:xfrm>
              <a:off x="3148442" y="2953289"/>
              <a:ext cx="72000" cy="72000"/>
            </a:xfrm>
            <a:custGeom>
              <a:avLst/>
              <a:gdLst>
                <a:gd name="connsiteX0" fmla="*/ 76159 w 76159"/>
                <a:gd name="connsiteY0" fmla="*/ 20173 h 40346"/>
                <a:gd name="connsiteX1" fmla="*/ 38000 w 76159"/>
                <a:gd name="connsiteY1" fmla="*/ 0 h 40346"/>
                <a:gd name="connsiteX2" fmla="*/ 0 w 76159"/>
                <a:gd name="connsiteY2" fmla="*/ 20173 h 40346"/>
                <a:gd name="connsiteX3" fmla="*/ 38000 w 76159"/>
                <a:gd name="connsiteY3" fmla="*/ 40347 h 40346"/>
                <a:gd name="connsiteX4" fmla="*/ 76159 w 76159"/>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9" h="40346">
                  <a:moveTo>
                    <a:pt x="76159" y="20173"/>
                  </a:moveTo>
                  <a:cubicBezTo>
                    <a:pt x="76159" y="8994"/>
                    <a:pt x="59059" y="0"/>
                    <a:pt x="38000" y="0"/>
                  </a:cubicBezTo>
                  <a:cubicBezTo>
                    <a:pt x="16942" y="0"/>
                    <a:pt x="0" y="8994"/>
                    <a:pt x="0" y="20173"/>
                  </a:cubicBezTo>
                  <a:cubicBezTo>
                    <a:pt x="0" y="31353"/>
                    <a:pt x="17100" y="40347"/>
                    <a:pt x="38000" y="40347"/>
                  </a:cubicBezTo>
                  <a:cubicBezTo>
                    <a:pt x="58901" y="40347"/>
                    <a:pt x="76159" y="31269"/>
                    <a:pt x="76159"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7" name="Freeform 407">
              <a:extLst>
                <a:ext uri="{FF2B5EF4-FFF2-40B4-BE49-F238E27FC236}">
                  <a16:creationId xmlns:a16="http://schemas.microsoft.com/office/drawing/2014/main" id="{C0B28676-8108-C86C-C545-3DEC2C253AD3}"/>
                </a:ext>
              </a:extLst>
            </p:cNvPr>
            <p:cNvSpPr>
              <a:spLocks/>
            </p:cNvSpPr>
            <p:nvPr/>
          </p:nvSpPr>
          <p:spPr>
            <a:xfrm>
              <a:off x="3156200" y="2953289"/>
              <a:ext cx="72000" cy="72000"/>
            </a:xfrm>
            <a:custGeom>
              <a:avLst/>
              <a:gdLst>
                <a:gd name="connsiteX0" fmla="*/ 75842 w 75842"/>
                <a:gd name="connsiteY0" fmla="*/ 20173 h 40346"/>
                <a:gd name="connsiteX1" fmla="*/ 37842 w 75842"/>
                <a:gd name="connsiteY1" fmla="*/ 0 h 40346"/>
                <a:gd name="connsiteX2" fmla="*/ 0 w 75842"/>
                <a:gd name="connsiteY2" fmla="*/ 20173 h 40346"/>
                <a:gd name="connsiteX3" fmla="*/ 37842 w 75842"/>
                <a:gd name="connsiteY3" fmla="*/ 40347 h 40346"/>
                <a:gd name="connsiteX4" fmla="*/ 75842 w 75842"/>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173"/>
                  </a:moveTo>
                  <a:cubicBezTo>
                    <a:pt x="75842" y="8994"/>
                    <a:pt x="58900" y="0"/>
                    <a:pt x="37842" y="0"/>
                  </a:cubicBezTo>
                  <a:cubicBezTo>
                    <a:pt x="16783" y="0"/>
                    <a:pt x="0" y="8994"/>
                    <a:pt x="0" y="20173"/>
                  </a:cubicBezTo>
                  <a:cubicBezTo>
                    <a:pt x="0" y="31353"/>
                    <a:pt x="16942" y="40347"/>
                    <a:pt x="37842" y="40347"/>
                  </a:cubicBezTo>
                  <a:cubicBezTo>
                    <a:pt x="58742" y="40347"/>
                    <a:pt x="75842" y="31269"/>
                    <a:pt x="75842"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8" name="Freeform 408">
              <a:extLst>
                <a:ext uri="{FF2B5EF4-FFF2-40B4-BE49-F238E27FC236}">
                  <a16:creationId xmlns:a16="http://schemas.microsoft.com/office/drawing/2014/main" id="{E48BD7AC-7F94-C6B7-809A-D97FB3F9573F}"/>
                </a:ext>
              </a:extLst>
            </p:cNvPr>
            <p:cNvSpPr>
              <a:spLocks/>
            </p:cNvSpPr>
            <p:nvPr/>
          </p:nvSpPr>
          <p:spPr>
            <a:xfrm>
              <a:off x="3323244" y="2997586"/>
              <a:ext cx="72000" cy="72000"/>
            </a:xfrm>
            <a:custGeom>
              <a:avLst/>
              <a:gdLst>
                <a:gd name="connsiteX0" fmla="*/ 76001 w 76000"/>
                <a:gd name="connsiteY0" fmla="*/ 20257 h 40430"/>
                <a:gd name="connsiteX1" fmla="*/ 38000 w 76000"/>
                <a:gd name="connsiteY1" fmla="*/ 0 h 40430"/>
                <a:gd name="connsiteX2" fmla="*/ 0 w 76000"/>
                <a:gd name="connsiteY2" fmla="*/ 20257 h 40430"/>
                <a:gd name="connsiteX3" fmla="*/ 38000 w 76000"/>
                <a:gd name="connsiteY3" fmla="*/ 40431 h 40430"/>
                <a:gd name="connsiteX4" fmla="*/ 76001 w 76000"/>
                <a:gd name="connsiteY4" fmla="*/ 20257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430">
                  <a:moveTo>
                    <a:pt x="76001" y="20257"/>
                  </a:moveTo>
                  <a:cubicBezTo>
                    <a:pt x="76001" y="9078"/>
                    <a:pt x="59059" y="0"/>
                    <a:pt x="38000" y="0"/>
                  </a:cubicBezTo>
                  <a:cubicBezTo>
                    <a:pt x="16942" y="0"/>
                    <a:pt x="0" y="9078"/>
                    <a:pt x="0" y="20257"/>
                  </a:cubicBezTo>
                  <a:cubicBezTo>
                    <a:pt x="0" y="31437"/>
                    <a:pt x="17100" y="40431"/>
                    <a:pt x="38000" y="40431"/>
                  </a:cubicBezTo>
                  <a:cubicBezTo>
                    <a:pt x="58901" y="40431"/>
                    <a:pt x="76001" y="31353"/>
                    <a:pt x="76001" y="20257"/>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9" name="Freeform 409">
              <a:extLst>
                <a:ext uri="{FF2B5EF4-FFF2-40B4-BE49-F238E27FC236}">
                  <a16:creationId xmlns:a16="http://schemas.microsoft.com/office/drawing/2014/main" id="{443A52D7-B3C5-1483-F8E1-B5A4CD9CD28F}"/>
                </a:ext>
              </a:extLst>
            </p:cNvPr>
            <p:cNvSpPr>
              <a:spLocks/>
            </p:cNvSpPr>
            <p:nvPr/>
          </p:nvSpPr>
          <p:spPr>
            <a:xfrm>
              <a:off x="3330844" y="2997586"/>
              <a:ext cx="72000" cy="72000"/>
            </a:xfrm>
            <a:custGeom>
              <a:avLst/>
              <a:gdLst>
                <a:gd name="connsiteX0" fmla="*/ 76001 w 76000"/>
                <a:gd name="connsiteY0" fmla="*/ 20257 h 40430"/>
                <a:gd name="connsiteX1" fmla="*/ 38159 w 76000"/>
                <a:gd name="connsiteY1" fmla="*/ 0 h 40430"/>
                <a:gd name="connsiteX2" fmla="*/ 0 w 76000"/>
                <a:gd name="connsiteY2" fmla="*/ 20257 h 40430"/>
                <a:gd name="connsiteX3" fmla="*/ 38159 w 76000"/>
                <a:gd name="connsiteY3" fmla="*/ 40431 h 40430"/>
                <a:gd name="connsiteX4" fmla="*/ 76001 w 76000"/>
                <a:gd name="connsiteY4" fmla="*/ 20257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430">
                  <a:moveTo>
                    <a:pt x="76001" y="20257"/>
                  </a:moveTo>
                  <a:cubicBezTo>
                    <a:pt x="76001" y="9078"/>
                    <a:pt x="59059" y="0"/>
                    <a:pt x="38159" y="0"/>
                  </a:cubicBezTo>
                  <a:cubicBezTo>
                    <a:pt x="17258" y="0"/>
                    <a:pt x="0" y="9078"/>
                    <a:pt x="0" y="20257"/>
                  </a:cubicBezTo>
                  <a:cubicBezTo>
                    <a:pt x="0" y="31437"/>
                    <a:pt x="17100" y="40431"/>
                    <a:pt x="38159" y="40431"/>
                  </a:cubicBezTo>
                  <a:cubicBezTo>
                    <a:pt x="59217" y="40431"/>
                    <a:pt x="76001" y="31353"/>
                    <a:pt x="76001" y="20257"/>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0" name="Freeform 410">
              <a:extLst>
                <a:ext uri="{FF2B5EF4-FFF2-40B4-BE49-F238E27FC236}">
                  <a16:creationId xmlns:a16="http://schemas.microsoft.com/office/drawing/2014/main" id="{BCA0DC32-1B4E-6B6C-4D88-D1E28CB4DF96}"/>
                </a:ext>
              </a:extLst>
            </p:cNvPr>
            <p:cNvSpPr>
              <a:spLocks/>
            </p:cNvSpPr>
            <p:nvPr/>
          </p:nvSpPr>
          <p:spPr>
            <a:xfrm>
              <a:off x="3361244" y="3042052"/>
              <a:ext cx="72000" cy="72000"/>
            </a:xfrm>
            <a:custGeom>
              <a:avLst/>
              <a:gdLst>
                <a:gd name="connsiteX0" fmla="*/ 76001 w 76000"/>
                <a:gd name="connsiteY0" fmla="*/ 20173 h 40262"/>
                <a:gd name="connsiteX1" fmla="*/ 38000 w 76000"/>
                <a:gd name="connsiteY1" fmla="*/ 0 h 40262"/>
                <a:gd name="connsiteX2" fmla="*/ 0 w 76000"/>
                <a:gd name="connsiteY2" fmla="*/ 20173 h 40262"/>
                <a:gd name="connsiteX3" fmla="*/ 38000 w 76000"/>
                <a:gd name="connsiteY3" fmla="*/ 40263 h 40262"/>
                <a:gd name="connsiteX4" fmla="*/ 76001 w 76000"/>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262">
                  <a:moveTo>
                    <a:pt x="76001" y="20173"/>
                  </a:moveTo>
                  <a:cubicBezTo>
                    <a:pt x="76001" y="8994"/>
                    <a:pt x="59059" y="0"/>
                    <a:pt x="38000" y="0"/>
                  </a:cubicBezTo>
                  <a:cubicBezTo>
                    <a:pt x="16942" y="0"/>
                    <a:pt x="0" y="8994"/>
                    <a:pt x="0" y="20173"/>
                  </a:cubicBezTo>
                  <a:cubicBezTo>
                    <a:pt x="0" y="31353"/>
                    <a:pt x="17100" y="40263"/>
                    <a:pt x="38000" y="40263"/>
                  </a:cubicBezTo>
                  <a:cubicBezTo>
                    <a:pt x="58901" y="40263"/>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1" name="Freeform 411">
              <a:extLst>
                <a:ext uri="{FF2B5EF4-FFF2-40B4-BE49-F238E27FC236}">
                  <a16:creationId xmlns:a16="http://schemas.microsoft.com/office/drawing/2014/main" id="{87EAC244-2B0A-ADDD-5356-B0B335B8CC8F}"/>
                </a:ext>
              </a:extLst>
            </p:cNvPr>
            <p:cNvSpPr>
              <a:spLocks/>
            </p:cNvSpPr>
            <p:nvPr/>
          </p:nvSpPr>
          <p:spPr>
            <a:xfrm>
              <a:off x="3369002" y="3054156"/>
              <a:ext cx="72000" cy="72000"/>
            </a:xfrm>
            <a:custGeom>
              <a:avLst/>
              <a:gdLst>
                <a:gd name="connsiteX0" fmla="*/ 75842 w 75842"/>
                <a:gd name="connsiteY0" fmla="*/ 20173 h 40346"/>
                <a:gd name="connsiteX1" fmla="*/ 37842 w 75842"/>
                <a:gd name="connsiteY1" fmla="*/ 0 h 40346"/>
                <a:gd name="connsiteX2" fmla="*/ 0 w 75842"/>
                <a:gd name="connsiteY2" fmla="*/ 20173 h 40346"/>
                <a:gd name="connsiteX3" fmla="*/ 37842 w 75842"/>
                <a:gd name="connsiteY3" fmla="*/ 40347 h 40346"/>
                <a:gd name="connsiteX4" fmla="*/ 75842 w 75842"/>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173"/>
                  </a:moveTo>
                  <a:cubicBezTo>
                    <a:pt x="75842" y="8994"/>
                    <a:pt x="58901" y="0"/>
                    <a:pt x="37842" y="0"/>
                  </a:cubicBezTo>
                  <a:cubicBezTo>
                    <a:pt x="16784" y="0"/>
                    <a:pt x="0" y="8994"/>
                    <a:pt x="0" y="20173"/>
                  </a:cubicBezTo>
                  <a:cubicBezTo>
                    <a:pt x="0" y="31353"/>
                    <a:pt x="16942" y="40347"/>
                    <a:pt x="37842" y="40347"/>
                  </a:cubicBezTo>
                  <a:cubicBezTo>
                    <a:pt x="58742" y="40347"/>
                    <a:pt x="75842" y="31269"/>
                    <a:pt x="75842"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2" name="Freeform 412">
              <a:extLst>
                <a:ext uri="{FF2B5EF4-FFF2-40B4-BE49-F238E27FC236}">
                  <a16:creationId xmlns:a16="http://schemas.microsoft.com/office/drawing/2014/main" id="{7861C249-C0F4-47A2-9C64-87DA9F401567}"/>
                </a:ext>
              </a:extLst>
            </p:cNvPr>
            <p:cNvSpPr>
              <a:spLocks/>
            </p:cNvSpPr>
            <p:nvPr/>
          </p:nvSpPr>
          <p:spPr>
            <a:xfrm>
              <a:off x="3369002" y="3054156"/>
              <a:ext cx="72000" cy="72000"/>
            </a:xfrm>
            <a:custGeom>
              <a:avLst/>
              <a:gdLst>
                <a:gd name="connsiteX0" fmla="*/ 75842 w 75842"/>
                <a:gd name="connsiteY0" fmla="*/ 20173 h 40346"/>
                <a:gd name="connsiteX1" fmla="*/ 37842 w 75842"/>
                <a:gd name="connsiteY1" fmla="*/ 0 h 40346"/>
                <a:gd name="connsiteX2" fmla="*/ 0 w 75842"/>
                <a:gd name="connsiteY2" fmla="*/ 20173 h 40346"/>
                <a:gd name="connsiteX3" fmla="*/ 37842 w 75842"/>
                <a:gd name="connsiteY3" fmla="*/ 40347 h 40346"/>
                <a:gd name="connsiteX4" fmla="*/ 75842 w 75842"/>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173"/>
                  </a:moveTo>
                  <a:cubicBezTo>
                    <a:pt x="75842" y="8994"/>
                    <a:pt x="58901" y="0"/>
                    <a:pt x="37842" y="0"/>
                  </a:cubicBezTo>
                  <a:cubicBezTo>
                    <a:pt x="16784" y="0"/>
                    <a:pt x="0" y="8994"/>
                    <a:pt x="0" y="20173"/>
                  </a:cubicBezTo>
                  <a:cubicBezTo>
                    <a:pt x="0" y="31353"/>
                    <a:pt x="16942" y="40347"/>
                    <a:pt x="37842" y="40347"/>
                  </a:cubicBezTo>
                  <a:cubicBezTo>
                    <a:pt x="58742" y="40347"/>
                    <a:pt x="75842" y="31269"/>
                    <a:pt x="75842"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3" name="Freeform 413">
              <a:extLst>
                <a:ext uri="{FF2B5EF4-FFF2-40B4-BE49-F238E27FC236}">
                  <a16:creationId xmlns:a16="http://schemas.microsoft.com/office/drawing/2014/main" id="{E254E222-51DD-D548-364E-5CE068FB3EF0}"/>
                </a:ext>
              </a:extLst>
            </p:cNvPr>
            <p:cNvSpPr>
              <a:spLocks/>
            </p:cNvSpPr>
            <p:nvPr/>
          </p:nvSpPr>
          <p:spPr>
            <a:xfrm>
              <a:off x="3376444" y="3078364"/>
              <a:ext cx="72000" cy="72000"/>
            </a:xfrm>
            <a:custGeom>
              <a:avLst/>
              <a:gdLst>
                <a:gd name="connsiteX0" fmla="*/ 76159 w 76159"/>
                <a:gd name="connsiteY0" fmla="*/ 20089 h 40346"/>
                <a:gd name="connsiteX1" fmla="*/ 38159 w 76159"/>
                <a:gd name="connsiteY1" fmla="*/ 0 h 40346"/>
                <a:gd name="connsiteX2" fmla="*/ 0 w 76159"/>
                <a:gd name="connsiteY2" fmla="*/ 20089 h 40346"/>
                <a:gd name="connsiteX3" fmla="*/ 38159 w 76159"/>
                <a:gd name="connsiteY3" fmla="*/ 40347 h 40346"/>
                <a:gd name="connsiteX4" fmla="*/ 76159 w 76159"/>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9" h="40346">
                  <a:moveTo>
                    <a:pt x="76159" y="20089"/>
                  </a:moveTo>
                  <a:cubicBezTo>
                    <a:pt x="76159" y="8994"/>
                    <a:pt x="59059" y="0"/>
                    <a:pt x="38159" y="0"/>
                  </a:cubicBezTo>
                  <a:cubicBezTo>
                    <a:pt x="17259" y="0"/>
                    <a:pt x="0" y="8994"/>
                    <a:pt x="0" y="20089"/>
                  </a:cubicBezTo>
                  <a:cubicBezTo>
                    <a:pt x="0" y="31185"/>
                    <a:pt x="17100" y="40347"/>
                    <a:pt x="38159" y="40347"/>
                  </a:cubicBezTo>
                  <a:cubicBezTo>
                    <a:pt x="59217" y="40347"/>
                    <a:pt x="76159" y="31269"/>
                    <a:pt x="76159"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4" name="Freeform 414">
              <a:extLst>
                <a:ext uri="{FF2B5EF4-FFF2-40B4-BE49-F238E27FC236}">
                  <a16:creationId xmlns:a16="http://schemas.microsoft.com/office/drawing/2014/main" id="{F245F0A8-D38C-78E4-E392-EE8DDFD6E24F}"/>
                </a:ext>
              </a:extLst>
            </p:cNvPr>
            <p:cNvSpPr>
              <a:spLocks/>
            </p:cNvSpPr>
            <p:nvPr/>
          </p:nvSpPr>
          <p:spPr>
            <a:xfrm>
              <a:off x="3376444" y="3078364"/>
              <a:ext cx="72000" cy="72000"/>
            </a:xfrm>
            <a:custGeom>
              <a:avLst/>
              <a:gdLst>
                <a:gd name="connsiteX0" fmla="*/ 76159 w 76159"/>
                <a:gd name="connsiteY0" fmla="*/ 20089 h 40346"/>
                <a:gd name="connsiteX1" fmla="*/ 38159 w 76159"/>
                <a:gd name="connsiteY1" fmla="*/ 0 h 40346"/>
                <a:gd name="connsiteX2" fmla="*/ 0 w 76159"/>
                <a:gd name="connsiteY2" fmla="*/ 20089 h 40346"/>
                <a:gd name="connsiteX3" fmla="*/ 38159 w 76159"/>
                <a:gd name="connsiteY3" fmla="*/ 40347 h 40346"/>
                <a:gd name="connsiteX4" fmla="*/ 76159 w 76159"/>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9" h="40346">
                  <a:moveTo>
                    <a:pt x="76159" y="20089"/>
                  </a:moveTo>
                  <a:cubicBezTo>
                    <a:pt x="76159" y="8994"/>
                    <a:pt x="59059" y="0"/>
                    <a:pt x="38159" y="0"/>
                  </a:cubicBezTo>
                  <a:cubicBezTo>
                    <a:pt x="17259" y="0"/>
                    <a:pt x="0" y="8994"/>
                    <a:pt x="0" y="20089"/>
                  </a:cubicBezTo>
                  <a:cubicBezTo>
                    <a:pt x="0" y="31185"/>
                    <a:pt x="17100" y="40347"/>
                    <a:pt x="38159" y="40347"/>
                  </a:cubicBezTo>
                  <a:cubicBezTo>
                    <a:pt x="59217" y="40347"/>
                    <a:pt x="76159" y="31269"/>
                    <a:pt x="76159"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5" name="Freeform 415">
              <a:extLst>
                <a:ext uri="{FF2B5EF4-FFF2-40B4-BE49-F238E27FC236}">
                  <a16:creationId xmlns:a16="http://schemas.microsoft.com/office/drawing/2014/main" id="{1E1F8D14-2F3A-814D-1BCF-6E94A28246ED}"/>
                </a:ext>
              </a:extLst>
            </p:cNvPr>
            <p:cNvSpPr>
              <a:spLocks/>
            </p:cNvSpPr>
            <p:nvPr/>
          </p:nvSpPr>
          <p:spPr>
            <a:xfrm>
              <a:off x="3391803" y="3090468"/>
              <a:ext cx="72000" cy="72000"/>
            </a:xfrm>
            <a:custGeom>
              <a:avLst/>
              <a:gdLst>
                <a:gd name="connsiteX0" fmla="*/ 75842 w 75842"/>
                <a:gd name="connsiteY0" fmla="*/ 20089 h 40346"/>
                <a:gd name="connsiteX1" fmla="*/ 38000 w 75842"/>
                <a:gd name="connsiteY1" fmla="*/ 0 h 40346"/>
                <a:gd name="connsiteX2" fmla="*/ 0 w 75842"/>
                <a:gd name="connsiteY2" fmla="*/ 20089 h 40346"/>
                <a:gd name="connsiteX3" fmla="*/ 38000 w 75842"/>
                <a:gd name="connsiteY3" fmla="*/ 40347 h 40346"/>
                <a:gd name="connsiteX4" fmla="*/ 75842 w 75842"/>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089"/>
                  </a:moveTo>
                  <a:cubicBezTo>
                    <a:pt x="75842" y="8994"/>
                    <a:pt x="58901" y="0"/>
                    <a:pt x="38000" y="0"/>
                  </a:cubicBezTo>
                  <a:cubicBezTo>
                    <a:pt x="17100" y="0"/>
                    <a:pt x="0" y="8994"/>
                    <a:pt x="0" y="20089"/>
                  </a:cubicBezTo>
                  <a:cubicBezTo>
                    <a:pt x="0" y="31185"/>
                    <a:pt x="16942" y="40347"/>
                    <a:pt x="38000" y="40347"/>
                  </a:cubicBezTo>
                  <a:cubicBezTo>
                    <a:pt x="59059" y="40347"/>
                    <a:pt x="75842" y="31269"/>
                    <a:pt x="75842"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6" name="Freeform 416">
              <a:extLst>
                <a:ext uri="{FF2B5EF4-FFF2-40B4-BE49-F238E27FC236}">
                  <a16:creationId xmlns:a16="http://schemas.microsoft.com/office/drawing/2014/main" id="{C24D672C-1638-10EB-6A6F-EEB34DA644A3}"/>
                </a:ext>
              </a:extLst>
            </p:cNvPr>
            <p:cNvSpPr>
              <a:spLocks/>
            </p:cNvSpPr>
            <p:nvPr/>
          </p:nvSpPr>
          <p:spPr>
            <a:xfrm>
              <a:off x="3437245" y="3114676"/>
              <a:ext cx="72000" cy="72000"/>
            </a:xfrm>
            <a:custGeom>
              <a:avLst/>
              <a:gdLst>
                <a:gd name="connsiteX0" fmla="*/ 76001 w 76000"/>
                <a:gd name="connsiteY0" fmla="*/ 20089 h 40346"/>
                <a:gd name="connsiteX1" fmla="*/ 38159 w 76000"/>
                <a:gd name="connsiteY1" fmla="*/ 0 h 40346"/>
                <a:gd name="connsiteX2" fmla="*/ 0 w 76000"/>
                <a:gd name="connsiteY2" fmla="*/ 20089 h 40346"/>
                <a:gd name="connsiteX3" fmla="*/ 38159 w 76000"/>
                <a:gd name="connsiteY3" fmla="*/ 40347 h 40346"/>
                <a:gd name="connsiteX4" fmla="*/ 76001 w 76000"/>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089"/>
                  </a:moveTo>
                  <a:cubicBezTo>
                    <a:pt x="76001" y="8994"/>
                    <a:pt x="59059" y="0"/>
                    <a:pt x="38159" y="0"/>
                  </a:cubicBezTo>
                  <a:cubicBezTo>
                    <a:pt x="17258" y="0"/>
                    <a:pt x="0" y="8994"/>
                    <a:pt x="0" y="20089"/>
                  </a:cubicBezTo>
                  <a:cubicBezTo>
                    <a:pt x="0" y="31185"/>
                    <a:pt x="17100" y="40347"/>
                    <a:pt x="38159" y="40347"/>
                  </a:cubicBezTo>
                  <a:cubicBezTo>
                    <a:pt x="59217" y="40347"/>
                    <a:pt x="76001" y="31269"/>
                    <a:pt x="76001"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7" name="Freeform 417">
              <a:extLst>
                <a:ext uri="{FF2B5EF4-FFF2-40B4-BE49-F238E27FC236}">
                  <a16:creationId xmlns:a16="http://schemas.microsoft.com/office/drawing/2014/main" id="{2D298C0A-25C4-2642-C87F-5E540AB165E5}"/>
                </a:ext>
              </a:extLst>
            </p:cNvPr>
            <p:cNvSpPr>
              <a:spLocks/>
            </p:cNvSpPr>
            <p:nvPr/>
          </p:nvSpPr>
          <p:spPr>
            <a:xfrm>
              <a:off x="3475403" y="3114676"/>
              <a:ext cx="72000" cy="72000"/>
            </a:xfrm>
            <a:custGeom>
              <a:avLst/>
              <a:gdLst>
                <a:gd name="connsiteX0" fmla="*/ 75842 w 75842"/>
                <a:gd name="connsiteY0" fmla="*/ 20089 h 40346"/>
                <a:gd name="connsiteX1" fmla="*/ 37842 w 75842"/>
                <a:gd name="connsiteY1" fmla="*/ 0 h 40346"/>
                <a:gd name="connsiteX2" fmla="*/ 0 w 75842"/>
                <a:gd name="connsiteY2" fmla="*/ 20089 h 40346"/>
                <a:gd name="connsiteX3" fmla="*/ 37842 w 75842"/>
                <a:gd name="connsiteY3" fmla="*/ 40347 h 40346"/>
                <a:gd name="connsiteX4" fmla="*/ 75842 w 75842"/>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089"/>
                  </a:moveTo>
                  <a:cubicBezTo>
                    <a:pt x="75842" y="8994"/>
                    <a:pt x="58901" y="0"/>
                    <a:pt x="37842" y="0"/>
                  </a:cubicBezTo>
                  <a:cubicBezTo>
                    <a:pt x="16783" y="0"/>
                    <a:pt x="0" y="8994"/>
                    <a:pt x="0" y="20089"/>
                  </a:cubicBezTo>
                  <a:cubicBezTo>
                    <a:pt x="0" y="31185"/>
                    <a:pt x="16942" y="40347"/>
                    <a:pt x="37842" y="40347"/>
                  </a:cubicBezTo>
                  <a:cubicBezTo>
                    <a:pt x="58742" y="40347"/>
                    <a:pt x="75842" y="31269"/>
                    <a:pt x="75842"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8" name="Freeform 418">
              <a:extLst>
                <a:ext uri="{FF2B5EF4-FFF2-40B4-BE49-F238E27FC236}">
                  <a16:creationId xmlns:a16="http://schemas.microsoft.com/office/drawing/2014/main" id="{781FB2BF-5C6B-683E-D9BD-BA7F753F682F}"/>
                </a:ext>
              </a:extLst>
            </p:cNvPr>
            <p:cNvSpPr>
              <a:spLocks/>
            </p:cNvSpPr>
            <p:nvPr/>
          </p:nvSpPr>
          <p:spPr>
            <a:xfrm>
              <a:off x="3513246" y="3126780"/>
              <a:ext cx="72000" cy="72000"/>
            </a:xfrm>
            <a:custGeom>
              <a:avLst/>
              <a:gdLst>
                <a:gd name="connsiteX0" fmla="*/ 76001 w 76000"/>
                <a:gd name="connsiteY0" fmla="*/ 20089 h 40346"/>
                <a:gd name="connsiteX1" fmla="*/ 38000 w 76000"/>
                <a:gd name="connsiteY1" fmla="*/ 0 h 40346"/>
                <a:gd name="connsiteX2" fmla="*/ 0 w 76000"/>
                <a:gd name="connsiteY2" fmla="*/ 20089 h 40346"/>
                <a:gd name="connsiteX3" fmla="*/ 38000 w 76000"/>
                <a:gd name="connsiteY3" fmla="*/ 40347 h 40346"/>
                <a:gd name="connsiteX4" fmla="*/ 76001 w 76000"/>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089"/>
                  </a:moveTo>
                  <a:cubicBezTo>
                    <a:pt x="76001" y="8994"/>
                    <a:pt x="59059" y="0"/>
                    <a:pt x="38000" y="0"/>
                  </a:cubicBezTo>
                  <a:cubicBezTo>
                    <a:pt x="16942" y="0"/>
                    <a:pt x="0" y="8994"/>
                    <a:pt x="0" y="20089"/>
                  </a:cubicBezTo>
                  <a:cubicBezTo>
                    <a:pt x="0" y="31185"/>
                    <a:pt x="17100" y="40347"/>
                    <a:pt x="38000" y="40347"/>
                  </a:cubicBezTo>
                  <a:cubicBezTo>
                    <a:pt x="58901" y="40347"/>
                    <a:pt x="76001" y="31269"/>
                    <a:pt x="76001"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9" name="Freeform 419">
              <a:extLst>
                <a:ext uri="{FF2B5EF4-FFF2-40B4-BE49-F238E27FC236}">
                  <a16:creationId xmlns:a16="http://schemas.microsoft.com/office/drawing/2014/main" id="{441A1468-A206-E162-619A-61D705E5FCE9}"/>
                </a:ext>
              </a:extLst>
            </p:cNvPr>
            <p:cNvSpPr>
              <a:spLocks/>
            </p:cNvSpPr>
            <p:nvPr/>
          </p:nvSpPr>
          <p:spPr>
            <a:xfrm>
              <a:off x="3695647" y="3167127"/>
              <a:ext cx="72000" cy="72000"/>
            </a:xfrm>
            <a:custGeom>
              <a:avLst/>
              <a:gdLst>
                <a:gd name="connsiteX0" fmla="*/ 76159 w 76159"/>
                <a:gd name="connsiteY0" fmla="*/ 20173 h 40346"/>
                <a:gd name="connsiteX1" fmla="*/ 38000 w 76159"/>
                <a:gd name="connsiteY1" fmla="*/ 0 h 40346"/>
                <a:gd name="connsiteX2" fmla="*/ 0 w 76159"/>
                <a:gd name="connsiteY2" fmla="*/ 20173 h 40346"/>
                <a:gd name="connsiteX3" fmla="*/ 38000 w 76159"/>
                <a:gd name="connsiteY3" fmla="*/ 40347 h 40346"/>
                <a:gd name="connsiteX4" fmla="*/ 76159 w 76159"/>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9" h="40346">
                  <a:moveTo>
                    <a:pt x="76159" y="20173"/>
                  </a:moveTo>
                  <a:cubicBezTo>
                    <a:pt x="76159" y="8994"/>
                    <a:pt x="59059" y="0"/>
                    <a:pt x="38000" y="0"/>
                  </a:cubicBezTo>
                  <a:cubicBezTo>
                    <a:pt x="16942" y="0"/>
                    <a:pt x="0" y="8994"/>
                    <a:pt x="0" y="20173"/>
                  </a:cubicBezTo>
                  <a:cubicBezTo>
                    <a:pt x="0" y="31353"/>
                    <a:pt x="17100" y="40347"/>
                    <a:pt x="38000" y="40347"/>
                  </a:cubicBezTo>
                  <a:cubicBezTo>
                    <a:pt x="58900" y="40347"/>
                    <a:pt x="76159" y="31269"/>
                    <a:pt x="76159"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0" name="Freeform 420">
              <a:extLst>
                <a:ext uri="{FF2B5EF4-FFF2-40B4-BE49-F238E27FC236}">
                  <a16:creationId xmlns:a16="http://schemas.microsoft.com/office/drawing/2014/main" id="{E1ED5303-AC30-D9E6-B7DB-CB7D6550EBD4}"/>
                </a:ext>
              </a:extLst>
            </p:cNvPr>
            <p:cNvSpPr>
              <a:spLocks/>
            </p:cNvSpPr>
            <p:nvPr/>
          </p:nvSpPr>
          <p:spPr>
            <a:xfrm>
              <a:off x="3710847" y="3167127"/>
              <a:ext cx="72000" cy="72000"/>
            </a:xfrm>
            <a:custGeom>
              <a:avLst/>
              <a:gdLst>
                <a:gd name="connsiteX0" fmla="*/ 76001 w 76000"/>
                <a:gd name="connsiteY0" fmla="*/ 20173 h 40346"/>
                <a:gd name="connsiteX1" fmla="*/ 38159 w 76000"/>
                <a:gd name="connsiteY1" fmla="*/ 0 h 40346"/>
                <a:gd name="connsiteX2" fmla="*/ 0 w 76000"/>
                <a:gd name="connsiteY2" fmla="*/ 20173 h 40346"/>
                <a:gd name="connsiteX3" fmla="*/ 38159 w 76000"/>
                <a:gd name="connsiteY3" fmla="*/ 40347 h 40346"/>
                <a:gd name="connsiteX4" fmla="*/ 76001 w 76000"/>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173"/>
                  </a:moveTo>
                  <a:cubicBezTo>
                    <a:pt x="76001" y="8994"/>
                    <a:pt x="59059" y="0"/>
                    <a:pt x="38159" y="0"/>
                  </a:cubicBezTo>
                  <a:cubicBezTo>
                    <a:pt x="17258" y="0"/>
                    <a:pt x="0" y="8994"/>
                    <a:pt x="0" y="20173"/>
                  </a:cubicBezTo>
                  <a:cubicBezTo>
                    <a:pt x="0" y="31353"/>
                    <a:pt x="17100" y="40347"/>
                    <a:pt x="38159" y="40347"/>
                  </a:cubicBezTo>
                  <a:cubicBezTo>
                    <a:pt x="59217" y="40347"/>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1" name="Freeform 421">
              <a:extLst>
                <a:ext uri="{FF2B5EF4-FFF2-40B4-BE49-F238E27FC236}">
                  <a16:creationId xmlns:a16="http://schemas.microsoft.com/office/drawing/2014/main" id="{0AF6EAF6-BC69-A2D5-D77F-69D76E795D80}"/>
                </a:ext>
              </a:extLst>
            </p:cNvPr>
            <p:cNvSpPr>
              <a:spLocks/>
            </p:cNvSpPr>
            <p:nvPr/>
          </p:nvSpPr>
          <p:spPr>
            <a:xfrm>
              <a:off x="3726206" y="3179231"/>
              <a:ext cx="72000" cy="72000"/>
            </a:xfrm>
            <a:custGeom>
              <a:avLst/>
              <a:gdLst>
                <a:gd name="connsiteX0" fmla="*/ 75842 w 75842"/>
                <a:gd name="connsiteY0" fmla="*/ 20089 h 40346"/>
                <a:gd name="connsiteX1" fmla="*/ 37842 w 75842"/>
                <a:gd name="connsiteY1" fmla="*/ 0 h 40346"/>
                <a:gd name="connsiteX2" fmla="*/ 0 w 75842"/>
                <a:gd name="connsiteY2" fmla="*/ 20089 h 40346"/>
                <a:gd name="connsiteX3" fmla="*/ 37842 w 75842"/>
                <a:gd name="connsiteY3" fmla="*/ 40347 h 40346"/>
                <a:gd name="connsiteX4" fmla="*/ 75842 w 75842"/>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089"/>
                  </a:moveTo>
                  <a:cubicBezTo>
                    <a:pt x="75842" y="8994"/>
                    <a:pt x="58900" y="0"/>
                    <a:pt x="37842" y="0"/>
                  </a:cubicBezTo>
                  <a:cubicBezTo>
                    <a:pt x="16783" y="0"/>
                    <a:pt x="0" y="8994"/>
                    <a:pt x="0" y="20089"/>
                  </a:cubicBezTo>
                  <a:cubicBezTo>
                    <a:pt x="0" y="31185"/>
                    <a:pt x="16942" y="40347"/>
                    <a:pt x="37842" y="40347"/>
                  </a:cubicBezTo>
                  <a:cubicBezTo>
                    <a:pt x="58742" y="40347"/>
                    <a:pt x="75842" y="31269"/>
                    <a:pt x="75842"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2" name="Freeform 422">
              <a:extLst>
                <a:ext uri="{FF2B5EF4-FFF2-40B4-BE49-F238E27FC236}">
                  <a16:creationId xmlns:a16="http://schemas.microsoft.com/office/drawing/2014/main" id="{4A2401A5-17DC-BFF2-A5BB-2CC47170363C}"/>
                </a:ext>
              </a:extLst>
            </p:cNvPr>
            <p:cNvSpPr>
              <a:spLocks/>
            </p:cNvSpPr>
            <p:nvPr/>
          </p:nvSpPr>
          <p:spPr>
            <a:xfrm>
              <a:off x="3726206" y="3179231"/>
              <a:ext cx="72000" cy="72000"/>
            </a:xfrm>
            <a:custGeom>
              <a:avLst/>
              <a:gdLst>
                <a:gd name="connsiteX0" fmla="*/ 75842 w 75842"/>
                <a:gd name="connsiteY0" fmla="*/ 20089 h 40346"/>
                <a:gd name="connsiteX1" fmla="*/ 37842 w 75842"/>
                <a:gd name="connsiteY1" fmla="*/ 0 h 40346"/>
                <a:gd name="connsiteX2" fmla="*/ 0 w 75842"/>
                <a:gd name="connsiteY2" fmla="*/ 20089 h 40346"/>
                <a:gd name="connsiteX3" fmla="*/ 37842 w 75842"/>
                <a:gd name="connsiteY3" fmla="*/ 40347 h 40346"/>
                <a:gd name="connsiteX4" fmla="*/ 75842 w 75842"/>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089"/>
                  </a:moveTo>
                  <a:cubicBezTo>
                    <a:pt x="75842" y="8994"/>
                    <a:pt x="58900" y="0"/>
                    <a:pt x="37842" y="0"/>
                  </a:cubicBezTo>
                  <a:cubicBezTo>
                    <a:pt x="16783" y="0"/>
                    <a:pt x="0" y="8994"/>
                    <a:pt x="0" y="20089"/>
                  </a:cubicBezTo>
                  <a:cubicBezTo>
                    <a:pt x="0" y="31185"/>
                    <a:pt x="16942" y="40347"/>
                    <a:pt x="37842" y="40347"/>
                  </a:cubicBezTo>
                  <a:cubicBezTo>
                    <a:pt x="58742" y="40347"/>
                    <a:pt x="75842" y="31269"/>
                    <a:pt x="75842"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3" name="Freeform 423">
              <a:extLst>
                <a:ext uri="{FF2B5EF4-FFF2-40B4-BE49-F238E27FC236}">
                  <a16:creationId xmlns:a16="http://schemas.microsoft.com/office/drawing/2014/main" id="{252B38D1-2688-D081-D06E-09A1A0EB5361}"/>
                </a:ext>
              </a:extLst>
            </p:cNvPr>
            <p:cNvSpPr>
              <a:spLocks/>
            </p:cNvSpPr>
            <p:nvPr/>
          </p:nvSpPr>
          <p:spPr>
            <a:xfrm>
              <a:off x="3764048" y="3207474"/>
              <a:ext cx="72000" cy="72000"/>
            </a:xfrm>
            <a:custGeom>
              <a:avLst/>
              <a:gdLst>
                <a:gd name="connsiteX0" fmla="*/ 76001 w 76000"/>
                <a:gd name="connsiteY0" fmla="*/ 20173 h 40262"/>
                <a:gd name="connsiteX1" fmla="*/ 38000 w 76000"/>
                <a:gd name="connsiteY1" fmla="*/ 0 h 40262"/>
                <a:gd name="connsiteX2" fmla="*/ 0 w 76000"/>
                <a:gd name="connsiteY2" fmla="*/ 20173 h 40262"/>
                <a:gd name="connsiteX3" fmla="*/ 38000 w 76000"/>
                <a:gd name="connsiteY3" fmla="*/ 40263 h 40262"/>
                <a:gd name="connsiteX4" fmla="*/ 76001 w 76000"/>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262">
                  <a:moveTo>
                    <a:pt x="76001" y="20173"/>
                  </a:moveTo>
                  <a:cubicBezTo>
                    <a:pt x="76001" y="8994"/>
                    <a:pt x="59059" y="0"/>
                    <a:pt x="38000" y="0"/>
                  </a:cubicBezTo>
                  <a:cubicBezTo>
                    <a:pt x="16942" y="0"/>
                    <a:pt x="0" y="8994"/>
                    <a:pt x="0" y="20173"/>
                  </a:cubicBezTo>
                  <a:cubicBezTo>
                    <a:pt x="0" y="31353"/>
                    <a:pt x="17100" y="40263"/>
                    <a:pt x="38000" y="40263"/>
                  </a:cubicBezTo>
                  <a:cubicBezTo>
                    <a:pt x="58901" y="40263"/>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4" name="Freeform 424">
              <a:extLst>
                <a:ext uri="{FF2B5EF4-FFF2-40B4-BE49-F238E27FC236}">
                  <a16:creationId xmlns:a16="http://schemas.microsoft.com/office/drawing/2014/main" id="{A7EDB676-41E5-E348-2524-96A5B37FF51A}"/>
                </a:ext>
              </a:extLst>
            </p:cNvPr>
            <p:cNvSpPr>
              <a:spLocks/>
            </p:cNvSpPr>
            <p:nvPr/>
          </p:nvSpPr>
          <p:spPr>
            <a:xfrm>
              <a:off x="3779248" y="3235632"/>
              <a:ext cx="72000" cy="72000"/>
            </a:xfrm>
            <a:custGeom>
              <a:avLst/>
              <a:gdLst>
                <a:gd name="connsiteX0" fmla="*/ 76159 w 76159"/>
                <a:gd name="connsiteY0" fmla="*/ 20258 h 40430"/>
                <a:gd name="connsiteX1" fmla="*/ 38000 w 76159"/>
                <a:gd name="connsiteY1" fmla="*/ 0 h 40430"/>
                <a:gd name="connsiteX2" fmla="*/ 0 w 76159"/>
                <a:gd name="connsiteY2" fmla="*/ 20258 h 40430"/>
                <a:gd name="connsiteX3" fmla="*/ 38000 w 76159"/>
                <a:gd name="connsiteY3" fmla="*/ 40431 h 40430"/>
                <a:gd name="connsiteX4" fmla="*/ 76159 w 76159"/>
                <a:gd name="connsiteY4" fmla="*/ 20258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9" h="40430">
                  <a:moveTo>
                    <a:pt x="76159" y="20258"/>
                  </a:moveTo>
                  <a:cubicBezTo>
                    <a:pt x="76159" y="9078"/>
                    <a:pt x="59059" y="0"/>
                    <a:pt x="38000" y="0"/>
                  </a:cubicBezTo>
                  <a:cubicBezTo>
                    <a:pt x="16942" y="0"/>
                    <a:pt x="0" y="9078"/>
                    <a:pt x="0" y="20258"/>
                  </a:cubicBezTo>
                  <a:cubicBezTo>
                    <a:pt x="0" y="31437"/>
                    <a:pt x="17100" y="40431"/>
                    <a:pt x="38000" y="40431"/>
                  </a:cubicBezTo>
                  <a:cubicBezTo>
                    <a:pt x="58901" y="40431"/>
                    <a:pt x="76159" y="31353"/>
                    <a:pt x="76159" y="20258"/>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5" name="Freeform 425">
              <a:extLst>
                <a:ext uri="{FF2B5EF4-FFF2-40B4-BE49-F238E27FC236}">
                  <a16:creationId xmlns:a16="http://schemas.microsoft.com/office/drawing/2014/main" id="{2BE91304-4339-5F50-BC5F-235F60F86DC0}"/>
                </a:ext>
              </a:extLst>
            </p:cNvPr>
            <p:cNvSpPr>
              <a:spLocks/>
            </p:cNvSpPr>
            <p:nvPr/>
          </p:nvSpPr>
          <p:spPr>
            <a:xfrm>
              <a:off x="3961808" y="3276063"/>
              <a:ext cx="72000" cy="72000"/>
            </a:xfrm>
            <a:custGeom>
              <a:avLst/>
              <a:gdLst>
                <a:gd name="connsiteX0" fmla="*/ 75842 w 75842"/>
                <a:gd name="connsiteY0" fmla="*/ 20173 h 40346"/>
                <a:gd name="connsiteX1" fmla="*/ 37842 w 75842"/>
                <a:gd name="connsiteY1" fmla="*/ 0 h 40346"/>
                <a:gd name="connsiteX2" fmla="*/ 0 w 75842"/>
                <a:gd name="connsiteY2" fmla="*/ 20173 h 40346"/>
                <a:gd name="connsiteX3" fmla="*/ 37842 w 75842"/>
                <a:gd name="connsiteY3" fmla="*/ 40347 h 40346"/>
                <a:gd name="connsiteX4" fmla="*/ 75842 w 75842"/>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173"/>
                  </a:moveTo>
                  <a:cubicBezTo>
                    <a:pt x="75842" y="8994"/>
                    <a:pt x="58901" y="0"/>
                    <a:pt x="37842" y="0"/>
                  </a:cubicBezTo>
                  <a:cubicBezTo>
                    <a:pt x="16783" y="0"/>
                    <a:pt x="0" y="8994"/>
                    <a:pt x="0" y="20173"/>
                  </a:cubicBezTo>
                  <a:cubicBezTo>
                    <a:pt x="0" y="31353"/>
                    <a:pt x="16942" y="40347"/>
                    <a:pt x="37842" y="40347"/>
                  </a:cubicBezTo>
                  <a:cubicBezTo>
                    <a:pt x="58742" y="40347"/>
                    <a:pt x="75842" y="31269"/>
                    <a:pt x="75842"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6" name="Freeform 426">
              <a:extLst>
                <a:ext uri="{FF2B5EF4-FFF2-40B4-BE49-F238E27FC236}">
                  <a16:creationId xmlns:a16="http://schemas.microsoft.com/office/drawing/2014/main" id="{B8788A4E-BF79-CD25-DC77-00FADEB99D6A}"/>
                </a:ext>
              </a:extLst>
            </p:cNvPr>
            <p:cNvSpPr>
              <a:spLocks/>
            </p:cNvSpPr>
            <p:nvPr/>
          </p:nvSpPr>
          <p:spPr>
            <a:xfrm>
              <a:off x="4052851" y="3304306"/>
              <a:ext cx="72000" cy="72000"/>
            </a:xfrm>
            <a:custGeom>
              <a:avLst/>
              <a:gdLst>
                <a:gd name="connsiteX0" fmla="*/ 76159 w 76159"/>
                <a:gd name="connsiteY0" fmla="*/ 20089 h 40346"/>
                <a:gd name="connsiteX1" fmla="*/ 38001 w 76159"/>
                <a:gd name="connsiteY1" fmla="*/ 0 h 40346"/>
                <a:gd name="connsiteX2" fmla="*/ 0 w 76159"/>
                <a:gd name="connsiteY2" fmla="*/ 20089 h 40346"/>
                <a:gd name="connsiteX3" fmla="*/ 38001 w 76159"/>
                <a:gd name="connsiteY3" fmla="*/ 40347 h 40346"/>
                <a:gd name="connsiteX4" fmla="*/ 76159 w 76159"/>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9" h="40346">
                  <a:moveTo>
                    <a:pt x="76159" y="20089"/>
                  </a:moveTo>
                  <a:cubicBezTo>
                    <a:pt x="76159" y="8994"/>
                    <a:pt x="59059" y="0"/>
                    <a:pt x="38001" y="0"/>
                  </a:cubicBezTo>
                  <a:cubicBezTo>
                    <a:pt x="16942" y="0"/>
                    <a:pt x="0" y="8994"/>
                    <a:pt x="0" y="20089"/>
                  </a:cubicBezTo>
                  <a:cubicBezTo>
                    <a:pt x="0" y="31185"/>
                    <a:pt x="17100" y="40347"/>
                    <a:pt x="38001" y="40347"/>
                  </a:cubicBezTo>
                  <a:cubicBezTo>
                    <a:pt x="58901" y="40347"/>
                    <a:pt x="76159" y="31269"/>
                    <a:pt x="76159"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7" name="Freeform 427">
              <a:extLst>
                <a:ext uri="{FF2B5EF4-FFF2-40B4-BE49-F238E27FC236}">
                  <a16:creationId xmlns:a16="http://schemas.microsoft.com/office/drawing/2014/main" id="{70D8D6F6-5C30-808F-A2C2-747480C4324A}"/>
                </a:ext>
              </a:extLst>
            </p:cNvPr>
            <p:cNvSpPr>
              <a:spLocks/>
            </p:cNvSpPr>
            <p:nvPr/>
          </p:nvSpPr>
          <p:spPr>
            <a:xfrm>
              <a:off x="4106210" y="3360708"/>
              <a:ext cx="72000" cy="72000"/>
            </a:xfrm>
            <a:custGeom>
              <a:avLst/>
              <a:gdLst>
                <a:gd name="connsiteX0" fmla="*/ 75842 w 75842"/>
                <a:gd name="connsiteY0" fmla="*/ 20258 h 40346"/>
                <a:gd name="connsiteX1" fmla="*/ 37842 w 75842"/>
                <a:gd name="connsiteY1" fmla="*/ 0 h 40346"/>
                <a:gd name="connsiteX2" fmla="*/ 0 w 75842"/>
                <a:gd name="connsiteY2" fmla="*/ 20258 h 40346"/>
                <a:gd name="connsiteX3" fmla="*/ 37842 w 75842"/>
                <a:gd name="connsiteY3" fmla="*/ 40347 h 40346"/>
                <a:gd name="connsiteX4" fmla="*/ 75842 w 75842"/>
                <a:gd name="connsiteY4" fmla="*/ 20258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2" y="20258"/>
                  </a:moveTo>
                  <a:cubicBezTo>
                    <a:pt x="75842" y="9078"/>
                    <a:pt x="58901" y="0"/>
                    <a:pt x="37842" y="0"/>
                  </a:cubicBezTo>
                  <a:cubicBezTo>
                    <a:pt x="16783" y="0"/>
                    <a:pt x="0" y="9078"/>
                    <a:pt x="0" y="20258"/>
                  </a:cubicBezTo>
                  <a:cubicBezTo>
                    <a:pt x="0" y="31437"/>
                    <a:pt x="16942" y="40347"/>
                    <a:pt x="37842" y="40347"/>
                  </a:cubicBezTo>
                  <a:cubicBezTo>
                    <a:pt x="58742" y="40347"/>
                    <a:pt x="75842" y="31353"/>
                    <a:pt x="75842" y="20258"/>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8" name="Freeform 428">
              <a:extLst>
                <a:ext uri="{FF2B5EF4-FFF2-40B4-BE49-F238E27FC236}">
                  <a16:creationId xmlns:a16="http://schemas.microsoft.com/office/drawing/2014/main" id="{EE74D9B2-BDE5-61EA-9726-FD2D80305913}"/>
                </a:ext>
              </a:extLst>
            </p:cNvPr>
            <p:cNvSpPr>
              <a:spLocks/>
            </p:cNvSpPr>
            <p:nvPr/>
          </p:nvSpPr>
          <p:spPr>
            <a:xfrm>
              <a:off x="4151810" y="3405173"/>
              <a:ext cx="72000" cy="72000"/>
            </a:xfrm>
            <a:custGeom>
              <a:avLst/>
              <a:gdLst>
                <a:gd name="connsiteX0" fmla="*/ 75843 w 75842"/>
                <a:gd name="connsiteY0" fmla="*/ 20089 h 40346"/>
                <a:gd name="connsiteX1" fmla="*/ 37842 w 75842"/>
                <a:gd name="connsiteY1" fmla="*/ 0 h 40346"/>
                <a:gd name="connsiteX2" fmla="*/ 0 w 75842"/>
                <a:gd name="connsiteY2" fmla="*/ 20089 h 40346"/>
                <a:gd name="connsiteX3" fmla="*/ 37842 w 75842"/>
                <a:gd name="connsiteY3" fmla="*/ 40347 h 40346"/>
                <a:gd name="connsiteX4" fmla="*/ 75843 w 75842"/>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3" y="20089"/>
                  </a:moveTo>
                  <a:cubicBezTo>
                    <a:pt x="75843" y="8994"/>
                    <a:pt x="58901" y="0"/>
                    <a:pt x="37842" y="0"/>
                  </a:cubicBezTo>
                  <a:cubicBezTo>
                    <a:pt x="16784" y="0"/>
                    <a:pt x="0" y="8994"/>
                    <a:pt x="0" y="20089"/>
                  </a:cubicBezTo>
                  <a:cubicBezTo>
                    <a:pt x="0" y="31185"/>
                    <a:pt x="16942" y="40347"/>
                    <a:pt x="37842" y="40347"/>
                  </a:cubicBezTo>
                  <a:cubicBezTo>
                    <a:pt x="58742" y="40347"/>
                    <a:pt x="75843" y="31269"/>
                    <a:pt x="75843"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9" name="Freeform 429">
              <a:extLst>
                <a:ext uri="{FF2B5EF4-FFF2-40B4-BE49-F238E27FC236}">
                  <a16:creationId xmlns:a16="http://schemas.microsoft.com/office/drawing/2014/main" id="{9EE1B683-A06D-A1B4-98C8-655E6FE6EA49}"/>
                </a:ext>
              </a:extLst>
            </p:cNvPr>
            <p:cNvSpPr>
              <a:spLocks/>
            </p:cNvSpPr>
            <p:nvPr/>
          </p:nvSpPr>
          <p:spPr>
            <a:xfrm>
              <a:off x="4204852" y="3421312"/>
              <a:ext cx="72000" cy="72000"/>
            </a:xfrm>
            <a:custGeom>
              <a:avLst/>
              <a:gdLst>
                <a:gd name="connsiteX0" fmla="*/ 76001 w 76000"/>
                <a:gd name="connsiteY0" fmla="*/ 20173 h 40262"/>
                <a:gd name="connsiteX1" fmla="*/ 38000 w 76000"/>
                <a:gd name="connsiteY1" fmla="*/ 0 h 40262"/>
                <a:gd name="connsiteX2" fmla="*/ 0 w 76000"/>
                <a:gd name="connsiteY2" fmla="*/ 20173 h 40262"/>
                <a:gd name="connsiteX3" fmla="*/ 38000 w 76000"/>
                <a:gd name="connsiteY3" fmla="*/ 40263 h 40262"/>
                <a:gd name="connsiteX4" fmla="*/ 76001 w 76000"/>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262">
                  <a:moveTo>
                    <a:pt x="76001" y="20173"/>
                  </a:moveTo>
                  <a:cubicBezTo>
                    <a:pt x="76001" y="8994"/>
                    <a:pt x="59059" y="0"/>
                    <a:pt x="38000" y="0"/>
                  </a:cubicBezTo>
                  <a:cubicBezTo>
                    <a:pt x="16942" y="0"/>
                    <a:pt x="0" y="8994"/>
                    <a:pt x="0" y="20173"/>
                  </a:cubicBezTo>
                  <a:cubicBezTo>
                    <a:pt x="0" y="31353"/>
                    <a:pt x="17100" y="40263"/>
                    <a:pt x="38000" y="40263"/>
                  </a:cubicBezTo>
                  <a:cubicBezTo>
                    <a:pt x="58901" y="40263"/>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0" name="Freeform 430">
              <a:extLst>
                <a:ext uri="{FF2B5EF4-FFF2-40B4-BE49-F238E27FC236}">
                  <a16:creationId xmlns:a16="http://schemas.microsoft.com/office/drawing/2014/main" id="{F5781647-70A9-D6EE-FF8C-EC5E897664DE}"/>
                </a:ext>
              </a:extLst>
            </p:cNvPr>
            <p:cNvSpPr>
              <a:spLocks/>
            </p:cNvSpPr>
            <p:nvPr/>
          </p:nvSpPr>
          <p:spPr>
            <a:xfrm>
              <a:off x="4425413" y="3526130"/>
              <a:ext cx="72000" cy="72000"/>
            </a:xfrm>
            <a:custGeom>
              <a:avLst/>
              <a:gdLst>
                <a:gd name="connsiteX0" fmla="*/ 75842 w 75842"/>
                <a:gd name="connsiteY0" fmla="*/ 20258 h 40430"/>
                <a:gd name="connsiteX1" fmla="*/ 37842 w 75842"/>
                <a:gd name="connsiteY1" fmla="*/ 0 h 40430"/>
                <a:gd name="connsiteX2" fmla="*/ 0 w 75842"/>
                <a:gd name="connsiteY2" fmla="*/ 20258 h 40430"/>
                <a:gd name="connsiteX3" fmla="*/ 37842 w 75842"/>
                <a:gd name="connsiteY3" fmla="*/ 40431 h 40430"/>
                <a:gd name="connsiteX4" fmla="*/ 75842 w 75842"/>
                <a:gd name="connsiteY4" fmla="*/ 20258 h 4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430">
                  <a:moveTo>
                    <a:pt x="75842" y="20258"/>
                  </a:moveTo>
                  <a:cubicBezTo>
                    <a:pt x="75842" y="9078"/>
                    <a:pt x="58900" y="0"/>
                    <a:pt x="37842" y="0"/>
                  </a:cubicBezTo>
                  <a:cubicBezTo>
                    <a:pt x="16783" y="0"/>
                    <a:pt x="0" y="9078"/>
                    <a:pt x="0" y="20258"/>
                  </a:cubicBezTo>
                  <a:cubicBezTo>
                    <a:pt x="0" y="31437"/>
                    <a:pt x="16942" y="40431"/>
                    <a:pt x="37842" y="40431"/>
                  </a:cubicBezTo>
                  <a:cubicBezTo>
                    <a:pt x="58742" y="40431"/>
                    <a:pt x="75842" y="31353"/>
                    <a:pt x="75842" y="20258"/>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1" name="Freeform 431">
              <a:extLst>
                <a:ext uri="{FF2B5EF4-FFF2-40B4-BE49-F238E27FC236}">
                  <a16:creationId xmlns:a16="http://schemas.microsoft.com/office/drawing/2014/main" id="{34C48721-B9D6-93C2-9B37-D355FF3DB502}"/>
                </a:ext>
              </a:extLst>
            </p:cNvPr>
            <p:cNvSpPr>
              <a:spLocks/>
            </p:cNvSpPr>
            <p:nvPr/>
          </p:nvSpPr>
          <p:spPr>
            <a:xfrm>
              <a:off x="4691257" y="3590769"/>
              <a:ext cx="72000" cy="72000"/>
            </a:xfrm>
            <a:custGeom>
              <a:avLst/>
              <a:gdLst>
                <a:gd name="connsiteX0" fmla="*/ 76001 w 76000"/>
                <a:gd name="connsiteY0" fmla="*/ 20173 h 40346"/>
                <a:gd name="connsiteX1" fmla="*/ 38000 w 76000"/>
                <a:gd name="connsiteY1" fmla="*/ 0 h 40346"/>
                <a:gd name="connsiteX2" fmla="*/ 0 w 76000"/>
                <a:gd name="connsiteY2" fmla="*/ 20173 h 40346"/>
                <a:gd name="connsiteX3" fmla="*/ 38000 w 76000"/>
                <a:gd name="connsiteY3" fmla="*/ 40347 h 40346"/>
                <a:gd name="connsiteX4" fmla="*/ 76001 w 76000"/>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173"/>
                  </a:moveTo>
                  <a:cubicBezTo>
                    <a:pt x="76001" y="8994"/>
                    <a:pt x="59059" y="0"/>
                    <a:pt x="38000" y="0"/>
                  </a:cubicBezTo>
                  <a:cubicBezTo>
                    <a:pt x="16942" y="0"/>
                    <a:pt x="0" y="8994"/>
                    <a:pt x="0" y="20173"/>
                  </a:cubicBezTo>
                  <a:cubicBezTo>
                    <a:pt x="0" y="31353"/>
                    <a:pt x="17100" y="40347"/>
                    <a:pt x="38000" y="40347"/>
                  </a:cubicBezTo>
                  <a:cubicBezTo>
                    <a:pt x="58901" y="40347"/>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2" name="Freeform 432">
              <a:extLst>
                <a:ext uri="{FF2B5EF4-FFF2-40B4-BE49-F238E27FC236}">
                  <a16:creationId xmlns:a16="http://schemas.microsoft.com/office/drawing/2014/main" id="{DAEE2192-3831-9BC2-D6F9-F55D593604BE}"/>
                </a:ext>
              </a:extLst>
            </p:cNvPr>
            <p:cNvSpPr>
              <a:spLocks/>
            </p:cNvSpPr>
            <p:nvPr/>
          </p:nvSpPr>
          <p:spPr>
            <a:xfrm>
              <a:off x="4706457" y="3606907"/>
              <a:ext cx="72000" cy="72000"/>
            </a:xfrm>
            <a:custGeom>
              <a:avLst/>
              <a:gdLst>
                <a:gd name="connsiteX0" fmla="*/ 76001 w 76000"/>
                <a:gd name="connsiteY0" fmla="*/ 20089 h 40346"/>
                <a:gd name="connsiteX1" fmla="*/ 38159 w 76000"/>
                <a:gd name="connsiteY1" fmla="*/ 0 h 40346"/>
                <a:gd name="connsiteX2" fmla="*/ 0 w 76000"/>
                <a:gd name="connsiteY2" fmla="*/ 20089 h 40346"/>
                <a:gd name="connsiteX3" fmla="*/ 38159 w 76000"/>
                <a:gd name="connsiteY3" fmla="*/ 40347 h 40346"/>
                <a:gd name="connsiteX4" fmla="*/ 76001 w 76000"/>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089"/>
                  </a:moveTo>
                  <a:cubicBezTo>
                    <a:pt x="76001" y="8994"/>
                    <a:pt x="59059" y="0"/>
                    <a:pt x="38159" y="0"/>
                  </a:cubicBezTo>
                  <a:cubicBezTo>
                    <a:pt x="17258" y="0"/>
                    <a:pt x="0" y="8994"/>
                    <a:pt x="0" y="20089"/>
                  </a:cubicBezTo>
                  <a:cubicBezTo>
                    <a:pt x="0" y="31185"/>
                    <a:pt x="17100" y="40347"/>
                    <a:pt x="38159" y="40347"/>
                  </a:cubicBezTo>
                  <a:cubicBezTo>
                    <a:pt x="59217" y="40347"/>
                    <a:pt x="76001" y="31269"/>
                    <a:pt x="76001"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3" name="Freeform 433">
              <a:extLst>
                <a:ext uri="{FF2B5EF4-FFF2-40B4-BE49-F238E27FC236}">
                  <a16:creationId xmlns:a16="http://schemas.microsoft.com/office/drawing/2014/main" id="{2287DEFF-49F2-C12E-A8E2-613FEE972525}"/>
                </a:ext>
              </a:extLst>
            </p:cNvPr>
            <p:cNvSpPr>
              <a:spLocks/>
            </p:cNvSpPr>
            <p:nvPr/>
          </p:nvSpPr>
          <p:spPr>
            <a:xfrm>
              <a:off x="4736857" y="3606907"/>
              <a:ext cx="72000" cy="72000"/>
            </a:xfrm>
            <a:custGeom>
              <a:avLst/>
              <a:gdLst>
                <a:gd name="connsiteX0" fmla="*/ 76001 w 76000"/>
                <a:gd name="connsiteY0" fmla="*/ 20089 h 40346"/>
                <a:gd name="connsiteX1" fmla="*/ 38000 w 76000"/>
                <a:gd name="connsiteY1" fmla="*/ 0 h 40346"/>
                <a:gd name="connsiteX2" fmla="*/ 0 w 76000"/>
                <a:gd name="connsiteY2" fmla="*/ 20089 h 40346"/>
                <a:gd name="connsiteX3" fmla="*/ 38000 w 76000"/>
                <a:gd name="connsiteY3" fmla="*/ 40347 h 40346"/>
                <a:gd name="connsiteX4" fmla="*/ 76001 w 76000"/>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089"/>
                  </a:moveTo>
                  <a:cubicBezTo>
                    <a:pt x="76001" y="8994"/>
                    <a:pt x="59059" y="0"/>
                    <a:pt x="38000" y="0"/>
                  </a:cubicBezTo>
                  <a:cubicBezTo>
                    <a:pt x="16942" y="0"/>
                    <a:pt x="0" y="8994"/>
                    <a:pt x="0" y="20089"/>
                  </a:cubicBezTo>
                  <a:cubicBezTo>
                    <a:pt x="0" y="31185"/>
                    <a:pt x="17100" y="40347"/>
                    <a:pt x="38000" y="40347"/>
                  </a:cubicBezTo>
                  <a:cubicBezTo>
                    <a:pt x="58901" y="40347"/>
                    <a:pt x="76001" y="31269"/>
                    <a:pt x="76001"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4" name="Freeform 434">
              <a:extLst>
                <a:ext uri="{FF2B5EF4-FFF2-40B4-BE49-F238E27FC236}">
                  <a16:creationId xmlns:a16="http://schemas.microsoft.com/office/drawing/2014/main" id="{8CCF112D-F99A-E21E-5F4F-7404609716E5}"/>
                </a:ext>
              </a:extLst>
            </p:cNvPr>
            <p:cNvSpPr>
              <a:spLocks/>
            </p:cNvSpPr>
            <p:nvPr/>
          </p:nvSpPr>
          <p:spPr>
            <a:xfrm>
              <a:off x="4767258" y="3639185"/>
              <a:ext cx="72000" cy="72000"/>
            </a:xfrm>
            <a:custGeom>
              <a:avLst/>
              <a:gdLst>
                <a:gd name="connsiteX0" fmla="*/ 76001 w 76000"/>
                <a:gd name="connsiteY0" fmla="*/ 20089 h 40346"/>
                <a:gd name="connsiteX1" fmla="*/ 38159 w 76000"/>
                <a:gd name="connsiteY1" fmla="*/ 0 h 40346"/>
                <a:gd name="connsiteX2" fmla="*/ 0 w 76000"/>
                <a:gd name="connsiteY2" fmla="*/ 20089 h 40346"/>
                <a:gd name="connsiteX3" fmla="*/ 38159 w 76000"/>
                <a:gd name="connsiteY3" fmla="*/ 40347 h 40346"/>
                <a:gd name="connsiteX4" fmla="*/ 76001 w 76000"/>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089"/>
                  </a:moveTo>
                  <a:cubicBezTo>
                    <a:pt x="76001" y="8994"/>
                    <a:pt x="59059" y="0"/>
                    <a:pt x="38159" y="0"/>
                  </a:cubicBezTo>
                  <a:cubicBezTo>
                    <a:pt x="17258" y="0"/>
                    <a:pt x="0" y="8994"/>
                    <a:pt x="0" y="20089"/>
                  </a:cubicBezTo>
                  <a:cubicBezTo>
                    <a:pt x="0" y="31185"/>
                    <a:pt x="17100" y="40347"/>
                    <a:pt x="38159" y="40347"/>
                  </a:cubicBezTo>
                  <a:cubicBezTo>
                    <a:pt x="59217" y="40347"/>
                    <a:pt x="76001" y="31269"/>
                    <a:pt x="76001"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5" name="Freeform 435">
              <a:extLst>
                <a:ext uri="{FF2B5EF4-FFF2-40B4-BE49-F238E27FC236}">
                  <a16:creationId xmlns:a16="http://schemas.microsoft.com/office/drawing/2014/main" id="{385245D2-013C-A0C3-175F-21293365845D}"/>
                </a:ext>
              </a:extLst>
            </p:cNvPr>
            <p:cNvSpPr>
              <a:spLocks/>
            </p:cNvSpPr>
            <p:nvPr/>
          </p:nvSpPr>
          <p:spPr>
            <a:xfrm>
              <a:off x="4782458" y="3639185"/>
              <a:ext cx="72000" cy="72000"/>
            </a:xfrm>
            <a:custGeom>
              <a:avLst/>
              <a:gdLst>
                <a:gd name="connsiteX0" fmla="*/ 76001 w 76000"/>
                <a:gd name="connsiteY0" fmla="*/ 20089 h 40346"/>
                <a:gd name="connsiteX1" fmla="*/ 38001 w 76000"/>
                <a:gd name="connsiteY1" fmla="*/ 0 h 40346"/>
                <a:gd name="connsiteX2" fmla="*/ 0 w 76000"/>
                <a:gd name="connsiteY2" fmla="*/ 20089 h 40346"/>
                <a:gd name="connsiteX3" fmla="*/ 38001 w 76000"/>
                <a:gd name="connsiteY3" fmla="*/ 40347 h 40346"/>
                <a:gd name="connsiteX4" fmla="*/ 76001 w 76000"/>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089"/>
                  </a:moveTo>
                  <a:cubicBezTo>
                    <a:pt x="76001" y="8994"/>
                    <a:pt x="59059" y="0"/>
                    <a:pt x="38001" y="0"/>
                  </a:cubicBezTo>
                  <a:cubicBezTo>
                    <a:pt x="16942" y="0"/>
                    <a:pt x="0" y="8994"/>
                    <a:pt x="0" y="20089"/>
                  </a:cubicBezTo>
                  <a:cubicBezTo>
                    <a:pt x="0" y="31185"/>
                    <a:pt x="17100" y="40347"/>
                    <a:pt x="38001" y="40347"/>
                  </a:cubicBezTo>
                  <a:cubicBezTo>
                    <a:pt x="58901" y="40347"/>
                    <a:pt x="76001" y="31269"/>
                    <a:pt x="76001"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6" name="Freeform 436">
              <a:extLst>
                <a:ext uri="{FF2B5EF4-FFF2-40B4-BE49-F238E27FC236}">
                  <a16:creationId xmlns:a16="http://schemas.microsoft.com/office/drawing/2014/main" id="{6DFA85B5-8830-674A-E5B3-12CE847F4A87}"/>
                </a:ext>
              </a:extLst>
            </p:cNvPr>
            <p:cNvSpPr>
              <a:spLocks/>
            </p:cNvSpPr>
            <p:nvPr/>
          </p:nvSpPr>
          <p:spPr>
            <a:xfrm>
              <a:off x="5025660" y="3659274"/>
              <a:ext cx="72000" cy="72000"/>
            </a:xfrm>
            <a:custGeom>
              <a:avLst/>
              <a:gdLst>
                <a:gd name="connsiteX0" fmla="*/ 76159 w 76159"/>
                <a:gd name="connsiteY0" fmla="*/ 20258 h 40431"/>
                <a:gd name="connsiteX1" fmla="*/ 38001 w 76159"/>
                <a:gd name="connsiteY1" fmla="*/ 0 h 40431"/>
                <a:gd name="connsiteX2" fmla="*/ 0 w 76159"/>
                <a:gd name="connsiteY2" fmla="*/ 20258 h 40431"/>
                <a:gd name="connsiteX3" fmla="*/ 38001 w 76159"/>
                <a:gd name="connsiteY3" fmla="*/ 40431 h 40431"/>
                <a:gd name="connsiteX4" fmla="*/ 76159 w 76159"/>
                <a:gd name="connsiteY4" fmla="*/ 20258 h 40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9" h="40431">
                  <a:moveTo>
                    <a:pt x="76159" y="20258"/>
                  </a:moveTo>
                  <a:cubicBezTo>
                    <a:pt x="76159" y="9078"/>
                    <a:pt x="59059" y="0"/>
                    <a:pt x="38001" y="0"/>
                  </a:cubicBezTo>
                  <a:cubicBezTo>
                    <a:pt x="16942" y="0"/>
                    <a:pt x="0" y="9078"/>
                    <a:pt x="0" y="20258"/>
                  </a:cubicBezTo>
                  <a:cubicBezTo>
                    <a:pt x="0" y="31437"/>
                    <a:pt x="17100" y="40431"/>
                    <a:pt x="38001" y="40431"/>
                  </a:cubicBezTo>
                  <a:cubicBezTo>
                    <a:pt x="58901" y="40431"/>
                    <a:pt x="76159" y="31353"/>
                    <a:pt x="76159" y="20258"/>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7" name="Freeform 437">
              <a:extLst>
                <a:ext uri="{FF2B5EF4-FFF2-40B4-BE49-F238E27FC236}">
                  <a16:creationId xmlns:a16="http://schemas.microsoft.com/office/drawing/2014/main" id="{88EFB9FB-7CA7-F361-6B62-628C7ED17F3B}"/>
                </a:ext>
              </a:extLst>
            </p:cNvPr>
            <p:cNvSpPr>
              <a:spLocks/>
            </p:cNvSpPr>
            <p:nvPr/>
          </p:nvSpPr>
          <p:spPr>
            <a:xfrm>
              <a:off x="5109261" y="3695670"/>
              <a:ext cx="72000" cy="72000"/>
            </a:xfrm>
            <a:custGeom>
              <a:avLst/>
              <a:gdLst>
                <a:gd name="connsiteX0" fmla="*/ 76001 w 76000"/>
                <a:gd name="connsiteY0" fmla="*/ 20089 h 40346"/>
                <a:gd name="connsiteX1" fmla="*/ 38001 w 76000"/>
                <a:gd name="connsiteY1" fmla="*/ 0 h 40346"/>
                <a:gd name="connsiteX2" fmla="*/ 0 w 76000"/>
                <a:gd name="connsiteY2" fmla="*/ 20089 h 40346"/>
                <a:gd name="connsiteX3" fmla="*/ 38001 w 76000"/>
                <a:gd name="connsiteY3" fmla="*/ 40347 h 40346"/>
                <a:gd name="connsiteX4" fmla="*/ 76001 w 76000"/>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089"/>
                  </a:moveTo>
                  <a:cubicBezTo>
                    <a:pt x="76001" y="8994"/>
                    <a:pt x="59059" y="0"/>
                    <a:pt x="38001" y="0"/>
                  </a:cubicBezTo>
                  <a:cubicBezTo>
                    <a:pt x="16942" y="0"/>
                    <a:pt x="0" y="8994"/>
                    <a:pt x="0" y="20089"/>
                  </a:cubicBezTo>
                  <a:cubicBezTo>
                    <a:pt x="0" y="31185"/>
                    <a:pt x="17100" y="40347"/>
                    <a:pt x="38001" y="40347"/>
                  </a:cubicBezTo>
                  <a:cubicBezTo>
                    <a:pt x="58901" y="40347"/>
                    <a:pt x="76001" y="31269"/>
                    <a:pt x="76001"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8" name="Freeform 438">
              <a:extLst>
                <a:ext uri="{FF2B5EF4-FFF2-40B4-BE49-F238E27FC236}">
                  <a16:creationId xmlns:a16="http://schemas.microsoft.com/office/drawing/2014/main" id="{39A456DD-ACE4-8870-527B-BFC3455F4588}"/>
                </a:ext>
              </a:extLst>
            </p:cNvPr>
            <p:cNvSpPr>
              <a:spLocks/>
            </p:cNvSpPr>
            <p:nvPr/>
          </p:nvSpPr>
          <p:spPr>
            <a:xfrm>
              <a:off x="5413422" y="3776364"/>
              <a:ext cx="72000" cy="72000"/>
            </a:xfrm>
            <a:custGeom>
              <a:avLst/>
              <a:gdLst>
                <a:gd name="connsiteX0" fmla="*/ 75842 w 75842"/>
                <a:gd name="connsiteY0" fmla="*/ 20173 h 40262"/>
                <a:gd name="connsiteX1" fmla="*/ 37842 w 75842"/>
                <a:gd name="connsiteY1" fmla="*/ 0 h 40262"/>
                <a:gd name="connsiteX2" fmla="*/ 0 w 75842"/>
                <a:gd name="connsiteY2" fmla="*/ 20173 h 40262"/>
                <a:gd name="connsiteX3" fmla="*/ 37842 w 75842"/>
                <a:gd name="connsiteY3" fmla="*/ 40263 h 40262"/>
                <a:gd name="connsiteX4" fmla="*/ 75842 w 75842"/>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262">
                  <a:moveTo>
                    <a:pt x="75842" y="20173"/>
                  </a:moveTo>
                  <a:cubicBezTo>
                    <a:pt x="75842" y="8994"/>
                    <a:pt x="58901" y="0"/>
                    <a:pt x="37842" y="0"/>
                  </a:cubicBezTo>
                  <a:cubicBezTo>
                    <a:pt x="16783" y="0"/>
                    <a:pt x="0" y="8994"/>
                    <a:pt x="0" y="20173"/>
                  </a:cubicBezTo>
                  <a:cubicBezTo>
                    <a:pt x="0" y="31353"/>
                    <a:pt x="16942" y="40263"/>
                    <a:pt x="37842" y="40263"/>
                  </a:cubicBezTo>
                  <a:cubicBezTo>
                    <a:pt x="58742" y="40263"/>
                    <a:pt x="75842" y="31269"/>
                    <a:pt x="75842"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9" name="Freeform 439">
              <a:extLst>
                <a:ext uri="{FF2B5EF4-FFF2-40B4-BE49-F238E27FC236}">
                  <a16:creationId xmlns:a16="http://schemas.microsoft.com/office/drawing/2014/main" id="{4F1F22B2-4CA3-A844-8B41-F7051C93BB29}"/>
                </a:ext>
              </a:extLst>
            </p:cNvPr>
            <p:cNvSpPr>
              <a:spLocks/>
            </p:cNvSpPr>
            <p:nvPr/>
          </p:nvSpPr>
          <p:spPr>
            <a:xfrm>
              <a:off x="5626224" y="3776364"/>
              <a:ext cx="72000" cy="72000"/>
            </a:xfrm>
            <a:custGeom>
              <a:avLst/>
              <a:gdLst>
                <a:gd name="connsiteX0" fmla="*/ 75842 w 75842"/>
                <a:gd name="connsiteY0" fmla="*/ 20173 h 40262"/>
                <a:gd name="connsiteX1" fmla="*/ 37842 w 75842"/>
                <a:gd name="connsiteY1" fmla="*/ 0 h 40262"/>
                <a:gd name="connsiteX2" fmla="*/ 0 w 75842"/>
                <a:gd name="connsiteY2" fmla="*/ 20173 h 40262"/>
                <a:gd name="connsiteX3" fmla="*/ 37842 w 75842"/>
                <a:gd name="connsiteY3" fmla="*/ 40263 h 40262"/>
                <a:gd name="connsiteX4" fmla="*/ 75842 w 75842"/>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262">
                  <a:moveTo>
                    <a:pt x="75842" y="20173"/>
                  </a:moveTo>
                  <a:cubicBezTo>
                    <a:pt x="75842" y="8994"/>
                    <a:pt x="58901" y="0"/>
                    <a:pt x="37842" y="0"/>
                  </a:cubicBezTo>
                  <a:cubicBezTo>
                    <a:pt x="16783" y="0"/>
                    <a:pt x="0" y="8994"/>
                    <a:pt x="0" y="20173"/>
                  </a:cubicBezTo>
                  <a:cubicBezTo>
                    <a:pt x="0" y="31353"/>
                    <a:pt x="16942" y="40263"/>
                    <a:pt x="37842" y="40263"/>
                  </a:cubicBezTo>
                  <a:cubicBezTo>
                    <a:pt x="58742" y="40263"/>
                    <a:pt x="75842" y="31269"/>
                    <a:pt x="75842"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0" name="Freeform 440">
              <a:extLst>
                <a:ext uri="{FF2B5EF4-FFF2-40B4-BE49-F238E27FC236}">
                  <a16:creationId xmlns:a16="http://schemas.microsoft.com/office/drawing/2014/main" id="{401A04F2-280D-D9E2-83EB-931FC5FF8F39}"/>
                </a:ext>
              </a:extLst>
            </p:cNvPr>
            <p:cNvSpPr>
              <a:spLocks/>
            </p:cNvSpPr>
            <p:nvPr/>
          </p:nvSpPr>
          <p:spPr>
            <a:xfrm>
              <a:off x="5709667" y="3776364"/>
              <a:ext cx="72000" cy="72000"/>
            </a:xfrm>
            <a:custGeom>
              <a:avLst/>
              <a:gdLst>
                <a:gd name="connsiteX0" fmla="*/ 76001 w 76000"/>
                <a:gd name="connsiteY0" fmla="*/ 20173 h 40262"/>
                <a:gd name="connsiteX1" fmla="*/ 38159 w 76000"/>
                <a:gd name="connsiteY1" fmla="*/ 0 h 40262"/>
                <a:gd name="connsiteX2" fmla="*/ 0 w 76000"/>
                <a:gd name="connsiteY2" fmla="*/ 20173 h 40262"/>
                <a:gd name="connsiteX3" fmla="*/ 38159 w 76000"/>
                <a:gd name="connsiteY3" fmla="*/ 40263 h 40262"/>
                <a:gd name="connsiteX4" fmla="*/ 76001 w 76000"/>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262">
                  <a:moveTo>
                    <a:pt x="76001" y="20173"/>
                  </a:moveTo>
                  <a:cubicBezTo>
                    <a:pt x="76001" y="8994"/>
                    <a:pt x="59059" y="0"/>
                    <a:pt x="38159" y="0"/>
                  </a:cubicBezTo>
                  <a:cubicBezTo>
                    <a:pt x="17258" y="0"/>
                    <a:pt x="0" y="8994"/>
                    <a:pt x="0" y="20173"/>
                  </a:cubicBezTo>
                  <a:cubicBezTo>
                    <a:pt x="0" y="31353"/>
                    <a:pt x="17100" y="40263"/>
                    <a:pt x="38159" y="40263"/>
                  </a:cubicBezTo>
                  <a:cubicBezTo>
                    <a:pt x="59217" y="40263"/>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1" name="Freeform 441">
              <a:extLst>
                <a:ext uri="{FF2B5EF4-FFF2-40B4-BE49-F238E27FC236}">
                  <a16:creationId xmlns:a16="http://schemas.microsoft.com/office/drawing/2014/main" id="{7101915C-DDA7-BE94-BA34-53FEC27D826C}"/>
                </a:ext>
              </a:extLst>
            </p:cNvPr>
            <p:cNvSpPr>
              <a:spLocks/>
            </p:cNvSpPr>
            <p:nvPr/>
          </p:nvSpPr>
          <p:spPr>
            <a:xfrm>
              <a:off x="5709667" y="3776364"/>
              <a:ext cx="72000" cy="72000"/>
            </a:xfrm>
            <a:custGeom>
              <a:avLst/>
              <a:gdLst>
                <a:gd name="connsiteX0" fmla="*/ 76001 w 76000"/>
                <a:gd name="connsiteY0" fmla="*/ 20173 h 40262"/>
                <a:gd name="connsiteX1" fmla="*/ 38159 w 76000"/>
                <a:gd name="connsiteY1" fmla="*/ 0 h 40262"/>
                <a:gd name="connsiteX2" fmla="*/ 0 w 76000"/>
                <a:gd name="connsiteY2" fmla="*/ 20173 h 40262"/>
                <a:gd name="connsiteX3" fmla="*/ 38159 w 76000"/>
                <a:gd name="connsiteY3" fmla="*/ 40263 h 40262"/>
                <a:gd name="connsiteX4" fmla="*/ 76001 w 76000"/>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262">
                  <a:moveTo>
                    <a:pt x="76001" y="20173"/>
                  </a:moveTo>
                  <a:cubicBezTo>
                    <a:pt x="76001" y="8994"/>
                    <a:pt x="59059" y="0"/>
                    <a:pt x="38159" y="0"/>
                  </a:cubicBezTo>
                  <a:cubicBezTo>
                    <a:pt x="17258" y="0"/>
                    <a:pt x="0" y="8994"/>
                    <a:pt x="0" y="20173"/>
                  </a:cubicBezTo>
                  <a:cubicBezTo>
                    <a:pt x="0" y="31353"/>
                    <a:pt x="17100" y="40263"/>
                    <a:pt x="38159" y="40263"/>
                  </a:cubicBezTo>
                  <a:cubicBezTo>
                    <a:pt x="59217" y="40263"/>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2" name="Freeform 442">
              <a:extLst>
                <a:ext uri="{FF2B5EF4-FFF2-40B4-BE49-F238E27FC236}">
                  <a16:creationId xmlns:a16="http://schemas.microsoft.com/office/drawing/2014/main" id="{FC20567B-1049-E172-93C0-EAB3850F8ADB}"/>
                </a:ext>
              </a:extLst>
            </p:cNvPr>
            <p:cNvSpPr>
              <a:spLocks/>
            </p:cNvSpPr>
            <p:nvPr/>
          </p:nvSpPr>
          <p:spPr>
            <a:xfrm>
              <a:off x="6424074" y="3824780"/>
              <a:ext cx="72000" cy="72000"/>
            </a:xfrm>
            <a:custGeom>
              <a:avLst/>
              <a:gdLst>
                <a:gd name="connsiteX0" fmla="*/ 76001 w 76000"/>
                <a:gd name="connsiteY0" fmla="*/ 20173 h 40346"/>
                <a:gd name="connsiteX1" fmla="*/ 38000 w 76000"/>
                <a:gd name="connsiteY1" fmla="*/ 0 h 40346"/>
                <a:gd name="connsiteX2" fmla="*/ 0 w 76000"/>
                <a:gd name="connsiteY2" fmla="*/ 20173 h 40346"/>
                <a:gd name="connsiteX3" fmla="*/ 38000 w 76000"/>
                <a:gd name="connsiteY3" fmla="*/ 40347 h 40346"/>
                <a:gd name="connsiteX4" fmla="*/ 76001 w 76000"/>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346">
                  <a:moveTo>
                    <a:pt x="76001" y="20173"/>
                  </a:moveTo>
                  <a:cubicBezTo>
                    <a:pt x="76001" y="8994"/>
                    <a:pt x="59059" y="0"/>
                    <a:pt x="38000" y="0"/>
                  </a:cubicBezTo>
                  <a:cubicBezTo>
                    <a:pt x="16942" y="0"/>
                    <a:pt x="0" y="8994"/>
                    <a:pt x="0" y="20173"/>
                  </a:cubicBezTo>
                  <a:cubicBezTo>
                    <a:pt x="0" y="31353"/>
                    <a:pt x="17100" y="40347"/>
                    <a:pt x="38000" y="40347"/>
                  </a:cubicBezTo>
                  <a:cubicBezTo>
                    <a:pt x="58901" y="40347"/>
                    <a:pt x="76001" y="31269"/>
                    <a:pt x="76001"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3" name="Freeform 443">
              <a:extLst>
                <a:ext uri="{FF2B5EF4-FFF2-40B4-BE49-F238E27FC236}">
                  <a16:creationId xmlns:a16="http://schemas.microsoft.com/office/drawing/2014/main" id="{63BC60F1-0A2D-3EA4-DDC9-EF47A68C5F89}"/>
                </a:ext>
              </a:extLst>
            </p:cNvPr>
            <p:cNvSpPr>
              <a:spLocks/>
            </p:cNvSpPr>
            <p:nvPr/>
          </p:nvSpPr>
          <p:spPr>
            <a:xfrm>
              <a:off x="7130880" y="3941786"/>
              <a:ext cx="72000" cy="72000"/>
            </a:xfrm>
            <a:custGeom>
              <a:avLst/>
              <a:gdLst>
                <a:gd name="connsiteX0" fmla="*/ 76001 w 76001"/>
                <a:gd name="connsiteY0" fmla="*/ 20089 h 40346"/>
                <a:gd name="connsiteX1" fmla="*/ 38159 w 76001"/>
                <a:gd name="connsiteY1" fmla="*/ 0 h 40346"/>
                <a:gd name="connsiteX2" fmla="*/ 0 w 76001"/>
                <a:gd name="connsiteY2" fmla="*/ 20089 h 40346"/>
                <a:gd name="connsiteX3" fmla="*/ 38159 w 76001"/>
                <a:gd name="connsiteY3" fmla="*/ 40347 h 40346"/>
                <a:gd name="connsiteX4" fmla="*/ 76001 w 76001"/>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1" h="40346">
                  <a:moveTo>
                    <a:pt x="76001" y="20089"/>
                  </a:moveTo>
                  <a:cubicBezTo>
                    <a:pt x="76001" y="8994"/>
                    <a:pt x="59059" y="0"/>
                    <a:pt x="38159" y="0"/>
                  </a:cubicBezTo>
                  <a:cubicBezTo>
                    <a:pt x="17259" y="0"/>
                    <a:pt x="0" y="8994"/>
                    <a:pt x="0" y="20089"/>
                  </a:cubicBezTo>
                  <a:cubicBezTo>
                    <a:pt x="0" y="31185"/>
                    <a:pt x="17100" y="40347"/>
                    <a:pt x="38159" y="40347"/>
                  </a:cubicBezTo>
                  <a:cubicBezTo>
                    <a:pt x="59218" y="40347"/>
                    <a:pt x="76001" y="31269"/>
                    <a:pt x="76001"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4" name="Freeform 444">
              <a:extLst>
                <a:ext uri="{FF2B5EF4-FFF2-40B4-BE49-F238E27FC236}">
                  <a16:creationId xmlns:a16="http://schemas.microsoft.com/office/drawing/2014/main" id="{911141AB-86C4-3A98-028B-D7D638420AC7}"/>
                </a:ext>
              </a:extLst>
            </p:cNvPr>
            <p:cNvSpPr>
              <a:spLocks/>
            </p:cNvSpPr>
            <p:nvPr/>
          </p:nvSpPr>
          <p:spPr>
            <a:xfrm>
              <a:off x="9829065" y="4083000"/>
              <a:ext cx="72000" cy="72000"/>
            </a:xfrm>
            <a:custGeom>
              <a:avLst/>
              <a:gdLst>
                <a:gd name="connsiteX0" fmla="*/ 75843 w 75842"/>
                <a:gd name="connsiteY0" fmla="*/ 20173 h 40346"/>
                <a:gd name="connsiteX1" fmla="*/ 37842 w 75842"/>
                <a:gd name="connsiteY1" fmla="*/ 0 h 40346"/>
                <a:gd name="connsiteX2" fmla="*/ 0 w 75842"/>
                <a:gd name="connsiteY2" fmla="*/ 20173 h 40346"/>
                <a:gd name="connsiteX3" fmla="*/ 37842 w 75842"/>
                <a:gd name="connsiteY3" fmla="*/ 40347 h 40346"/>
                <a:gd name="connsiteX4" fmla="*/ 75843 w 75842"/>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2" h="40346">
                  <a:moveTo>
                    <a:pt x="75843" y="20173"/>
                  </a:moveTo>
                  <a:cubicBezTo>
                    <a:pt x="75843" y="8994"/>
                    <a:pt x="58901" y="0"/>
                    <a:pt x="37842" y="0"/>
                  </a:cubicBezTo>
                  <a:cubicBezTo>
                    <a:pt x="16783" y="0"/>
                    <a:pt x="0" y="8994"/>
                    <a:pt x="0" y="20173"/>
                  </a:cubicBezTo>
                  <a:cubicBezTo>
                    <a:pt x="0" y="31353"/>
                    <a:pt x="16942" y="40347"/>
                    <a:pt x="37842" y="40347"/>
                  </a:cubicBezTo>
                  <a:cubicBezTo>
                    <a:pt x="58743" y="40347"/>
                    <a:pt x="75843" y="31269"/>
                    <a:pt x="75843"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5" name="Freeform 445">
              <a:extLst>
                <a:ext uri="{FF2B5EF4-FFF2-40B4-BE49-F238E27FC236}">
                  <a16:creationId xmlns:a16="http://schemas.microsoft.com/office/drawing/2014/main" id="{4F42FE1D-86C8-F07D-A55B-5594DCD99B74}"/>
                </a:ext>
              </a:extLst>
            </p:cNvPr>
            <p:cNvSpPr>
              <a:spLocks/>
            </p:cNvSpPr>
            <p:nvPr/>
          </p:nvSpPr>
          <p:spPr>
            <a:xfrm>
              <a:off x="10512913" y="4083000"/>
              <a:ext cx="72000" cy="72000"/>
            </a:xfrm>
            <a:custGeom>
              <a:avLst/>
              <a:gdLst>
                <a:gd name="connsiteX0" fmla="*/ 76159 w 76159"/>
                <a:gd name="connsiteY0" fmla="*/ 20173 h 40346"/>
                <a:gd name="connsiteX1" fmla="*/ 38159 w 76159"/>
                <a:gd name="connsiteY1" fmla="*/ 0 h 40346"/>
                <a:gd name="connsiteX2" fmla="*/ 0 w 76159"/>
                <a:gd name="connsiteY2" fmla="*/ 20173 h 40346"/>
                <a:gd name="connsiteX3" fmla="*/ 38159 w 76159"/>
                <a:gd name="connsiteY3" fmla="*/ 40347 h 40346"/>
                <a:gd name="connsiteX4" fmla="*/ 76159 w 76159"/>
                <a:gd name="connsiteY4" fmla="*/ 20173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9" h="40346">
                  <a:moveTo>
                    <a:pt x="76159" y="20173"/>
                  </a:moveTo>
                  <a:cubicBezTo>
                    <a:pt x="76159" y="8994"/>
                    <a:pt x="59059" y="0"/>
                    <a:pt x="38159" y="0"/>
                  </a:cubicBezTo>
                  <a:cubicBezTo>
                    <a:pt x="17259" y="0"/>
                    <a:pt x="0" y="8994"/>
                    <a:pt x="0" y="20173"/>
                  </a:cubicBezTo>
                  <a:cubicBezTo>
                    <a:pt x="0" y="31353"/>
                    <a:pt x="17100" y="40347"/>
                    <a:pt x="38159" y="40347"/>
                  </a:cubicBezTo>
                  <a:cubicBezTo>
                    <a:pt x="59217" y="40347"/>
                    <a:pt x="76159" y="31269"/>
                    <a:pt x="76159" y="2017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6" name="Freeform 446">
              <a:extLst>
                <a:ext uri="{FF2B5EF4-FFF2-40B4-BE49-F238E27FC236}">
                  <a16:creationId xmlns:a16="http://schemas.microsoft.com/office/drawing/2014/main" id="{AE9095AB-0612-11D7-6318-625BF9691AF1}"/>
                </a:ext>
              </a:extLst>
            </p:cNvPr>
            <p:cNvSpPr>
              <a:spLocks/>
            </p:cNvSpPr>
            <p:nvPr/>
          </p:nvSpPr>
          <p:spPr>
            <a:xfrm>
              <a:off x="2496086" y="2429043"/>
              <a:ext cx="72000" cy="72000"/>
            </a:xfrm>
            <a:custGeom>
              <a:avLst/>
              <a:gdLst>
                <a:gd name="connsiteX0" fmla="*/ 76159 w 76159"/>
                <a:gd name="connsiteY0" fmla="*/ 20089 h 40346"/>
                <a:gd name="connsiteX1" fmla="*/ 38000 w 76159"/>
                <a:gd name="connsiteY1" fmla="*/ 0 h 40346"/>
                <a:gd name="connsiteX2" fmla="*/ 0 w 76159"/>
                <a:gd name="connsiteY2" fmla="*/ 20089 h 40346"/>
                <a:gd name="connsiteX3" fmla="*/ 38000 w 76159"/>
                <a:gd name="connsiteY3" fmla="*/ 40347 h 40346"/>
                <a:gd name="connsiteX4" fmla="*/ 76159 w 76159"/>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9" h="40346">
                  <a:moveTo>
                    <a:pt x="76159" y="20089"/>
                  </a:moveTo>
                  <a:cubicBezTo>
                    <a:pt x="76159" y="8994"/>
                    <a:pt x="59059" y="0"/>
                    <a:pt x="38000" y="0"/>
                  </a:cubicBezTo>
                  <a:cubicBezTo>
                    <a:pt x="16942" y="0"/>
                    <a:pt x="0" y="8994"/>
                    <a:pt x="0" y="20089"/>
                  </a:cubicBezTo>
                  <a:cubicBezTo>
                    <a:pt x="0" y="31185"/>
                    <a:pt x="17100" y="40347"/>
                    <a:pt x="38000" y="40347"/>
                  </a:cubicBezTo>
                  <a:cubicBezTo>
                    <a:pt x="58901" y="40347"/>
                    <a:pt x="76159" y="31269"/>
                    <a:pt x="76159"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7" name="Freeform 447">
              <a:extLst>
                <a:ext uri="{FF2B5EF4-FFF2-40B4-BE49-F238E27FC236}">
                  <a16:creationId xmlns:a16="http://schemas.microsoft.com/office/drawing/2014/main" id="{7505C316-B240-06F1-2423-69103DC2D1BA}"/>
                </a:ext>
              </a:extLst>
            </p:cNvPr>
            <p:cNvSpPr>
              <a:spLocks/>
            </p:cNvSpPr>
            <p:nvPr/>
          </p:nvSpPr>
          <p:spPr>
            <a:xfrm>
              <a:off x="6892741" y="3859236"/>
              <a:ext cx="72000" cy="72000"/>
            </a:xfrm>
            <a:custGeom>
              <a:avLst/>
              <a:gdLst>
                <a:gd name="connsiteX0" fmla="*/ 76001 w 76001"/>
                <a:gd name="connsiteY0" fmla="*/ 20089 h 40346"/>
                <a:gd name="connsiteX1" fmla="*/ 38159 w 76001"/>
                <a:gd name="connsiteY1" fmla="*/ 0 h 40346"/>
                <a:gd name="connsiteX2" fmla="*/ 0 w 76001"/>
                <a:gd name="connsiteY2" fmla="*/ 20089 h 40346"/>
                <a:gd name="connsiteX3" fmla="*/ 38159 w 76001"/>
                <a:gd name="connsiteY3" fmla="*/ 40347 h 40346"/>
                <a:gd name="connsiteX4" fmla="*/ 76001 w 76001"/>
                <a:gd name="connsiteY4" fmla="*/ 20089 h 4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1" h="40346">
                  <a:moveTo>
                    <a:pt x="76001" y="20089"/>
                  </a:moveTo>
                  <a:cubicBezTo>
                    <a:pt x="76001" y="8994"/>
                    <a:pt x="59059" y="0"/>
                    <a:pt x="38159" y="0"/>
                  </a:cubicBezTo>
                  <a:cubicBezTo>
                    <a:pt x="17259" y="0"/>
                    <a:pt x="0" y="8994"/>
                    <a:pt x="0" y="20089"/>
                  </a:cubicBezTo>
                  <a:cubicBezTo>
                    <a:pt x="0" y="31185"/>
                    <a:pt x="17100" y="40347"/>
                    <a:pt x="38159" y="40347"/>
                  </a:cubicBezTo>
                  <a:cubicBezTo>
                    <a:pt x="59218" y="40347"/>
                    <a:pt x="76001" y="31269"/>
                    <a:pt x="76001" y="2008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48" name="Freeform 448">
            <a:extLst>
              <a:ext uri="{FF2B5EF4-FFF2-40B4-BE49-F238E27FC236}">
                <a16:creationId xmlns:a16="http://schemas.microsoft.com/office/drawing/2014/main" id="{C4174D7F-2F71-CD29-BA00-495821C868BC}"/>
              </a:ext>
            </a:extLst>
          </p:cNvPr>
          <p:cNvSpPr/>
          <p:nvPr/>
        </p:nvSpPr>
        <p:spPr>
          <a:xfrm>
            <a:off x="2063673" y="1900152"/>
            <a:ext cx="8499890" cy="2202264"/>
          </a:xfrm>
          <a:custGeom>
            <a:avLst/>
            <a:gdLst>
              <a:gd name="connsiteX0" fmla="*/ 0 w 8499890"/>
              <a:gd name="connsiteY0" fmla="*/ 0 h 2202264"/>
              <a:gd name="connsiteX1" fmla="*/ 80117 w 8499890"/>
              <a:gd name="connsiteY1" fmla="*/ 0 h 2202264"/>
              <a:gd name="connsiteX2" fmla="*/ 80117 w 8499890"/>
              <a:gd name="connsiteY2" fmla="*/ 8490 h 2202264"/>
              <a:gd name="connsiteX3" fmla="*/ 88193 w 8499890"/>
              <a:gd name="connsiteY3" fmla="*/ 8490 h 2202264"/>
              <a:gd name="connsiteX4" fmla="*/ 88193 w 8499890"/>
              <a:gd name="connsiteY4" fmla="*/ 25469 h 2202264"/>
              <a:gd name="connsiteX5" fmla="*/ 96268 w 8499890"/>
              <a:gd name="connsiteY5" fmla="*/ 25469 h 2202264"/>
              <a:gd name="connsiteX6" fmla="*/ 96268 w 8499890"/>
              <a:gd name="connsiteY6" fmla="*/ 34043 h 2202264"/>
              <a:gd name="connsiteX7" fmla="*/ 120176 w 8499890"/>
              <a:gd name="connsiteY7" fmla="*/ 34043 h 2202264"/>
              <a:gd name="connsiteX8" fmla="*/ 120176 w 8499890"/>
              <a:gd name="connsiteY8" fmla="*/ 42532 h 2202264"/>
              <a:gd name="connsiteX9" fmla="*/ 128251 w 8499890"/>
              <a:gd name="connsiteY9" fmla="*/ 42532 h 2202264"/>
              <a:gd name="connsiteX10" fmla="*/ 128251 w 8499890"/>
              <a:gd name="connsiteY10" fmla="*/ 51022 h 2202264"/>
              <a:gd name="connsiteX11" fmla="*/ 152318 w 8499890"/>
              <a:gd name="connsiteY11" fmla="*/ 51022 h 2202264"/>
              <a:gd name="connsiteX12" fmla="*/ 152318 w 8499890"/>
              <a:gd name="connsiteY12" fmla="*/ 68085 h 2202264"/>
              <a:gd name="connsiteX13" fmla="*/ 216444 w 8499890"/>
              <a:gd name="connsiteY13" fmla="*/ 68085 h 2202264"/>
              <a:gd name="connsiteX14" fmla="*/ 216444 w 8499890"/>
              <a:gd name="connsiteY14" fmla="*/ 76575 h 2202264"/>
              <a:gd name="connsiteX15" fmla="*/ 288644 w 8499890"/>
              <a:gd name="connsiteY15" fmla="*/ 76575 h 2202264"/>
              <a:gd name="connsiteX16" fmla="*/ 288644 w 8499890"/>
              <a:gd name="connsiteY16" fmla="*/ 93554 h 2202264"/>
              <a:gd name="connsiteX17" fmla="*/ 296720 w 8499890"/>
              <a:gd name="connsiteY17" fmla="*/ 93554 h 2202264"/>
              <a:gd name="connsiteX18" fmla="*/ 296720 w 8499890"/>
              <a:gd name="connsiteY18" fmla="*/ 110702 h 2202264"/>
              <a:gd name="connsiteX19" fmla="*/ 304636 w 8499890"/>
              <a:gd name="connsiteY19" fmla="*/ 110702 h 2202264"/>
              <a:gd name="connsiteX20" fmla="*/ 304636 w 8499890"/>
              <a:gd name="connsiteY20" fmla="*/ 127933 h 2202264"/>
              <a:gd name="connsiteX21" fmla="*/ 312711 w 8499890"/>
              <a:gd name="connsiteY21" fmla="*/ 127933 h 2202264"/>
              <a:gd name="connsiteX22" fmla="*/ 312711 w 8499890"/>
              <a:gd name="connsiteY22" fmla="*/ 153906 h 2202264"/>
              <a:gd name="connsiteX23" fmla="*/ 320786 w 8499890"/>
              <a:gd name="connsiteY23" fmla="*/ 153906 h 2202264"/>
              <a:gd name="connsiteX24" fmla="*/ 320786 w 8499890"/>
              <a:gd name="connsiteY24" fmla="*/ 180048 h 2202264"/>
              <a:gd name="connsiteX25" fmla="*/ 328703 w 8499890"/>
              <a:gd name="connsiteY25" fmla="*/ 180048 h 2202264"/>
              <a:gd name="connsiteX26" fmla="*/ 328703 w 8499890"/>
              <a:gd name="connsiteY26" fmla="*/ 197531 h 2202264"/>
              <a:gd name="connsiteX27" fmla="*/ 336778 w 8499890"/>
              <a:gd name="connsiteY27" fmla="*/ 197531 h 2202264"/>
              <a:gd name="connsiteX28" fmla="*/ 336778 w 8499890"/>
              <a:gd name="connsiteY28" fmla="*/ 223925 h 2202264"/>
              <a:gd name="connsiteX29" fmla="*/ 344695 w 8499890"/>
              <a:gd name="connsiteY29" fmla="*/ 223925 h 2202264"/>
              <a:gd name="connsiteX30" fmla="*/ 344695 w 8499890"/>
              <a:gd name="connsiteY30" fmla="*/ 304030 h 2202264"/>
              <a:gd name="connsiteX31" fmla="*/ 352770 w 8499890"/>
              <a:gd name="connsiteY31" fmla="*/ 304030 h 2202264"/>
              <a:gd name="connsiteX32" fmla="*/ 352770 w 8499890"/>
              <a:gd name="connsiteY32" fmla="*/ 349589 h 2202264"/>
              <a:gd name="connsiteX33" fmla="*/ 360845 w 8499890"/>
              <a:gd name="connsiteY33" fmla="*/ 349589 h 2202264"/>
              <a:gd name="connsiteX34" fmla="*/ 360845 w 8499890"/>
              <a:gd name="connsiteY34" fmla="*/ 376991 h 2202264"/>
              <a:gd name="connsiteX35" fmla="*/ 368762 w 8499890"/>
              <a:gd name="connsiteY35" fmla="*/ 376991 h 2202264"/>
              <a:gd name="connsiteX36" fmla="*/ 368762 w 8499890"/>
              <a:gd name="connsiteY36" fmla="*/ 423642 h 2202264"/>
              <a:gd name="connsiteX37" fmla="*/ 376837 w 8499890"/>
              <a:gd name="connsiteY37" fmla="*/ 423642 h 2202264"/>
              <a:gd name="connsiteX38" fmla="*/ 376837 w 8499890"/>
              <a:gd name="connsiteY38" fmla="*/ 461131 h 2202264"/>
              <a:gd name="connsiteX39" fmla="*/ 384912 w 8499890"/>
              <a:gd name="connsiteY39" fmla="*/ 461131 h 2202264"/>
              <a:gd name="connsiteX40" fmla="*/ 384912 w 8499890"/>
              <a:gd name="connsiteY40" fmla="*/ 480127 h 2202264"/>
              <a:gd name="connsiteX41" fmla="*/ 392829 w 8499890"/>
              <a:gd name="connsiteY41" fmla="*/ 480127 h 2202264"/>
              <a:gd name="connsiteX42" fmla="*/ 392829 w 8499890"/>
              <a:gd name="connsiteY42" fmla="*/ 527535 h 2202264"/>
              <a:gd name="connsiteX43" fmla="*/ 400904 w 8499890"/>
              <a:gd name="connsiteY43" fmla="*/ 527535 h 2202264"/>
              <a:gd name="connsiteX44" fmla="*/ 400904 w 8499890"/>
              <a:gd name="connsiteY44" fmla="*/ 546616 h 2202264"/>
              <a:gd name="connsiteX45" fmla="*/ 408979 w 8499890"/>
              <a:gd name="connsiteY45" fmla="*/ 546616 h 2202264"/>
              <a:gd name="connsiteX46" fmla="*/ 408979 w 8499890"/>
              <a:gd name="connsiteY46" fmla="*/ 556198 h 2202264"/>
              <a:gd name="connsiteX47" fmla="*/ 489096 w 8499890"/>
              <a:gd name="connsiteY47" fmla="*/ 556198 h 2202264"/>
              <a:gd name="connsiteX48" fmla="*/ 489096 w 8499890"/>
              <a:gd name="connsiteY48" fmla="*/ 565780 h 2202264"/>
              <a:gd name="connsiteX49" fmla="*/ 497171 w 8499890"/>
              <a:gd name="connsiteY49" fmla="*/ 565780 h 2202264"/>
              <a:gd name="connsiteX50" fmla="*/ 497171 w 8499890"/>
              <a:gd name="connsiteY50" fmla="*/ 585029 h 2202264"/>
              <a:gd name="connsiteX51" fmla="*/ 545305 w 8499890"/>
              <a:gd name="connsiteY51" fmla="*/ 585029 h 2202264"/>
              <a:gd name="connsiteX52" fmla="*/ 545305 w 8499890"/>
              <a:gd name="connsiteY52" fmla="*/ 594780 h 2202264"/>
              <a:gd name="connsiteX53" fmla="*/ 593281 w 8499890"/>
              <a:gd name="connsiteY53" fmla="*/ 594780 h 2202264"/>
              <a:gd name="connsiteX54" fmla="*/ 593281 w 8499890"/>
              <a:gd name="connsiteY54" fmla="*/ 604446 h 2202264"/>
              <a:gd name="connsiteX55" fmla="*/ 617348 w 8499890"/>
              <a:gd name="connsiteY55" fmla="*/ 604446 h 2202264"/>
              <a:gd name="connsiteX56" fmla="*/ 617348 w 8499890"/>
              <a:gd name="connsiteY56" fmla="*/ 614113 h 2202264"/>
              <a:gd name="connsiteX57" fmla="*/ 625423 w 8499890"/>
              <a:gd name="connsiteY57" fmla="*/ 614113 h 2202264"/>
              <a:gd name="connsiteX58" fmla="*/ 625423 w 8499890"/>
              <a:gd name="connsiteY58" fmla="*/ 623863 h 2202264"/>
              <a:gd name="connsiteX59" fmla="*/ 649490 w 8499890"/>
              <a:gd name="connsiteY59" fmla="*/ 623863 h 2202264"/>
              <a:gd name="connsiteX60" fmla="*/ 649490 w 8499890"/>
              <a:gd name="connsiteY60" fmla="*/ 633614 h 2202264"/>
              <a:gd name="connsiteX61" fmla="*/ 657565 w 8499890"/>
              <a:gd name="connsiteY61" fmla="*/ 633614 h 2202264"/>
              <a:gd name="connsiteX62" fmla="*/ 657565 w 8499890"/>
              <a:gd name="connsiteY62" fmla="*/ 653114 h 2202264"/>
              <a:gd name="connsiteX63" fmla="*/ 665481 w 8499890"/>
              <a:gd name="connsiteY63" fmla="*/ 653114 h 2202264"/>
              <a:gd name="connsiteX64" fmla="*/ 665481 w 8499890"/>
              <a:gd name="connsiteY64" fmla="*/ 672615 h 2202264"/>
              <a:gd name="connsiteX65" fmla="*/ 673557 w 8499890"/>
              <a:gd name="connsiteY65" fmla="*/ 672615 h 2202264"/>
              <a:gd name="connsiteX66" fmla="*/ 673557 w 8499890"/>
              <a:gd name="connsiteY66" fmla="*/ 682366 h 2202264"/>
              <a:gd name="connsiteX67" fmla="*/ 681632 w 8499890"/>
              <a:gd name="connsiteY67" fmla="*/ 682366 h 2202264"/>
              <a:gd name="connsiteX68" fmla="*/ 681632 w 8499890"/>
              <a:gd name="connsiteY68" fmla="*/ 692201 h 2202264"/>
              <a:gd name="connsiteX69" fmla="*/ 689548 w 8499890"/>
              <a:gd name="connsiteY69" fmla="*/ 692201 h 2202264"/>
              <a:gd name="connsiteX70" fmla="*/ 689548 w 8499890"/>
              <a:gd name="connsiteY70" fmla="*/ 731455 h 2202264"/>
              <a:gd name="connsiteX71" fmla="*/ 697623 w 8499890"/>
              <a:gd name="connsiteY71" fmla="*/ 731455 h 2202264"/>
              <a:gd name="connsiteX72" fmla="*/ 697623 w 8499890"/>
              <a:gd name="connsiteY72" fmla="*/ 770961 h 2202264"/>
              <a:gd name="connsiteX73" fmla="*/ 705540 w 8499890"/>
              <a:gd name="connsiteY73" fmla="*/ 770961 h 2202264"/>
              <a:gd name="connsiteX74" fmla="*/ 705540 w 8499890"/>
              <a:gd name="connsiteY74" fmla="*/ 780880 h 2202264"/>
              <a:gd name="connsiteX75" fmla="*/ 713615 w 8499890"/>
              <a:gd name="connsiteY75" fmla="*/ 780880 h 2202264"/>
              <a:gd name="connsiteX76" fmla="*/ 713615 w 8499890"/>
              <a:gd name="connsiteY76" fmla="*/ 790798 h 2202264"/>
              <a:gd name="connsiteX77" fmla="*/ 745757 w 8499890"/>
              <a:gd name="connsiteY77" fmla="*/ 790798 h 2202264"/>
              <a:gd name="connsiteX78" fmla="*/ 745757 w 8499890"/>
              <a:gd name="connsiteY78" fmla="*/ 810972 h 2202264"/>
              <a:gd name="connsiteX79" fmla="*/ 769824 w 8499890"/>
              <a:gd name="connsiteY79" fmla="*/ 810972 h 2202264"/>
              <a:gd name="connsiteX80" fmla="*/ 769824 w 8499890"/>
              <a:gd name="connsiteY80" fmla="*/ 821058 h 2202264"/>
              <a:gd name="connsiteX81" fmla="*/ 777741 w 8499890"/>
              <a:gd name="connsiteY81" fmla="*/ 821058 h 2202264"/>
              <a:gd name="connsiteX82" fmla="*/ 777741 w 8499890"/>
              <a:gd name="connsiteY82" fmla="*/ 831229 h 2202264"/>
              <a:gd name="connsiteX83" fmla="*/ 793891 w 8499890"/>
              <a:gd name="connsiteY83" fmla="*/ 831229 h 2202264"/>
              <a:gd name="connsiteX84" fmla="*/ 793891 w 8499890"/>
              <a:gd name="connsiteY84" fmla="*/ 841400 h 2202264"/>
              <a:gd name="connsiteX85" fmla="*/ 801808 w 8499890"/>
              <a:gd name="connsiteY85" fmla="*/ 841400 h 2202264"/>
              <a:gd name="connsiteX86" fmla="*/ 801808 w 8499890"/>
              <a:gd name="connsiteY86" fmla="*/ 851486 h 2202264"/>
              <a:gd name="connsiteX87" fmla="*/ 906150 w 8499890"/>
              <a:gd name="connsiteY87" fmla="*/ 851486 h 2202264"/>
              <a:gd name="connsiteX88" fmla="*/ 906150 w 8499890"/>
              <a:gd name="connsiteY88" fmla="*/ 861657 h 2202264"/>
              <a:gd name="connsiteX89" fmla="*/ 922142 w 8499890"/>
              <a:gd name="connsiteY89" fmla="*/ 861657 h 2202264"/>
              <a:gd name="connsiteX90" fmla="*/ 922142 w 8499890"/>
              <a:gd name="connsiteY90" fmla="*/ 871828 h 2202264"/>
              <a:gd name="connsiteX91" fmla="*/ 962201 w 8499890"/>
              <a:gd name="connsiteY91" fmla="*/ 871828 h 2202264"/>
              <a:gd name="connsiteX92" fmla="*/ 962201 w 8499890"/>
              <a:gd name="connsiteY92" fmla="*/ 882083 h 2202264"/>
              <a:gd name="connsiteX93" fmla="*/ 978193 w 8499890"/>
              <a:gd name="connsiteY93" fmla="*/ 882083 h 2202264"/>
              <a:gd name="connsiteX94" fmla="*/ 978193 w 8499890"/>
              <a:gd name="connsiteY94" fmla="*/ 892254 h 2202264"/>
              <a:gd name="connsiteX95" fmla="*/ 986268 w 8499890"/>
              <a:gd name="connsiteY95" fmla="*/ 892254 h 2202264"/>
              <a:gd name="connsiteX96" fmla="*/ 986268 w 8499890"/>
              <a:gd name="connsiteY96" fmla="*/ 902592 h 2202264"/>
              <a:gd name="connsiteX97" fmla="*/ 1002260 w 8499890"/>
              <a:gd name="connsiteY97" fmla="*/ 902592 h 2202264"/>
              <a:gd name="connsiteX98" fmla="*/ 1002260 w 8499890"/>
              <a:gd name="connsiteY98" fmla="*/ 933693 h 2202264"/>
              <a:gd name="connsiteX99" fmla="*/ 1010335 w 8499890"/>
              <a:gd name="connsiteY99" fmla="*/ 933693 h 2202264"/>
              <a:gd name="connsiteX100" fmla="*/ 1010335 w 8499890"/>
              <a:gd name="connsiteY100" fmla="*/ 975469 h 2202264"/>
              <a:gd name="connsiteX101" fmla="*/ 1018410 w 8499890"/>
              <a:gd name="connsiteY101" fmla="*/ 975469 h 2202264"/>
              <a:gd name="connsiteX102" fmla="*/ 1018410 w 8499890"/>
              <a:gd name="connsiteY102" fmla="*/ 1006906 h 2202264"/>
              <a:gd name="connsiteX103" fmla="*/ 1026327 w 8499890"/>
              <a:gd name="connsiteY103" fmla="*/ 1006906 h 2202264"/>
              <a:gd name="connsiteX104" fmla="*/ 1026327 w 8499890"/>
              <a:gd name="connsiteY104" fmla="*/ 1017497 h 2202264"/>
              <a:gd name="connsiteX105" fmla="*/ 1042477 w 8499890"/>
              <a:gd name="connsiteY105" fmla="*/ 1017497 h 2202264"/>
              <a:gd name="connsiteX106" fmla="*/ 1042477 w 8499890"/>
              <a:gd name="connsiteY106" fmla="*/ 1028172 h 2202264"/>
              <a:gd name="connsiteX107" fmla="*/ 1074460 w 8499890"/>
              <a:gd name="connsiteY107" fmla="*/ 1028172 h 2202264"/>
              <a:gd name="connsiteX108" fmla="*/ 1074460 w 8499890"/>
              <a:gd name="connsiteY108" fmla="*/ 1038931 h 2202264"/>
              <a:gd name="connsiteX109" fmla="*/ 1082535 w 8499890"/>
              <a:gd name="connsiteY109" fmla="*/ 1038931 h 2202264"/>
              <a:gd name="connsiteX110" fmla="*/ 1082535 w 8499890"/>
              <a:gd name="connsiteY110" fmla="*/ 1061206 h 2202264"/>
              <a:gd name="connsiteX111" fmla="*/ 1130669 w 8499890"/>
              <a:gd name="connsiteY111" fmla="*/ 1061206 h 2202264"/>
              <a:gd name="connsiteX112" fmla="*/ 1130669 w 8499890"/>
              <a:gd name="connsiteY112" fmla="*/ 1072301 h 2202264"/>
              <a:gd name="connsiteX113" fmla="*/ 1154736 w 8499890"/>
              <a:gd name="connsiteY113" fmla="*/ 1072301 h 2202264"/>
              <a:gd name="connsiteX114" fmla="*/ 1154736 w 8499890"/>
              <a:gd name="connsiteY114" fmla="*/ 1083565 h 2202264"/>
              <a:gd name="connsiteX115" fmla="*/ 1210787 w 8499890"/>
              <a:gd name="connsiteY115" fmla="*/ 1083565 h 2202264"/>
              <a:gd name="connsiteX116" fmla="*/ 1210787 w 8499890"/>
              <a:gd name="connsiteY116" fmla="*/ 1094912 h 2202264"/>
              <a:gd name="connsiteX117" fmla="*/ 1282987 w 8499890"/>
              <a:gd name="connsiteY117" fmla="*/ 1094912 h 2202264"/>
              <a:gd name="connsiteX118" fmla="*/ 1282987 w 8499890"/>
              <a:gd name="connsiteY118" fmla="*/ 1106260 h 2202264"/>
              <a:gd name="connsiteX119" fmla="*/ 1298979 w 8499890"/>
              <a:gd name="connsiteY119" fmla="*/ 1106260 h 2202264"/>
              <a:gd name="connsiteX120" fmla="*/ 1298979 w 8499890"/>
              <a:gd name="connsiteY120" fmla="*/ 1117524 h 2202264"/>
              <a:gd name="connsiteX121" fmla="*/ 1331121 w 8499890"/>
              <a:gd name="connsiteY121" fmla="*/ 1117524 h 2202264"/>
              <a:gd name="connsiteX122" fmla="*/ 1331121 w 8499890"/>
              <a:gd name="connsiteY122" fmla="*/ 1140639 h 2202264"/>
              <a:gd name="connsiteX123" fmla="*/ 1347113 w 8499890"/>
              <a:gd name="connsiteY123" fmla="*/ 1140639 h 2202264"/>
              <a:gd name="connsiteX124" fmla="*/ 1347113 w 8499890"/>
              <a:gd name="connsiteY124" fmla="*/ 1163754 h 2202264"/>
              <a:gd name="connsiteX125" fmla="*/ 1355188 w 8499890"/>
              <a:gd name="connsiteY125" fmla="*/ 1163754 h 2202264"/>
              <a:gd name="connsiteX126" fmla="*/ 1355188 w 8499890"/>
              <a:gd name="connsiteY126" fmla="*/ 1175438 h 2202264"/>
              <a:gd name="connsiteX127" fmla="*/ 1363105 w 8499890"/>
              <a:gd name="connsiteY127" fmla="*/ 1175438 h 2202264"/>
              <a:gd name="connsiteX128" fmla="*/ 1363105 w 8499890"/>
              <a:gd name="connsiteY128" fmla="*/ 1199226 h 2202264"/>
              <a:gd name="connsiteX129" fmla="*/ 1379255 w 8499890"/>
              <a:gd name="connsiteY129" fmla="*/ 1199226 h 2202264"/>
              <a:gd name="connsiteX130" fmla="*/ 1379255 w 8499890"/>
              <a:gd name="connsiteY130" fmla="*/ 1211414 h 2202264"/>
              <a:gd name="connsiteX131" fmla="*/ 1403322 w 8499890"/>
              <a:gd name="connsiteY131" fmla="*/ 1211414 h 2202264"/>
              <a:gd name="connsiteX132" fmla="*/ 1403322 w 8499890"/>
              <a:gd name="connsiteY132" fmla="*/ 1223770 h 2202264"/>
              <a:gd name="connsiteX133" fmla="*/ 1411239 w 8499890"/>
              <a:gd name="connsiteY133" fmla="*/ 1223770 h 2202264"/>
              <a:gd name="connsiteX134" fmla="*/ 1411239 w 8499890"/>
              <a:gd name="connsiteY134" fmla="*/ 1236126 h 2202264"/>
              <a:gd name="connsiteX135" fmla="*/ 1467448 w 8499890"/>
              <a:gd name="connsiteY135" fmla="*/ 1236126 h 2202264"/>
              <a:gd name="connsiteX136" fmla="*/ 1467448 w 8499890"/>
              <a:gd name="connsiteY136" fmla="*/ 1248735 h 2202264"/>
              <a:gd name="connsiteX137" fmla="*/ 1563557 w 8499890"/>
              <a:gd name="connsiteY137" fmla="*/ 1248735 h 2202264"/>
              <a:gd name="connsiteX138" fmla="*/ 1563557 w 8499890"/>
              <a:gd name="connsiteY138" fmla="*/ 1261511 h 2202264"/>
              <a:gd name="connsiteX139" fmla="*/ 1627841 w 8499890"/>
              <a:gd name="connsiteY139" fmla="*/ 1261511 h 2202264"/>
              <a:gd name="connsiteX140" fmla="*/ 1627841 w 8499890"/>
              <a:gd name="connsiteY140" fmla="*/ 1274288 h 2202264"/>
              <a:gd name="connsiteX141" fmla="*/ 1683891 w 8499890"/>
              <a:gd name="connsiteY141" fmla="*/ 1274288 h 2202264"/>
              <a:gd name="connsiteX142" fmla="*/ 1683891 w 8499890"/>
              <a:gd name="connsiteY142" fmla="*/ 1287148 h 2202264"/>
              <a:gd name="connsiteX143" fmla="*/ 1699883 w 8499890"/>
              <a:gd name="connsiteY143" fmla="*/ 1287148 h 2202264"/>
              <a:gd name="connsiteX144" fmla="*/ 1699883 w 8499890"/>
              <a:gd name="connsiteY144" fmla="*/ 1300261 h 2202264"/>
              <a:gd name="connsiteX145" fmla="*/ 1723950 w 8499890"/>
              <a:gd name="connsiteY145" fmla="*/ 1300261 h 2202264"/>
              <a:gd name="connsiteX146" fmla="*/ 1723950 w 8499890"/>
              <a:gd name="connsiteY146" fmla="*/ 1313710 h 2202264"/>
              <a:gd name="connsiteX147" fmla="*/ 1740100 w 8499890"/>
              <a:gd name="connsiteY147" fmla="*/ 1313710 h 2202264"/>
              <a:gd name="connsiteX148" fmla="*/ 1740100 w 8499890"/>
              <a:gd name="connsiteY148" fmla="*/ 1327243 h 2202264"/>
              <a:gd name="connsiteX149" fmla="*/ 1756092 w 8499890"/>
              <a:gd name="connsiteY149" fmla="*/ 1327243 h 2202264"/>
              <a:gd name="connsiteX150" fmla="*/ 1756092 w 8499890"/>
              <a:gd name="connsiteY150" fmla="*/ 1354645 h 2202264"/>
              <a:gd name="connsiteX151" fmla="*/ 1780159 w 8499890"/>
              <a:gd name="connsiteY151" fmla="*/ 1354645 h 2202264"/>
              <a:gd name="connsiteX152" fmla="*/ 1780159 w 8499890"/>
              <a:gd name="connsiteY152" fmla="*/ 1368515 h 2202264"/>
              <a:gd name="connsiteX153" fmla="*/ 1796151 w 8499890"/>
              <a:gd name="connsiteY153" fmla="*/ 1368515 h 2202264"/>
              <a:gd name="connsiteX154" fmla="*/ 1796151 w 8499890"/>
              <a:gd name="connsiteY154" fmla="*/ 1382468 h 2202264"/>
              <a:gd name="connsiteX155" fmla="*/ 1828293 w 8499890"/>
              <a:gd name="connsiteY155" fmla="*/ 1382468 h 2202264"/>
              <a:gd name="connsiteX156" fmla="*/ 1828293 w 8499890"/>
              <a:gd name="connsiteY156" fmla="*/ 1396337 h 2202264"/>
              <a:gd name="connsiteX157" fmla="*/ 2028745 w 8499890"/>
              <a:gd name="connsiteY157" fmla="*/ 1396337 h 2202264"/>
              <a:gd name="connsiteX158" fmla="*/ 2028745 w 8499890"/>
              <a:gd name="connsiteY158" fmla="*/ 1410458 h 2202264"/>
              <a:gd name="connsiteX159" fmla="*/ 2036820 w 8499890"/>
              <a:gd name="connsiteY159" fmla="*/ 1410458 h 2202264"/>
              <a:gd name="connsiteX160" fmla="*/ 2036820 w 8499890"/>
              <a:gd name="connsiteY160" fmla="*/ 1424580 h 2202264"/>
              <a:gd name="connsiteX161" fmla="*/ 2044736 w 8499890"/>
              <a:gd name="connsiteY161" fmla="*/ 1424580 h 2202264"/>
              <a:gd name="connsiteX162" fmla="*/ 2044736 w 8499890"/>
              <a:gd name="connsiteY162" fmla="*/ 1438953 h 2202264"/>
              <a:gd name="connsiteX163" fmla="*/ 2076879 w 8499890"/>
              <a:gd name="connsiteY163" fmla="*/ 1438953 h 2202264"/>
              <a:gd name="connsiteX164" fmla="*/ 2076879 w 8499890"/>
              <a:gd name="connsiteY164" fmla="*/ 1453327 h 2202264"/>
              <a:gd name="connsiteX165" fmla="*/ 2084795 w 8499890"/>
              <a:gd name="connsiteY165" fmla="*/ 1453327 h 2202264"/>
              <a:gd name="connsiteX166" fmla="*/ 2084795 w 8499890"/>
              <a:gd name="connsiteY166" fmla="*/ 1482074 h 2202264"/>
              <a:gd name="connsiteX167" fmla="*/ 2108862 w 8499890"/>
              <a:gd name="connsiteY167" fmla="*/ 1482074 h 2202264"/>
              <a:gd name="connsiteX168" fmla="*/ 2108862 w 8499890"/>
              <a:gd name="connsiteY168" fmla="*/ 1511325 h 2202264"/>
              <a:gd name="connsiteX169" fmla="*/ 2125012 w 8499890"/>
              <a:gd name="connsiteY169" fmla="*/ 1511325 h 2202264"/>
              <a:gd name="connsiteX170" fmla="*/ 2125012 w 8499890"/>
              <a:gd name="connsiteY170" fmla="*/ 1525951 h 2202264"/>
              <a:gd name="connsiteX171" fmla="*/ 2172988 w 8499890"/>
              <a:gd name="connsiteY171" fmla="*/ 1525951 h 2202264"/>
              <a:gd name="connsiteX172" fmla="*/ 2172988 w 8499890"/>
              <a:gd name="connsiteY172" fmla="*/ 1540829 h 2202264"/>
              <a:gd name="connsiteX173" fmla="*/ 2197055 w 8499890"/>
              <a:gd name="connsiteY173" fmla="*/ 1540829 h 2202264"/>
              <a:gd name="connsiteX174" fmla="*/ 2197055 w 8499890"/>
              <a:gd name="connsiteY174" fmla="*/ 1556043 h 2202264"/>
              <a:gd name="connsiteX175" fmla="*/ 2213205 w 8499890"/>
              <a:gd name="connsiteY175" fmla="*/ 1556043 h 2202264"/>
              <a:gd name="connsiteX176" fmla="*/ 2213205 w 8499890"/>
              <a:gd name="connsiteY176" fmla="*/ 1571341 h 2202264"/>
              <a:gd name="connsiteX177" fmla="*/ 2229197 w 8499890"/>
              <a:gd name="connsiteY177" fmla="*/ 1571341 h 2202264"/>
              <a:gd name="connsiteX178" fmla="*/ 2229197 w 8499890"/>
              <a:gd name="connsiteY178" fmla="*/ 1586555 h 2202264"/>
              <a:gd name="connsiteX179" fmla="*/ 2293322 w 8499890"/>
              <a:gd name="connsiteY179" fmla="*/ 1586555 h 2202264"/>
              <a:gd name="connsiteX180" fmla="*/ 2293322 w 8499890"/>
              <a:gd name="connsiteY180" fmla="*/ 1601770 h 2202264"/>
              <a:gd name="connsiteX181" fmla="*/ 2317389 w 8499890"/>
              <a:gd name="connsiteY181" fmla="*/ 1601770 h 2202264"/>
              <a:gd name="connsiteX182" fmla="*/ 2317389 w 8499890"/>
              <a:gd name="connsiteY182" fmla="*/ 1616984 h 2202264"/>
              <a:gd name="connsiteX183" fmla="*/ 2349531 w 8499890"/>
              <a:gd name="connsiteY183" fmla="*/ 1616984 h 2202264"/>
              <a:gd name="connsiteX184" fmla="*/ 2349531 w 8499890"/>
              <a:gd name="connsiteY184" fmla="*/ 1632282 h 2202264"/>
              <a:gd name="connsiteX185" fmla="*/ 2381515 w 8499890"/>
              <a:gd name="connsiteY185" fmla="*/ 1632282 h 2202264"/>
              <a:gd name="connsiteX186" fmla="*/ 2381515 w 8499890"/>
              <a:gd name="connsiteY186" fmla="*/ 1647496 h 2202264"/>
              <a:gd name="connsiteX187" fmla="*/ 2421573 w 8499890"/>
              <a:gd name="connsiteY187" fmla="*/ 1647496 h 2202264"/>
              <a:gd name="connsiteX188" fmla="*/ 2421573 w 8499890"/>
              <a:gd name="connsiteY188" fmla="*/ 1663130 h 2202264"/>
              <a:gd name="connsiteX189" fmla="*/ 2485857 w 8499890"/>
              <a:gd name="connsiteY189" fmla="*/ 1663130 h 2202264"/>
              <a:gd name="connsiteX190" fmla="*/ 2485857 w 8499890"/>
              <a:gd name="connsiteY190" fmla="*/ 1678681 h 2202264"/>
              <a:gd name="connsiteX191" fmla="*/ 2525916 w 8499890"/>
              <a:gd name="connsiteY191" fmla="*/ 1678681 h 2202264"/>
              <a:gd name="connsiteX192" fmla="*/ 2525916 w 8499890"/>
              <a:gd name="connsiteY192" fmla="*/ 1694315 h 2202264"/>
              <a:gd name="connsiteX193" fmla="*/ 2646251 w 8499890"/>
              <a:gd name="connsiteY193" fmla="*/ 1694315 h 2202264"/>
              <a:gd name="connsiteX194" fmla="*/ 2646251 w 8499890"/>
              <a:gd name="connsiteY194" fmla="*/ 1709950 h 2202264"/>
              <a:gd name="connsiteX195" fmla="*/ 2686309 w 8499890"/>
              <a:gd name="connsiteY195" fmla="*/ 1709950 h 2202264"/>
              <a:gd name="connsiteX196" fmla="*/ 2686309 w 8499890"/>
              <a:gd name="connsiteY196" fmla="*/ 1726004 h 2202264"/>
              <a:gd name="connsiteX197" fmla="*/ 2726368 w 8499890"/>
              <a:gd name="connsiteY197" fmla="*/ 1726004 h 2202264"/>
              <a:gd name="connsiteX198" fmla="*/ 2726368 w 8499890"/>
              <a:gd name="connsiteY198" fmla="*/ 1743068 h 2202264"/>
              <a:gd name="connsiteX199" fmla="*/ 2742360 w 8499890"/>
              <a:gd name="connsiteY199" fmla="*/ 1743068 h 2202264"/>
              <a:gd name="connsiteX200" fmla="*/ 2742360 w 8499890"/>
              <a:gd name="connsiteY200" fmla="*/ 1760131 h 2202264"/>
              <a:gd name="connsiteX201" fmla="*/ 2814561 w 8499890"/>
              <a:gd name="connsiteY201" fmla="*/ 1760131 h 2202264"/>
              <a:gd name="connsiteX202" fmla="*/ 2814561 w 8499890"/>
              <a:gd name="connsiteY202" fmla="*/ 1778455 h 2202264"/>
              <a:gd name="connsiteX203" fmla="*/ 3047155 w 8499890"/>
              <a:gd name="connsiteY203" fmla="*/ 1778455 h 2202264"/>
              <a:gd name="connsiteX204" fmla="*/ 3047155 w 8499890"/>
              <a:gd name="connsiteY204" fmla="*/ 1797368 h 2202264"/>
              <a:gd name="connsiteX205" fmla="*/ 3095288 w 8499890"/>
              <a:gd name="connsiteY205" fmla="*/ 1797368 h 2202264"/>
              <a:gd name="connsiteX206" fmla="*/ 3095288 w 8499890"/>
              <a:gd name="connsiteY206" fmla="*/ 1816364 h 2202264"/>
              <a:gd name="connsiteX207" fmla="*/ 3103205 w 8499890"/>
              <a:gd name="connsiteY207" fmla="*/ 1816364 h 2202264"/>
              <a:gd name="connsiteX208" fmla="*/ 3103205 w 8499890"/>
              <a:gd name="connsiteY208" fmla="*/ 1836202 h 2202264"/>
              <a:gd name="connsiteX209" fmla="*/ 3135347 w 8499890"/>
              <a:gd name="connsiteY209" fmla="*/ 1836202 h 2202264"/>
              <a:gd name="connsiteX210" fmla="*/ 3135347 w 8499890"/>
              <a:gd name="connsiteY210" fmla="*/ 1856039 h 2202264"/>
              <a:gd name="connsiteX211" fmla="*/ 3183481 w 8499890"/>
              <a:gd name="connsiteY211" fmla="*/ 1856039 h 2202264"/>
              <a:gd name="connsiteX212" fmla="*/ 3183481 w 8499890"/>
              <a:gd name="connsiteY212" fmla="*/ 1875792 h 2202264"/>
              <a:gd name="connsiteX213" fmla="*/ 3351791 w 8499890"/>
              <a:gd name="connsiteY213" fmla="*/ 1875792 h 2202264"/>
              <a:gd name="connsiteX214" fmla="*/ 3351791 w 8499890"/>
              <a:gd name="connsiteY214" fmla="*/ 1895629 h 2202264"/>
              <a:gd name="connsiteX215" fmla="*/ 3929238 w 8499890"/>
              <a:gd name="connsiteY215" fmla="*/ 1895629 h 2202264"/>
              <a:gd name="connsiteX216" fmla="*/ 3929238 w 8499890"/>
              <a:gd name="connsiteY216" fmla="*/ 1920762 h 2202264"/>
              <a:gd name="connsiteX217" fmla="*/ 4129690 w 8499890"/>
              <a:gd name="connsiteY217" fmla="*/ 1920762 h 2202264"/>
              <a:gd name="connsiteX218" fmla="*/ 4129690 w 8499890"/>
              <a:gd name="connsiteY218" fmla="*/ 1945810 h 2202264"/>
              <a:gd name="connsiteX219" fmla="*/ 4859297 w 8499890"/>
              <a:gd name="connsiteY219" fmla="*/ 1945810 h 2202264"/>
              <a:gd name="connsiteX220" fmla="*/ 4859297 w 8499890"/>
              <a:gd name="connsiteY220" fmla="*/ 1973045 h 2202264"/>
              <a:gd name="connsiteX221" fmla="*/ 5003699 w 8499890"/>
              <a:gd name="connsiteY221" fmla="*/ 1973045 h 2202264"/>
              <a:gd name="connsiteX222" fmla="*/ 5003699 w 8499890"/>
              <a:gd name="connsiteY222" fmla="*/ 2002884 h 2202264"/>
              <a:gd name="connsiteX223" fmla="*/ 5051832 w 8499890"/>
              <a:gd name="connsiteY223" fmla="*/ 2002884 h 2202264"/>
              <a:gd name="connsiteX224" fmla="*/ 5051832 w 8499890"/>
              <a:gd name="connsiteY224" fmla="*/ 2032808 h 2202264"/>
              <a:gd name="connsiteX225" fmla="*/ 5115958 w 8499890"/>
              <a:gd name="connsiteY225" fmla="*/ 2032808 h 2202264"/>
              <a:gd name="connsiteX226" fmla="*/ 5115958 w 8499890"/>
              <a:gd name="connsiteY226" fmla="*/ 2062732 h 2202264"/>
              <a:gd name="connsiteX227" fmla="*/ 5140025 w 8499890"/>
              <a:gd name="connsiteY227" fmla="*/ 2062732 h 2202264"/>
              <a:gd name="connsiteX228" fmla="*/ 5140025 w 8499890"/>
              <a:gd name="connsiteY228" fmla="*/ 2097616 h 2202264"/>
              <a:gd name="connsiteX229" fmla="*/ 5733464 w 8499890"/>
              <a:gd name="connsiteY229" fmla="*/ 2097616 h 2202264"/>
              <a:gd name="connsiteX230" fmla="*/ 5733464 w 8499890"/>
              <a:gd name="connsiteY230" fmla="*/ 2132499 h 2202264"/>
              <a:gd name="connsiteX231" fmla="*/ 5797589 w 8499890"/>
              <a:gd name="connsiteY231" fmla="*/ 2132499 h 2202264"/>
              <a:gd name="connsiteX232" fmla="*/ 5797589 w 8499890"/>
              <a:gd name="connsiteY232" fmla="*/ 2167382 h 2202264"/>
              <a:gd name="connsiteX233" fmla="*/ 6398945 w 8499890"/>
              <a:gd name="connsiteY233" fmla="*/ 2167382 h 2202264"/>
              <a:gd name="connsiteX234" fmla="*/ 6398945 w 8499890"/>
              <a:gd name="connsiteY234" fmla="*/ 2202265 h 2202264"/>
              <a:gd name="connsiteX235" fmla="*/ 8499890 w 8499890"/>
              <a:gd name="connsiteY235" fmla="*/ 2202265 h 22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8499890" h="2202264">
                <a:moveTo>
                  <a:pt x="0" y="0"/>
                </a:moveTo>
                <a:lnTo>
                  <a:pt x="80117" y="0"/>
                </a:lnTo>
                <a:lnTo>
                  <a:pt x="80117" y="8490"/>
                </a:lnTo>
                <a:lnTo>
                  <a:pt x="88193" y="8490"/>
                </a:lnTo>
                <a:lnTo>
                  <a:pt x="88193" y="25469"/>
                </a:lnTo>
                <a:lnTo>
                  <a:pt x="96268" y="25469"/>
                </a:lnTo>
                <a:lnTo>
                  <a:pt x="96268" y="34043"/>
                </a:lnTo>
                <a:lnTo>
                  <a:pt x="120176" y="34043"/>
                </a:lnTo>
                <a:lnTo>
                  <a:pt x="120176" y="42532"/>
                </a:lnTo>
                <a:lnTo>
                  <a:pt x="128251" y="42532"/>
                </a:lnTo>
                <a:lnTo>
                  <a:pt x="128251" y="51022"/>
                </a:lnTo>
                <a:lnTo>
                  <a:pt x="152318" y="51022"/>
                </a:lnTo>
                <a:lnTo>
                  <a:pt x="152318" y="68085"/>
                </a:lnTo>
                <a:lnTo>
                  <a:pt x="216444" y="68085"/>
                </a:lnTo>
                <a:lnTo>
                  <a:pt x="216444" y="76575"/>
                </a:lnTo>
                <a:lnTo>
                  <a:pt x="288644" y="76575"/>
                </a:lnTo>
                <a:lnTo>
                  <a:pt x="288644" y="93554"/>
                </a:lnTo>
                <a:lnTo>
                  <a:pt x="296720" y="93554"/>
                </a:lnTo>
                <a:lnTo>
                  <a:pt x="296720" y="110702"/>
                </a:lnTo>
                <a:lnTo>
                  <a:pt x="304636" y="110702"/>
                </a:lnTo>
                <a:lnTo>
                  <a:pt x="304636" y="127933"/>
                </a:lnTo>
                <a:lnTo>
                  <a:pt x="312711" y="127933"/>
                </a:lnTo>
                <a:lnTo>
                  <a:pt x="312711" y="153906"/>
                </a:lnTo>
                <a:lnTo>
                  <a:pt x="320786" y="153906"/>
                </a:lnTo>
                <a:lnTo>
                  <a:pt x="320786" y="180048"/>
                </a:lnTo>
                <a:lnTo>
                  <a:pt x="328703" y="180048"/>
                </a:lnTo>
                <a:lnTo>
                  <a:pt x="328703" y="197531"/>
                </a:lnTo>
                <a:lnTo>
                  <a:pt x="336778" y="197531"/>
                </a:lnTo>
                <a:lnTo>
                  <a:pt x="336778" y="223925"/>
                </a:lnTo>
                <a:lnTo>
                  <a:pt x="344695" y="223925"/>
                </a:lnTo>
                <a:lnTo>
                  <a:pt x="344695" y="304030"/>
                </a:lnTo>
                <a:lnTo>
                  <a:pt x="352770" y="304030"/>
                </a:lnTo>
                <a:lnTo>
                  <a:pt x="352770" y="349589"/>
                </a:lnTo>
                <a:lnTo>
                  <a:pt x="360845" y="349589"/>
                </a:lnTo>
                <a:lnTo>
                  <a:pt x="360845" y="376991"/>
                </a:lnTo>
                <a:lnTo>
                  <a:pt x="368762" y="376991"/>
                </a:lnTo>
                <a:lnTo>
                  <a:pt x="368762" y="423642"/>
                </a:lnTo>
                <a:lnTo>
                  <a:pt x="376837" y="423642"/>
                </a:lnTo>
                <a:lnTo>
                  <a:pt x="376837" y="461131"/>
                </a:lnTo>
                <a:lnTo>
                  <a:pt x="384912" y="461131"/>
                </a:lnTo>
                <a:lnTo>
                  <a:pt x="384912" y="480127"/>
                </a:lnTo>
                <a:lnTo>
                  <a:pt x="392829" y="480127"/>
                </a:lnTo>
                <a:lnTo>
                  <a:pt x="392829" y="527535"/>
                </a:lnTo>
                <a:lnTo>
                  <a:pt x="400904" y="527535"/>
                </a:lnTo>
                <a:lnTo>
                  <a:pt x="400904" y="546616"/>
                </a:lnTo>
                <a:lnTo>
                  <a:pt x="408979" y="546616"/>
                </a:lnTo>
                <a:lnTo>
                  <a:pt x="408979" y="556198"/>
                </a:lnTo>
                <a:lnTo>
                  <a:pt x="489096" y="556198"/>
                </a:lnTo>
                <a:lnTo>
                  <a:pt x="489096" y="565780"/>
                </a:lnTo>
                <a:lnTo>
                  <a:pt x="497171" y="565780"/>
                </a:lnTo>
                <a:lnTo>
                  <a:pt x="497171" y="585029"/>
                </a:lnTo>
                <a:lnTo>
                  <a:pt x="545305" y="585029"/>
                </a:lnTo>
                <a:lnTo>
                  <a:pt x="545305" y="594780"/>
                </a:lnTo>
                <a:lnTo>
                  <a:pt x="593281" y="594780"/>
                </a:lnTo>
                <a:lnTo>
                  <a:pt x="593281" y="604446"/>
                </a:lnTo>
                <a:lnTo>
                  <a:pt x="617348" y="604446"/>
                </a:lnTo>
                <a:lnTo>
                  <a:pt x="617348" y="614113"/>
                </a:lnTo>
                <a:lnTo>
                  <a:pt x="625423" y="614113"/>
                </a:lnTo>
                <a:lnTo>
                  <a:pt x="625423" y="623863"/>
                </a:lnTo>
                <a:lnTo>
                  <a:pt x="649490" y="623863"/>
                </a:lnTo>
                <a:lnTo>
                  <a:pt x="649490" y="633614"/>
                </a:lnTo>
                <a:lnTo>
                  <a:pt x="657565" y="633614"/>
                </a:lnTo>
                <a:lnTo>
                  <a:pt x="657565" y="653114"/>
                </a:lnTo>
                <a:lnTo>
                  <a:pt x="665481" y="653114"/>
                </a:lnTo>
                <a:lnTo>
                  <a:pt x="665481" y="672615"/>
                </a:lnTo>
                <a:lnTo>
                  <a:pt x="673557" y="672615"/>
                </a:lnTo>
                <a:lnTo>
                  <a:pt x="673557" y="682366"/>
                </a:lnTo>
                <a:lnTo>
                  <a:pt x="681632" y="682366"/>
                </a:lnTo>
                <a:lnTo>
                  <a:pt x="681632" y="692201"/>
                </a:lnTo>
                <a:lnTo>
                  <a:pt x="689548" y="692201"/>
                </a:lnTo>
                <a:lnTo>
                  <a:pt x="689548" y="731455"/>
                </a:lnTo>
                <a:lnTo>
                  <a:pt x="697623" y="731455"/>
                </a:lnTo>
                <a:lnTo>
                  <a:pt x="697623" y="770961"/>
                </a:lnTo>
                <a:lnTo>
                  <a:pt x="705540" y="770961"/>
                </a:lnTo>
                <a:lnTo>
                  <a:pt x="705540" y="780880"/>
                </a:lnTo>
                <a:lnTo>
                  <a:pt x="713615" y="780880"/>
                </a:lnTo>
                <a:lnTo>
                  <a:pt x="713615" y="790798"/>
                </a:lnTo>
                <a:lnTo>
                  <a:pt x="745757" y="790798"/>
                </a:lnTo>
                <a:lnTo>
                  <a:pt x="745757" y="810972"/>
                </a:lnTo>
                <a:lnTo>
                  <a:pt x="769824" y="810972"/>
                </a:lnTo>
                <a:lnTo>
                  <a:pt x="769824" y="821058"/>
                </a:lnTo>
                <a:lnTo>
                  <a:pt x="777741" y="821058"/>
                </a:lnTo>
                <a:lnTo>
                  <a:pt x="777741" y="831229"/>
                </a:lnTo>
                <a:lnTo>
                  <a:pt x="793891" y="831229"/>
                </a:lnTo>
                <a:lnTo>
                  <a:pt x="793891" y="841400"/>
                </a:lnTo>
                <a:lnTo>
                  <a:pt x="801808" y="841400"/>
                </a:lnTo>
                <a:lnTo>
                  <a:pt x="801808" y="851486"/>
                </a:lnTo>
                <a:lnTo>
                  <a:pt x="906150" y="851486"/>
                </a:lnTo>
                <a:lnTo>
                  <a:pt x="906150" y="861657"/>
                </a:lnTo>
                <a:lnTo>
                  <a:pt x="922142" y="861657"/>
                </a:lnTo>
                <a:lnTo>
                  <a:pt x="922142" y="871828"/>
                </a:lnTo>
                <a:lnTo>
                  <a:pt x="962201" y="871828"/>
                </a:lnTo>
                <a:lnTo>
                  <a:pt x="962201" y="882083"/>
                </a:lnTo>
                <a:lnTo>
                  <a:pt x="978193" y="882083"/>
                </a:lnTo>
                <a:lnTo>
                  <a:pt x="978193" y="892254"/>
                </a:lnTo>
                <a:lnTo>
                  <a:pt x="986268" y="892254"/>
                </a:lnTo>
                <a:lnTo>
                  <a:pt x="986268" y="902592"/>
                </a:lnTo>
                <a:lnTo>
                  <a:pt x="1002260" y="902592"/>
                </a:lnTo>
                <a:lnTo>
                  <a:pt x="1002260" y="933693"/>
                </a:lnTo>
                <a:lnTo>
                  <a:pt x="1010335" y="933693"/>
                </a:lnTo>
                <a:lnTo>
                  <a:pt x="1010335" y="975469"/>
                </a:lnTo>
                <a:lnTo>
                  <a:pt x="1018410" y="975469"/>
                </a:lnTo>
                <a:lnTo>
                  <a:pt x="1018410" y="1006906"/>
                </a:lnTo>
                <a:lnTo>
                  <a:pt x="1026327" y="1006906"/>
                </a:lnTo>
                <a:lnTo>
                  <a:pt x="1026327" y="1017497"/>
                </a:lnTo>
                <a:lnTo>
                  <a:pt x="1042477" y="1017497"/>
                </a:lnTo>
                <a:lnTo>
                  <a:pt x="1042477" y="1028172"/>
                </a:lnTo>
                <a:lnTo>
                  <a:pt x="1074460" y="1028172"/>
                </a:lnTo>
                <a:lnTo>
                  <a:pt x="1074460" y="1038931"/>
                </a:lnTo>
                <a:lnTo>
                  <a:pt x="1082535" y="1038931"/>
                </a:lnTo>
                <a:lnTo>
                  <a:pt x="1082535" y="1061206"/>
                </a:lnTo>
                <a:lnTo>
                  <a:pt x="1130669" y="1061206"/>
                </a:lnTo>
                <a:lnTo>
                  <a:pt x="1130669" y="1072301"/>
                </a:lnTo>
                <a:lnTo>
                  <a:pt x="1154736" y="1072301"/>
                </a:lnTo>
                <a:lnTo>
                  <a:pt x="1154736" y="1083565"/>
                </a:lnTo>
                <a:lnTo>
                  <a:pt x="1210787" y="1083565"/>
                </a:lnTo>
                <a:lnTo>
                  <a:pt x="1210787" y="1094912"/>
                </a:lnTo>
                <a:lnTo>
                  <a:pt x="1282987" y="1094912"/>
                </a:lnTo>
                <a:lnTo>
                  <a:pt x="1282987" y="1106260"/>
                </a:lnTo>
                <a:lnTo>
                  <a:pt x="1298979" y="1106260"/>
                </a:lnTo>
                <a:lnTo>
                  <a:pt x="1298979" y="1117524"/>
                </a:lnTo>
                <a:lnTo>
                  <a:pt x="1331121" y="1117524"/>
                </a:lnTo>
                <a:lnTo>
                  <a:pt x="1331121" y="1140639"/>
                </a:lnTo>
                <a:lnTo>
                  <a:pt x="1347113" y="1140639"/>
                </a:lnTo>
                <a:lnTo>
                  <a:pt x="1347113" y="1163754"/>
                </a:lnTo>
                <a:lnTo>
                  <a:pt x="1355188" y="1163754"/>
                </a:lnTo>
                <a:lnTo>
                  <a:pt x="1355188" y="1175438"/>
                </a:lnTo>
                <a:lnTo>
                  <a:pt x="1363105" y="1175438"/>
                </a:lnTo>
                <a:lnTo>
                  <a:pt x="1363105" y="1199226"/>
                </a:lnTo>
                <a:lnTo>
                  <a:pt x="1379255" y="1199226"/>
                </a:lnTo>
                <a:lnTo>
                  <a:pt x="1379255" y="1211414"/>
                </a:lnTo>
                <a:lnTo>
                  <a:pt x="1403322" y="1211414"/>
                </a:lnTo>
                <a:lnTo>
                  <a:pt x="1403322" y="1223770"/>
                </a:lnTo>
                <a:lnTo>
                  <a:pt x="1411239" y="1223770"/>
                </a:lnTo>
                <a:lnTo>
                  <a:pt x="1411239" y="1236126"/>
                </a:lnTo>
                <a:lnTo>
                  <a:pt x="1467448" y="1236126"/>
                </a:lnTo>
                <a:lnTo>
                  <a:pt x="1467448" y="1248735"/>
                </a:lnTo>
                <a:lnTo>
                  <a:pt x="1563557" y="1248735"/>
                </a:lnTo>
                <a:lnTo>
                  <a:pt x="1563557" y="1261511"/>
                </a:lnTo>
                <a:lnTo>
                  <a:pt x="1627841" y="1261511"/>
                </a:lnTo>
                <a:lnTo>
                  <a:pt x="1627841" y="1274288"/>
                </a:lnTo>
                <a:lnTo>
                  <a:pt x="1683891" y="1274288"/>
                </a:lnTo>
                <a:lnTo>
                  <a:pt x="1683891" y="1287148"/>
                </a:lnTo>
                <a:lnTo>
                  <a:pt x="1699883" y="1287148"/>
                </a:lnTo>
                <a:lnTo>
                  <a:pt x="1699883" y="1300261"/>
                </a:lnTo>
                <a:lnTo>
                  <a:pt x="1723950" y="1300261"/>
                </a:lnTo>
                <a:lnTo>
                  <a:pt x="1723950" y="1313710"/>
                </a:lnTo>
                <a:lnTo>
                  <a:pt x="1740100" y="1313710"/>
                </a:lnTo>
                <a:lnTo>
                  <a:pt x="1740100" y="1327243"/>
                </a:lnTo>
                <a:lnTo>
                  <a:pt x="1756092" y="1327243"/>
                </a:lnTo>
                <a:lnTo>
                  <a:pt x="1756092" y="1354645"/>
                </a:lnTo>
                <a:lnTo>
                  <a:pt x="1780159" y="1354645"/>
                </a:lnTo>
                <a:lnTo>
                  <a:pt x="1780159" y="1368515"/>
                </a:lnTo>
                <a:lnTo>
                  <a:pt x="1796151" y="1368515"/>
                </a:lnTo>
                <a:lnTo>
                  <a:pt x="1796151" y="1382468"/>
                </a:lnTo>
                <a:lnTo>
                  <a:pt x="1828293" y="1382468"/>
                </a:lnTo>
                <a:lnTo>
                  <a:pt x="1828293" y="1396337"/>
                </a:lnTo>
                <a:lnTo>
                  <a:pt x="2028745" y="1396337"/>
                </a:lnTo>
                <a:lnTo>
                  <a:pt x="2028745" y="1410458"/>
                </a:lnTo>
                <a:lnTo>
                  <a:pt x="2036820" y="1410458"/>
                </a:lnTo>
                <a:lnTo>
                  <a:pt x="2036820" y="1424580"/>
                </a:lnTo>
                <a:lnTo>
                  <a:pt x="2044736" y="1424580"/>
                </a:lnTo>
                <a:lnTo>
                  <a:pt x="2044736" y="1438953"/>
                </a:lnTo>
                <a:lnTo>
                  <a:pt x="2076879" y="1438953"/>
                </a:lnTo>
                <a:lnTo>
                  <a:pt x="2076879" y="1453327"/>
                </a:lnTo>
                <a:lnTo>
                  <a:pt x="2084795" y="1453327"/>
                </a:lnTo>
                <a:lnTo>
                  <a:pt x="2084795" y="1482074"/>
                </a:lnTo>
                <a:lnTo>
                  <a:pt x="2108862" y="1482074"/>
                </a:lnTo>
                <a:lnTo>
                  <a:pt x="2108862" y="1511325"/>
                </a:lnTo>
                <a:lnTo>
                  <a:pt x="2125012" y="1511325"/>
                </a:lnTo>
                <a:lnTo>
                  <a:pt x="2125012" y="1525951"/>
                </a:lnTo>
                <a:lnTo>
                  <a:pt x="2172988" y="1525951"/>
                </a:lnTo>
                <a:lnTo>
                  <a:pt x="2172988" y="1540829"/>
                </a:lnTo>
                <a:lnTo>
                  <a:pt x="2197055" y="1540829"/>
                </a:lnTo>
                <a:lnTo>
                  <a:pt x="2197055" y="1556043"/>
                </a:lnTo>
                <a:lnTo>
                  <a:pt x="2213205" y="1556043"/>
                </a:lnTo>
                <a:lnTo>
                  <a:pt x="2213205" y="1571341"/>
                </a:lnTo>
                <a:lnTo>
                  <a:pt x="2229197" y="1571341"/>
                </a:lnTo>
                <a:lnTo>
                  <a:pt x="2229197" y="1586555"/>
                </a:lnTo>
                <a:lnTo>
                  <a:pt x="2293322" y="1586555"/>
                </a:lnTo>
                <a:lnTo>
                  <a:pt x="2293322" y="1601770"/>
                </a:lnTo>
                <a:lnTo>
                  <a:pt x="2317389" y="1601770"/>
                </a:lnTo>
                <a:lnTo>
                  <a:pt x="2317389" y="1616984"/>
                </a:lnTo>
                <a:lnTo>
                  <a:pt x="2349531" y="1616984"/>
                </a:lnTo>
                <a:lnTo>
                  <a:pt x="2349531" y="1632282"/>
                </a:lnTo>
                <a:lnTo>
                  <a:pt x="2381515" y="1632282"/>
                </a:lnTo>
                <a:lnTo>
                  <a:pt x="2381515" y="1647496"/>
                </a:lnTo>
                <a:lnTo>
                  <a:pt x="2421573" y="1647496"/>
                </a:lnTo>
                <a:lnTo>
                  <a:pt x="2421573" y="1663130"/>
                </a:lnTo>
                <a:lnTo>
                  <a:pt x="2485857" y="1663130"/>
                </a:lnTo>
                <a:lnTo>
                  <a:pt x="2485857" y="1678681"/>
                </a:lnTo>
                <a:lnTo>
                  <a:pt x="2525916" y="1678681"/>
                </a:lnTo>
                <a:lnTo>
                  <a:pt x="2525916" y="1694315"/>
                </a:lnTo>
                <a:lnTo>
                  <a:pt x="2646251" y="1694315"/>
                </a:lnTo>
                <a:lnTo>
                  <a:pt x="2646251" y="1709950"/>
                </a:lnTo>
                <a:lnTo>
                  <a:pt x="2686309" y="1709950"/>
                </a:lnTo>
                <a:lnTo>
                  <a:pt x="2686309" y="1726004"/>
                </a:lnTo>
                <a:lnTo>
                  <a:pt x="2726368" y="1726004"/>
                </a:lnTo>
                <a:lnTo>
                  <a:pt x="2726368" y="1743068"/>
                </a:lnTo>
                <a:lnTo>
                  <a:pt x="2742360" y="1743068"/>
                </a:lnTo>
                <a:lnTo>
                  <a:pt x="2742360" y="1760131"/>
                </a:lnTo>
                <a:lnTo>
                  <a:pt x="2814561" y="1760131"/>
                </a:lnTo>
                <a:lnTo>
                  <a:pt x="2814561" y="1778455"/>
                </a:lnTo>
                <a:lnTo>
                  <a:pt x="3047155" y="1778455"/>
                </a:lnTo>
                <a:lnTo>
                  <a:pt x="3047155" y="1797368"/>
                </a:lnTo>
                <a:lnTo>
                  <a:pt x="3095288" y="1797368"/>
                </a:lnTo>
                <a:lnTo>
                  <a:pt x="3095288" y="1816364"/>
                </a:lnTo>
                <a:lnTo>
                  <a:pt x="3103205" y="1816364"/>
                </a:lnTo>
                <a:lnTo>
                  <a:pt x="3103205" y="1836202"/>
                </a:lnTo>
                <a:lnTo>
                  <a:pt x="3135347" y="1836202"/>
                </a:lnTo>
                <a:lnTo>
                  <a:pt x="3135347" y="1856039"/>
                </a:lnTo>
                <a:lnTo>
                  <a:pt x="3183481" y="1856039"/>
                </a:lnTo>
                <a:lnTo>
                  <a:pt x="3183481" y="1875792"/>
                </a:lnTo>
                <a:lnTo>
                  <a:pt x="3351791" y="1875792"/>
                </a:lnTo>
                <a:lnTo>
                  <a:pt x="3351791" y="1895629"/>
                </a:lnTo>
                <a:lnTo>
                  <a:pt x="3929238" y="1895629"/>
                </a:lnTo>
                <a:lnTo>
                  <a:pt x="3929238" y="1920762"/>
                </a:lnTo>
                <a:lnTo>
                  <a:pt x="4129690" y="1920762"/>
                </a:lnTo>
                <a:lnTo>
                  <a:pt x="4129690" y="1945810"/>
                </a:lnTo>
                <a:lnTo>
                  <a:pt x="4859297" y="1945810"/>
                </a:lnTo>
                <a:lnTo>
                  <a:pt x="4859297" y="1973045"/>
                </a:lnTo>
                <a:lnTo>
                  <a:pt x="5003699" y="1973045"/>
                </a:lnTo>
                <a:lnTo>
                  <a:pt x="5003699" y="2002884"/>
                </a:lnTo>
                <a:lnTo>
                  <a:pt x="5051832" y="2002884"/>
                </a:lnTo>
                <a:lnTo>
                  <a:pt x="5051832" y="2032808"/>
                </a:lnTo>
                <a:lnTo>
                  <a:pt x="5115958" y="2032808"/>
                </a:lnTo>
                <a:lnTo>
                  <a:pt x="5115958" y="2062732"/>
                </a:lnTo>
                <a:lnTo>
                  <a:pt x="5140025" y="2062732"/>
                </a:lnTo>
                <a:lnTo>
                  <a:pt x="5140025" y="2097616"/>
                </a:lnTo>
                <a:lnTo>
                  <a:pt x="5733464" y="2097616"/>
                </a:lnTo>
                <a:lnTo>
                  <a:pt x="5733464" y="2132499"/>
                </a:lnTo>
                <a:lnTo>
                  <a:pt x="5797589" y="2132499"/>
                </a:lnTo>
                <a:lnTo>
                  <a:pt x="5797589" y="2167382"/>
                </a:lnTo>
                <a:lnTo>
                  <a:pt x="6398945" y="2167382"/>
                </a:lnTo>
                <a:lnTo>
                  <a:pt x="6398945" y="2202265"/>
                </a:lnTo>
                <a:lnTo>
                  <a:pt x="8499890" y="2202265"/>
                </a:lnTo>
              </a:path>
            </a:pathLst>
          </a:custGeom>
          <a:noFill/>
          <a:ln w="15828" cap="flat">
            <a:solidFill>
              <a:srgbClr val="34B4A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9" name="Freeform 450">
            <a:extLst>
              <a:ext uri="{FF2B5EF4-FFF2-40B4-BE49-F238E27FC236}">
                <a16:creationId xmlns:a16="http://schemas.microsoft.com/office/drawing/2014/main" id="{122E5BF4-BC56-69B0-9382-F4248BACDBB0}"/>
              </a:ext>
            </a:extLst>
          </p:cNvPr>
          <p:cNvSpPr/>
          <p:nvPr/>
        </p:nvSpPr>
        <p:spPr>
          <a:xfrm>
            <a:off x="2063673" y="1900152"/>
            <a:ext cx="7890459" cy="2165532"/>
          </a:xfrm>
          <a:custGeom>
            <a:avLst/>
            <a:gdLst>
              <a:gd name="connsiteX0" fmla="*/ 0 w 7890459"/>
              <a:gd name="connsiteY0" fmla="*/ 0 h 2165532"/>
              <a:gd name="connsiteX1" fmla="*/ 56051 w 7890459"/>
              <a:gd name="connsiteY1" fmla="*/ 0 h 2165532"/>
              <a:gd name="connsiteX2" fmla="*/ 56051 w 7890459"/>
              <a:gd name="connsiteY2" fmla="*/ 9582 h 2165532"/>
              <a:gd name="connsiteX3" fmla="*/ 64126 w 7890459"/>
              <a:gd name="connsiteY3" fmla="*/ 9582 h 2165532"/>
              <a:gd name="connsiteX4" fmla="*/ 64126 w 7890459"/>
              <a:gd name="connsiteY4" fmla="*/ 19165 h 2165532"/>
              <a:gd name="connsiteX5" fmla="*/ 72201 w 7890459"/>
              <a:gd name="connsiteY5" fmla="*/ 19165 h 2165532"/>
              <a:gd name="connsiteX6" fmla="*/ 72201 w 7890459"/>
              <a:gd name="connsiteY6" fmla="*/ 38329 h 2165532"/>
              <a:gd name="connsiteX7" fmla="*/ 112259 w 7890459"/>
              <a:gd name="connsiteY7" fmla="*/ 38329 h 2165532"/>
              <a:gd name="connsiteX8" fmla="*/ 112259 w 7890459"/>
              <a:gd name="connsiteY8" fmla="*/ 47912 h 2165532"/>
              <a:gd name="connsiteX9" fmla="*/ 208527 w 7890459"/>
              <a:gd name="connsiteY9" fmla="*/ 47912 h 2165532"/>
              <a:gd name="connsiteX10" fmla="*/ 208527 w 7890459"/>
              <a:gd name="connsiteY10" fmla="*/ 57494 h 2165532"/>
              <a:gd name="connsiteX11" fmla="*/ 216444 w 7890459"/>
              <a:gd name="connsiteY11" fmla="*/ 57494 h 2165532"/>
              <a:gd name="connsiteX12" fmla="*/ 216444 w 7890459"/>
              <a:gd name="connsiteY12" fmla="*/ 67161 h 2165532"/>
              <a:gd name="connsiteX13" fmla="*/ 224519 w 7890459"/>
              <a:gd name="connsiteY13" fmla="*/ 67161 h 2165532"/>
              <a:gd name="connsiteX14" fmla="*/ 224519 w 7890459"/>
              <a:gd name="connsiteY14" fmla="*/ 86409 h 2165532"/>
              <a:gd name="connsiteX15" fmla="*/ 240511 w 7890459"/>
              <a:gd name="connsiteY15" fmla="*/ 86409 h 2165532"/>
              <a:gd name="connsiteX16" fmla="*/ 240511 w 7890459"/>
              <a:gd name="connsiteY16" fmla="*/ 96076 h 2165532"/>
              <a:gd name="connsiteX17" fmla="*/ 256502 w 7890459"/>
              <a:gd name="connsiteY17" fmla="*/ 96076 h 2165532"/>
              <a:gd name="connsiteX18" fmla="*/ 256502 w 7890459"/>
              <a:gd name="connsiteY18" fmla="*/ 105742 h 2165532"/>
              <a:gd name="connsiteX19" fmla="*/ 272653 w 7890459"/>
              <a:gd name="connsiteY19" fmla="*/ 105742 h 2165532"/>
              <a:gd name="connsiteX20" fmla="*/ 272653 w 7890459"/>
              <a:gd name="connsiteY20" fmla="*/ 115409 h 2165532"/>
              <a:gd name="connsiteX21" fmla="*/ 280569 w 7890459"/>
              <a:gd name="connsiteY21" fmla="*/ 115409 h 2165532"/>
              <a:gd name="connsiteX22" fmla="*/ 280569 w 7890459"/>
              <a:gd name="connsiteY22" fmla="*/ 144576 h 2165532"/>
              <a:gd name="connsiteX23" fmla="*/ 288644 w 7890459"/>
              <a:gd name="connsiteY23" fmla="*/ 144576 h 2165532"/>
              <a:gd name="connsiteX24" fmla="*/ 288644 w 7890459"/>
              <a:gd name="connsiteY24" fmla="*/ 173744 h 2165532"/>
              <a:gd name="connsiteX25" fmla="*/ 296720 w 7890459"/>
              <a:gd name="connsiteY25" fmla="*/ 173744 h 2165532"/>
              <a:gd name="connsiteX26" fmla="*/ 296720 w 7890459"/>
              <a:gd name="connsiteY26" fmla="*/ 212746 h 2165532"/>
              <a:gd name="connsiteX27" fmla="*/ 312711 w 7890459"/>
              <a:gd name="connsiteY27" fmla="*/ 212746 h 2165532"/>
              <a:gd name="connsiteX28" fmla="*/ 312711 w 7890459"/>
              <a:gd name="connsiteY28" fmla="*/ 281083 h 2165532"/>
              <a:gd name="connsiteX29" fmla="*/ 320786 w 7890459"/>
              <a:gd name="connsiteY29" fmla="*/ 281083 h 2165532"/>
              <a:gd name="connsiteX30" fmla="*/ 320786 w 7890459"/>
              <a:gd name="connsiteY30" fmla="*/ 310671 h 2165532"/>
              <a:gd name="connsiteX31" fmla="*/ 328703 w 7890459"/>
              <a:gd name="connsiteY31" fmla="*/ 310671 h 2165532"/>
              <a:gd name="connsiteX32" fmla="*/ 328703 w 7890459"/>
              <a:gd name="connsiteY32" fmla="*/ 350093 h 2165532"/>
              <a:gd name="connsiteX33" fmla="*/ 336778 w 7890459"/>
              <a:gd name="connsiteY33" fmla="*/ 350093 h 2165532"/>
              <a:gd name="connsiteX34" fmla="*/ 336778 w 7890459"/>
              <a:gd name="connsiteY34" fmla="*/ 389683 h 2165532"/>
              <a:gd name="connsiteX35" fmla="*/ 344695 w 7890459"/>
              <a:gd name="connsiteY35" fmla="*/ 389683 h 2165532"/>
              <a:gd name="connsiteX36" fmla="*/ 344695 w 7890459"/>
              <a:gd name="connsiteY36" fmla="*/ 509883 h 2165532"/>
              <a:gd name="connsiteX37" fmla="*/ 352770 w 7890459"/>
              <a:gd name="connsiteY37" fmla="*/ 509883 h 2165532"/>
              <a:gd name="connsiteX38" fmla="*/ 352770 w 7890459"/>
              <a:gd name="connsiteY38" fmla="*/ 601000 h 2165532"/>
              <a:gd name="connsiteX39" fmla="*/ 360845 w 7890459"/>
              <a:gd name="connsiteY39" fmla="*/ 601000 h 2165532"/>
              <a:gd name="connsiteX40" fmla="*/ 360845 w 7890459"/>
              <a:gd name="connsiteY40" fmla="*/ 611087 h 2165532"/>
              <a:gd name="connsiteX41" fmla="*/ 368762 w 7890459"/>
              <a:gd name="connsiteY41" fmla="*/ 611087 h 2165532"/>
              <a:gd name="connsiteX42" fmla="*/ 368762 w 7890459"/>
              <a:gd name="connsiteY42" fmla="*/ 641515 h 2165532"/>
              <a:gd name="connsiteX43" fmla="*/ 376837 w 7890459"/>
              <a:gd name="connsiteY43" fmla="*/ 641515 h 2165532"/>
              <a:gd name="connsiteX44" fmla="*/ 376837 w 7890459"/>
              <a:gd name="connsiteY44" fmla="*/ 661856 h 2165532"/>
              <a:gd name="connsiteX45" fmla="*/ 384912 w 7890459"/>
              <a:gd name="connsiteY45" fmla="*/ 661856 h 2165532"/>
              <a:gd name="connsiteX46" fmla="*/ 384912 w 7890459"/>
              <a:gd name="connsiteY46" fmla="*/ 692621 h 2165532"/>
              <a:gd name="connsiteX47" fmla="*/ 392829 w 7890459"/>
              <a:gd name="connsiteY47" fmla="*/ 692621 h 2165532"/>
              <a:gd name="connsiteX48" fmla="*/ 392829 w 7890459"/>
              <a:gd name="connsiteY48" fmla="*/ 702876 h 2165532"/>
              <a:gd name="connsiteX49" fmla="*/ 400904 w 7890459"/>
              <a:gd name="connsiteY49" fmla="*/ 702876 h 2165532"/>
              <a:gd name="connsiteX50" fmla="*/ 400904 w 7890459"/>
              <a:gd name="connsiteY50" fmla="*/ 713214 h 2165532"/>
              <a:gd name="connsiteX51" fmla="*/ 408979 w 7890459"/>
              <a:gd name="connsiteY51" fmla="*/ 713214 h 2165532"/>
              <a:gd name="connsiteX52" fmla="*/ 408979 w 7890459"/>
              <a:gd name="connsiteY52" fmla="*/ 755411 h 2165532"/>
              <a:gd name="connsiteX53" fmla="*/ 416896 w 7890459"/>
              <a:gd name="connsiteY53" fmla="*/ 755411 h 2165532"/>
              <a:gd name="connsiteX54" fmla="*/ 416896 w 7890459"/>
              <a:gd name="connsiteY54" fmla="*/ 776593 h 2165532"/>
              <a:gd name="connsiteX55" fmla="*/ 424971 w 7890459"/>
              <a:gd name="connsiteY55" fmla="*/ 776593 h 2165532"/>
              <a:gd name="connsiteX56" fmla="*/ 424971 w 7890459"/>
              <a:gd name="connsiteY56" fmla="*/ 808366 h 2165532"/>
              <a:gd name="connsiteX57" fmla="*/ 449038 w 7890459"/>
              <a:gd name="connsiteY57" fmla="*/ 808366 h 2165532"/>
              <a:gd name="connsiteX58" fmla="*/ 449038 w 7890459"/>
              <a:gd name="connsiteY58" fmla="*/ 819041 h 2165532"/>
              <a:gd name="connsiteX59" fmla="*/ 465030 w 7890459"/>
              <a:gd name="connsiteY59" fmla="*/ 819041 h 2165532"/>
              <a:gd name="connsiteX60" fmla="*/ 465030 w 7890459"/>
              <a:gd name="connsiteY60" fmla="*/ 829716 h 2165532"/>
              <a:gd name="connsiteX61" fmla="*/ 481021 w 7890459"/>
              <a:gd name="connsiteY61" fmla="*/ 829716 h 2165532"/>
              <a:gd name="connsiteX62" fmla="*/ 481021 w 7890459"/>
              <a:gd name="connsiteY62" fmla="*/ 840391 h 2165532"/>
              <a:gd name="connsiteX63" fmla="*/ 513163 w 7890459"/>
              <a:gd name="connsiteY63" fmla="*/ 840391 h 2165532"/>
              <a:gd name="connsiteX64" fmla="*/ 513163 w 7890459"/>
              <a:gd name="connsiteY64" fmla="*/ 851066 h 2165532"/>
              <a:gd name="connsiteX65" fmla="*/ 561297 w 7890459"/>
              <a:gd name="connsiteY65" fmla="*/ 851066 h 2165532"/>
              <a:gd name="connsiteX66" fmla="*/ 561297 w 7890459"/>
              <a:gd name="connsiteY66" fmla="*/ 872416 h 2165532"/>
              <a:gd name="connsiteX67" fmla="*/ 633498 w 7890459"/>
              <a:gd name="connsiteY67" fmla="*/ 872416 h 2165532"/>
              <a:gd name="connsiteX68" fmla="*/ 633498 w 7890459"/>
              <a:gd name="connsiteY68" fmla="*/ 883176 h 2165532"/>
              <a:gd name="connsiteX69" fmla="*/ 665481 w 7890459"/>
              <a:gd name="connsiteY69" fmla="*/ 883176 h 2165532"/>
              <a:gd name="connsiteX70" fmla="*/ 665481 w 7890459"/>
              <a:gd name="connsiteY70" fmla="*/ 905618 h 2165532"/>
              <a:gd name="connsiteX71" fmla="*/ 673557 w 7890459"/>
              <a:gd name="connsiteY71" fmla="*/ 905618 h 2165532"/>
              <a:gd name="connsiteX72" fmla="*/ 673557 w 7890459"/>
              <a:gd name="connsiteY72" fmla="*/ 927977 h 2165532"/>
              <a:gd name="connsiteX73" fmla="*/ 681632 w 7890459"/>
              <a:gd name="connsiteY73" fmla="*/ 927977 h 2165532"/>
              <a:gd name="connsiteX74" fmla="*/ 681632 w 7890459"/>
              <a:gd name="connsiteY74" fmla="*/ 939157 h 2165532"/>
              <a:gd name="connsiteX75" fmla="*/ 689548 w 7890459"/>
              <a:gd name="connsiteY75" fmla="*/ 939157 h 2165532"/>
              <a:gd name="connsiteX76" fmla="*/ 689548 w 7890459"/>
              <a:gd name="connsiteY76" fmla="*/ 961768 h 2165532"/>
              <a:gd name="connsiteX77" fmla="*/ 705540 w 7890459"/>
              <a:gd name="connsiteY77" fmla="*/ 961768 h 2165532"/>
              <a:gd name="connsiteX78" fmla="*/ 705540 w 7890459"/>
              <a:gd name="connsiteY78" fmla="*/ 973368 h 2165532"/>
              <a:gd name="connsiteX79" fmla="*/ 737682 w 7890459"/>
              <a:gd name="connsiteY79" fmla="*/ 973368 h 2165532"/>
              <a:gd name="connsiteX80" fmla="*/ 737682 w 7890459"/>
              <a:gd name="connsiteY80" fmla="*/ 985304 h 2165532"/>
              <a:gd name="connsiteX81" fmla="*/ 745757 w 7890459"/>
              <a:gd name="connsiteY81" fmla="*/ 985304 h 2165532"/>
              <a:gd name="connsiteX82" fmla="*/ 745757 w 7890459"/>
              <a:gd name="connsiteY82" fmla="*/ 1009344 h 2165532"/>
              <a:gd name="connsiteX83" fmla="*/ 753674 w 7890459"/>
              <a:gd name="connsiteY83" fmla="*/ 1009344 h 2165532"/>
              <a:gd name="connsiteX84" fmla="*/ 753674 w 7890459"/>
              <a:gd name="connsiteY84" fmla="*/ 1021364 h 2165532"/>
              <a:gd name="connsiteX85" fmla="*/ 769824 w 7890459"/>
              <a:gd name="connsiteY85" fmla="*/ 1021364 h 2165532"/>
              <a:gd name="connsiteX86" fmla="*/ 769824 w 7890459"/>
              <a:gd name="connsiteY86" fmla="*/ 1033383 h 2165532"/>
              <a:gd name="connsiteX87" fmla="*/ 825875 w 7890459"/>
              <a:gd name="connsiteY87" fmla="*/ 1033383 h 2165532"/>
              <a:gd name="connsiteX88" fmla="*/ 825875 w 7890459"/>
              <a:gd name="connsiteY88" fmla="*/ 1045403 h 2165532"/>
              <a:gd name="connsiteX89" fmla="*/ 833950 w 7890459"/>
              <a:gd name="connsiteY89" fmla="*/ 1045403 h 2165532"/>
              <a:gd name="connsiteX90" fmla="*/ 833950 w 7890459"/>
              <a:gd name="connsiteY90" fmla="*/ 1057423 h 2165532"/>
              <a:gd name="connsiteX91" fmla="*/ 849942 w 7890459"/>
              <a:gd name="connsiteY91" fmla="*/ 1057423 h 2165532"/>
              <a:gd name="connsiteX92" fmla="*/ 849942 w 7890459"/>
              <a:gd name="connsiteY92" fmla="*/ 1069444 h 2165532"/>
              <a:gd name="connsiteX93" fmla="*/ 898075 w 7890459"/>
              <a:gd name="connsiteY93" fmla="*/ 1069444 h 2165532"/>
              <a:gd name="connsiteX94" fmla="*/ 898075 w 7890459"/>
              <a:gd name="connsiteY94" fmla="*/ 1081548 h 2165532"/>
              <a:gd name="connsiteX95" fmla="*/ 906150 w 7890459"/>
              <a:gd name="connsiteY95" fmla="*/ 1081548 h 2165532"/>
              <a:gd name="connsiteX96" fmla="*/ 906150 w 7890459"/>
              <a:gd name="connsiteY96" fmla="*/ 1093568 h 2165532"/>
              <a:gd name="connsiteX97" fmla="*/ 970276 w 7890459"/>
              <a:gd name="connsiteY97" fmla="*/ 1093568 h 2165532"/>
              <a:gd name="connsiteX98" fmla="*/ 970276 w 7890459"/>
              <a:gd name="connsiteY98" fmla="*/ 1117860 h 2165532"/>
              <a:gd name="connsiteX99" fmla="*/ 978193 w 7890459"/>
              <a:gd name="connsiteY99" fmla="*/ 1117860 h 2165532"/>
              <a:gd name="connsiteX100" fmla="*/ 978193 w 7890459"/>
              <a:gd name="connsiteY100" fmla="*/ 1129964 h 2165532"/>
              <a:gd name="connsiteX101" fmla="*/ 986268 w 7890459"/>
              <a:gd name="connsiteY101" fmla="*/ 1129964 h 2165532"/>
              <a:gd name="connsiteX102" fmla="*/ 986268 w 7890459"/>
              <a:gd name="connsiteY102" fmla="*/ 1154256 h 2165532"/>
              <a:gd name="connsiteX103" fmla="*/ 994343 w 7890459"/>
              <a:gd name="connsiteY103" fmla="*/ 1154256 h 2165532"/>
              <a:gd name="connsiteX104" fmla="*/ 994343 w 7890459"/>
              <a:gd name="connsiteY104" fmla="*/ 1166444 h 2165532"/>
              <a:gd name="connsiteX105" fmla="*/ 1010335 w 7890459"/>
              <a:gd name="connsiteY105" fmla="*/ 1166444 h 2165532"/>
              <a:gd name="connsiteX106" fmla="*/ 1010335 w 7890459"/>
              <a:gd name="connsiteY106" fmla="*/ 1190736 h 2165532"/>
              <a:gd name="connsiteX107" fmla="*/ 1018410 w 7890459"/>
              <a:gd name="connsiteY107" fmla="*/ 1190736 h 2165532"/>
              <a:gd name="connsiteX108" fmla="*/ 1018410 w 7890459"/>
              <a:gd name="connsiteY108" fmla="*/ 1228057 h 2165532"/>
              <a:gd name="connsiteX109" fmla="*/ 1034402 w 7890459"/>
              <a:gd name="connsiteY109" fmla="*/ 1228057 h 2165532"/>
              <a:gd name="connsiteX110" fmla="*/ 1034402 w 7890459"/>
              <a:gd name="connsiteY110" fmla="*/ 1240749 h 2165532"/>
              <a:gd name="connsiteX111" fmla="*/ 1042477 w 7890459"/>
              <a:gd name="connsiteY111" fmla="*/ 1240749 h 2165532"/>
              <a:gd name="connsiteX112" fmla="*/ 1042477 w 7890459"/>
              <a:gd name="connsiteY112" fmla="*/ 1253610 h 2165532"/>
              <a:gd name="connsiteX113" fmla="*/ 1050393 w 7890459"/>
              <a:gd name="connsiteY113" fmla="*/ 1253610 h 2165532"/>
              <a:gd name="connsiteX114" fmla="*/ 1050393 w 7890459"/>
              <a:gd name="connsiteY114" fmla="*/ 1279751 h 2165532"/>
              <a:gd name="connsiteX115" fmla="*/ 1066544 w 7890459"/>
              <a:gd name="connsiteY115" fmla="*/ 1279751 h 2165532"/>
              <a:gd name="connsiteX116" fmla="*/ 1066544 w 7890459"/>
              <a:gd name="connsiteY116" fmla="*/ 1305893 h 2165532"/>
              <a:gd name="connsiteX117" fmla="*/ 1074460 w 7890459"/>
              <a:gd name="connsiteY117" fmla="*/ 1305893 h 2165532"/>
              <a:gd name="connsiteX118" fmla="*/ 1074460 w 7890459"/>
              <a:gd name="connsiteY118" fmla="*/ 1345567 h 2165532"/>
              <a:gd name="connsiteX119" fmla="*/ 1098527 w 7890459"/>
              <a:gd name="connsiteY119" fmla="*/ 1345567 h 2165532"/>
              <a:gd name="connsiteX120" fmla="*/ 1098527 w 7890459"/>
              <a:gd name="connsiteY120" fmla="*/ 1372465 h 2165532"/>
              <a:gd name="connsiteX121" fmla="*/ 1122594 w 7890459"/>
              <a:gd name="connsiteY121" fmla="*/ 1372465 h 2165532"/>
              <a:gd name="connsiteX122" fmla="*/ 1122594 w 7890459"/>
              <a:gd name="connsiteY122" fmla="*/ 1385830 h 2165532"/>
              <a:gd name="connsiteX123" fmla="*/ 1130669 w 7890459"/>
              <a:gd name="connsiteY123" fmla="*/ 1385830 h 2165532"/>
              <a:gd name="connsiteX124" fmla="*/ 1130669 w 7890459"/>
              <a:gd name="connsiteY124" fmla="*/ 1399279 h 2165532"/>
              <a:gd name="connsiteX125" fmla="*/ 1307054 w 7890459"/>
              <a:gd name="connsiteY125" fmla="*/ 1399279 h 2165532"/>
              <a:gd name="connsiteX126" fmla="*/ 1307054 w 7890459"/>
              <a:gd name="connsiteY126" fmla="*/ 1412896 h 2165532"/>
              <a:gd name="connsiteX127" fmla="*/ 1339038 w 7890459"/>
              <a:gd name="connsiteY127" fmla="*/ 1412896 h 2165532"/>
              <a:gd name="connsiteX128" fmla="*/ 1339038 w 7890459"/>
              <a:gd name="connsiteY128" fmla="*/ 1427017 h 2165532"/>
              <a:gd name="connsiteX129" fmla="*/ 1347113 w 7890459"/>
              <a:gd name="connsiteY129" fmla="*/ 1427017 h 2165532"/>
              <a:gd name="connsiteX130" fmla="*/ 1347113 w 7890459"/>
              <a:gd name="connsiteY130" fmla="*/ 1441055 h 2165532"/>
              <a:gd name="connsiteX131" fmla="*/ 1355188 w 7890459"/>
              <a:gd name="connsiteY131" fmla="*/ 1441055 h 2165532"/>
              <a:gd name="connsiteX132" fmla="*/ 1355188 w 7890459"/>
              <a:gd name="connsiteY132" fmla="*/ 1483335 h 2165532"/>
              <a:gd name="connsiteX133" fmla="*/ 1363105 w 7890459"/>
              <a:gd name="connsiteY133" fmla="*/ 1483335 h 2165532"/>
              <a:gd name="connsiteX134" fmla="*/ 1363105 w 7890459"/>
              <a:gd name="connsiteY134" fmla="*/ 1542846 h 2165532"/>
              <a:gd name="connsiteX135" fmla="*/ 1371180 w 7890459"/>
              <a:gd name="connsiteY135" fmla="*/ 1542846 h 2165532"/>
              <a:gd name="connsiteX136" fmla="*/ 1371180 w 7890459"/>
              <a:gd name="connsiteY136" fmla="*/ 1557724 h 2165532"/>
              <a:gd name="connsiteX137" fmla="*/ 1379255 w 7890459"/>
              <a:gd name="connsiteY137" fmla="*/ 1557724 h 2165532"/>
              <a:gd name="connsiteX138" fmla="*/ 1379255 w 7890459"/>
              <a:gd name="connsiteY138" fmla="*/ 1572602 h 2165532"/>
              <a:gd name="connsiteX139" fmla="*/ 1387172 w 7890459"/>
              <a:gd name="connsiteY139" fmla="*/ 1572602 h 2165532"/>
              <a:gd name="connsiteX140" fmla="*/ 1387172 w 7890459"/>
              <a:gd name="connsiteY140" fmla="*/ 1587816 h 2165532"/>
              <a:gd name="connsiteX141" fmla="*/ 1419314 w 7890459"/>
              <a:gd name="connsiteY141" fmla="*/ 1587816 h 2165532"/>
              <a:gd name="connsiteX142" fmla="*/ 1419314 w 7890459"/>
              <a:gd name="connsiteY142" fmla="*/ 1603787 h 2165532"/>
              <a:gd name="connsiteX143" fmla="*/ 1483439 w 7890459"/>
              <a:gd name="connsiteY143" fmla="*/ 1603787 h 2165532"/>
              <a:gd name="connsiteX144" fmla="*/ 1483439 w 7890459"/>
              <a:gd name="connsiteY144" fmla="*/ 1635560 h 2165532"/>
              <a:gd name="connsiteX145" fmla="*/ 1571632 w 7890459"/>
              <a:gd name="connsiteY145" fmla="*/ 1635560 h 2165532"/>
              <a:gd name="connsiteX146" fmla="*/ 1571632 w 7890459"/>
              <a:gd name="connsiteY146" fmla="*/ 1651447 h 2165532"/>
              <a:gd name="connsiteX147" fmla="*/ 1579707 w 7890459"/>
              <a:gd name="connsiteY147" fmla="*/ 1651447 h 2165532"/>
              <a:gd name="connsiteX148" fmla="*/ 1579707 w 7890459"/>
              <a:gd name="connsiteY148" fmla="*/ 1667838 h 2165532"/>
              <a:gd name="connsiteX149" fmla="*/ 1699883 w 7890459"/>
              <a:gd name="connsiteY149" fmla="*/ 1667838 h 2165532"/>
              <a:gd name="connsiteX150" fmla="*/ 1699883 w 7890459"/>
              <a:gd name="connsiteY150" fmla="*/ 1685069 h 2165532"/>
              <a:gd name="connsiteX151" fmla="*/ 1723950 w 7890459"/>
              <a:gd name="connsiteY151" fmla="*/ 1685069 h 2165532"/>
              <a:gd name="connsiteX152" fmla="*/ 1723950 w 7890459"/>
              <a:gd name="connsiteY152" fmla="*/ 1719616 h 2165532"/>
              <a:gd name="connsiteX153" fmla="*/ 1732025 w 7890459"/>
              <a:gd name="connsiteY153" fmla="*/ 1719616 h 2165532"/>
              <a:gd name="connsiteX154" fmla="*/ 1732025 w 7890459"/>
              <a:gd name="connsiteY154" fmla="*/ 1736847 h 2165532"/>
              <a:gd name="connsiteX155" fmla="*/ 1756092 w 7890459"/>
              <a:gd name="connsiteY155" fmla="*/ 1736847 h 2165532"/>
              <a:gd name="connsiteX156" fmla="*/ 1756092 w 7890459"/>
              <a:gd name="connsiteY156" fmla="*/ 1754163 h 2165532"/>
              <a:gd name="connsiteX157" fmla="*/ 1860276 w 7890459"/>
              <a:gd name="connsiteY157" fmla="*/ 1754163 h 2165532"/>
              <a:gd name="connsiteX158" fmla="*/ 1860276 w 7890459"/>
              <a:gd name="connsiteY158" fmla="*/ 1773328 h 2165532"/>
              <a:gd name="connsiteX159" fmla="*/ 1884343 w 7890459"/>
              <a:gd name="connsiteY159" fmla="*/ 1773328 h 2165532"/>
              <a:gd name="connsiteX160" fmla="*/ 1884343 w 7890459"/>
              <a:gd name="connsiteY160" fmla="*/ 1792492 h 2165532"/>
              <a:gd name="connsiteX161" fmla="*/ 2036820 w 7890459"/>
              <a:gd name="connsiteY161" fmla="*/ 1792492 h 2165532"/>
              <a:gd name="connsiteX162" fmla="*/ 2036820 w 7890459"/>
              <a:gd name="connsiteY162" fmla="*/ 1832503 h 2165532"/>
              <a:gd name="connsiteX163" fmla="*/ 2052812 w 7890459"/>
              <a:gd name="connsiteY163" fmla="*/ 1832503 h 2165532"/>
              <a:gd name="connsiteX164" fmla="*/ 2052812 w 7890459"/>
              <a:gd name="connsiteY164" fmla="*/ 1853433 h 2165532"/>
              <a:gd name="connsiteX165" fmla="*/ 2141004 w 7890459"/>
              <a:gd name="connsiteY165" fmla="*/ 1853433 h 2165532"/>
              <a:gd name="connsiteX166" fmla="*/ 2141004 w 7890459"/>
              <a:gd name="connsiteY166" fmla="*/ 1874363 h 2165532"/>
              <a:gd name="connsiteX167" fmla="*/ 2165071 w 7890459"/>
              <a:gd name="connsiteY167" fmla="*/ 1874363 h 2165532"/>
              <a:gd name="connsiteX168" fmla="*/ 2165071 w 7890459"/>
              <a:gd name="connsiteY168" fmla="*/ 1895293 h 2165532"/>
              <a:gd name="connsiteX169" fmla="*/ 2253264 w 7890459"/>
              <a:gd name="connsiteY169" fmla="*/ 1895293 h 2165532"/>
              <a:gd name="connsiteX170" fmla="*/ 2253264 w 7890459"/>
              <a:gd name="connsiteY170" fmla="*/ 1916223 h 2165532"/>
              <a:gd name="connsiteX171" fmla="*/ 2293322 w 7890459"/>
              <a:gd name="connsiteY171" fmla="*/ 1916223 h 2165532"/>
              <a:gd name="connsiteX172" fmla="*/ 2293322 w 7890459"/>
              <a:gd name="connsiteY172" fmla="*/ 1937153 h 2165532"/>
              <a:gd name="connsiteX173" fmla="*/ 2381515 w 7890459"/>
              <a:gd name="connsiteY173" fmla="*/ 1937153 h 2165532"/>
              <a:gd name="connsiteX174" fmla="*/ 2381515 w 7890459"/>
              <a:gd name="connsiteY174" fmla="*/ 1959428 h 2165532"/>
              <a:gd name="connsiteX175" fmla="*/ 2461791 w 7890459"/>
              <a:gd name="connsiteY175" fmla="*/ 1959428 h 2165532"/>
              <a:gd name="connsiteX176" fmla="*/ 2461791 w 7890459"/>
              <a:gd name="connsiteY176" fmla="*/ 1981786 h 2165532"/>
              <a:gd name="connsiteX177" fmla="*/ 2662242 w 7890459"/>
              <a:gd name="connsiteY177" fmla="*/ 1981786 h 2165532"/>
              <a:gd name="connsiteX178" fmla="*/ 2662242 w 7890459"/>
              <a:gd name="connsiteY178" fmla="*/ 2004145 h 2165532"/>
              <a:gd name="connsiteX179" fmla="*/ 2694226 w 7890459"/>
              <a:gd name="connsiteY179" fmla="*/ 2004145 h 2165532"/>
              <a:gd name="connsiteX180" fmla="*/ 2694226 w 7890459"/>
              <a:gd name="connsiteY180" fmla="*/ 2028521 h 2165532"/>
              <a:gd name="connsiteX181" fmla="*/ 2702301 w 7890459"/>
              <a:gd name="connsiteY181" fmla="*/ 2028521 h 2165532"/>
              <a:gd name="connsiteX182" fmla="*/ 2702301 w 7890459"/>
              <a:gd name="connsiteY182" fmla="*/ 2052814 h 2165532"/>
              <a:gd name="connsiteX183" fmla="*/ 2718293 w 7890459"/>
              <a:gd name="connsiteY183" fmla="*/ 2052814 h 2165532"/>
              <a:gd name="connsiteX184" fmla="*/ 2718293 w 7890459"/>
              <a:gd name="connsiteY184" fmla="*/ 2080216 h 2165532"/>
              <a:gd name="connsiteX185" fmla="*/ 3047155 w 7890459"/>
              <a:gd name="connsiteY185" fmla="*/ 2080216 h 2165532"/>
              <a:gd name="connsiteX186" fmla="*/ 3047155 w 7890459"/>
              <a:gd name="connsiteY186" fmla="*/ 2112241 h 2165532"/>
              <a:gd name="connsiteX187" fmla="*/ 3712636 w 7890459"/>
              <a:gd name="connsiteY187" fmla="*/ 2112241 h 2165532"/>
              <a:gd name="connsiteX188" fmla="*/ 3712636 w 7890459"/>
              <a:gd name="connsiteY188" fmla="*/ 2165533 h 2165532"/>
              <a:gd name="connsiteX189" fmla="*/ 7890460 w 7890459"/>
              <a:gd name="connsiteY189" fmla="*/ 2165533 h 216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7890459" h="2165532">
                <a:moveTo>
                  <a:pt x="0" y="0"/>
                </a:moveTo>
                <a:lnTo>
                  <a:pt x="56051" y="0"/>
                </a:lnTo>
                <a:lnTo>
                  <a:pt x="56051" y="9582"/>
                </a:lnTo>
                <a:lnTo>
                  <a:pt x="64126" y="9582"/>
                </a:lnTo>
                <a:lnTo>
                  <a:pt x="64126" y="19165"/>
                </a:lnTo>
                <a:lnTo>
                  <a:pt x="72201" y="19165"/>
                </a:lnTo>
                <a:lnTo>
                  <a:pt x="72201" y="38329"/>
                </a:lnTo>
                <a:lnTo>
                  <a:pt x="112259" y="38329"/>
                </a:lnTo>
                <a:lnTo>
                  <a:pt x="112259" y="47912"/>
                </a:lnTo>
                <a:lnTo>
                  <a:pt x="208527" y="47912"/>
                </a:lnTo>
                <a:lnTo>
                  <a:pt x="208527" y="57494"/>
                </a:lnTo>
                <a:lnTo>
                  <a:pt x="216444" y="57494"/>
                </a:lnTo>
                <a:lnTo>
                  <a:pt x="216444" y="67161"/>
                </a:lnTo>
                <a:lnTo>
                  <a:pt x="224519" y="67161"/>
                </a:lnTo>
                <a:lnTo>
                  <a:pt x="224519" y="86409"/>
                </a:lnTo>
                <a:lnTo>
                  <a:pt x="240511" y="86409"/>
                </a:lnTo>
                <a:lnTo>
                  <a:pt x="240511" y="96076"/>
                </a:lnTo>
                <a:lnTo>
                  <a:pt x="256502" y="96076"/>
                </a:lnTo>
                <a:lnTo>
                  <a:pt x="256502" y="105742"/>
                </a:lnTo>
                <a:lnTo>
                  <a:pt x="272653" y="105742"/>
                </a:lnTo>
                <a:lnTo>
                  <a:pt x="272653" y="115409"/>
                </a:lnTo>
                <a:lnTo>
                  <a:pt x="280569" y="115409"/>
                </a:lnTo>
                <a:lnTo>
                  <a:pt x="280569" y="144576"/>
                </a:lnTo>
                <a:lnTo>
                  <a:pt x="288644" y="144576"/>
                </a:lnTo>
                <a:lnTo>
                  <a:pt x="288644" y="173744"/>
                </a:lnTo>
                <a:lnTo>
                  <a:pt x="296720" y="173744"/>
                </a:lnTo>
                <a:lnTo>
                  <a:pt x="296720" y="212746"/>
                </a:lnTo>
                <a:lnTo>
                  <a:pt x="312711" y="212746"/>
                </a:lnTo>
                <a:lnTo>
                  <a:pt x="312711" y="281083"/>
                </a:lnTo>
                <a:lnTo>
                  <a:pt x="320786" y="281083"/>
                </a:lnTo>
                <a:lnTo>
                  <a:pt x="320786" y="310671"/>
                </a:lnTo>
                <a:lnTo>
                  <a:pt x="328703" y="310671"/>
                </a:lnTo>
                <a:lnTo>
                  <a:pt x="328703" y="350093"/>
                </a:lnTo>
                <a:lnTo>
                  <a:pt x="336778" y="350093"/>
                </a:lnTo>
                <a:lnTo>
                  <a:pt x="336778" y="389683"/>
                </a:lnTo>
                <a:lnTo>
                  <a:pt x="344695" y="389683"/>
                </a:lnTo>
                <a:lnTo>
                  <a:pt x="344695" y="509883"/>
                </a:lnTo>
                <a:lnTo>
                  <a:pt x="352770" y="509883"/>
                </a:lnTo>
                <a:lnTo>
                  <a:pt x="352770" y="601000"/>
                </a:lnTo>
                <a:lnTo>
                  <a:pt x="360845" y="601000"/>
                </a:lnTo>
                <a:lnTo>
                  <a:pt x="360845" y="611087"/>
                </a:lnTo>
                <a:lnTo>
                  <a:pt x="368762" y="611087"/>
                </a:lnTo>
                <a:lnTo>
                  <a:pt x="368762" y="641515"/>
                </a:lnTo>
                <a:lnTo>
                  <a:pt x="376837" y="641515"/>
                </a:lnTo>
                <a:lnTo>
                  <a:pt x="376837" y="661856"/>
                </a:lnTo>
                <a:lnTo>
                  <a:pt x="384912" y="661856"/>
                </a:lnTo>
                <a:lnTo>
                  <a:pt x="384912" y="692621"/>
                </a:lnTo>
                <a:lnTo>
                  <a:pt x="392829" y="692621"/>
                </a:lnTo>
                <a:lnTo>
                  <a:pt x="392829" y="702876"/>
                </a:lnTo>
                <a:lnTo>
                  <a:pt x="400904" y="702876"/>
                </a:lnTo>
                <a:lnTo>
                  <a:pt x="400904" y="713214"/>
                </a:lnTo>
                <a:lnTo>
                  <a:pt x="408979" y="713214"/>
                </a:lnTo>
                <a:lnTo>
                  <a:pt x="408979" y="755411"/>
                </a:lnTo>
                <a:lnTo>
                  <a:pt x="416896" y="755411"/>
                </a:lnTo>
                <a:lnTo>
                  <a:pt x="416896" y="776593"/>
                </a:lnTo>
                <a:lnTo>
                  <a:pt x="424971" y="776593"/>
                </a:lnTo>
                <a:lnTo>
                  <a:pt x="424971" y="808366"/>
                </a:lnTo>
                <a:lnTo>
                  <a:pt x="449038" y="808366"/>
                </a:lnTo>
                <a:lnTo>
                  <a:pt x="449038" y="819041"/>
                </a:lnTo>
                <a:lnTo>
                  <a:pt x="465030" y="819041"/>
                </a:lnTo>
                <a:lnTo>
                  <a:pt x="465030" y="829716"/>
                </a:lnTo>
                <a:lnTo>
                  <a:pt x="481021" y="829716"/>
                </a:lnTo>
                <a:lnTo>
                  <a:pt x="481021" y="840391"/>
                </a:lnTo>
                <a:lnTo>
                  <a:pt x="513163" y="840391"/>
                </a:lnTo>
                <a:lnTo>
                  <a:pt x="513163" y="851066"/>
                </a:lnTo>
                <a:lnTo>
                  <a:pt x="561297" y="851066"/>
                </a:lnTo>
                <a:lnTo>
                  <a:pt x="561297" y="872416"/>
                </a:lnTo>
                <a:lnTo>
                  <a:pt x="633498" y="872416"/>
                </a:lnTo>
                <a:lnTo>
                  <a:pt x="633498" y="883176"/>
                </a:lnTo>
                <a:lnTo>
                  <a:pt x="665481" y="883176"/>
                </a:lnTo>
                <a:lnTo>
                  <a:pt x="665481" y="905618"/>
                </a:lnTo>
                <a:lnTo>
                  <a:pt x="673557" y="905618"/>
                </a:lnTo>
                <a:lnTo>
                  <a:pt x="673557" y="927977"/>
                </a:lnTo>
                <a:lnTo>
                  <a:pt x="681632" y="927977"/>
                </a:lnTo>
                <a:lnTo>
                  <a:pt x="681632" y="939157"/>
                </a:lnTo>
                <a:lnTo>
                  <a:pt x="689548" y="939157"/>
                </a:lnTo>
                <a:lnTo>
                  <a:pt x="689548" y="961768"/>
                </a:lnTo>
                <a:lnTo>
                  <a:pt x="705540" y="961768"/>
                </a:lnTo>
                <a:lnTo>
                  <a:pt x="705540" y="973368"/>
                </a:lnTo>
                <a:lnTo>
                  <a:pt x="737682" y="973368"/>
                </a:lnTo>
                <a:lnTo>
                  <a:pt x="737682" y="985304"/>
                </a:lnTo>
                <a:lnTo>
                  <a:pt x="745757" y="985304"/>
                </a:lnTo>
                <a:lnTo>
                  <a:pt x="745757" y="1009344"/>
                </a:lnTo>
                <a:lnTo>
                  <a:pt x="753674" y="1009344"/>
                </a:lnTo>
                <a:lnTo>
                  <a:pt x="753674" y="1021364"/>
                </a:lnTo>
                <a:lnTo>
                  <a:pt x="769824" y="1021364"/>
                </a:lnTo>
                <a:lnTo>
                  <a:pt x="769824" y="1033383"/>
                </a:lnTo>
                <a:lnTo>
                  <a:pt x="825875" y="1033383"/>
                </a:lnTo>
                <a:lnTo>
                  <a:pt x="825875" y="1045403"/>
                </a:lnTo>
                <a:lnTo>
                  <a:pt x="833950" y="1045403"/>
                </a:lnTo>
                <a:lnTo>
                  <a:pt x="833950" y="1057423"/>
                </a:lnTo>
                <a:lnTo>
                  <a:pt x="849942" y="1057423"/>
                </a:lnTo>
                <a:lnTo>
                  <a:pt x="849942" y="1069444"/>
                </a:lnTo>
                <a:lnTo>
                  <a:pt x="898075" y="1069444"/>
                </a:lnTo>
                <a:lnTo>
                  <a:pt x="898075" y="1081548"/>
                </a:lnTo>
                <a:lnTo>
                  <a:pt x="906150" y="1081548"/>
                </a:lnTo>
                <a:lnTo>
                  <a:pt x="906150" y="1093568"/>
                </a:lnTo>
                <a:lnTo>
                  <a:pt x="970276" y="1093568"/>
                </a:lnTo>
                <a:lnTo>
                  <a:pt x="970276" y="1117860"/>
                </a:lnTo>
                <a:lnTo>
                  <a:pt x="978193" y="1117860"/>
                </a:lnTo>
                <a:lnTo>
                  <a:pt x="978193" y="1129964"/>
                </a:lnTo>
                <a:lnTo>
                  <a:pt x="986268" y="1129964"/>
                </a:lnTo>
                <a:lnTo>
                  <a:pt x="986268" y="1154256"/>
                </a:lnTo>
                <a:lnTo>
                  <a:pt x="994343" y="1154256"/>
                </a:lnTo>
                <a:lnTo>
                  <a:pt x="994343" y="1166444"/>
                </a:lnTo>
                <a:lnTo>
                  <a:pt x="1010335" y="1166444"/>
                </a:lnTo>
                <a:lnTo>
                  <a:pt x="1010335" y="1190736"/>
                </a:lnTo>
                <a:lnTo>
                  <a:pt x="1018410" y="1190736"/>
                </a:lnTo>
                <a:lnTo>
                  <a:pt x="1018410" y="1228057"/>
                </a:lnTo>
                <a:lnTo>
                  <a:pt x="1034402" y="1228057"/>
                </a:lnTo>
                <a:lnTo>
                  <a:pt x="1034402" y="1240749"/>
                </a:lnTo>
                <a:lnTo>
                  <a:pt x="1042477" y="1240749"/>
                </a:lnTo>
                <a:lnTo>
                  <a:pt x="1042477" y="1253610"/>
                </a:lnTo>
                <a:lnTo>
                  <a:pt x="1050393" y="1253610"/>
                </a:lnTo>
                <a:lnTo>
                  <a:pt x="1050393" y="1279751"/>
                </a:lnTo>
                <a:lnTo>
                  <a:pt x="1066544" y="1279751"/>
                </a:lnTo>
                <a:lnTo>
                  <a:pt x="1066544" y="1305893"/>
                </a:lnTo>
                <a:lnTo>
                  <a:pt x="1074460" y="1305893"/>
                </a:lnTo>
                <a:lnTo>
                  <a:pt x="1074460" y="1345567"/>
                </a:lnTo>
                <a:lnTo>
                  <a:pt x="1098527" y="1345567"/>
                </a:lnTo>
                <a:lnTo>
                  <a:pt x="1098527" y="1372465"/>
                </a:lnTo>
                <a:lnTo>
                  <a:pt x="1122594" y="1372465"/>
                </a:lnTo>
                <a:lnTo>
                  <a:pt x="1122594" y="1385830"/>
                </a:lnTo>
                <a:lnTo>
                  <a:pt x="1130669" y="1385830"/>
                </a:lnTo>
                <a:lnTo>
                  <a:pt x="1130669" y="1399279"/>
                </a:lnTo>
                <a:lnTo>
                  <a:pt x="1307054" y="1399279"/>
                </a:lnTo>
                <a:lnTo>
                  <a:pt x="1307054" y="1412896"/>
                </a:lnTo>
                <a:lnTo>
                  <a:pt x="1339038" y="1412896"/>
                </a:lnTo>
                <a:lnTo>
                  <a:pt x="1339038" y="1427017"/>
                </a:lnTo>
                <a:lnTo>
                  <a:pt x="1347113" y="1427017"/>
                </a:lnTo>
                <a:lnTo>
                  <a:pt x="1347113" y="1441055"/>
                </a:lnTo>
                <a:lnTo>
                  <a:pt x="1355188" y="1441055"/>
                </a:lnTo>
                <a:lnTo>
                  <a:pt x="1355188" y="1483335"/>
                </a:lnTo>
                <a:lnTo>
                  <a:pt x="1363105" y="1483335"/>
                </a:lnTo>
                <a:lnTo>
                  <a:pt x="1363105" y="1542846"/>
                </a:lnTo>
                <a:lnTo>
                  <a:pt x="1371180" y="1542846"/>
                </a:lnTo>
                <a:lnTo>
                  <a:pt x="1371180" y="1557724"/>
                </a:lnTo>
                <a:lnTo>
                  <a:pt x="1379255" y="1557724"/>
                </a:lnTo>
                <a:lnTo>
                  <a:pt x="1379255" y="1572602"/>
                </a:lnTo>
                <a:lnTo>
                  <a:pt x="1387172" y="1572602"/>
                </a:lnTo>
                <a:lnTo>
                  <a:pt x="1387172" y="1587816"/>
                </a:lnTo>
                <a:lnTo>
                  <a:pt x="1419314" y="1587816"/>
                </a:lnTo>
                <a:lnTo>
                  <a:pt x="1419314" y="1603787"/>
                </a:lnTo>
                <a:lnTo>
                  <a:pt x="1483439" y="1603787"/>
                </a:lnTo>
                <a:lnTo>
                  <a:pt x="1483439" y="1635560"/>
                </a:lnTo>
                <a:lnTo>
                  <a:pt x="1571632" y="1635560"/>
                </a:lnTo>
                <a:lnTo>
                  <a:pt x="1571632" y="1651447"/>
                </a:lnTo>
                <a:lnTo>
                  <a:pt x="1579707" y="1651447"/>
                </a:lnTo>
                <a:lnTo>
                  <a:pt x="1579707" y="1667838"/>
                </a:lnTo>
                <a:lnTo>
                  <a:pt x="1699883" y="1667838"/>
                </a:lnTo>
                <a:lnTo>
                  <a:pt x="1699883" y="1685069"/>
                </a:lnTo>
                <a:lnTo>
                  <a:pt x="1723950" y="1685069"/>
                </a:lnTo>
                <a:lnTo>
                  <a:pt x="1723950" y="1719616"/>
                </a:lnTo>
                <a:lnTo>
                  <a:pt x="1732025" y="1719616"/>
                </a:lnTo>
                <a:lnTo>
                  <a:pt x="1732025" y="1736847"/>
                </a:lnTo>
                <a:lnTo>
                  <a:pt x="1756092" y="1736847"/>
                </a:lnTo>
                <a:lnTo>
                  <a:pt x="1756092" y="1754163"/>
                </a:lnTo>
                <a:lnTo>
                  <a:pt x="1860276" y="1754163"/>
                </a:lnTo>
                <a:lnTo>
                  <a:pt x="1860276" y="1773328"/>
                </a:lnTo>
                <a:lnTo>
                  <a:pt x="1884343" y="1773328"/>
                </a:lnTo>
                <a:lnTo>
                  <a:pt x="1884343" y="1792492"/>
                </a:lnTo>
                <a:lnTo>
                  <a:pt x="2036820" y="1792492"/>
                </a:lnTo>
                <a:lnTo>
                  <a:pt x="2036820" y="1832503"/>
                </a:lnTo>
                <a:lnTo>
                  <a:pt x="2052812" y="1832503"/>
                </a:lnTo>
                <a:lnTo>
                  <a:pt x="2052812" y="1853433"/>
                </a:lnTo>
                <a:lnTo>
                  <a:pt x="2141004" y="1853433"/>
                </a:lnTo>
                <a:lnTo>
                  <a:pt x="2141004" y="1874363"/>
                </a:lnTo>
                <a:lnTo>
                  <a:pt x="2165071" y="1874363"/>
                </a:lnTo>
                <a:lnTo>
                  <a:pt x="2165071" y="1895293"/>
                </a:lnTo>
                <a:lnTo>
                  <a:pt x="2253264" y="1895293"/>
                </a:lnTo>
                <a:lnTo>
                  <a:pt x="2253264" y="1916223"/>
                </a:lnTo>
                <a:lnTo>
                  <a:pt x="2293322" y="1916223"/>
                </a:lnTo>
                <a:lnTo>
                  <a:pt x="2293322" y="1937153"/>
                </a:lnTo>
                <a:lnTo>
                  <a:pt x="2381515" y="1937153"/>
                </a:lnTo>
                <a:lnTo>
                  <a:pt x="2381515" y="1959428"/>
                </a:lnTo>
                <a:lnTo>
                  <a:pt x="2461791" y="1959428"/>
                </a:lnTo>
                <a:lnTo>
                  <a:pt x="2461791" y="1981786"/>
                </a:lnTo>
                <a:lnTo>
                  <a:pt x="2662242" y="1981786"/>
                </a:lnTo>
                <a:lnTo>
                  <a:pt x="2662242" y="2004145"/>
                </a:lnTo>
                <a:lnTo>
                  <a:pt x="2694226" y="2004145"/>
                </a:lnTo>
                <a:lnTo>
                  <a:pt x="2694226" y="2028521"/>
                </a:lnTo>
                <a:lnTo>
                  <a:pt x="2702301" y="2028521"/>
                </a:lnTo>
                <a:lnTo>
                  <a:pt x="2702301" y="2052814"/>
                </a:lnTo>
                <a:lnTo>
                  <a:pt x="2718293" y="2052814"/>
                </a:lnTo>
                <a:lnTo>
                  <a:pt x="2718293" y="2080216"/>
                </a:lnTo>
                <a:lnTo>
                  <a:pt x="3047155" y="2080216"/>
                </a:lnTo>
                <a:lnTo>
                  <a:pt x="3047155" y="2112241"/>
                </a:lnTo>
                <a:lnTo>
                  <a:pt x="3712636" y="2112241"/>
                </a:lnTo>
                <a:lnTo>
                  <a:pt x="3712636" y="2165533"/>
                </a:lnTo>
                <a:lnTo>
                  <a:pt x="7890460" y="2165533"/>
                </a:lnTo>
              </a:path>
            </a:pathLst>
          </a:custGeom>
          <a:noFill/>
          <a:ln w="15828" cap="flat">
            <a:solidFill>
              <a:srgbClr val="A6A6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50" name="Group 449">
            <a:extLst>
              <a:ext uri="{FF2B5EF4-FFF2-40B4-BE49-F238E27FC236}">
                <a16:creationId xmlns:a16="http://schemas.microsoft.com/office/drawing/2014/main" id="{2E88C7B0-5572-959A-61C0-0AAD8E5CA522}"/>
              </a:ext>
            </a:extLst>
          </p:cNvPr>
          <p:cNvGrpSpPr/>
          <p:nvPr/>
        </p:nvGrpSpPr>
        <p:grpSpPr>
          <a:xfrm>
            <a:off x="2021012" y="1876477"/>
            <a:ext cx="7983699" cy="2219233"/>
            <a:chOff x="2021012" y="1876477"/>
            <a:chExt cx="7983699" cy="2219233"/>
          </a:xfrm>
        </p:grpSpPr>
        <p:sp>
          <p:nvSpPr>
            <p:cNvPr id="451" name="Freeform 452">
              <a:extLst>
                <a:ext uri="{FF2B5EF4-FFF2-40B4-BE49-F238E27FC236}">
                  <a16:creationId xmlns:a16="http://schemas.microsoft.com/office/drawing/2014/main" id="{73D54464-836A-3BCC-4F6D-D3D2D0522944}"/>
                </a:ext>
              </a:extLst>
            </p:cNvPr>
            <p:cNvSpPr>
              <a:spLocks noChangeAspect="1"/>
            </p:cNvSpPr>
            <p:nvPr/>
          </p:nvSpPr>
          <p:spPr>
            <a:xfrm>
              <a:off x="2021012" y="1876477"/>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2" name="Freeform 453">
              <a:extLst>
                <a:ext uri="{FF2B5EF4-FFF2-40B4-BE49-F238E27FC236}">
                  <a16:creationId xmlns:a16="http://schemas.microsoft.com/office/drawing/2014/main" id="{BEDD4FDC-CEDF-A06A-AD7A-B9FAE3A5A78D}"/>
                </a:ext>
              </a:extLst>
            </p:cNvPr>
            <p:cNvSpPr>
              <a:spLocks noChangeAspect="1"/>
            </p:cNvSpPr>
            <p:nvPr/>
          </p:nvSpPr>
          <p:spPr>
            <a:xfrm>
              <a:off x="2157338" y="1924388"/>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3" name="Freeform 454">
              <a:extLst>
                <a:ext uri="{FF2B5EF4-FFF2-40B4-BE49-F238E27FC236}">
                  <a16:creationId xmlns:a16="http://schemas.microsoft.com/office/drawing/2014/main" id="{43C2A4EB-BE20-49CA-55BA-DC91FF1A8E3D}"/>
                </a:ext>
              </a:extLst>
            </p:cNvPr>
            <p:cNvSpPr>
              <a:spLocks noChangeAspect="1"/>
            </p:cNvSpPr>
            <p:nvPr/>
          </p:nvSpPr>
          <p:spPr>
            <a:xfrm>
              <a:off x="2253605" y="1972552"/>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4" name="Freeform 455">
              <a:extLst>
                <a:ext uri="{FF2B5EF4-FFF2-40B4-BE49-F238E27FC236}">
                  <a16:creationId xmlns:a16="http://schemas.microsoft.com/office/drawing/2014/main" id="{D40BF226-9717-034A-725F-C5D4B092F41B}"/>
                </a:ext>
              </a:extLst>
            </p:cNvPr>
            <p:cNvSpPr>
              <a:spLocks noChangeAspect="1"/>
            </p:cNvSpPr>
            <p:nvPr/>
          </p:nvSpPr>
          <p:spPr>
            <a:xfrm>
              <a:off x="2269597" y="1982219"/>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5" name="Freeform 456">
              <a:extLst>
                <a:ext uri="{FF2B5EF4-FFF2-40B4-BE49-F238E27FC236}">
                  <a16:creationId xmlns:a16="http://schemas.microsoft.com/office/drawing/2014/main" id="{01C0D590-A69F-991A-A693-1C2F30ED35D1}"/>
                </a:ext>
              </a:extLst>
            </p:cNvPr>
            <p:cNvSpPr>
              <a:spLocks noChangeAspect="1"/>
            </p:cNvSpPr>
            <p:nvPr/>
          </p:nvSpPr>
          <p:spPr>
            <a:xfrm>
              <a:off x="2301739" y="2050220"/>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6" name="Freeform 457">
              <a:extLst>
                <a:ext uri="{FF2B5EF4-FFF2-40B4-BE49-F238E27FC236}">
                  <a16:creationId xmlns:a16="http://schemas.microsoft.com/office/drawing/2014/main" id="{0C6802D3-7BE5-C215-8311-64435FD240F9}"/>
                </a:ext>
              </a:extLst>
            </p:cNvPr>
            <p:cNvSpPr>
              <a:spLocks noChangeAspect="1"/>
            </p:cNvSpPr>
            <p:nvPr/>
          </p:nvSpPr>
          <p:spPr>
            <a:xfrm>
              <a:off x="2325806" y="2157559"/>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7" name="Freeform 458">
              <a:extLst>
                <a:ext uri="{FF2B5EF4-FFF2-40B4-BE49-F238E27FC236}">
                  <a16:creationId xmlns:a16="http://schemas.microsoft.com/office/drawing/2014/main" id="{6102977A-0AE0-EA56-F2CD-A3C0D5045982}"/>
                </a:ext>
              </a:extLst>
            </p:cNvPr>
            <p:cNvSpPr>
              <a:spLocks noChangeAspect="1"/>
            </p:cNvSpPr>
            <p:nvPr/>
          </p:nvSpPr>
          <p:spPr>
            <a:xfrm>
              <a:off x="2341798" y="2226569"/>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8" name="Freeform 459">
              <a:extLst>
                <a:ext uri="{FF2B5EF4-FFF2-40B4-BE49-F238E27FC236}">
                  <a16:creationId xmlns:a16="http://schemas.microsoft.com/office/drawing/2014/main" id="{99FF02BD-9E41-9A04-2B2C-3BB917AF40A4}"/>
                </a:ext>
              </a:extLst>
            </p:cNvPr>
            <p:cNvSpPr>
              <a:spLocks noChangeAspect="1"/>
            </p:cNvSpPr>
            <p:nvPr/>
          </p:nvSpPr>
          <p:spPr>
            <a:xfrm>
              <a:off x="2349873" y="2266160"/>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9" name="Freeform 460">
              <a:extLst>
                <a:ext uri="{FF2B5EF4-FFF2-40B4-BE49-F238E27FC236}">
                  <a16:creationId xmlns:a16="http://schemas.microsoft.com/office/drawing/2014/main" id="{0DA9EE89-B1E4-023B-2922-594F72112DA3}"/>
                </a:ext>
              </a:extLst>
            </p:cNvPr>
            <p:cNvSpPr>
              <a:spLocks noChangeAspect="1"/>
            </p:cNvSpPr>
            <p:nvPr/>
          </p:nvSpPr>
          <p:spPr>
            <a:xfrm>
              <a:off x="2357790" y="2386360"/>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0" name="Freeform 461">
              <a:extLst>
                <a:ext uri="{FF2B5EF4-FFF2-40B4-BE49-F238E27FC236}">
                  <a16:creationId xmlns:a16="http://schemas.microsoft.com/office/drawing/2014/main" id="{76B69AF6-E464-3D4E-078C-53A4BB21F315}"/>
                </a:ext>
              </a:extLst>
            </p:cNvPr>
            <p:cNvSpPr>
              <a:spLocks noChangeAspect="1"/>
            </p:cNvSpPr>
            <p:nvPr/>
          </p:nvSpPr>
          <p:spPr>
            <a:xfrm>
              <a:off x="2381857" y="2517991"/>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1" name="Freeform 462">
              <a:extLst>
                <a:ext uri="{FF2B5EF4-FFF2-40B4-BE49-F238E27FC236}">
                  <a16:creationId xmlns:a16="http://schemas.microsoft.com/office/drawing/2014/main" id="{4E1969CE-853F-7575-134E-BE6B79C3CC34}"/>
                </a:ext>
              </a:extLst>
            </p:cNvPr>
            <p:cNvSpPr>
              <a:spLocks noChangeAspect="1"/>
            </p:cNvSpPr>
            <p:nvPr/>
          </p:nvSpPr>
          <p:spPr>
            <a:xfrm>
              <a:off x="2389932" y="2538333"/>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2" name="Freeform 463">
              <a:extLst>
                <a:ext uri="{FF2B5EF4-FFF2-40B4-BE49-F238E27FC236}">
                  <a16:creationId xmlns:a16="http://schemas.microsoft.com/office/drawing/2014/main" id="{F9A2B1F1-35DF-3372-A06D-AF27D526065A}"/>
                </a:ext>
              </a:extLst>
            </p:cNvPr>
            <p:cNvSpPr>
              <a:spLocks noChangeAspect="1"/>
            </p:cNvSpPr>
            <p:nvPr/>
          </p:nvSpPr>
          <p:spPr>
            <a:xfrm>
              <a:off x="2405924" y="2579352"/>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3" name="Freeform 464">
              <a:extLst>
                <a:ext uri="{FF2B5EF4-FFF2-40B4-BE49-F238E27FC236}">
                  <a16:creationId xmlns:a16="http://schemas.microsoft.com/office/drawing/2014/main" id="{2BD38846-6C5C-A0E4-C441-EBA091639071}"/>
                </a:ext>
              </a:extLst>
            </p:cNvPr>
            <p:cNvSpPr>
              <a:spLocks noChangeAspect="1"/>
            </p:cNvSpPr>
            <p:nvPr/>
          </p:nvSpPr>
          <p:spPr>
            <a:xfrm>
              <a:off x="2413999" y="2589691"/>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4" name="Freeform 465">
              <a:extLst>
                <a:ext uri="{FF2B5EF4-FFF2-40B4-BE49-F238E27FC236}">
                  <a16:creationId xmlns:a16="http://schemas.microsoft.com/office/drawing/2014/main" id="{8D45AB4D-0AB9-05F5-C0E2-2A832B5A9844}"/>
                </a:ext>
              </a:extLst>
            </p:cNvPr>
            <p:cNvSpPr>
              <a:spLocks noChangeAspect="1"/>
            </p:cNvSpPr>
            <p:nvPr/>
          </p:nvSpPr>
          <p:spPr>
            <a:xfrm>
              <a:off x="2413999" y="2589691"/>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5" name="Freeform 466">
              <a:extLst>
                <a:ext uri="{FF2B5EF4-FFF2-40B4-BE49-F238E27FC236}">
                  <a16:creationId xmlns:a16="http://schemas.microsoft.com/office/drawing/2014/main" id="{023023D6-63CB-23CD-909C-33F433CCDA4C}"/>
                </a:ext>
              </a:extLst>
            </p:cNvPr>
            <p:cNvSpPr>
              <a:spLocks noChangeAspect="1"/>
            </p:cNvSpPr>
            <p:nvPr/>
          </p:nvSpPr>
          <p:spPr>
            <a:xfrm>
              <a:off x="2413999" y="2589691"/>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6" name="Freeform 467">
              <a:extLst>
                <a:ext uri="{FF2B5EF4-FFF2-40B4-BE49-F238E27FC236}">
                  <a16:creationId xmlns:a16="http://schemas.microsoft.com/office/drawing/2014/main" id="{47DA8456-0D5E-8991-FA41-4CC4503D15D0}"/>
                </a:ext>
              </a:extLst>
            </p:cNvPr>
            <p:cNvSpPr>
              <a:spLocks noChangeAspect="1"/>
            </p:cNvSpPr>
            <p:nvPr/>
          </p:nvSpPr>
          <p:spPr>
            <a:xfrm>
              <a:off x="2422074" y="2631887"/>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7" name="Freeform 468">
              <a:extLst>
                <a:ext uri="{FF2B5EF4-FFF2-40B4-BE49-F238E27FC236}">
                  <a16:creationId xmlns:a16="http://schemas.microsoft.com/office/drawing/2014/main" id="{93D06360-CD57-B3EA-84DA-80C57B038D24}"/>
                </a:ext>
              </a:extLst>
            </p:cNvPr>
            <p:cNvSpPr>
              <a:spLocks noChangeAspect="1"/>
            </p:cNvSpPr>
            <p:nvPr/>
          </p:nvSpPr>
          <p:spPr>
            <a:xfrm>
              <a:off x="2470208" y="2695517"/>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8" name="Freeform 469">
              <a:extLst>
                <a:ext uri="{FF2B5EF4-FFF2-40B4-BE49-F238E27FC236}">
                  <a16:creationId xmlns:a16="http://schemas.microsoft.com/office/drawing/2014/main" id="{363FD80F-6F08-6C4F-F7B7-58143ACFBCBE}"/>
                </a:ext>
              </a:extLst>
            </p:cNvPr>
            <p:cNvSpPr>
              <a:spLocks noChangeAspect="1"/>
            </p:cNvSpPr>
            <p:nvPr/>
          </p:nvSpPr>
          <p:spPr>
            <a:xfrm>
              <a:off x="2622526" y="2748893"/>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9" name="Freeform 470">
              <a:extLst>
                <a:ext uri="{FF2B5EF4-FFF2-40B4-BE49-F238E27FC236}">
                  <a16:creationId xmlns:a16="http://schemas.microsoft.com/office/drawing/2014/main" id="{7505E360-7B12-D420-1510-F337894159D7}"/>
                </a:ext>
              </a:extLst>
            </p:cNvPr>
            <p:cNvSpPr>
              <a:spLocks noChangeAspect="1"/>
            </p:cNvSpPr>
            <p:nvPr/>
          </p:nvSpPr>
          <p:spPr>
            <a:xfrm>
              <a:off x="2646593" y="2759652"/>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0" name="Freeform 471">
              <a:extLst>
                <a:ext uri="{FF2B5EF4-FFF2-40B4-BE49-F238E27FC236}">
                  <a16:creationId xmlns:a16="http://schemas.microsoft.com/office/drawing/2014/main" id="{CA03DBB6-4AD4-E9EF-46B6-C1C6FBC2376A}"/>
                </a:ext>
              </a:extLst>
            </p:cNvPr>
            <p:cNvSpPr>
              <a:spLocks noChangeAspect="1"/>
            </p:cNvSpPr>
            <p:nvPr/>
          </p:nvSpPr>
          <p:spPr>
            <a:xfrm>
              <a:off x="2654509" y="2759652"/>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1" name="Freeform 472">
              <a:extLst>
                <a:ext uri="{FF2B5EF4-FFF2-40B4-BE49-F238E27FC236}">
                  <a16:creationId xmlns:a16="http://schemas.microsoft.com/office/drawing/2014/main" id="{6D61E2F9-CA5D-381C-CFCA-E2166B266716}"/>
                </a:ext>
              </a:extLst>
            </p:cNvPr>
            <p:cNvSpPr>
              <a:spLocks noChangeAspect="1"/>
            </p:cNvSpPr>
            <p:nvPr/>
          </p:nvSpPr>
          <p:spPr>
            <a:xfrm>
              <a:off x="2654509" y="2759652"/>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2" name="Freeform 473">
              <a:extLst>
                <a:ext uri="{FF2B5EF4-FFF2-40B4-BE49-F238E27FC236}">
                  <a16:creationId xmlns:a16="http://schemas.microsoft.com/office/drawing/2014/main" id="{1998FC97-010B-7028-115B-AEECEFE40185}"/>
                </a:ext>
              </a:extLst>
            </p:cNvPr>
            <p:cNvSpPr>
              <a:spLocks noChangeAspect="1"/>
            </p:cNvSpPr>
            <p:nvPr/>
          </p:nvSpPr>
          <p:spPr>
            <a:xfrm>
              <a:off x="2662584" y="2759652"/>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3" name="Freeform 474">
              <a:extLst>
                <a:ext uri="{FF2B5EF4-FFF2-40B4-BE49-F238E27FC236}">
                  <a16:creationId xmlns:a16="http://schemas.microsoft.com/office/drawing/2014/main" id="{F52237CA-D113-3D14-2641-E0C9037A4057}"/>
                </a:ext>
              </a:extLst>
            </p:cNvPr>
            <p:cNvSpPr>
              <a:spLocks noChangeAspect="1"/>
            </p:cNvSpPr>
            <p:nvPr/>
          </p:nvSpPr>
          <p:spPr>
            <a:xfrm>
              <a:off x="2662584" y="2759652"/>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4" name="Freeform 475">
              <a:extLst>
                <a:ext uri="{FF2B5EF4-FFF2-40B4-BE49-F238E27FC236}">
                  <a16:creationId xmlns:a16="http://schemas.microsoft.com/office/drawing/2014/main" id="{78E90D9A-01E2-FC84-4B4D-9CC7D9F79BCA}"/>
                </a:ext>
              </a:extLst>
            </p:cNvPr>
            <p:cNvSpPr>
              <a:spLocks noChangeAspect="1"/>
            </p:cNvSpPr>
            <p:nvPr/>
          </p:nvSpPr>
          <p:spPr>
            <a:xfrm>
              <a:off x="2694726" y="2815633"/>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5" name="Freeform 476">
              <a:extLst>
                <a:ext uri="{FF2B5EF4-FFF2-40B4-BE49-F238E27FC236}">
                  <a16:creationId xmlns:a16="http://schemas.microsoft.com/office/drawing/2014/main" id="{CC8414E7-BF35-3465-4583-A0D68EA6A916}"/>
                </a:ext>
              </a:extLst>
            </p:cNvPr>
            <p:cNvSpPr>
              <a:spLocks noChangeAspect="1"/>
            </p:cNvSpPr>
            <p:nvPr/>
          </p:nvSpPr>
          <p:spPr>
            <a:xfrm>
              <a:off x="2702643" y="2838244"/>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6" name="Freeform 477">
              <a:extLst>
                <a:ext uri="{FF2B5EF4-FFF2-40B4-BE49-F238E27FC236}">
                  <a16:creationId xmlns:a16="http://schemas.microsoft.com/office/drawing/2014/main" id="{E8D09755-F9AC-4D7E-8D15-A7F594FFA4F4}"/>
                </a:ext>
              </a:extLst>
            </p:cNvPr>
            <p:cNvSpPr>
              <a:spLocks noChangeAspect="1"/>
            </p:cNvSpPr>
            <p:nvPr/>
          </p:nvSpPr>
          <p:spPr>
            <a:xfrm>
              <a:off x="2702643" y="2838244"/>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7" name="Freeform 478">
              <a:extLst>
                <a:ext uri="{FF2B5EF4-FFF2-40B4-BE49-F238E27FC236}">
                  <a16:creationId xmlns:a16="http://schemas.microsoft.com/office/drawing/2014/main" id="{7FCC44AA-C9CC-7940-74A4-0CC9B737387E}"/>
                </a:ext>
              </a:extLst>
            </p:cNvPr>
            <p:cNvSpPr>
              <a:spLocks noChangeAspect="1"/>
            </p:cNvSpPr>
            <p:nvPr/>
          </p:nvSpPr>
          <p:spPr>
            <a:xfrm>
              <a:off x="2710718" y="2838244"/>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8" name="Freeform 479">
              <a:extLst>
                <a:ext uri="{FF2B5EF4-FFF2-40B4-BE49-F238E27FC236}">
                  <a16:creationId xmlns:a16="http://schemas.microsoft.com/office/drawing/2014/main" id="{A35DA9D6-DF77-76F3-D695-FD6BA2590F65}"/>
                </a:ext>
              </a:extLst>
            </p:cNvPr>
            <p:cNvSpPr>
              <a:spLocks noChangeAspect="1"/>
            </p:cNvSpPr>
            <p:nvPr/>
          </p:nvSpPr>
          <p:spPr>
            <a:xfrm>
              <a:off x="2718635" y="2849844"/>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9" name="Freeform 480">
              <a:extLst>
                <a:ext uri="{FF2B5EF4-FFF2-40B4-BE49-F238E27FC236}">
                  <a16:creationId xmlns:a16="http://schemas.microsoft.com/office/drawing/2014/main" id="{3367408C-C2A9-C07D-0C81-F59654DB6AC3}"/>
                </a:ext>
              </a:extLst>
            </p:cNvPr>
            <p:cNvSpPr>
              <a:spLocks noChangeAspect="1"/>
            </p:cNvSpPr>
            <p:nvPr/>
          </p:nvSpPr>
          <p:spPr>
            <a:xfrm>
              <a:off x="2718635" y="2849844"/>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0" name="Freeform 481">
              <a:extLst>
                <a:ext uri="{FF2B5EF4-FFF2-40B4-BE49-F238E27FC236}">
                  <a16:creationId xmlns:a16="http://schemas.microsoft.com/office/drawing/2014/main" id="{4D5EEBF7-F4C8-55F9-5500-BFC24317E792}"/>
                </a:ext>
              </a:extLst>
            </p:cNvPr>
            <p:cNvSpPr>
              <a:spLocks noChangeAspect="1"/>
            </p:cNvSpPr>
            <p:nvPr/>
          </p:nvSpPr>
          <p:spPr>
            <a:xfrm>
              <a:off x="2726710" y="2849844"/>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1" name="Freeform 482">
              <a:extLst>
                <a:ext uri="{FF2B5EF4-FFF2-40B4-BE49-F238E27FC236}">
                  <a16:creationId xmlns:a16="http://schemas.microsoft.com/office/drawing/2014/main" id="{3AA438D8-38E7-1A34-F533-A849BC960AA6}"/>
                </a:ext>
              </a:extLst>
            </p:cNvPr>
            <p:cNvSpPr>
              <a:spLocks noChangeAspect="1"/>
            </p:cNvSpPr>
            <p:nvPr/>
          </p:nvSpPr>
          <p:spPr>
            <a:xfrm>
              <a:off x="2750777" y="2861780"/>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2" name="Freeform 483">
              <a:extLst>
                <a:ext uri="{FF2B5EF4-FFF2-40B4-BE49-F238E27FC236}">
                  <a16:creationId xmlns:a16="http://schemas.microsoft.com/office/drawing/2014/main" id="{29395875-CA7B-3CE9-F621-ECF3655E6CF5}"/>
                </a:ext>
              </a:extLst>
            </p:cNvPr>
            <p:cNvSpPr>
              <a:spLocks noChangeAspect="1"/>
            </p:cNvSpPr>
            <p:nvPr/>
          </p:nvSpPr>
          <p:spPr>
            <a:xfrm>
              <a:off x="2919245" y="2970044"/>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3" name="Freeform 484">
              <a:extLst>
                <a:ext uri="{FF2B5EF4-FFF2-40B4-BE49-F238E27FC236}">
                  <a16:creationId xmlns:a16="http://schemas.microsoft.com/office/drawing/2014/main" id="{B6665D88-B31F-BE82-EEE2-79FF1C536990}"/>
                </a:ext>
              </a:extLst>
            </p:cNvPr>
            <p:cNvSpPr>
              <a:spLocks noChangeAspect="1"/>
            </p:cNvSpPr>
            <p:nvPr/>
          </p:nvSpPr>
          <p:spPr>
            <a:xfrm>
              <a:off x="3023430" y="3067213"/>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4" name="Freeform 485">
              <a:extLst>
                <a:ext uri="{FF2B5EF4-FFF2-40B4-BE49-F238E27FC236}">
                  <a16:creationId xmlns:a16="http://schemas.microsoft.com/office/drawing/2014/main" id="{B92F75B0-FCEF-05B4-D818-EF8024298846}"/>
                </a:ext>
              </a:extLst>
            </p:cNvPr>
            <p:cNvSpPr>
              <a:spLocks noChangeAspect="1"/>
            </p:cNvSpPr>
            <p:nvPr/>
          </p:nvSpPr>
          <p:spPr>
            <a:xfrm>
              <a:off x="3023430" y="3067213"/>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5" name="Freeform 486">
              <a:extLst>
                <a:ext uri="{FF2B5EF4-FFF2-40B4-BE49-F238E27FC236}">
                  <a16:creationId xmlns:a16="http://schemas.microsoft.com/office/drawing/2014/main" id="{FA5B7C61-182A-9998-092E-D8DE487BC35E}"/>
                </a:ext>
              </a:extLst>
            </p:cNvPr>
            <p:cNvSpPr>
              <a:spLocks noChangeAspect="1"/>
            </p:cNvSpPr>
            <p:nvPr/>
          </p:nvSpPr>
          <p:spPr>
            <a:xfrm>
              <a:off x="3031505" y="3104534"/>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6" name="Freeform 487">
              <a:extLst>
                <a:ext uri="{FF2B5EF4-FFF2-40B4-BE49-F238E27FC236}">
                  <a16:creationId xmlns:a16="http://schemas.microsoft.com/office/drawing/2014/main" id="{0797D4FE-D4A1-9489-123C-AE464631B2C6}"/>
                </a:ext>
              </a:extLst>
            </p:cNvPr>
            <p:cNvSpPr>
              <a:spLocks noChangeAspect="1"/>
            </p:cNvSpPr>
            <p:nvPr/>
          </p:nvSpPr>
          <p:spPr>
            <a:xfrm>
              <a:off x="3031505" y="3104534"/>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7" name="Freeform 488">
              <a:extLst>
                <a:ext uri="{FF2B5EF4-FFF2-40B4-BE49-F238E27FC236}">
                  <a16:creationId xmlns:a16="http://schemas.microsoft.com/office/drawing/2014/main" id="{283729A3-4C7C-8899-2885-929AC43D7457}"/>
                </a:ext>
              </a:extLst>
            </p:cNvPr>
            <p:cNvSpPr>
              <a:spLocks noChangeAspect="1"/>
            </p:cNvSpPr>
            <p:nvPr/>
          </p:nvSpPr>
          <p:spPr>
            <a:xfrm>
              <a:off x="3047496" y="3117226"/>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8" name="Freeform 489">
              <a:extLst>
                <a:ext uri="{FF2B5EF4-FFF2-40B4-BE49-F238E27FC236}">
                  <a16:creationId xmlns:a16="http://schemas.microsoft.com/office/drawing/2014/main" id="{35BE4B5B-1F0C-B5E3-2A4E-CBE6B2F1718A}"/>
                </a:ext>
              </a:extLst>
            </p:cNvPr>
            <p:cNvSpPr>
              <a:spLocks noChangeAspect="1"/>
            </p:cNvSpPr>
            <p:nvPr/>
          </p:nvSpPr>
          <p:spPr>
            <a:xfrm>
              <a:off x="3055571" y="3130086"/>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9" name="Freeform 490">
              <a:extLst>
                <a:ext uri="{FF2B5EF4-FFF2-40B4-BE49-F238E27FC236}">
                  <a16:creationId xmlns:a16="http://schemas.microsoft.com/office/drawing/2014/main" id="{73CEFAEE-8D50-D62B-0C61-85A6B302BCAA}"/>
                </a:ext>
              </a:extLst>
            </p:cNvPr>
            <p:cNvSpPr>
              <a:spLocks noChangeAspect="1"/>
            </p:cNvSpPr>
            <p:nvPr/>
          </p:nvSpPr>
          <p:spPr>
            <a:xfrm>
              <a:off x="3079638" y="3182369"/>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0" name="Freeform 491">
              <a:extLst>
                <a:ext uri="{FF2B5EF4-FFF2-40B4-BE49-F238E27FC236}">
                  <a16:creationId xmlns:a16="http://schemas.microsoft.com/office/drawing/2014/main" id="{07877EE1-AC32-2753-52F3-07466B7B1DDE}"/>
                </a:ext>
              </a:extLst>
            </p:cNvPr>
            <p:cNvSpPr>
              <a:spLocks noChangeAspect="1"/>
            </p:cNvSpPr>
            <p:nvPr/>
          </p:nvSpPr>
          <p:spPr>
            <a:xfrm>
              <a:off x="3087555" y="3222044"/>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1" name="Freeform 492">
              <a:extLst>
                <a:ext uri="{FF2B5EF4-FFF2-40B4-BE49-F238E27FC236}">
                  <a16:creationId xmlns:a16="http://schemas.microsoft.com/office/drawing/2014/main" id="{B8B8D38D-D910-73AA-797B-987F2A2BDF1C}"/>
                </a:ext>
              </a:extLst>
            </p:cNvPr>
            <p:cNvSpPr>
              <a:spLocks noChangeAspect="1"/>
            </p:cNvSpPr>
            <p:nvPr/>
          </p:nvSpPr>
          <p:spPr>
            <a:xfrm>
              <a:off x="3239873" y="3275755"/>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2" name="Freeform 493">
              <a:extLst>
                <a:ext uri="{FF2B5EF4-FFF2-40B4-BE49-F238E27FC236}">
                  <a16:creationId xmlns:a16="http://schemas.microsoft.com/office/drawing/2014/main" id="{6603BA35-D60A-C8E3-99EA-A03F380EAEE4}"/>
                </a:ext>
              </a:extLst>
            </p:cNvPr>
            <p:cNvSpPr>
              <a:spLocks noChangeAspect="1"/>
            </p:cNvSpPr>
            <p:nvPr/>
          </p:nvSpPr>
          <p:spPr>
            <a:xfrm>
              <a:off x="3328066" y="3289372"/>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3" name="Freeform 494">
              <a:extLst>
                <a:ext uri="{FF2B5EF4-FFF2-40B4-BE49-F238E27FC236}">
                  <a16:creationId xmlns:a16="http://schemas.microsoft.com/office/drawing/2014/main" id="{5CFD955E-8119-BCE9-B8A4-40A68D4A28A3}"/>
                </a:ext>
              </a:extLst>
            </p:cNvPr>
            <p:cNvSpPr>
              <a:spLocks noChangeAspect="1"/>
            </p:cNvSpPr>
            <p:nvPr/>
          </p:nvSpPr>
          <p:spPr>
            <a:xfrm>
              <a:off x="3344216" y="3289372"/>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4" name="Freeform 495">
              <a:extLst>
                <a:ext uri="{FF2B5EF4-FFF2-40B4-BE49-F238E27FC236}">
                  <a16:creationId xmlns:a16="http://schemas.microsoft.com/office/drawing/2014/main" id="{7E530546-214F-A308-60E9-0A76EFC0D40F}"/>
                </a:ext>
              </a:extLst>
            </p:cNvPr>
            <p:cNvSpPr>
              <a:spLocks noChangeAspect="1"/>
            </p:cNvSpPr>
            <p:nvPr/>
          </p:nvSpPr>
          <p:spPr>
            <a:xfrm>
              <a:off x="3368283" y="3359811"/>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5" name="Freeform 496">
              <a:extLst>
                <a:ext uri="{FF2B5EF4-FFF2-40B4-BE49-F238E27FC236}">
                  <a16:creationId xmlns:a16="http://schemas.microsoft.com/office/drawing/2014/main" id="{E9F3762A-6EFE-8A3F-D26C-3557A65D2442}"/>
                </a:ext>
              </a:extLst>
            </p:cNvPr>
            <p:cNvSpPr>
              <a:spLocks noChangeAspect="1"/>
            </p:cNvSpPr>
            <p:nvPr/>
          </p:nvSpPr>
          <p:spPr>
            <a:xfrm>
              <a:off x="3368283" y="3359811"/>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6" name="Freeform 497">
              <a:extLst>
                <a:ext uri="{FF2B5EF4-FFF2-40B4-BE49-F238E27FC236}">
                  <a16:creationId xmlns:a16="http://schemas.microsoft.com/office/drawing/2014/main" id="{C6C07F66-F356-4445-AD50-37DD35E2029C}"/>
                </a:ext>
              </a:extLst>
            </p:cNvPr>
            <p:cNvSpPr>
              <a:spLocks noChangeAspect="1"/>
            </p:cNvSpPr>
            <p:nvPr/>
          </p:nvSpPr>
          <p:spPr>
            <a:xfrm>
              <a:off x="3368283" y="3359811"/>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7" name="Freeform 498">
              <a:extLst>
                <a:ext uri="{FF2B5EF4-FFF2-40B4-BE49-F238E27FC236}">
                  <a16:creationId xmlns:a16="http://schemas.microsoft.com/office/drawing/2014/main" id="{7C41DC44-1D05-23CB-BA9D-2013CD02EE53}"/>
                </a:ext>
              </a:extLst>
            </p:cNvPr>
            <p:cNvSpPr>
              <a:spLocks noChangeAspect="1"/>
            </p:cNvSpPr>
            <p:nvPr/>
          </p:nvSpPr>
          <p:spPr>
            <a:xfrm>
              <a:off x="3392350" y="3449079"/>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8" name="Freeform 499">
              <a:extLst>
                <a:ext uri="{FF2B5EF4-FFF2-40B4-BE49-F238E27FC236}">
                  <a16:creationId xmlns:a16="http://schemas.microsoft.com/office/drawing/2014/main" id="{444BA1AC-ECFA-82F1-8310-813AAB193347}"/>
                </a:ext>
              </a:extLst>
            </p:cNvPr>
            <p:cNvSpPr>
              <a:spLocks noChangeAspect="1"/>
            </p:cNvSpPr>
            <p:nvPr/>
          </p:nvSpPr>
          <p:spPr>
            <a:xfrm>
              <a:off x="3400266" y="3464293"/>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9" name="Freeform 500">
              <a:extLst>
                <a:ext uri="{FF2B5EF4-FFF2-40B4-BE49-F238E27FC236}">
                  <a16:creationId xmlns:a16="http://schemas.microsoft.com/office/drawing/2014/main" id="{3ABEAAEB-DF99-2331-0E97-A7FF692FF943}"/>
                </a:ext>
              </a:extLst>
            </p:cNvPr>
            <p:cNvSpPr>
              <a:spLocks noChangeAspect="1"/>
            </p:cNvSpPr>
            <p:nvPr/>
          </p:nvSpPr>
          <p:spPr>
            <a:xfrm>
              <a:off x="3400266" y="3464293"/>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0" name="Freeform 501">
              <a:extLst>
                <a:ext uri="{FF2B5EF4-FFF2-40B4-BE49-F238E27FC236}">
                  <a16:creationId xmlns:a16="http://schemas.microsoft.com/office/drawing/2014/main" id="{6AFD1A47-CDDE-44F4-772B-D40E9D420091}"/>
                </a:ext>
              </a:extLst>
            </p:cNvPr>
            <p:cNvSpPr>
              <a:spLocks noChangeAspect="1"/>
            </p:cNvSpPr>
            <p:nvPr/>
          </p:nvSpPr>
          <p:spPr>
            <a:xfrm>
              <a:off x="3584727" y="3527923"/>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1" name="Freeform 502">
              <a:extLst>
                <a:ext uri="{FF2B5EF4-FFF2-40B4-BE49-F238E27FC236}">
                  <a16:creationId xmlns:a16="http://schemas.microsoft.com/office/drawing/2014/main" id="{9ED28150-BEBC-779F-4F0F-8E1CEDBE019D}"/>
                </a:ext>
              </a:extLst>
            </p:cNvPr>
            <p:cNvSpPr>
              <a:spLocks noChangeAspect="1"/>
            </p:cNvSpPr>
            <p:nvPr/>
          </p:nvSpPr>
          <p:spPr>
            <a:xfrm>
              <a:off x="3640935" y="3544314"/>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2" name="Freeform 503">
              <a:extLst>
                <a:ext uri="{FF2B5EF4-FFF2-40B4-BE49-F238E27FC236}">
                  <a16:creationId xmlns:a16="http://schemas.microsoft.com/office/drawing/2014/main" id="{60683B46-1C9D-D872-22E9-5CE226A2895D}"/>
                </a:ext>
              </a:extLst>
            </p:cNvPr>
            <p:cNvSpPr>
              <a:spLocks noChangeAspect="1"/>
            </p:cNvSpPr>
            <p:nvPr/>
          </p:nvSpPr>
          <p:spPr>
            <a:xfrm>
              <a:off x="3648852" y="3544314"/>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3" name="Freeform 504">
              <a:extLst>
                <a:ext uri="{FF2B5EF4-FFF2-40B4-BE49-F238E27FC236}">
                  <a16:creationId xmlns:a16="http://schemas.microsoft.com/office/drawing/2014/main" id="{395B4A23-54EA-39D9-0EBE-2B29D946324F}"/>
                </a:ext>
              </a:extLst>
            </p:cNvPr>
            <p:cNvSpPr>
              <a:spLocks noChangeAspect="1"/>
            </p:cNvSpPr>
            <p:nvPr/>
          </p:nvSpPr>
          <p:spPr>
            <a:xfrm>
              <a:off x="3769187" y="3630639"/>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4" name="Freeform 505">
              <a:extLst>
                <a:ext uri="{FF2B5EF4-FFF2-40B4-BE49-F238E27FC236}">
                  <a16:creationId xmlns:a16="http://schemas.microsoft.com/office/drawing/2014/main" id="{CA7FA0E3-602D-0CC0-9637-78F7890E1B0F}"/>
                </a:ext>
              </a:extLst>
            </p:cNvPr>
            <p:cNvSpPr>
              <a:spLocks noChangeAspect="1"/>
            </p:cNvSpPr>
            <p:nvPr/>
          </p:nvSpPr>
          <p:spPr>
            <a:xfrm>
              <a:off x="3777262" y="3630639"/>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5" name="Freeform 506">
              <a:extLst>
                <a:ext uri="{FF2B5EF4-FFF2-40B4-BE49-F238E27FC236}">
                  <a16:creationId xmlns:a16="http://schemas.microsoft.com/office/drawing/2014/main" id="{7917151B-19AF-6613-8E1E-291241D844DC}"/>
                </a:ext>
              </a:extLst>
            </p:cNvPr>
            <p:cNvSpPr>
              <a:spLocks noChangeAspect="1"/>
            </p:cNvSpPr>
            <p:nvPr/>
          </p:nvSpPr>
          <p:spPr>
            <a:xfrm>
              <a:off x="3817320" y="3630639"/>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6" name="Freeform 507">
              <a:extLst>
                <a:ext uri="{FF2B5EF4-FFF2-40B4-BE49-F238E27FC236}">
                  <a16:creationId xmlns:a16="http://schemas.microsoft.com/office/drawing/2014/main" id="{3D10F896-E138-D4FA-E379-B999545A210B}"/>
                </a:ext>
              </a:extLst>
            </p:cNvPr>
            <p:cNvSpPr>
              <a:spLocks noChangeAspect="1"/>
            </p:cNvSpPr>
            <p:nvPr/>
          </p:nvSpPr>
          <p:spPr>
            <a:xfrm>
              <a:off x="4017772" y="3668969"/>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7" name="Freeform 508">
              <a:extLst>
                <a:ext uri="{FF2B5EF4-FFF2-40B4-BE49-F238E27FC236}">
                  <a16:creationId xmlns:a16="http://schemas.microsoft.com/office/drawing/2014/main" id="{89365F29-FBB7-6E2F-430D-31537E46FF32}"/>
                </a:ext>
              </a:extLst>
            </p:cNvPr>
            <p:cNvSpPr>
              <a:spLocks noChangeAspect="1"/>
            </p:cNvSpPr>
            <p:nvPr/>
          </p:nvSpPr>
          <p:spPr>
            <a:xfrm>
              <a:off x="4057831" y="3708980"/>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8" name="Freeform 509">
              <a:extLst>
                <a:ext uri="{FF2B5EF4-FFF2-40B4-BE49-F238E27FC236}">
                  <a16:creationId xmlns:a16="http://schemas.microsoft.com/office/drawing/2014/main" id="{CDA669C5-FCDB-2BB6-BB50-9FE96CCADAF2}"/>
                </a:ext>
              </a:extLst>
            </p:cNvPr>
            <p:cNvSpPr>
              <a:spLocks noChangeAspect="1"/>
            </p:cNvSpPr>
            <p:nvPr/>
          </p:nvSpPr>
          <p:spPr>
            <a:xfrm>
              <a:off x="4386693" y="3813629"/>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9" name="Freeform 510">
              <a:extLst>
                <a:ext uri="{FF2B5EF4-FFF2-40B4-BE49-F238E27FC236}">
                  <a16:creationId xmlns:a16="http://schemas.microsoft.com/office/drawing/2014/main" id="{0F386AAE-9EE3-596A-2CEB-9575F1F53644}"/>
                </a:ext>
              </a:extLst>
            </p:cNvPr>
            <p:cNvSpPr>
              <a:spLocks noChangeAspect="1"/>
            </p:cNvSpPr>
            <p:nvPr/>
          </p:nvSpPr>
          <p:spPr>
            <a:xfrm>
              <a:off x="4675337" y="3880622"/>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0" name="Freeform 511">
              <a:extLst>
                <a:ext uri="{FF2B5EF4-FFF2-40B4-BE49-F238E27FC236}">
                  <a16:creationId xmlns:a16="http://schemas.microsoft.com/office/drawing/2014/main" id="{95A9D59D-AE7F-ADB1-BAC7-7EE84B552E47}"/>
                </a:ext>
              </a:extLst>
            </p:cNvPr>
            <p:cNvSpPr>
              <a:spLocks noChangeAspect="1"/>
            </p:cNvSpPr>
            <p:nvPr/>
          </p:nvSpPr>
          <p:spPr>
            <a:xfrm>
              <a:off x="4723471" y="3929290"/>
              <a:ext cx="101156" cy="53701"/>
            </a:xfrm>
            <a:custGeom>
              <a:avLst/>
              <a:gdLst>
                <a:gd name="connsiteX0" fmla="*/ 38001 w 76000"/>
                <a:gd name="connsiteY0" fmla="*/ 40347 h 40346"/>
                <a:gd name="connsiteX1" fmla="*/ 0 w 76000"/>
                <a:gd name="connsiteY1" fmla="*/ 0 h 40346"/>
                <a:gd name="connsiteX2" fmla="*/ 76001 w 76000"/>
                <a:gd name="connsiteY2" fmla="*/ 0 h 40346"/>
                <a:gd name="connsiteX3" fmla="*/ 38001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1" y="40347"/>
                  </a:moveTo>
                  <a:lnTo>
                    <a:pt x="0" y="0"/>
                  </a:lnTo>
                  <a:lnTo>
                    <a:pt x="76001" y="0"/>
                  </a:lnTo>
                  <a:lnTo>
                    <a:pt x="38001"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1" name="Freeform 512">
              <a:extLst>
                <a:ext uri="{FF2B5EF4-FFF2-40B4-BE49-F238E27FC236}">
                  <a16:creationId xmlns:a16="http://schemas.microsoft.com/office/drawing/2014/main" id="{33BCC3D7-188C-5DA6-A053-B00E7C6B2752}"/>
                </a:ext>
              </a:extLst>
            </p:cNvPr>
            <p:cNvSpPr>
              <a:spLocks noChangeAspect="1"/>
            </p:cNvSpPr>
            <p:nvPr/>
          </p:nvSpPr>
          <p:spPr>
            <a:xfrm>
              <a:off x="5044099" y="3956692"/>
              <a:ext cx="101156" cy="53701"/>
            </a:xfrm>
            <a:custGeom>
              <a:avLst/>
              <a:gdLst>
                <a:gd name="connsiteX0" fmla="*/ 38001 w 76000"/>
                <a:gd name="connsiteY0" fmla="*/ 40347 h 40346"/>
                <a:gd name="connsiteX1" fmla="*/ 0 w 76000"/>
                <a:gd name="connsiteY1" fmla="*/ 0 h 40346"/>
                <a:gd name="connsiteX2" fmla="*/ 76001 w 76000"/>
                <a:gd name="connsiteY2" fmla="*/ 0 h 40346"/>
                <a:gd name="connsiteX3" fmla="*/ 38001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1" y="40347"/>
                  </a:moveTo>
                  <a:lnTo>
                    <a:pt x="0" y="0"/>
                  </a:lnTo>
                  <a:lnTo>
                    <a:pt x="76001" y="0"/>
                  </a:lnTo>
                  <a:lnTo>
                    <a:pt x="38001"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2" name="Freeform 513">
              <a:extLst>
                <a:ext uri="{FF2B5EF4-FFF2-40B4-BE49-F238E27FC236}">
                  <a16:creationId xmlns:a16="http://schemas.microsoft.com/office/drawing/2014/main" id="{68E84990-48D7-FBA9-4393-16647002F3F2}"/>
                </a:ext>
              </a:extLst>
            </p:cNvPr>
            <p:cNvSpPr>
              <a:spLocks noChangeAspect="1"/>
            </p:cNvSpPr>
            <p:nvPr/>
          </p:nvSpPr>
          <p:spPr>
            <a:xfrm>
              <a:off x="5108383" y="3988718"/>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3" name="Freeform 514">
              <a:extLst>
                <a:ext uri="{FF2B5EF4-FFF2-40B4-BE49-F238E27FC236}">
                  <a16:creationId xmlns:a16="http://schemas.microsoft.com/office/drawing/2014/main" id="{75AA64F8-1372-B774-CD1D-141929119D56}"/>
                </a:ext>
              </a:extLst>
            </p:cNvPr>
            <p:cNvSpPr>
              <a:spLocks noChangeAspect="1"/>
            </p:cNvSpPr>
            <p:nvPr/>
          </p:nvSpPr>
          <p:spPr>
            <a:xfrm>
              <a:off x="5212567" y="3988718"/>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4" name="Freeform 515">
              <a:extLst>
                <a:ext uri="{FF2B5EF4-FFF2-40B4-BE49-F238E27FC236}">
                  <a16:creationId xmlns:a16="http://schemas.microsoft.com/office/drawing/2014/main" id="{49BBA849-C8AC-8439-810E-955E6881DA13}"/>
                </a:ext>
              </a:extLst>
            </p:cNvPr>
            <p:cNvSpPr>
              <a:spLocks noChangeAspect="1"/>
            </p:cNvSpPr>
            <p:nvPr/>
          </p:nvSpPr>
          <p:spPr>
            <a:xfrm>
              <a:off x="6062509" y="4042009"/>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5" name="Freeform 516">
              <a:extLst>
                <a:ext uri="{FF2B5EF4-FFF2-40B4-BE49-F238E27FC236}">
                  <a16:creationId xmlns:a16="http://schemas.microsoft.com/office/drawing/2014/main" id="{35F3A037-19A3-6C59-9C3B-ADDEF12C804C}"/>
                </a:ext>
              </a:extLst>
            </p:cNvPr>
            <p:cNvSpPr>
              <a:spLocks noChangeAspect="1"/>
            </p:cNvSpPr>
            <p:nvPr/>
          </p:nvSpPr>
          <p:spPr>
            <a:xfrm>
              <a:off x="9903554" y="4042009"/>
              <a:ext cx="101157" cy="53701"/>
            </a:xfrm>
            <a:custGeom>
              <a:avLst/>
              <a:gdLst>
                <a:gd name="connsiteX0" fmla="*/ 38000 w 76001"/>
                <a:gd name="connsiteY0" fmla="*/ 40347 h 40346"/>
                <a:gd name="connsiteX1" fmla="*/ 0 w 76001"/>
                <a:gd name="connsiteY1" fmla="*/ 0 h 40346"/>
                <a:gd name="connsiteX2" fmla="*/ 76001 w 76001"/>
                <a:gd name="connsiteY2" fmla="*/ 0 h 40346"/>
                <a:gd name="connsiteX3" fmla="*/ 38000 w 76001"/>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1"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16" name="Group 515">
            <a:extLst>
              <a:ext uri="{FF2B5EF4-FFF2-40B4-BE49-F238E27FC236}">
                <a16:creationId xmlns:a16="http://schemas.microsoft.com/office/drawing/2014/main" id="{61A7CFD6-A8B9-DC36-4DEC-39065CE2419F}"/>
              </a:ext>
            </a:extLst>
          </p:cNvPr>
          <p:cNvGrpSpPr/>
          <p:nvPr/>
        </p:nvGrpSpPr>
        <p:grpSpPr>
          <a:xfrm>
            <a:off x="2231857" y="3757907"/>
            <a:ext cx="829821" cy="307777"/>
            <a:chOff x="4921198" y="3102388"/>
            <a:chExt cx="829821" cy="307777"/>
          </a:xfrm>
        </p:grpSpPr>
        <p:sp>
          <p:nvSpPr>
            <p:cNvPr id="517" name="TextBox 516">
              <a:extLst>
                <a:ext uri="{FF2B5EF4-FFF2-40B4-BE49-F238E27FC236}">
                  <a16:creationId xmlns:a16="http://schemas.microsoft.com/office/drawing/2014/main" id="{12361D71-84D3-2CB8-C596-BB8D351DFB21}"/>
                </a:ext>
              </a:extLst>
            </p:cNvPr>
            <p:cNvSpPr txBox="1"/>
            <p:nvPr/>
          </p:nvSpPr>
          <p:spPr>
            <a:xfrm>
              <a:off x="4965205" y="3102388"/>
              <a:ext cx="785814"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2557"/>
                  </a:solidFill>
                  <a:effectLst/>
                  <a:uLnTx/>
                  <a:uFillTx/>
                  <a:latin typeface="Arial" panose="020B0604020202020204"/>
                  <a:ea typeface="+mn-ea"/>
                  <a:cs typeface="+mn-cs"/>
                </a:rPr>
                <a:t>SG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2557"/>
                  </a:solidFill>
                  <a:effectLst/>
                  <a:uLnTx/>
                  <a:uFillTx/>
                  <a:latin typeface="Arial" panose="020B0604020202020204"/>
                  <a:ea typeface="+mn-ea"/>
                  <a:cs typeface="+mn-cs"/>
                </a:rPr>
                <a:t>TPC</a:t>
              </a:r>
            </a:p>
          </p:txBody>
        </p:sp>
        <p:sp>
          <p:nvSpPr>
            <p:cNvPr id="518" name="Freeform 519">
              <a:extLst>
                <a:ext uri="{FF2B5EF4-FFF2-40B4-BE49-F238E27FC236}">
                  <a16:creationId xmlns:a16="http://schemas.microsoft.com/office/drawing/2014/main" id="{1B3A93D4-D72E-9D0E-5793-FB3955186854}"/>
                </a:ext>
              </a:extLst>
            </p:cNvPr>
            <p:cNvSpPr>
              <a:spLocks/>
            </p:cNvSpPr>
            <p:nvPr/>
          </p:nvSpPr>
          <p:spPr>
            <a:xfrm>
              <a:off x="4935778" y="3160358"/>
              <a:ext cx="71996" cy="72000"/>
            </a:xfrm>
            <a:custGeom>
              <a:avLst/>
              <a:gdLst>
                <a:gd name="connsiteX0" fmla="*/ 76001 w 76000"/>
                <a:gd name="connsiteY0" fmla="*/ 20173 h 40262"/>
                <a:gd name="connsiteX1" fmla="*/ 38159 w 76000"/>
                <a:gd name="connsiteY1" fmla="*/ 0 h 40262"/>
                <a:gd name="connsiteX2" fmla="*/ 0 w 76000"/>
                <a:gd name="connsiteY2" fmla="*/ 20173 h 40262"/>
                <a:gd name="connsiteX3" fmla="*/ 38159 w 76000"/>
                <a:gd name="connsiteY3" fmla="*/ 40263 h 40262"/>
                <a:gd name="connsiteX4" fmla="*/ 76001 w 76000"/>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262">
                  <a:moveTo>
                    <a:pt x="76001" y="20173"/>
                  </a:moveTo>
                  <a:cubicBezTo>
                    <a:pt x="76001" y="8994"/>
                    <a:pt x="59059" y="0"/>
                    <a:pt x="38159" y="0"/>
                  </a:cubicBezTo>
                  <a:cubicBezTo>
                    <a:pt x="17258" y="0"/>
                    <a:pt x="0" y="8994"/>
                    <a:pt x="0" y="20173"/>
                  </a:cubicBezTo>
                  <a:cubicBezTo>
                    <a:pt x="0" y="31353"/>
                    <a:pt x="17100" y="40263"/>
                    <a:pt x="38159" y="40263"/>
                  </a:cubicBezTo>
                  <a:cubicBezTo>
                    <a:pt x="59217" y="40263"/>
                    <a:pt x="76001" y="31269"/>
                    <a:pt x="76001" y="20173"/>
                  </a:cubicBezTo>
                </a:path>
              </a:pathLst>
            </a:custGeom>
            <a:solidFill>
              <a:srgbClr val="34B4A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9" name="Freeform 520">
              <a:extLst>
                <a:ext uri="{FF2B5EF4-FFF2-40B4-BE49-F238E27FC236}">
                  <a16:creationId xmlns:a16="http://schemas.microsoft.com/office/drawing/2014/main" id="{CCC3C1DC-B616-A679-9DB5-0935C6BF1B03}"/>
                </a:ext>
              </a:extLst>
            </p:cNvPr>
            <p:cNvSpPr>
              <a:spLocks noChangeAspect="1"/>
            </p:cNvSpPr>
            <p:nvPr/>
          </p:nvSpPr>
          <p:spPr>
            <a:xfrm>
              <a:off x="4921198" y="3280612"/>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213748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141083-470C-1438-5DFA-E2B937DC09AF}"/>
              </a:ext>
            </a:extLst>
          </p:cNvPr>
          <p:cNvSpPr>
            <a:spLocks noGrp="1"/>
          </p:cNvSpPr>
          <p:nvPr>
            <p:ph type="title"/>
          </p:nvPr>
        </p:nvSpPr>
        <p:spPr>
          <a:xfrm>
            <a:off x="659535" y="112205"/>
            <a:ext cx="10972800" cy="1371600"/>
          </a:xfrm>
        </p:spPr>
        <p:txBody>
          <a:bodyPr/>
          <a:lstStyle/>
          <a:p>
            <a:r>
              <a:rPr lang="en-US"/>
              <a:t>Overall Survival</a:t>
            </a:r>
          </a:p>
        </p:txBody>
      </p:sp>
      <p:sp>
        <p:nvSpPr>
          <p:cNvPr id="3" name="Slide Number Placeholder 2">
            <a:extLst>
              <a:ext uri="{FF2B5EF4-FFF2-40B4-BE49-F238E27FC236}">
                <a16:creationId xmlns:a16="http://schemas.microsoft.com/office/drawing/2014/main" id="{F159B975-84E6-61EC-39F2-E6136DC696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2F6B86EA-C07D-BC6C-A819-6CDE8B275F93}"/>
              </a:ext>
            </a:extLst>
          </p:cNvPr>
          <p:cNvSpPr>
            <a:spLocks noGrp="1"/>
          </p:cNvSpPr>
          <p:nvPr>
            <p:ph type="body" sz="quarter" idx="15"/>
          </p:nvPr>
        </p:nvSpPr>
        <p:spPr/>
        <p:txBody>
          <a:bodyPr/>
          <a:lstStyle/>
          <a:p>
            <a:r>
              <a:rPr lang="it-IT"/>
              <a:t>Sara M. Tolaney, MD, MPH</a:t>
            </a:r>
            <a:endParaRPr lang="en-US"/>
          </a:p>
        </p:txBody>
      </p:sp>
      <p:sp>
        <p:nvSpPr>
          <p:cNvPr id="7" name="TextBox 6">
            <a:extLst>
              <a:ext uri="{FF2B5EF4-FFF2-40B4-BE49-F238E27FC236}">
                <a16:creationId xmlns:a16="http://schemas.microsoft.com/office/drawing/2014/main" id="{EDA4CE72-266C-1B71-1657-5165995BDF27}"/>
              </a:ext>
            </a:extLst>
          </p:cNvPr>
          <p:cNvSpPr txBox="1"/>
          <p:nvPr/>
        </p:nvSpPr>
        <p:spPr>
          <a:xfrm>
            <a:off x="410169" y="5877773"/>
            <a:ext cx="113716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CI, confidence interval; HR, hazard ratio; OS, overall survival; SG, </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sacituzumab</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govitecan</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TPC, treatment of physician’s choice.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err="1">
                <a:ln>
                  <a:noFill/>
                </a:ln>
                <a:solidFill>
                  <a:srgbClr val="002557"/>
                </a:solidFill>
                <a:effectLst/>
                <a:uLnTx/>
                <a:uFillTx/>
                <a:latin typeface="Arial" panose="020B0604020202020204"/>
                <a:ea typeface="+mn-ea"/>
                <a:cs typeface="+mn-cs"/>
              </a:rPr>
              <a:t>a</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Stratified</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log rank </a:t>
            </a:r>
            <a:r>
              <a:rPr kumimoji="0" lang="en-US" sz="900" b="0" i="1" u="none" strike="noStrike" kern="1200" cap="none" spc="0" normalizeH="0" baseline="0" noProof="0" dirty="0">
                <a:ln>
                  <a:noFill/>
                </a:ln>
                <a:solidFill>
                  <a:srgbClr val="002557"/>
                </a:solidFill>
                <a:effectLst/>
                <a:uLnTx/>
                <a:uFillTx/>
                <a:latin typeface="Arial" panose="020B0604020202020204"/>
                <a:ea typeface="+mn-ea"/>
                <a:cs typeface="+mn-cs"/>
              </a:rPr>
              <a:t>P</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-value.</a:t>
            </a:r>
          </a:p>
        </p:txBody>
      </p:sp>
      <p:sp>
        <p:nvSpPr>
          <p:cNvPr id="9" name="Rectangle: Rounded Corners 8">
            <a:extLst>
              <a:ext uri="{FF2B5EF4-FFF2-40B4-BE49-F238E27FC236}">
                <a16:creationId xmlns:a16="http://schemas.microsoft.com/office/drawing/2014/main" id="{3250E30F-CA77-3606-1B74-E33F4B070D49}"/>
              </a:ext>
            </a:extLst>
          </p:cNvPr>
          <p:cNvSpPr/>
          <p:nvPr/>
        </p:nvSpPr>
        <p:spPr>
          <a:xfrm>
            <a:off x="721084" y="5255710"/>
            <a:ext cx="10752280" cy="574911"/>
          </a:xfrm>
          <a:prstGeom prst="roundRect">
            <a:avLst/>
          </a:prstGeom>
          <a:solidFill>
            <a:srgbClr val="00255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77" rtl="0" eaLnBrk="1" fontAlgn="auto" latinLnBrk="0" hangingPunct="1">
              <a:lnSpc>
                <a:spcPct val="100000"/>
              </a:lnSpc>
              <a:spcBef>
                <a:spcPts val="600"/>
              </a:spcBef>
              <a:spcAft>
                <a:spcPts val="60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anose="020B0604020202020204"/>
                <a:ea typeface="+mn-ea"/>
                <a:cs typeface="+mn-cs"/>
                <a:sym typeface="Arial"/>
              </a:rPr>
              <a:t>SG continued to demonstrate improvement in OS vs TPC at longer follow-up, with 21% reduction in risk of death and a higher proportion of patients remaining alive at each landmark</a:t>
            </a:r>
          </a:p>
        </p:txBody>
      </p:sp>
      <p:grpSp>
        <p:nvGrpSpPr>
          <p:cNvPr id="2" name="Group 1">
            <a:extLst>
              <a:ext uri="{FF2B5EF4-FFF2-40B4-BE49-F238E27FC236}">
                <a16:creationId xmlns:a16="http://schemas.microsoft.com/office/drawing/2014/main" id="{B26092F4-1BDB-3525-318E-169989AE4AD6}"/>
              </a:ext>
            </a:extLst>
          </p:cNvPr>
          <p:cNvGrpSpPr/>
          <p:nvPr/>
        </p:nvGrpSpPr>
        <p:grpSpPr>
          <a:xfrm>
            <a:off x="1846613" y="3036835"/>
            <a:ext cx="3265353" cy="1141414"/>
            <a:chOff x="2057699" y="3036835"/>
            <a:chExt cx="1359128" cy="1141414"/>
          </a:xfrm>
        </p:grpSpPr>
        <p:cxnSp>
          <p:nvCxnSpPr>
            <p:cNvPr id="8" name="Straight Connector 7">
              <a:extLst>
                <a:ext uri="{FF2B5EF4-FFF2-40B4-BE49-F238E27FC236}">
                  <a16:creationId xmlns:a16="http://schemas.microsoft.com/office/drawing/2014/main" id="{3331CD78-A85B-A23A-3306-4DE5A01EE1C6}"/>
                </a:ext>
              </a:extLst>
            </p:cNvPr>
            <p:cNvCxnSpPr>
              <a:cxnSpLocks/>
            </p:cNvCxnSpPr>
            <p:nvPr/>
          </p:nvCxnSpPr>
          <p:spPr>
            <a:xfrm>
              <a:off x="2057699" y="3036835"/>
              <a:ext cx="1359128" cy="0"/>
            </a:xfrm>
            <a:prstGeom prst="line">
              <a:avLst/>
            </a:prstGeom>
            <a:ln w="12700">
              <a:solidFill>
                <a:srgbClr val="002557"/>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D05F557-29E6-F9E4-B8F3-53F9EFAB7EEC}"/>
                </a:ext>
              </a:extLst>
            </p:cNvPr>
            <p:cNvCxnSpPr>
              <a:cxnSpLocks/>
            </p:cNvCxnSpPr>
            <p:nvPr/>
          </p:nvCxnSpPr>
          <p:spPr>
            <a:xfrm flipV="1">
              <a:off x="3416827" y="3036835"/>
              <a:ext cx="0" cy="1141414"/>
            </a:xfrm>
            <a:prstGeom prst="line">
              <a:avLst/>
            </a:prstGeom>
            <a:ln w="12700">
              <a:solidFill>
                <a:srgbClr val="002557"/>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D28E520-E679-3A15-9CF5-BE59509E73A8}"/>
                </a:ext>
              </a:extLst>
            </p:cNvPr>
            <p:cNvCxnSpPr>
              <a:cxnSpLocks/>
            </p:cNvCxnSpPr>
            <p:nvPr/>
          </p:nvCxnSpPr>
          <p:spPr>
            <a:xfrm flipV="1">
              <a:off x="3106735" y="3036835"/>
              <a:ext cx="0" cy="1141414"/>
            </a:xfrm>
            <a:prstGeom prst="line">
              <a:avLst/>
            </a:prstGeom>
            <a:ln w="12700">
              <a:solidFill>
                <a:srgbClr val="002557"/>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12" name="Table 27">
            <a:extLst>
              <a:ext uri="{FF2B5EF4-FFF2-40B4-BE49-F238E27FC236}">
                <a16:creationId xmlns:a16="http://schemas.microsoft.com/office/drawing/2014/main" id="{526A74CC-26CB-0D05-8BED-0CD24B486AC8}"/>
              </a:ext>
            </a:extLst>
          </p:cNvPr>
          <p:cNvGraphicFramePr>
            <a:graphicFrameLocks noGrp="1"/>
          </p:cNvGraphicFramePr>
          <p:nvPr/>
        </p:nvGraphicFramePr>
        <p:xfrm>
          <a:off x="1168178" y="4465640"/>
          <a:ext cx="9915386" cy="685800"/>
        </p:xfrm>
        <a:graphic>
          <a:graphicData uri="http://schemas.openxmlformats.org/drawingml/2006/table">
            <a:tbl>
              <a:tblPr firstRow="1" bandRow="1">
                <a:tableStyleId>{5C22544A-7EE6-4342-B048-85BDC9FD1C3A}</a:tableStyleId>
              </a:tblPr>
              <a:tblGrid>
                <a:gridCol w="436084">
                  <a:extLst>
                    <a:ext uri="{9D8B030D-6E8A-4147-A177-3AD203B41FA5}">
                      <a16:colId xmlns:a16="http://schemas.microsoft.com/office/drawing/2014/main" val="2117145719"/>
                    </a:ext>
                  </a:extLst>
                </a:gridCol>
                <a:gridCol w="677093">
                  <a:extLst>
                    <a:ext uri="{9D8B030D-6E8A-4147-A177-3AD203B41FA5}">
                      <a16:colId xmlns:a16="http://schemas.microsoft.com/office/drawing/2014/main" val="116493994"/>
                    </a:ext>
                  </a:extLst>
                </a:gridCol>
                <a:gridCol w="677093">
                  <a:extLst>
                    <a:ext uri="{9D8B030D-6E8A-4147-A177-3AD203B41FA5}">
                      <a16:colId xmlns:a16="http://schemas.microsoft.com/office/drawing/2014/main" val="3515584910"/>
                    </a:ext>
                  </a:extLst>
                </a:gridCol>
                <a:gridCol w="677093">
                  <a:extLst>
                    <a:ext uri="{9D8B030D-6E8A-4147-A177-3AD203B41FA5}">
                      <a16:colId xmlns:a16="http://schemas.microsoft.com/office/drawing/2014/main" val="426262220"/>
                    </a:ext>
                  </a:extLst>
                </a:gridCol>
                <a:gridCol w="677093">
                  <a:extLst>
                    <a:ext uri="{9D8B030D-6E8A-4147-A177-3AD203B41FA5}">
                      <a16:colId xmlns:a16="http://schemas.microsoft.com/office/drawing/2014/main" val="2583470130"/>
                    </a:ext>
                  </a:extLst>
                </a:gridCol>
                <a:gridCol w="677093">
                  <a:extLst>
                    <a:ext uri="{9D8B030D-6E8A-4147-A177-3AD203B41FA5}">
                      <a16:colId xmlns:a16="http://schemas.microsoft.com/office/drawing/2014/main" val="1872342716"/>
                    </a:ext>
                  </a:extLst>
                </a:gridCol>
                <a:gridCol w="677093">
                  <a:extLst>
                    <a:ext uri="{9D8B030D-6E8A-4147-A177-3AD203B41FA5}">
                      <a16:colId xmlns:a16="http://schemas.microsoft.com/office/drawing/2014/main" val="941638318"/>
                    </a:ext>
                  </a:extLst>
                </a:gridCol>
                <a:gridCol w="677093">
                  <a:extLst>
                    <a:ext uri="{9D8B030D-6E8A-4147-A177-3AD203B41FA5}">
                      <a16:colId xmlns:a16="http://schemas.microsoft.com/office/drawing/2014/main" val="2578609759"/>
                    </a:ext>
                  </a:extLst>
                </a:gridCol>
                <a:gridCol w="677093">
                  <a:extLst>
                    <a:ext uri="{9D8B030D-6E8A-4147-A177-3AD203B41FA5}">
                      <a16:colId xmlns:a16="http://schemas.microsoft.com/office/drawing/2014/main" val="4125452289"/>
                    </a:ext>
                  </a:extLst>
                </a:gridCol>
                <a:gridCol w="677093">
                  <a:extLst>
                    <a:ext uri="{9D8B030D-6E8A-4147-A177-3AD203B41FA5}">
                      <a16:colId xmlns:a16="http://schemas.microsoft.com/office/drawing/2014/main" val="2607569124"/>
                    </a:ext>
                  </a:extLst>
                </a:gridCol>
                <a:gridCol w="677093">
                  <a:extLst>
                    <a:ext uri="{9D8B030D-6E8A-4147-A177-3AD203B41FA5}">
                      <a16:colId xmlns:a16="http://schemas.microsoft.com/office/drawing/2014/main" val="3015190534"/>
                    </a:ext>
                  </a:extLst>
                </a:gridCol>
                <a:gridCol w="677093">
                  <a:extLst>
                    <a:ext uri="{9D8B030D-6E8A-4147-A177-3AD203B41FA5}">
                      <a16:colId xmlns:a16="http://schemas.microsoft.com/office/drawing/2014/main" val="3049114674"/>
                    </a:ext>
                  </a:extLst>
                </a:gridCol>
                <a:gridCol w="677093">
                  <a:extLst>
                    <a:ext uri="{9D8B030D-6E8A-4147-A177-3AD203B41FA5}">
                      <a16:colId xmlns:a16="http://schemas.microsoft.com/office/drawing/2014/main" val="812398574"/>
                    </a:ext>
                  </a:extLst>
                </a:gridCol>
                <a:gridCol w="677093">
                  <a:extLst>
                    <a:ext uri="{9D8B030D-6E8A-4147-A177-3AD203B41FA5}">
                      <a16:colId xmlns:a16="http://schemas.microsoft.com/office/drawing/2014/main" val="162521027"/>
                    </a:ext>
                  </a:extLst>
                </a:gridCol>
                <a:gridCol w="677093">
                  <a:extLst>
                    <a:ext uri="{9D8B030D-6E8A-4147-A177-3AD203B41FA5}">
                      <a16:colId xmlns:a16="http://schemas.microsoft.com/office/drawing/2014/main" val="320259088"/>
                    </a:ext>
                  </a:extLst>
                </a:gridCol>
              </a:tblGrid>
              <a:tr h="0">
                <a:tc gridSpan="15">
                  <a:txBody>
                    <a:bodyPr/>
                    <a:lstStyle/>
                    <a:p>
                      <a:r>
                        <a:rPr lang="en-US" sz="900" dirty="0">
                          <a:solidFill>
                            <a:srgbClr val="002557"/>
                          </a:solidFill>
                        </a:rPr>
                        <a:t>No. of Patients Still at Risk (Events)</a:t>
                      </a:r>
                    </a:p>
                  </a:txBody>
                  <a:tcPr>
                    <a:lnL w="12700" cmpd="sng">
                      <a:noFill/>
                    </a:lnL>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5039325"/>
                  </a:ext>
                </a:extLst>
              </a:tr>
              <a:tr h="0">
                <a:tc>
                  <a:txBody>
                    <a:bodyPr/>
                    <a:lstStyle/>
                    <a:p>
                      <a:r>
                        <a:rPr lang="en-US" sz="900" dirty="0">
                          <a:solidFill>
                            <a:srgbClr val="33B4A7"/>
                          </a:solidFill>
                        </a:rPr>
                        <a:t>SG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272 (0)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253 (17)</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223 (45)</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200 (68)</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163 (105)</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130 (138)</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105 (163)</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71 (184)</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52 (196)</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33 (204)</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19 (209)</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13 (211)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 (213)</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0 (214)</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02334739"/>
                  </a:ext>
                </a:extLst>
              </a:tr>
              <a:tr h="0">
                <a:tc>
                  <a:txBody>
                    <a:bodyPr/>
                    <a:lstStyle/>
                    <a:p>
                      <a:r>
                        <a:rPr lang="en-US" sz="900" dirty="0">
                          <a:solidFill>
                            <a:srgbClr val="A6A6A6"/>
                          </a:solidFill>
                        </a:rPr>
                        <a:t>TPC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271 (0)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251 (16)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199 (66)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167 (97)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124 (140)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96 (166)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82 (180)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66 (193)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46 (206)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27 (214)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15 (220)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7 (224)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a:solidFill>
                            <a:srgbClr val="002557"/>
                          </a:solidFill>
                        </a:rPr>
                        <a:t>1 (224)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0 (224)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00971893"/>
                  </a:ext>
                </a:extLst>
              </a:tr>
            </a:tbl>
          </a:graphicData>
        </a:graphic>
      </p:graphicFrame>
      <p:cxnSp>
        <p:nvCxnSpPr>
          <p:cNvPr id="13" name="Straight Connector 12">
            <a:extLst>
              <a:ext uri="{FF2B5EF4-FFF2-40B4-BE49-F238E27FC236}">
                <a16:creationId xmlns:a16="http://schemas.microsoft.com/office/drawing/2014/main" id="{7C2D1BB7-AC3A-BF34-FDF5-E909BAAB66DC}"/>
              </a:ext>
            </a:extLst>
          </p:cNvPr>
          <p:cNvCxnSpPr>
            <a:cxnSpLocks/>
          </p:cNvCxnSpPr>
          <p:nvPr/>
        </p:nvCxnSpPr>
        <p:spPr>
          <a:xfrm>
            <a:off x="4559009" y="2052153"/>
            <a:ext cx="0" cy="2101673"/>
          </a:xfrm>
          <a:prstGeom prst="line">
            <a:avLst/>
          </a:prstGeom>
          <a:ln>
            <a:solidFill>
              <a:srgbClr val="002557"/>
            </a:solidFill>
            <a:prstDash val="dash"/>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27BFEE88-68F0-04C5-3376-1B2B4F3554B5}"/>
              </a:ext>
            </a:extLst>
          </p:cNvPr>
          <p:cNvSpPr txBox="1"/>
          <p:nvPr/>
        </p:nvSpPr>
        <p:spPr>
          <a:xfrm>
            <a:off x="4166102" y="1836522"/>
            <a:ext cx="78581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557"/>
                </a:solidFill>
                <a:effectLst/>
                <a:uLnTx/>
                <a:uFillTx/>
                <a:latin typeface="Arial" panose="020B0604020202020204"/>
                <a:ea typeface="+mn-ea"/>
                <a:cs typeface="+mn-cs"/>
              </a:rPr>
              <a:t>12 months</a:t>
            </a:r>
          </a:p>
        </p:txBody>
      </p:sp>
      <p:cxnSp>
        <p:nvCxnSpPr>
          <p:cNvPr id="25" name="Straight Connector 24">
            <a:extLst>
              <a:ext uri="{FF2B5EF4-FFF2-40B4-BE49-F238E27FC236}">
                <a16:creationId xmlns:a16="http://schemas.microsoft.com/office/drawing/2014/main" id="{43517760-7D43-F66E-F3AC-59297BFD510E}"/>
              </a:ext>
            </a:extLst>
          </p:cNvPr>
          <p:cNvCxnSpPr>
            <a:cxnSpLocks/>
          </p:cNvCxnSpPr>
          <p:nvPr/>
        </p:nvCxnSpPr>
        <p:spPr>
          <a:xfrm>
            <a:off x="5908141" y="2051552"/>
            <a:ext cx="0" cy="2101673"/>
          </a:xfrm>
          <a:prstGeom prst="line">
            <a:avLst/>
          </a:prstGeom>
          <a:ln>
            <a:solidFill>
              <a:srgbClr val="002557"/>
            </a:solidFill>
            <a:prstDash val="dash"/>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717A3C73-1635-F1C2-F949-CC0EBADA69A0}"/>
              </a:ext>
            </a:extLst>
          </p:cNvPr>
          <p:cNvSpPr txBox="1"/>
          <p:nvPr/>
        </p:nvSpPr>
        <p:spPr>
          <a:xfrm>
            <a:off x="5515234" y="1835921"/>
            <a:ext cx="78581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557"/>
                </a:solidFill>
                <a:effectLst/>
                <a:uLnTx/>
                <a:uFillTx/>
                <a:latin typeface="Arial" panose="020B0604020202020204"/>
                <a:ea typeface="+mn-ea"/>
                <a:cs typeface="+mn-cs"/>
              </a:rPr>
              <a:t>18 months</a:t>
            </a:r>
          </a:p>
        </p:txBody>
      </p:sp>
      <p:sp>
        <p:nvSpPr>
          <p:cNvPr id="27" name="TextBox 26">
            <a:extLst>
              <a:ext uri="{FF2B5EF4-FFF2-40B4-BE49-F238E27FC236}">
                <a16:creationId xmlns:a16="http://schemas.microsoft.com/office/drawing/2014/main" id="{AD0CD4B3-8922-84EF-D920-37328522D283}"/>
              </a:ext>
            </a:extLst>
          </p:cNvPr>
          <p:cNvSpPr txBox="1"/>
          <p:nvPr/>
        </p:nvSpPr>
        <p:spPr>
          <a:xfrm rot="16200000">
            <a:off x="99098" y="2911273"/>
            <a:ext cx="2478383"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557"/>
                </a:solidFill>
                <a:effectLst/>
                <a:uLnTx/>
                <a:uFillTx/>
                <a:latin typeface="Arial" panose="020B0604020202020204"/>
                <a:ea typeface="+mn-ea"/>
                <a:cs typeface="+mn-cs"/>
              </a:rPr>
              <a:t>Overall Survival Probability (%)</a:t>
            </a:r>
          </a:p>
        </p:txBody>
      </p:sp>
      <p:sp>
        <p:nvSpPr>
          <p:cNvPr id="28" name="TextBox 27">
            <a:extLst>
              <a:ext uri="{FF2B5EF4-FFF2-40B4-BE49-F238E27FC236}">
                <a16:creationId xmlns:a16="http://schemas.microsoft.com/office/drawing/2014/main" id="{99D82EAC-AE59-BC9E-EC56-025C506F8880}"/>
              </a:ext>
            </a:extLst>
          </p:cNvPr>
          <p:cNvSpPr txBox="1"/>
          <p:nvPr/>
        </p:nvSpPr>
        <p:spPr>
          <a:xfrm>
            <a:off x="1849801" y="4386956"/>
            <a:ext cx="880190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2557"/>
                </a:solidFill>
                <a:effectLst/>
                <a:uLnTx/>
                <a:uFillTx/>
                <a:latin typeface="Arial" panose="020B0604020202020204"/>
                <a:ea typeface="+mn-ea"/>
                <a:cs typeface="+mn-cs"/>
              </a:rPr>
              <a:t>Time (months)</a:t>
            </a:r>
          </a:p>
        </p:txBody>
      </p:sp>
      <p:grpSp>
        <p:nvGrpSpPr>
          <p:cNvPr id="29" name="Group 28">
            <a:extLst>
              <a:ext uri="{FF2B5EF4-FFF2-40B4-BE49-F238E27FC236}">
                <a16:creationId xmlns:a16="http://schemas.microsoft.com/office/drawing/2014/main" id="{DF37A517-C580-1A09-0220-EA1B5959A2C4}"/>
              </a:ext>
            </a:extLst>
          </p:cNvPr>
          <p:cNvGrpSpPr/>
          <p:nvPr/>
        </p:nvGrpSpPr>
        <p:grpSpPr>
          <a:xfrm>
            <a:off x="1659382" y="1885950"/>
            <a:ext cx="374645" cy="2577106"/>
            <a:chOff x="1873254" y="1885950"/>
            <a:chExt cx="374645" cy="2577106"/>
          </a:xfrm>
        </p:grpSpPr>
        <p:sp>
          <p:nvSpPr>
            <p:cNvPr id="30" name="TextBox 29">
              <a:extLst>
                <a:ext uri="{FF2B5EF4-FFF2-40B4-BE49-F238E27FC236}">
                  <a16:creationId xmlns:a16="http://schemas.microsoft.com/office/drawing/2014/main" id="{98197068-11FD-C074-2AC2-10C98CA08178}"/>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0</a:t>
              </a:r>
            </a:p>
          </p:txBody>
        </p:sp>
        <p:cxnSp>
          <p:nvCxnSpPr>
            <p:cNvPr id="31" name="Straight Connector 30">
              <a:extLst>
                <a:ext uri="{FF2B5EF4-FFF2-40B4-BE49-F238E27FC236}">
                  <a16:creationId xmlns:a16="http://schemas.microsoft.com/office/drawing/2014/main" id="{E9B528F1-F2AB-5029-1FCB-8A82B21CCBA1}"/>
                </a:ext>
              </a:extLst>
            </p:cNvPr>
            <p:cNvCxnSpPr>
              <a:cxnSpLocks/>
              <a:stCxn id="30" idx="0"/>
            </p:cNvCxnSpPr>
            <p:nvPr/>
          </p:nvCxnSpPr>
          <p:spPr>
            <a:xfrm flipV="1">
              <a:off x="2060577" y="1885950"/>
              <a:ext cx="0" cy="2346274"/>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0EEEA7A-77BC-60C2-36C6-9B9BEF97F869}"/>
              </a:ext>
            </a:extLst>
          </p:cNvPr>
          <p:cNvGrpSpPr/>
          <p:nvPr/>
        </p:nvGrpSpPr>
        <p:grpSpPr>
          <a:xfrm>
            <a:off x="2335168" y="4178249"/>
            <a:ext cx="374645" cy="284807"/>
            <a:chOff x="1873254" y="4178249"/>
            <a:chExt cx="374645" cy="284807"/>
          </a:xfrm>
        </p:grpSpPr>
        <p:sp>
          <p:nvSpPr>
            <p:cNvPr id="33" name="TextBox 32">
              <a:extLst>
                <a:ext uri="{FF2B5EF4-FFF2-40B4-BE49-F238E27FC236}">
                  <a16:creationId xmlns:a16="http://schemas.microsoft.com/office/drawing/2014/main" id="{AEBB2FAF-BC37-F566-A049-F4B211530299}"/>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3</a:t>
              </a:r>
            </a:p>
          </p:txBody>
        </p:sp>
        <p:cxnSp>
          <p:nvCxnSpPr>
            <p:cNvPr id="34" name="Straight Connector 33">
              <a:extLst>
                <a:ext uri="{FF2B5EF4-FFF2-40B4-BE49-F238E27FC236}">
                  <a16:creationId xmlns:a16="http://schemas.microsoft.com/office/drawing/2014/main" id="{1E3DA039-0CDE-87A9-DF35-8DCFD29D1E71}"/>
                </a:ext>
              </a:extLst>
            </p:cNvPr>
            <p:cNvCxnSpPr>
              <a:cxnSpLocks/>
              <a:stCxn id="33"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0C7EAE3E-F0FF-70FA-5421-85E5F7D210E2}"/>
              </a:ext>
            </a:extLst>
          </p:cNvPr>
          <p:cNvGrpSpPr/>
          <p:nvPr/>
        </p:nvGrpSpPr>
        <p:grpSpPr>
          <a:xfrm>
            <a:off x="3010954" y="4178249"/>
            <a:ext cx="374645" cy="284807"/>
            <a:chOff x="1873254" y="4178249"/>
            <a:chExt cx="374645" cy="284807"/>
          </a:xfrm>
        </p:grpSpPr>
        <p:sp>
          <p:nvSpPr>
            <p:cNvPr id="36" name="TextBox 35">
              <a:extLst>
                <a:ext uri="{FF2B5EF4-FFF2-40B4-BE49-F238E27FC236}">
                  <a16:creationId xmlns:a16="http://schemas.microsoft.com/office/drawing/2014/main" id="{DAA075FE-8950-2042-3A80-5DE0E643D886}"/>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6</a:t>
              </a:r>
            </a:p>
          </p:txBody>
        </p:sp>
        <p:cxnSp>
          <p:nvCxnSpPr>
            <p:cNvPr id="37" name="Straight Connector 36">
              <a:extLst>
                <a:ext uri="{FF2B5EF4-FFF2-40B4-BE49-F238E27FC236}">
                  <a16:creationId xmlns:a16="http://schemas.microsoft.com/office/drawing/2014/main" id="{09CBD49E-9B5F-A0B3-5F53-1DCD4EFB1E1D}"/>
                </a:ext>
              </a:extLst>
            </p:cNvPr>
            <p:cNvCxnSpPr>
              <a:cxnSpLocks/>
              <a:stCxn id="36"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42A81B54-4F7F-10E3-18AF-BB84D6EF5FAF}"/>
              </a:ext>
            </a:extLst>
          </p:cNvPr>
          <p:cNvGrpSpPr/>
          <p:nvPr/>
        </p:nvGrpSpPr>
        <p:grpSpPr>
          <a:xfrm>
            <a:off x="3686740" y="4178249"/>
            <a:ext cx="374645" cy="284807"/>
            <a:chOff x="1873254" y="4178249"/>
            <a:chExt cx="374645" cy="284807"/>
          </a:xfrm>
        </p:grpSpPr>
        <p:sp>
          <p:nvSpPr>
            <p:cNvPr id="39" name="TextBox 38">
              <a:extLst>
                <a:ext uri="{FF2B5EF4-FFF2-40B4-BE49-F238E27FC236}">
                  <a16:creationId xmlns:a16="http://schemas.microsoft.com/office/drawing/2014/main" id="{672A3065-56E7-5C0B-B08C-20B48A5DE1FC}"/>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9</a:t>
              </a:r>
            </a:p>
          </p:txBody>
        </p:sp>
        <p:cxnSp>
          <p:nvCxnSpPr>
            <p:cNvPr id="40" name="Straight Connector 39">
              <a:extLst>
                <a:ext uri="{FF2B5EF4-FFF2-40B4-BE49-F238E27FC236}">
                  <a16:creationId xmlns:a16="http://schemas.microsoft.com/office/drawing/2014/main" id="{8600F5DA-055B-CCB2-46DF-0EADAA24F1E4}"/>
                </a:ext>
              </a:extLst>
            </p:cNvPr>
            <p:cNvCxnSpPr>
              <a:cxnSpLocks/>
              <a:stCxn id="39"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85C4BCBD-A864-0F0E-15FE-3E047D424DFB}"/>
              </a:ext>
            </a:extLst>
          </p:cNvPr>
          <p:cNvGrpSpPr/>
          <p:nvPr/>
        </p:nvGrpSpPr>
        <p:grpSpPr>
          <a:xfrm>
            <a:off x="4362526" y="4178249"/>
            <a:ext cx="374645" cy="284807"/>
            <a:chOff x="1873254" y="4178249"/>
            <a:chExt cx="374645" cy="284807"/>
          </a:xfrm>
        </p:grpSpPr>
        <p:sp>
          <p:nvSpPr>
            <p:cNvPr id="42" name="TextBox 41">
              <a:extLst>
                <a:ext uri="{FF2B5EF4-FFF2-40B4-BE49-F238E27FC236}">
                  <a16:creationId xmlns:a16="http://schemas.microsoft.com/office/drawing/2014/main" id="{F6326E78-E447-7BD4-167B-674FD29621B8}"/>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12</a:t>
              </a:r>
            </a:p>
          </p:txBody>
        </p:sp>
        <p:cxnSp>
          <p:nvCxnSpPr>
            <p:cNvPr id="43" name="Straight Connector 42">
              <a:extLst>
                <a:ext uri="{FF2B5EF4-FFF2-40B4-BE49-F238E27FC236}">
                  <a16:creationId xmlns:a16="http://schemas.microsoft.com/office/drawing/2014/main" id="{AF3B4158-7902-E8AC-9C17-5F402F7A1A98}"/>
                </a:ext>
              </a:extLst>
            </p:cNvPr>
            <p:cNvCxnSpPr>
              <a:cxnSpLocks/>
              <a:stCxn id="42"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4BEC1E7C-0D29-7E6A-70A5-9248F2AC71B5}"/>
              </a:ext>
            </a:extLst>
          </p:cNvPr>
          <p:cNvGrpSpPr/>
          <p:nvPr/>
        </p:nvGrpSpPr>
        <p:grpSpPr>
          <a:xfrm>
            <a:off x="5038312" y="4178249"/>
            <a:ext cx="374645" cy="284807"/>
            <a:chOff x="1873254" y="4178249"/>
            <a:chExt cx="374645" cy="284807"/>
          </a:xfrm>
        </p:grpSpPr>
        <p:sp>
          <p:nvSpPr>
            <p:cNvPr id="45" name="TextBox 44">
              <a:extLst>
                <a:ext uri="{FF2B5EF4-FFF2-40B4-BE49-F238E27FC236}">
                  <a16:creationId xmlns:a16="http://schemas.microsoft.com/office/drawing/2014/main" id="{0CD96437-E9E2-C040-649C-78ED4007FD12}"/>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15</a:t>
              </a:r>
            </a:p>
          </p:txBody>
        </p:sp>
        <p:cxnSp>
          <p:nvCxnSpPr>
            <p:cNvPr id="46" name="Straight Connector 45">
              <a:extLst>
                <a:ext uri="{FF2B5EF4-FFF2-40B4-BE49-F238E27FC236}">
                  <a16:creationId xmlns:a16="http://schemas.microsoft.com/office/drawing/2014/main" id="{AF1A6783-40AD-3F08-9F9B-5C33769E2A2D}"/>
                </a:ext>
              </a:extLst>
            </p:cNvPr>
            <p:cNvCxnSpPr>
              <a:cxnSpLocks/>
              <a:stCxn id="45"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8B411707-0208-0F52-42B4-50BC031B8C8B}"/>
              </a:ext>
            </a:extLst>
          </p:cNvPr>
          <p:cNvGrpSpPr/>
          <p:nvPr/>
        </p:nvGrpSpPr>
        <p:grpSpPr>
          <a:xfrm>
            <a:off x="5714098" y="4178249"/>
            <a:ext cx="374645" cy="284807"/>
            <a:chOff x="1873254" y="4178249"/>
            <a:chExt cx="374645" cy="284807"/>
          </a:xfrm>
        </p:grpSpPr>
        <p:sp>
          <p:nvSpPr>
            <p:cNvPr id="48" name="TextBox 47">
              <a:extLst>
                <a:ext uri="{FF2B5EF4-FFF2-40B4-BE49-F238E27FC236}">
                  <a16:creationId xmlns:a16="http://schemas.microsoft.com/office/drawing/2014/main" id="{F85E218A-8ACA-83FC-481A-4C5B30434274}"/>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18</a:t>
              </a:r>
            </a:p>
          </p:txBody>
        </p:sp>
        <p:cxnSp>
          <p:nvCxnSpPr>
            <p:cNvPr id="49" name="Straight Connector 48">
              <a:extLst>
                <a:ext uri="{FF2B5EF4-FFF2-40B4-BE49-F238E27FC236}">
                  <a16:creationId xmlns:a16="http://schemas.microsoft.com/office/drawing/2014/main" id="{E3DC178D-A796-CF9E-3749-2245E97A98A8}"/>
                </a:ext>
              </a:extLst>
            </p:cNvPr>
            <p:cNvCxnSpPr>
              <a:cxnSpLocks/>
              <a:stCxn id="48"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1A852DD1-363C-2187-D89D-A7CB0E1CDF78}"/>
              </a:ext>
            </a:extLst>
          </p:cNvPr>
          <p:cNvGrpSpPr/>
          <p:nvPr/>
        </p:nvGrpSpPr>
        <p:grpSpPr>
          <a:xfrm>
            <a:off x="6389884" y="4178249"/>
            <a:ext cx="374645" cy="284807"/>
            <a:chOff x="1873254" y="4178249"/>
            <a:chExt cx="374645" cy="284807"/>
          </a:xfrm>
        </p:grpSpPr>
        <p:sp>
          <p:nvSpPr>
            <p:cNvPr id="51" name="TextBox 50">
              <a:extLst>
                <a:ext uri="{FF2B5EF4-FFF2-40B4-BE49-F238E27FC236}">
                  <a16:creationId xmlns:a16="http://schemas.microsoft.com/office/drawing/2014/main" id="{E09F2048-C475-0AA2-E062-1344A6233B10}"/>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21</a:t>
              </a:r>
            </a:p>
          </p:txBody>
        </p:sp>
        <p:cxnSp>
          <p:nvCxnSpPr>
            <p:cNvPr id="52" name="Straight Connector 51">
              <a:extLst>
                <a:ext uri="{FF2B5EF4-FFF2-40B4-BE49-F238E27FC236}">
                  <a16:creationId xmlns:a16="http://schemas.microsoft.com/office/drawing/2014/main" id="{2D64ECFE-33F0-937E-C495-EED8905993CD}"/>
                </a:ext>
              </a:extLst>
            </p:cNvPr>
            <p:cNvCxnSpPr>
              <a:cxnSpLocks/>
              <a:stCxn id="51"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3AB62FE7-04CD-66A6-6880-AA715A64111B}"/>
              </a:ext>
            </a:extLst>
          </p:cNvPr>
          <p:cNvGrpSpPr/>
          <p:nvPr/>
        </p:nvGrpSpPr>
        <p:grpSpPr>
          <a:xfrm>
            <a:off x="7065670" y="4178249"/>
            <a:ext cx="374645" cy="284807"/>
            <a:chOff x="1873254" y="4178249"/>
            <a:chExt cx="374645" cy="284807"/>
          </a:xfrm>
        </p:grpSpPr>
        <p:sp>
          <p:nvSpPr>
            <p:cNvPr id="54" name="TextBox 53">
              <a:extLst>
                <a:ext uri="{FF2B5EF4-FFF2-40B4-BE49-F238E27FC236}">
                  <a16:creationId xmlns:a16="http://schemas.microsoft.com/office/drawing/2014/main" id="{B3360C5E-7952-F087-84CB-3E4B421646DF}"/>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24</a:t>
              </a:r>
            </a:p>
          </p:txBody>
        </p:sp>
        <p:cxnSp>
          <p:nvCxnSpPr>
            <p:cNvPr id="55" name="Straight Connector 54">
              <a:extLst>
                <a:ext uri="{FF2B5EF4-FFF2-40B4-BE49-F238E27FC236}">
                  <a16:creationId xmlns:a16="http://schemas.microsoft.com/office/drawing/2014/main" id="{C84AB0CC-A4F6-088D-2D03-919967B4BD1B}"/>
                </a:ext>
              </a:extLst>
            </p:cNvPr>
            <p:cNvCxnSpPr>
              <a:cxnSpLocks/>
              <a:stCxn id="54"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6E1577E6-C69D-7D6E-46CC-25196D5A9F66}"/>
              </a:ext>
            </a:extLst>
          </p:cNvPr>
          <p:cNvGrpSpPr/>
          <p:nvPr/>
        </p:nvGrpSpPr>
        <p:grpSpPr>
          <a:xfrm>
            <a:off x="7741456" y="4178249"/>
            <a:ext cx="374645" cy="284807"/>
            <a:chOff x="1873254" y="4178249"/>
            <a:chExt cx="374645" cy="284807"/>
          </a:xfrm>
        </p:grpSpPr>
        <p:sp>
          <p:nvSpPr>
            <p:cNvPr id="57" name="TextBox 56">
              <a:extLst>
                <a:ext uri="{FF2B5EF4-FFF2-40B4-BE49-F238E27FC236}">
                  <a16:creationId xmlns:a16="http://schemas.microsoft.com/office/drawing/2014/main" id="{7C903EBB-1949-2D94-F1DF-8EC59B1716F8}"/>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27</a:t>
              </a:r>
            </a:p>
          </p:txBody>
        </p:sp>
        <p:cxnSp>
          <p:nvCxnSpPr>
            <p:cNvPr id="58" name="Straight Connector 57">
              <a:extLst>
                <a:ext uri="{FF2B5EF4-FFF2-40B4-BE49-F238E27FC236}">
                  <a16:creationId xmlns:a16="http://schemas.microsoft.com/office/drawing/2014/main" id="{FEA0271D-8E92-8924-3C51-8A52A36609B2}"/>
                </a:ext>
              </a:extLst>
            </p:cNvPr>
            <p:cNvCxnSpPr>
              <a:cxnSpLocks/>
              <a:stCxn id="57"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2CDC331C-6C54-9A05-C119-0E89B9C886A6}"/>
              </a:ext>
            </a:extLst>
          </p:cNvPr>
          <p:cNvGrpSpPr/>
          <p:nvPr/>
        </p:nvGrpSpPr>
        <p:grpSpPr>
          <a:xfrm>
            <a:off x="8417242" y="4178249"/>
            <a:ext cx="374645" cy="284807"/>
            <a:chOff x="1873254" y="4178249"/>
            <a:chExt cx="374645" cy="284807"/>
          </a:xfrm>
        </p:grpSpPr>
        <p:sp>
          <p:nvSpPr>
            <p:cNvPr id="60" name="TextBox 59">
              <a:extLst>
                <a:ext uri="{FF2B5EF4-FFF2-40B4-BE49-F238E27FC236}">
                  <a16:creationId xmlns:a16="http://schemas.microsoft.com/office/drawing/2014/main" id="{FAC00C57-C1D3-34B1-4199-514E61255287}"/>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30</a:t>
              </a:r>
            </a:p>
          </p:txBody>
        </p:sp>
        <p:cxnSp>
          <p:nvCxnSpPr>
            <p:cNvPr id="61" name="Straight Connector 60">
              <a:extLst>
                <a:ext uri="{FF2B5EF4-FFF2-40B4-BE49-F238E27FC236}">
                  <a16:creationId xmlns:a16="http://schemas.microsoft.com/office/drawing/2014/main" id="{5CB8FB95-4266-188F-67E6-F70603085B3C}"/>
                </a:ext>
              </a:extLst>
            </p:cNvPr>
            <p:cNvCxnSpPr>
              <a:cxnSpLocks/>
              <a:stCxn id="60"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11B77749-9670-49C1-07B7-BB390F6CC316}"/>
              </a:ext>
            </a:extLst>
          </p:cNvPr>
          <p:cNvGrpSpPr/>
          <p:nvPr/>
        </p:nvGrpSpPr>
        <p:grpSpPr>
          <a:xfrm>
            <a:off x="9093028" y="4178249"/>
            <a:ext cx="374645" cy="284807"/>
            <a:chOff x="1873254" y="4178249"/>
            <a:chExt cx="374645" cy="284807"/>
          </a:xfrm>
        </p:grpSpPr>
        <p:sp>
          <p:nvSpPr>
            <p:cNvPr id="63" name="TextBox 62">
              <a:extLst>
                <a:ext uri="{FF2B5EF4-FFF2-40B4-BE49-F238E27FC236}">
                  <a16:creationId xmlns:a16="http://schemas.microsoft.com/office/drawing/2014/main" id="{9DCAA67D-1C50-DE3B-5A00-1B2F059BCB4D}"/>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33</a:t>
              </a:r>
            </a:p>
          </p:txBody>
        </p:sp>
        <p:cxnSp>
          <p:nvCxnSpPr>
            <p:cNvPr id="64" name="Straight Connector 63">
              <a:extLst>
                <a:ext uri="{FF2B5EF4-FFF2-40B4-BE49-F238E27FC236}">
                  <a16:creationId xmlns:a16="http://schemas.microsoft.com/office/drawing/2014/main" id="{246C6016-894D-75B3-568F-F7E7C1807BFE}"/>
                </a:ext>
              </a:extLst>
            </p:cNvPr>
            <p:cNvCxnSpPr>
              <a:cxnSpLocks/>
              <a:stCxn id="63"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14FBC115-5DEA-89A5-87C5-3A1C1AFC65FB}"/>
              </a:ext>
            </a:extLst>
          </p:cNvPr>
          <p:cNvGrpSpPr/>
          <p:nvPr/>
        </p:nvGrpSpPr>
        <p:grpSpPr>
          <a:xfrm>
            <a:off x="10444603" y="4178249"/>
            <a:ext cx="374645" cy="284807"/>
            <a:chOff x="1873254" y="4178249"/>
            <a:chExt cx="374645" cy="284807"/>
          </a:xfrm>
        </p:grpSpPr>
        <p:sp>
          <p:nvSpPr>
            <p:cNvPr id="66" name="TextBox 65">
              <a:extLst>
                <a:ext uri="{FF2B5EF4-FFF2-40B4-BE49-F238E27FC236}">
                  <a16:creationId xmlns:a16="http://schemas.microsoft.com/office/drawing/2014/main" id="{03D5CFB8-42E0-F247-81E4-1F3F3BE5A500}"/>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39</a:t>
              </a:r>
            </a:p>
          </p:txBody>
        </p:sp>
        <p:cxnSp>
          <p:nvCxnSpPr>
            <p:cNvPr id="67" name="Straight Connector 66">
              <a:extLst>
                <a:ext uri="{FF2B5EF4-FFF2-40B4-BE49-F238E27FC236}">
                  <a16:creationId xmlns:a16="http://schemas.microsoft.com/office/drawing/2014/main" id="{E70B5EDF-189E-B902-F384-FA1F4DDE4CA1}"/>
                </a:ext>
              </a:extLst>
            </p:cNvPr>
            <p:cNvCxnSpPr>
              <a:cxnSpLocks/>
              <a:stCxn id="66"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27A52904-2EDE-91FD-C03E-83AE7710F659}"/>
              </a:ext>
            </a:extLst>
          </p:cNvPr>
          <p:cNvGrpSpPr/>
          <p:nvPr/>
        </p:nvGrpSpPr>
        <p:grpSpPr>
          <a:xfrm>
            <a:off x="1489993" y="3834548"/>
            <a:ext cx="356712" cy="230832"/>
            <a:chOff x="757249" y="4117000"/>
            <a:chExt cx="356712" cy="230832"/>
          </a:xfrm>
        </p:grpSpPr>
        <p:cxnSp>
          <p:nvCxnSpPr>
            <p:cNvPr id="69" name="Straight Connector 68">
              <a:extLst>
                <a:ext uri="{FF2B5EF4-FFF2-40B4-BE49-F238E27FC236}">
                  <a16:creationId xmlns:a16="http://schemas.microsoft.com/office/drawing/2014/main" id="{9A5A0785-63B5-71B7-80EF-8D91131A0002}"/>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481D321-8849-0FCE-BEA9-A8C7C6A3B454}"/>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10</a:t>
              </a:r>
            </a:p>
          </p:txBody>
        </p:sp>
      </p:grpSp>
      <p:grpSp>
        <p:nvGrpSpPr>
          <p:cNvPr id="71" name="Group 70">
            <a:extLst>
              <a:ext uri="{FF2B5EF4-FFF2-40B4-BE49-F238E27FC236}">
                <a16:creationId xmlns:a16="http://schemas.microsoft.com/office/drawing/2014/main" id="{75BC67D1-07A8-052B-AE02-31BFB0452A0A}"/>
              </a:ext>
            </a:extLst>
          </p:cNvPr>
          <p:cNvGrpSpPr/>
          <p:nvPr/>
        </p:nvGrpSpPr>
        <p:grpSpPr>
          <a:xfrm>
            <a:off x="1489993" y="3606266"/>
            <a:ext cx="356712" cy="230832"/>
            <a:chOff x="757249" y="4117000"/>
            <a:chExt cx="356712" cy="230832"/>
          </a:xfrm>
        </p:grpSpPr>
        <p:cxnSp>
          <p:nvCxnSpPr>
            <p:cNvPr id="72" name="Straight Connector 71">
              <a:extLst>
                <a:ext uri="{FF2B5EF4-FFF2-40B4-BE49-F238E27FC236}">
                  <a16:creationId xmlns:a16="http://schemas.microsoft.com/office/drawing/2014/main" id="{560F37F9-C9E7-F22A-0B9D-E60762513A0C}"/>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7FCE1794-9BB5-9CE0-A373-FFF77582A9A0}"/>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20</a:t>
              </a:r>
            </a:p>
          </p:txBody>
        </p:sp>
      </p:grpSp>
      <p:grpSp>
        <p:nvGrpSpPr>
          <p:cNvPr id="74" name="Group 73">
            <a:extLst>
              <a:ext uri="{FF2B5EF4-FFF2-40B4-BE49-F238E27FC236}">
                <a16:creationId xmlns:a16="http://schemas.microsoft.com/office/drawing/2014/main" id="{372E913D-CD1C-FBDD-E4F5-616D53F47CA2}"/>
              </a:ext>
            </a:extLst>
          </p:cNvPr>
          <p:cNvGrpSpPr/>
          <p:nvPr/>
        </p:nvGrpSpPr>
        <p:grpSpPr>
          <a:xfrm>
            <a:off x="1489993" y="3377983"/>
            <a:ext cx="356712" cy="230832"/>
            <a:chOff x="757249" y="4117000"/>
            <a:chExt cx="356712" cy="230832"/>
          </a:xfrm>
        </p:grpSpPr>
        <p:cxnSp>
          <p:nvCxnSpPr>
            <p:cNvPr id="75" name="Straight Connector 74">
              <a:extLst>
                <a:ext uri="{FF2B5EF4-FFF2-40B4-BE49-F238E27FC236}">
                  <a16:creationId xmlns:a16="http://schemas.microsoft.com/office/drawing/2014/main" id="{1B62ECC0-B4B9-08F8-021E-3EB0D76C8BCD}"/>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74D26FFE-9E8D-B72B-ADBA-BED0458CC433}"/>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30</a:t>
              </a:r>
            </a:p>
          </p:txBody>
        </p:sp>
      </p:grpSp>
      <p:grpSp>
        <p:nvGrpSpPr>
          <p:cNvPr id="77" name="Group 76">
            <a:extLst>
              <a:ext uri="{FF2B5EF4-FFF2-40B4-BE49-F238E27FC236}">
                <a16:creationId xmlns:a16="http://schemas.microsoft.com/office/drawing/2014/main" id="{3FC4F994-0FCB-9B67-134F-20EE8B2CC13F}"/>
              </a:ext>
            </a:extLst>
          </p:cNvPr>
          <p:cNvGrpSpPr/>
          <p:nvPr/>
        </p:nvGrpSpPr>
        <p:grpSpPr>
          <a:xfrm>
            <a:off x="1489993" y="3149701"/>
            <a:ext cx="356712" cy="230832"/>
            <a:chOff x="757249" y="4117000"/>
            <a:chExt cx="356712" cy="230832"/>
          </a:xfrm>
        </p:grpSpPr>
        <p:cxnSp>
          <p:nvCxnSpPr>
            <p:cNvPr id="78" name="Straight Connector 77">
              <a:extLst>
                <a:ext uri="{FF2B5EF4-FFF2-40B4-BE49-F238E27FC236}">
                  <a16:creationId xmlns:a16="http://schemas.microsoft.com/office/drawing/2014/main" id="{B1D5F0F4-6DB5-DB5E-3C1A-EE7A8E79FBB7}"/>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72F79855-F419-B374-72A8-3DD18264F283}"/>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40</a:t>
              </a:r>
            </a:p>
          </p:txBody>
        </p:sp>
      </p:grpSp>
      <p:grpSp>
        <p:nvGrpSpPr>
          <p:cNvPr id="80" name="Group 79">
            <a:extLst>
              <a:ext uri="{FF2B5EF4-FFF2-40B4-BE49-F238E27FC236}">
                <a16:creationId xmlns:a16="http://schemas.microsoft.com/office/drawing/2014/main" id="{84362CDD-DE3C-4FC0-B191-7E5BB1D31F8B}"/>
              </a:ext>
            </a:extLst>
          </p:cNvPr>
          <p:cNvGrpSpPr/>
          <p:nvPr/>
        </p:nvGrpSpPr>
        <p:grpSpPr>
          <a:xfrm>
            <a:off x="1489993" y="2921419"/>
            <a:ext cx="356712" cy="230832"/>
            <a:chOff x="757249" y="4117000"/>
            <a:chExt cx="356712" cy="230832"/>
          </a:xfrm>
        </p:grpSpPr>
        <p:cxnSp>
          <p:nvCxnSpPr>
            <p:cNvPr id="81" name="Straight Connector 80">
              <a:extLst>
                <a:ext uri="{FF2B5EF4-FFF2-40B4-BE49-F238E27FC236}">
                  <a16:creationId xmlns:a16="http://schemas.microsoft.com/office/drawing/2014/main" id="{4277D2D7-B3B8-E224-A526-6616469A1E9E}"/>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B2442789-40D4-BFAE-9368-5955D0DD5EB7}"/>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50</a:t>
              </a:r>
            </a:p>
          </p:txBody>
        </p:sp>
      </p:grpSp>
      <p:grpSp>
        <p:nvGrpSpPr>
          <p:cNvPr id="83" name="Group 82">
            <a:extLst>
              <a:ext uri="{FF2B5EF4-FFF2-40B4-BE49-F238E27FC236}">
                <a16:creationId xmlns:a16="http://schemas.microsoft.com/office/drawing/2014/main" id="{E304F0FB-EE88-9ED0-1F6A-CDF8682392B1}"/>
              </a:ext>
            </a:extLst>
          </p:cNvPr>
          <p:cNvGrpSpPr/>
          <p:nvPr/>
        </p:nvGrpSpPr>
        <p:grpSpPr>
          <a:xfrm>
            <a:off x="1489993" y="2693137"/>
            <a:ext cx="356712" cy="230832"/>
            <a:chOff x="757249" y="4117000"/>
            <a:chExt cx="356712" cy="230832"/>
          </a:xfrm>
        </p:grpSpPr>
        <p:cxnSp>
          <p:nvCxnSpPr>
            <p:cNvPr id="84" name="Straight Connector 83">
              <a:extLst>
                <a:ext uri="{FF2B5EF4-FFF2-40B4-BE49-F238E27FC236}">
                  <a16:creationId xmlns:a16="http://schemas.microsoft.com/office/drawing/2014/main" id="{7F525B3E-F26C-2D31-81B9-BF28D7E49ED2}"/>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9108999-8717-5158-8B23-95387A7B54D8}"/>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60</a:t>
              </a:r>
            </a:p>
          </p:txBody>
        </p:sp>
      </p:grpSp>
      <p:grpSp>
        <p:nvGrpSpPr>
          <p:cNvPr id="86" name="Group 85">
            <a:extLst>
              <a:ext uri="{FF2B5EF4-FFF2-40B4-BE49-F238E27FC236}">
                <a16:creationId xmlns:a16="http://schemas.microsoft.com/office/drawing/2014/main" id="{18EC24CB-2DF9-3573-C17B-36C37E87621F}"/>
              </a:ext>
            </a:extLst>
          </p:cNvPr>
          <p:cNvGrpSpPr/>
          <p:nvPr/>
        </p:nvGrpSpPr>
        <p:grpSpPr>
          <a:xfrm>
            <a:off x="1489993" y="2464854"/>
            <a:ext cx="356712" cy="230832"/>
            <a:chOff x="757249" y="4117000"/>
            <a:chExt cx="356712" cy="230832"/>
          </a:xfrm>
        </p:grpSpPr>
        <p:cxnSp>
          <p:nvCxnSpPr>
            <p:cNvPr id="87" name="Straight Connector 86">
              <a:extLst>
                <a:ext uri="{FF2B5EF4-FFF2-40B4-BE49-F238E27FC236}">
                  <a16:creationId xmlns:a16="http://schemas.microsoft.com/office/drawing/2014/main" id="{A50D051F-6979-D256-84FB-E2962CA38A01}"/>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3D9150F0-DE1D-FC0A-3B5E-8FDAAE35BF48}"/>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70</a:t>
              </a:r>
            </a:p>
          </p:txBody>
        </p:sp>
      </p:grpSp>
      <p:grpSp>
        <p:nvGrpSpPr>
          <p:cNvPr id="89" name="Group 88">
            <a:extLst>
              <a:ext uri="{FF2B5EF4-FFF2-40B4-BE49-F238E27FC236}">
                <a16:creationId xmlns:a16="http://schemas.microsoft.com/office/drawing/2014/main" id="{A259E72F-5891-8E9C-59BE-56732F878E7F}"/>
              </a:ext>
            </a:extLst>
          </p:cNvPr>
          <p:cNvGrpSpPr/>
          <p:nvPr/>
        </p:nvGrpSpPr>
        <p:grpSpPr>
          <a:xfrm>
            <a:off x="1489993" y="2236572"/>
            <a:ext cx="356712" cy="230832"/>
            <a:chOff x="757249" y="4117000"/>
            <a:chExt cx="356712" cy="230832"/>
          </a:xfrm>
        </p:grpSpPr>
        <p:cxnSp>
          <p:nvCxnSpPr>
            <p:cNvPr id="90" name="Straight Connector 89">
              <a:extLst>
                <a:ext uri="{FF2B5EF4-FFF2-40B4-BE49-F238E27FC236}">
                  <a16:creationId xmlns:a16="http://schemas.microsoft.com/office/drawing/2014/main" id="{B0396F02-D863-7C22-E101-2C08012DACA0}"/>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5DF4A588-9B5A-FF4F-7A08-37AC2D5E1DDF}"/>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80</a:t>
              </a:r>
            </a:p>
          </p:txBody>
        </p:sp>
      </p:grpSp>
      <p:grpSp>
        <p:nvGrpSpPr>
          <p:cNvPr id="92" name="Group 91">
            <a:extLst>
              <a:ext uri="{FF2B5EF4-FFF2-40B4-BE49-F238E27FC236}">
                <a16:creationId xmlns:a16="http://schemas.microsoft.com/office/drawing/2014/main" id="{2BD38DED-7104-7AF2-C30F-881FDDF1BB0E}"/>
              </a:ext>
            </a:extLst>
          </p:cNvPr>
          <p:cNvGrpSpPr/>
          <p:nvPr/>
        </p:nvGrpSpPr>
        <p:grpSpPr>
          <a:xfrm>
            <a:off x="1489993" y="2008290"/>
            <a:ext cx="356712" cy="230832"/>
            <a:chOff x="757249" y="4117000"/>
            <a:chExt cx="356712" cy="230832"/>
          </a:xfrm>
        </p:grpSpPr>
        <p:cxnSp>
          <p:nvCxnSpPr>
            <p:cNvPr id="93" name="Straight Connector 92">
              <a:extLst>
                <a:ext uri="{FF2B5EF4-FFF2-40B4-BE49-F238E27FC236}">
                  <a16:creationId xmlns:a16="http://schemas.microsoft.com/office/drawing/2014/main" id="{9E3E491F-77C5-3904-2FC1-E0D22B01EBAD}"/>
                </a:ext>
              </a:extLst>
            </p:cNvPr>
            <p:cNvCxnSpPr>
              <a:cxnSpLocks/>
            </p:cNvCxnSpPr>
            <p:nvPr/>
          </p:nvCxnSpPr>
          <p:spPr>
            <a:xfrm rot="5400000" flipV="1">
              <a:off x="1086974" y="420542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D652CCA8-ED6A-CC7D-6A7D-7E7921630C9A}"/>
                </a:ext>
              </a:extLst>
            </p:cNvPr>
            <p:cNvSpPr txBox="1"/>
            <p:nvPr/>
          </p:nvSpPr>
          <p:spPr>
            <a:xfrm>
              <a:off x="757249" y="4117000"/>
              <a:ext cx="300758"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90</a:t>
              </a:r>
            </a:p>
          </p:txBody>
        </p:sp>
      </p:grpSp>
      <p:grpSp>
        <p:nvGrpSpPr>
          <p:cNvPr id="95" name="Group 94">
            <a:extLst>
              <a:ext uri="{FF2B5EF4-FFF2-40B4-BE49-F238E27FC236}">
                <a16:creationId xmlns:a16="http://schemas.microsoft.com/office/drawing/2014/main" id="{06D3F7D3-8917-9235-8973-B243CCFAE649}"/>
              </a:ext>
            </a:extLst>
          </p:cNvPr>
          <p:cNvGrpSpPr/>
          <p:nvPr/>
        </p:nvGrpSpPr>
        <p:grpSpPr>
          <a:xfrm>
            <a:off x="1393022" y="1780008"/>
            <a:ext cx="453683" cy="230832"/>
            <a:chOff x="660278" y="4117000"/>
            <a:chExt cx="453683" cy="230832"/>
          </a:xfrm>
        </p:grpSpPr>
        <p:cxnSp>
          <p:nvCxnSpPr>
            <p:cNvPr id="96" name="Straight Connector 95">
              <a:extLst>
                <a:ext uri="{FF2B5EF4-FFF2-40B4-BE49-F238E27FC236}">
                  <a16:creationId xmlns:a16="http://schemas.microsoft.com/office/drawing/2014/main" id="{D88B37BF-4C6F-8B10-7BE4-97F20DD184FC}"/>
                </a:ext>
              </a:extLst>
            </p:cNvPr>
            <p:cNvCxnSpPr>
              <a:cxnSpLocks/>
            </p:cNvCxnSpPr>
            <p:nvPr/>
          </p:nvCxnSpPr>
          <p:spPr>
            <a:xfrm rot="5400000" flipV="1">
              <a:off x="1086974" y="4205429"/>
              <a:ext cx="0" cy="53975"/>
            </a:xfrm>
            <a:prstGeom prst="line">
              <a:avLst/>
            </a:prstGeom>
            <a:ln w="19050">
              <a:solidFill>
                <a:srgbClr val="002557"/>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1FC7941B-0EF6-3CA0-94BD-5D79C0D1FB82}"/>
                </a:ext>
              </a:extLst>
            </p:cNvPr>
            <p:cNvSpPr txBox="1"/>
            <p:nvPr/>
          </p:nvSpPr>
          <p:spPr>
            <a:xfrm>
              <a:off x="660278" y="4117000"/>
              <a:ext cx="397729" cy="230832"/>
            </a:xfrm>
            <a:prstGeom prst="rect">
              <a:avLst/>
            </a:prstGeom>
            <a:noFill/>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100</a:t>
              </a:r>
            </a:p>
          </p:txBody>
        </p:sp>
      </p:grpSp>
      <p:grpSp>
        <p:nvGrpSpPr>
          <p:cNvPr id="98" name="Group 97">
            <a:extLst>
              <a:ext uri="{FF2B5EF4-FFF2-40B4-BE49-F238E27FC236}">
                <a16:creationId xmlns:a16="http://schemas.microsoft.com/office/drawing/2014/main" id="{EDA40FDE-C859-4266-4AC4-2A975991AF2B}"/>
              </a:ext>
            </a:extLst>
          </p:cNvPr>
          <p:cNvGrpSpPr/>
          <p:nvPr/>
        </p:nvGrpSpPr>
        <p:grpSpPr>
          <a:xfrm>
            <a:off x="1489993" y="4062833"/>
            <a:ext cx="9379699" cy="230832"/>
            <a:chOff x="757249" y="4117000"/>
            <a:chExt cx="9379699" cy="230832"/>
          </a:xfrm>
        </p:grpSpPr>
        <p:cxnSp>
          <p:nvCxnSpPr>
            <p:cNvPr id="99" name="Straight Connector 98">
              <a:extLst>
                <a:ext uri="{FF2B5EF4-FFF2-40B4-BE49-F238E27FC236}">
                  <a16:creationId xmlns:a16="http://schemas.microsoft.com/office/drawing/2014/main" id="{E0131730-C202-5FAF-D027-6C8EE82FD5F1}"/>
                </a:ext>
              </a:extLst>
            </p:cNvPr>
            <p:cNvCxnSpPr>
              <a:cxnSpLocks/>
            </p:cNvCxnSpPr>
            <p:nvPr/>
          </p:nvCxnSpPr>
          <p:spPr>
            <a:xfrm>
              <a:off x="1059986" y="4232416"/>
              <a:ext cx="9076962" cy="0"/>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1878DE90-4F5A-31AE-5795-CDC62B740242}"/>
                </a:ext>
              </a:extLst>
            </p:cNvPr>
            <p:cNvSpPr txBox="1"/>
            <p:nvPr/>
          </p:nvSpPr>
          <p:spPr>
            <a:xfrm>
              <a:off x="757249" y="4117000"/>
              <a:ext cx="300758" cy="230832"/>
            </a:xfrm>
            <a:prstGeom prst="rect">
              <a:avLst/>
            </a:prstGeom>
            <a:noFill/>
            <a:ln w="9525">
              <a:noFill/>
            </a:ln>
          </p:spPr>
          <p:txBody>
            <a:bodyPr wrap="square" rIns="36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0</a:t>
              </a:r>
            </a:p>
          </p:txBody>
        </p:sp>
      </p:grpSp>
      <p:grpSp>
        <p:nvGrpSpPr>
          <p:cNvPr id="101" name="Group 100">
            <a:extLst>
              <a:ext uri="{FF2B5EF4-FFF2-40B4-BE49-F238E27FC236}">
                <a16:creationId xmlns:a16="http://schemas.microsoft.com/office/drawing/2014/main" id="{D47D850B-61A8-0A3A-88C0-1952D12AAB44}"/>
              </a:ext>
            </a:extLst>
          </p:cNvPr>
          <p:cNvGrpSpPr/>
          <p:nvPr/>
        </p:nvGrpSpPr>
        <p:grpSpPr>
          <a:xfrm>
            <a:off x="2017985" y="3757907"/>
            <a:ext cx="829821" cy="307777"/>
            <a:chOff x="4921198" y="3102388"/>
            <a:chExt cx="829821" cy="307777"/>
          </a:xfrm>
        </p:grpSpPr>
        <p:sp>
          <p:nvSpPr>
            <p:cNvPr id="102" name="TextBox 101">
              <a:extLst>
                <a:ext uri="{FF2B5EF4-FFF2-40B4-BE49-F238E27FC236}">
                  <a16:creationId xmlns:a16="http://schemas.microsoft.com/office/drawing/2014/main" id="{B9FC495C-91ED-15DA-8ED4-580DF3BA03C6}"/>
                </a:ext>
              </a:extLst>
            </p:cNvPr>
            <p:cNvSpPr txBox="1"/>
            <p:nvPr/>
          </p:nvSpPr>
          <p:spPr>
            <a:xfrm>
              <a:off x="4965205" y="3102388"/>
              <a:ext cx="785814"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2557"/>
                  </a:solidFill>
                  <a:effectLst/>
                  <a:uLnTx/>
                  <a:uFillTx/>
                  <a:latin typeface="Arial" panose="020B0604020202020204"/>
                  <a:ea typeface="+mn-ea"/>
                  <a:cs typeface="+mn-cs"/>
                </a:rPr>
                <a:t>SG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2557"/>
                  </a:solidFill>
                  <a:effectLst/>
                  <a:uLnTx/>
                  <a:uFillTx/>
                  <a:latin typeface="Arial" panose="020B0604020202020204"/>
                  <a:ea typeface="+mn-ea"/>
                  <a:cs typeface="+mn-cs"/>
                </a:rPr>
                <a:t>TPC</a:t>
              </a:r>
            </a:p>
          </p:txBody>
        </p:sp>
        <p:sp>
          <p:nvSpPr>
            <p:cNvPr id="103" name="Freeform 274">
              <a:extLst>
                <a:ext uri="{FF2B5EF4-FFF2-40B4-BE49-F238E27FC236}">
                  <a16:creationId xmlns:a16="http://schemas.microsoft.com/office/drawing/2014/main" id="{A1AD40C9-3521-22C2-749A-ED36DD98250B}"/>
                </a:ext>
              </a:extLst>
            </p:cNvPr>
            <p:cNvSpPr>
              <a:spLocks/>
            </p:cNvSpPr>
            <p:nvPr/>
          </p:nvSpPr>
          <p:spPr>
            <a:xfrm>
              <a:off x="4935778" y="3160358"/>
              <a:ext cx="71996" cy="72000"/>
            </a:xfrm>
            <a:custGeom>
              <a:avLst/>
              <a:gdLst>
                <a:gd name="connsiteX0" fmla="*/ 76001 w 76000"/>
                <a:gd name="connsiteY0" fmla="*/ 20173 h 40262"/>
                <a:gd name="connsiteX1" fmla="*/ 38159 w 76000"/>
                <a:gd name="connsiteY1" fmla="*/ 0 h 40262"/>
                <a:gd name="connsiteX2" fmla="*/ 0 w 76000"/>
                <a:gd name="connsiteY2" fmla="*/ 20173 h 40262"/>
                <a:gd name="connsiteX3" fmla="*/ 38159 w 76000"/>
                <a:gd name="connsiteY3" fmla="*/ 40263 h 40262"/>
                <a:gd name="connsiteX4" fmla="*/ 76001 w 76000"/>
                <a:gd name="connsiteY4" fmla="*/ 20173 h 4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0" h="40262">
                  <a:moveTo>
                    <a:pt x="76001" y="20173"/>
                  </a:moveTo>
                  <a:cubicBezTo>
                    <a:pt x="76001" y="8994"/>
                    <a:pt x="59059" y="0"/>
                    <a:pt x="38159" y="0"/>
                  </a:cubicBezTo>
                  <a:cubicBezTo>
                    <a:pt x="17258" y="0"/>
                    <a:pt x="0" y="8994"/>
                    <a:pt x="0" y="20173"/>
                  </a:cubicBezTo>
                  <a:cubicBezTo>
                    <a:pt x="0" y="31353"/>
                    <a:pt x="17100" y="40263"/>
                    <a:pt x="38159" y="40263"/>
                  </a:cubicBezTo>
                  <a:cubicBezTo>
                    <a:pt x="59217" y="40263"/>
                    <a:pt x="76001" y="31269"/>
                    <a:pt x="76001" y="20173"/>
                  </a:cubicBezTo>
                </a:path>
              </a:pathLst>
            </a:custGeom>
            <a:solidFill>
              <a:srgbClr val="34B4A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75">
              <a:extLst>
                <a:ext uri="{FF2B5EF4-FFF2-40B4-BE49-F238E27FC236}">
                  <a16:creationId xmlns:a16="http://schemas.microsoft.com/office/drawing/2014/main" id="{26E8BE8A-944E-543F-7EBF-0EC189E02899}"/>
                </a:ext>
              </a:extLst>
            </p:cNvPr>
            <p:cNvSpPr>
              <a:spLocks noChangeAspect="1"/>
            </p:cNvSpPr>
            <p:nvPr/>
          </p:nvSpPr>
          <p:spPr>
            <a:xfrm>
              <a:off x="4921198" y="3280612"/>
              <a:ext cx="101156" cy="53701"/>
            </a:xfrm>
            <a:custGeom>
              <a:avLst/>
              <a:gdLst>
                <a:gd name="connsiteX0" fmla="*/ 38000 w 76000"/>
                <a:gd name="connsiteY0" fmla="*/ 40347 h 40346"/>
                <a:gd name="connsiteX1" fmla="*/ 0 w 76000"/>
                <a:gd name="connsiteY1" fmla="*/ 0 h 40346"/>
                <a:gd name="connsiteX2" fmla="*/ 76001 w 76000"/>
                <a:gd name="connsiteY2" fmla="*/ 0 h 40346"/>
                <a:gd name="connsiteX3" fmla="*/ 38000 w 76000"/>
                <a:gd name="connsiteY3" fmla="*/ 40347 h 40346"/>
              </a:gdLst>
              <a:ahLst/>
              <a:cxnLst>
                <a:cxn ang="0">
                  <a:pos x="connsiteX0" y="connsiteY0"/>
                </a:cxn>
                <a:cxn ang="0">
                  <a:pos x="connsiteX1" y="connsiteY1"/>
                </a:cxn>
                <a:cxn ang="0">
                  <a:pos x="connsiteX2" y="connsiteY2"/>
                </a:cxn>
                <a:cxn ang="0">
                  <a:pos x="connsiteX3" y="connsiteY3"/>
                </a:cxn>
              </a:cxnLst>
              <a:rect l="l" t="t" r="r" b="b"/>
              <a:pathLst>
                <a:path w="76000" h="40346">
                  <a:moveTo>
                    <a:pt x="38000" y="40347"/>
                  </a:moveTo>
                  <a:lnTo>
                    <a:pt x="0" y="0"/>
                  </a:lnTo>
                  <a:lnTo>
                    <a:pt x="76001" y="0"/>
                  </a:lnTo>
                  <a:lnTo>
                    <a:pt x="38000" y="40347"/>
                  </a:lnTo>
                  <a:close/>
                </a:path>
              </a:pathLst>
            </a:custGeom>
            <a:solidFill>
              <a:srgbClr val="A6A6A6"/>
            </a:solidFill>
            <a:ln w="15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aphicFrame>
        <p:nvGraphicFramePr>
          <p:cNvPr id="105" name="Content Placeholder 8">
            <a:extLst>
              <a:ext uri="{FF2B5EF4-FFF2-40B4-BE49-F238E27FC236}">
                <a16:creationId xmlns:a16="http://schemas.microsoft.com/office/drawing/2014/main" id="{C2F70771-9FC3-86E3-7F33-7A789792C1F5}"/>
              </a:ext>
            </a:extLst>
          </p:cNvPr>
          <p:cNvGraphicFramePr>
            <a:graphicFrameLocks/>
          </p:cNvGraphicFramePr>
          <p:nvPr/>
        </p:nvGraphicFramePr>
        <p:xfrm>
          <a:off x="7654187" y="1572425"/>
          <a:ext cx="4176413" cy="1706940"/>
        </p:xfrm>
        <a:graphic>
          <a:graphicData uri="http://schemas.openxmlformats.org/drawingml/2006/table">
            <a:tbl>
              <a:tblPr firstRow="1" bandRow="1">
                <a:tableStyleId>{5C22544A-7EE6-4342-B048-85BDC9FD1C3A}</a:tableStyleId>
              </a:tblPr>
              <a:tblGrid>
                <a:gridCol w="1959428">
                  <a:extLst>
                    <a:ext uri="{9D8B030D-6E8A-4147-A177-3AD203B41FA5}">
                      <a16:colId xmlns:a16="http://schemas.microsoft.com/office/drawing/2014/main" val="2275183721"/>
                    </a:ext>
                  </a:extLst>
                </a:gridCol>
                <a:gridCol w="1223585">
                  <a:extLst>
                    <a:ext uri="{9D8B030D-6E8A-4147-A177-3AD203B41FA5}">
                      <a16:colId xmlns:a16="http://schemas.microsoft.com/office/drawing/2014/main" val="20001"/>
                    </a:ext>
                  </a:extLst>
                </a:gridCol>
                <a:gridCol w="993400">
                  <a:extLst>
                    <a:ext uri="{9D8B030D-6E8A-4147-A177-3AD203B41FA5}">
                      <a16:colId xmlns:a16="http://schemas.microsoft.com/office/drawing/2014/main" val="2836121545"/>
                    </a:ext>
                  </a:extLst>
                </a:gridCol>
              </a:tblGrid>
              <a:tr h="149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solidFill>
                          <a:schemeClr val="bg1"/>
                        </a:solidFill>
                        <a:latin typeface="+mn-lt"/>
                        <a:cs typeface="Arial" panose="020B0604020202020204" pitchFamily="34" charset="0"/>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1000" u="none" strike="noStrike" kern="1200" cap="none" dirty="0">
                          <a:solidFill>
                            <a:schemeClr val="bg1"/>
                          </a:solidFill>
                          <a:latin typeface="+mn-lt"/>
                          <a:ea typeface="+mn-ea"/>
                          <a:cs typeface="+mn-cs"/>
                          <a:sym typeface="Arial"/>
                        </a:rPr>
                        <a:t>SG </a:t>
                      </a:r>
                      <a:r>
                        <a:rPr lang="en-GB" altLang="zh-CN" sz="1000" u="none" strike="noStrike" kern="1200" cap="none" dirty="0">
                          <a:solidFill>
                            <a:schemeClr val="bg1"/>
                          </a:solidFill>
                          <a:latin typeface="+mn-lt"/>
                          <a:ea typeface="+mn-ea"/>
                          <a:cs typeface="+mn-cs"/>
                          <a:sym typeface="Arial"/>
                        </a:rPr>
                        <a:t>(n = 272)</a:t>
                      </a:r>
                      <a:endParaRPr lang="en-GB" altLang="zh-CN" sz="1000" u="none" strike="noStrike" kern="1200" cap="none" dirty="0">
                        <a:solidFill>
                          <a:schemeClr val="bg1"/>
                        </a:solidFill>
                        <a:latin typeface="+mn-lt"/>
                        <a:ea typeface="+mn-ea"/>
                        <a:cs typeface="+mn-cs"/>
                      </a:endParaRPr>
                    </a:p>
                  </a:txBody>
                  <a:tcPr marL="7625" marR="7625" marT="76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1000" u="none" strike="noStrike" kern="1200" cap="none" dirty="0">
                          <a:solidFill>
                            <a:schemeClr val="bg1"/>
                          </a:solidFill>
                          <a:latin typeface="+mn-lt"/>
                          <a:ea typeface="+mn-ea"/>
                          <a:cs typeface="+mn-cs"/>
                          <a:sym typeface="Arial"/>
                        </a:rPr>
                        <a:t>TPC </a:t>
                      </a:r>
                      <a:r>
                        <a:rPr lang="en-GB" altLang="zh-CN" sz="1000" u="none" strike="noStrike" kern="1200" cap="none" dirty="0">
                          <a:solidFill>
                            <a:schemeClr val="bg1"/>
                          </a:solidFill>
                          <a:latin typeface="+mn-lt"/>
                          <a:ea typeface="+mn-ea"/>
                          <a:cs typeface="+mn-cs"/>
                          <a:sym typeface="Arial"/>
                        </a:rPr>
                        <a:t>(n = 271)</a:t>
                      </a:r>
                    </a:p>
                  </a:txBody>
                  <a:tcPr marL="7625" marR="7625" marT="7625"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000" b="1" u="none" strike="noStrike" kern="1200" cap="none" dirty="0">
                          <a:solidFill>
                            <a:srgbClr val="002557"/>
                          </a:solidFill>
                          <a:latin typeface="+mn-lt"/>
                          <a:ea typeface="+mn-ea"/>
                          <a:cs typeface="+mn-cs"/>
                        </a:rPr>
                        <a:t>Median OS, </a:t>
                      </a:r>
                      <a:r>
                        <a:rPr lang="en-US" sz="1000" b="1" u="none" strike="noStrike" kern="1200" cap="none" dirty="0" err="1">
                          <a:solidFill>
                            <a:srgbClr val="002557"/>
                          </a:solidFill>
                          <a:latin typeface="+mn-lt"/>
                          <a:ea typeface="+mn-ea"/>
                          <a:cs typeface="+mn-cs"/>
                        </a:rPr>
                        <a:t>mo</a:t>
                      </a:r>
                      <a:r>
                        <a:rPr lang="en-US" sz="1000" b="1" u="none" strike="noStrike" kern="1200" cap="none" dirty="0">
                          <a:solidFill>
                            <a:srgbClr val="002557"/>
                          </a:solidFill>
                          <a:latin typeface="+mn-lt"/>
                          <a:ea typeface="+mn-ea"/>
                          <a:cs typeface="+mn-cs"/>
                        </a:rPr>
                        <a:t> (95% CI)</a:t>
                      </a:r>
                    </a:p>
                  </a:txBody>
                  <a:tcPr marL="91451" marR="91451" marT="45725" marB="457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1000" b="0" i="0" u="none" strike="noStrike" cap="none" normalizeH="0" baseline="0" dirty="0">
                          <a:ln>
                            <a:noFill/>
                          </a:ln>
                          <a:solidFill>
                            <a:srgbClr val="002557"/>
                          </a:solidFill>
                          <a:effectLst/>
                          <a:latin typeface="+mn-lt"/>
                          <a:ea typeface="MS PGothic"/>
                        </a:rPr>
                        <a:t>14.5 (13.0-16.0)</a:t>
                      </a:r>
                    </a:p>
                  </a:txBody>
                  <a:tcPr marL="7625" marR="7625" marT="76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1000" b="0" u="none" strike="noStrike" kern="1200" cap="none" dirty="0">
                          <a:solidFill>
                            <a:srgbClr val="002557"/>
                          </a:solidFill>
                          <a:latin typeface="+mn-lt"/>
                          <a:ea typeface="+mn-ea"/>
                          <a:cs typeface="+mn-cs"/>
                        </a:rPr>
                        <a:t>11.2 (10.2-12.6)</a:t>
                      </a:r>
                      <a:endParaRPr lang="zh-CN" altLang="en-US" sz="1000" b="0" u="none" strike="noStrike" kern="1200" cap="none" dirty="0">
                        <a:solidFill>
                          <a:srgbClr val="002557"/>
                        </a:solidFill>
                        <a:latin typeface="+mn-lt"/>
                        <a:ea typeface="+mn-ea"/>
                        <a:cs typeface="+mn-cs"/>
                      </a:endParaRPr>
                    </a:p>
                  </a:txBody>
                  <a:tcPr marL="7625" marR="7625" marT="76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5249077"/>
                  </a:ext>
                </a:extLst>
              </a:tr>
              <a:tr h="122162">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1000" b="1" u="none" strike="noStrike" kern="1200" cap="none" dirty="0">
                          <a:solidFill>
                            <a:srgbClr val="002557"/>
                          </a:solidFill>
                          <a:latin typeface="+mn-lt"/>
                          <a:ea typeface="+mn-ea"/>
                          <a:cs typeface="+mn-cs"/>
                        </a:rPr>
                        <a:t>Stratified HR (95% CI)</a:t>
                      </a:r>
                    </a:p>
                  </a:txBody>
                  <a:tcPr marL="91451" marR="91451" marT="45725" marB="457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000" b="1" u="none" strike="noStrike" kern="1200" cap="none" dirty="0">
                          <a:solidFill>
                            <a:srgbClr val="002557"/>
                          </a:solidFill>
                          <a:latin typeface="+mn-lt"/>
                          <a:ea typeface="+mn-ea"/>
                          <a:cs typeface="+mn-cs"/>
                        </a:rPr>
                        <a:t>0.79</a:t>
                      </a:r>
                      <a:r>
                        <a:rPr lang="en-US" sz="1000" u="none" strike="noStrike" kern="1200" cap="none" dirty="0">
                          <a:solidFill>
                            <a:srgbClr val="002557"/>
                          </a:solidFill>
                          <a:latin typeface="+mn-lt"/>
                          <a:ea typeface="+mn-ea"/>
                          <a:cs typeface="+mn-cs"/>
                        </a:rPr>
                        <a:t> (0.65</a:t>
                      </a:r>
                      <a:r>
                        <a:rPr kumimoji="0" lang="en-GB" altLang="zh-CN" sz="1000" b="0" i="0" u="none" strike="noStrike" cap="none" normalizeH="0" baseline="0" dirty="0">
                          <a:ln>
                            <a:noFill/>
                          </a:ln>
                          <a:solidFill>
                            <a:srgbClr val="002557"/>
                          </a:solidFill>
                          <a:effectLst/>
                          <a:latin typeface="+mn-lt"/>
                          <a:ea typeface="MS PGothic"/>
                          <a:cs typeface="Arial"/>
                        </a:rPr>
                        <a:t>-</a:t>
                      </a:r>
                      <a:r>
                        <a:rPr kumimoji="0" lang="en-US" altLang="zh-CN" sz="1000" b="0" i="0" u="none" strike="noStrike" kern="1200" cap="none" normalizeH="0" baseline="0" dirty="0">
                          <a:ln>
                            <a:noFill/>
                          </a:ln>
                          <a:solidFill>
                            <a:srgbClr val="002557"/>
                          </a:solidFill>
                          <a:effectLst/>
                          <a:latin typeface="+mn-lt"/>
                          <a:ea typeface="+mn-ea"/>
                          <a:cs typeface="+mn-cs"/>
                        </a:rPr>
                        <a:t>0.95</a:t>
                      </a:r>
                      <a:r>
                        <a:rPr lang="en-US" sz="1000" u="none" strike="noStrike" kern="1200" cap="none" dirty="0">
                          <a:solidFill>
                            <a:srgbClr val="002557"/>
                          </a:solidFill>
                          <a:latin typeface="+mn-lt"/>
                          <a:ea typeface="+mn-ea"/>
                          <a:cs typeface="+mn-cs"/>
                        </a:rPr>
                        <a:t>)</a:t>
                      </a:r>
                    </a:p>
                  </a:txBody>
                  <a:tcPr marL="7625" marR="7625" marT="76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lnL w="12700" cmpd="sng">
                      <a:noFill/>
                    </a:lnL>
                    <a:lnT w="6350" cap="flat" cmpd="sng" algn="ctr">
                      <a:noFill/>
                      <a:prstDash val="solid"/>
                      <a:round/>
                      <a:headEnd type="none" w="med" len="med"/>
                      <a:tailEnd type="none" w="med" len="med"/>
                    </a:lnT>
                  </a:tcPr>
                </a:tc>
                <a:extLst>
                  <a:ext uri="{0D108BD9-81ED-4DB2-BD59-A6C34878D82A}">
                    <a16:rowId xmlns:a16="http://schemas.microsoft.com/office/drawing/2014/main" val="10002"/>
                  </a:ext>
                </a:extLst>
              </a:tr>
              <a:tr h="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altLang="zh-CN" sz="1000" b="1" i="0" u="none" strike="noStrike" kern="1200" cap="none" dirty="0">
                          <a:solidFill>
                            <a:srgbClr val="002557"/>
                          </a:solidFill>
                          <a:latin typeface="+mn-lt"/>
                          <a:ea typeface="+mn-ea"/>
                          <a:cs typeface="+mn-cs"/>
                        </a:rPr>
                        <a:t>Nominal </a:t>
                      </a:r>
                      <a:r>
                        <a:rPr lang="en-US" altLang="zh-CN" sz="1000" b="1" i="1" u="none" strike="noStrike" kern="1200" cap="none" dirty="0">
                          <a:solidFill>
                            <a:srgbClr val="002557"/>
                          </a:solidFill>
                          <a:latin typeface="+mn-lt"/>
                          <a:ea typeface="+mn-ea"/>
                          <a:cs typeface="+mn-cs"/>
                        </a:rPr>
                        <a:t>P</a:t>
                      </a:r>
                      <a:r>
                        <a:rPr lang="en-US" altLang="zh-CN" sz="1000" b="1" u="none" strike="noStrike" kern="1200" cap="none" dirty="0">
                          <a:solidFill>
                            <a:srgbClr val="002557"/>
                          </a:solidFill>
                          <a:latin typeface="+mn-lt"/>
                          <a:ea typeface="+mn-ea"/>
                          <a:cs typeface="+mn-cs"/>
                        </a:rPr>
                        <a:t>-</a:t>
                      </a:r>
                      <a:r>
                        <a:rPr lang="en-US" altLang="zh-CN" sz="1000" b="1" u="none" strike="noStrike" kern="1200" cap="none" dirty="0" err="1">
                          <a:solidFill>
                            <a:srgbClr val="002557"/>
                          </a:solidFill>
                          <a:latin typeface="+mn-lt"/>
                          <a:ea typeface="+mn-ea"/>
                          <a:cs typeface="+mn-cs"/>
                        </a:rPr>
                        <a:t>value</a:t>
                      </a:r>
                      <a:r>
                        <a:rPr lang="en-US" altLang="zh-CN" sz="1000" b="1" u="none" strike="noStrike" kern="1200" cap="none" baseline="30000" dirty="0" err="1">
                          <a:solidFill>
                            <a:srgbClr val="002557"/>
                          </a:solidFill>
                          <a:latin typeface="+mn-lt"/>
                          <a:ea typeface="+mn-ea"/>
                          <a:cs typeface="+mn-cs"/>
                        </a:rPr>
                        <a:t>a</a:t>
                      </a:r>
                      <a:endParaRPr lang="en-US" sz="1000" b="1" u="none" strike="noStrike" kern="1200" cap="none" dirty="0">
                        <a:solidFill>
                          <a:srgbClr val="002557"/>
                        </a:solidFill>
                        <a:latin typeface="+mn-lt"/>
                        <a:ea typeface="+mn-ea"/>
                        <a:cs typeface="+mn-cs"/>
                      </a:endParaRPr>
                    </a:p>
                  </a:txBody>
                  <a:tcPr marL="91451" marR="91451" marT="45725" marB="457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000" b="0" u="none" strike="noStrike" kern="1200" cap="none" dirty="0">
                          <a:solidFill>
                            <a:srgbClr val="002557"/>
                          </a:solidFill>
                          <a:latin typeface="+mn-lt"/>
                          <a:ea typeface="+mn-ea"/>
                          <a:cs typeface="+mn-cs"/>
                        </a:rPr>
                        <a:t>0.0133</a:t>
                      </a:r>
                    </a:p>
                  </a:txBody>
                  <a:tcPr marL="7625" marR="7625" marT="76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zh-CN" altLang="en-US" sz="1500" u="none" strike="noStrike" kern="1200" cap="none">
                        <a:solidFill>
                          <a:schemeClr val="dk1"/>
                        </a:solidFill>
                        <a:latin typeface="+mn-lt"/>
                        <a:ea typeface="+mn-ea"/>
                        <a:cs typeface="+mn-cs"/>
                      </a:endParaRPr>
                    </a:p>
                  </a:txBody>
                  <a:tcPr marL="7625" marR="7625" marT="76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8369177"/>
                  </a:ext>
                </a:extLst>
              </a:tr>
              <a:tr h="139125">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000" b="1" u="none" strike="noStrike" kern="1200" cap="none" dirty="0">
                          <a:solidFill>
                            <a:srgbClr val="002557"/>
                          </a:solidFill>
                          <a:latin typeface="+mn-lt"/>
                          <a:ea typeface="+mn-ea"/>
                          <a:cs typeface="+mn-cs"/>
                        </a:rPr>
                        <a:t>12-month OS rate, % (95% CI)</a:t>
                      </a:r>
                    </a:p>
                  </a:txBody>
                  <a:tcPr marL="91451" marR="91451" marT="45725" marB="457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000" b="0" u="none" strike="noStrike" kern="1200" cap="none" dirty="0">
                          <a:solidFill>
                            <a:srgbClr val="002557"/>
                          </a:solidFill>
                          <a:latin typeface="+mn-lt"/>
                          <a:ea typeface="+mn-ea"/>
                          <a:cs typeface="+mn-cs"/>
                        </a:rPr>
                        <a:t>60.9 (54.8-66.4)</a:t>
                      </a:r>
                    </a:p>
                  </a:txBody>
                  <a:tcPr marL="7625" marR="7625" marT="76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solidFill>
                            <a:srgbClr val="002557"/>
                          </a:solidFill>
                        </a:rPr>
                        <a:t>47.1 (41.0-53.0)</a:t>
                      </a:r>
                    </a:p>
                  </a:txBody>
                  <a:tcPr marL="7625" marR="7625" marT="76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63509386"/>
                  </a:ext>
                </a:extLst>
              </a:tr>
              <a:tr h="139125">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000" b="1" u="none" strike="noStrike" kern="1200" cap="none" dirty="0">
                          <a:solidFill>
                            <a:srgbClr val="002557"/>
                          </a:solidFill>
                          <a:latin typeface="+mn-lt"/>
                          <a:ea typeface="+mn-ea"/>
                          <a:cs typeface="+mn-cs"/>
                        </a:rPr>
                        <a:t>18-month OS rate, % (95% CI)</a:t>
                      </a:r>
                    </a:p>
                  </a:txBody>
                  <a:tcPr marL="91451" marR="91451" marT="45725" marB="457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000" b="0" u="none" strike="noStrike" kern="1200" cap="none" dirty="0">
                          <a:solidFill>
                            <a:srgbClr val="002557"/>
                          </a:solidFill>
                          <a:latin typeface="+mn-lt"/>
                          <a:ea typeface="+mn-ea"/>
                          <a:cs typeface="+mn-cs"/>
                        </a:rPr>
                        <a:t>39.2 (33.4-45.0)</a:t>
                      </a:r>
                    </a:p>
                  </a:txBody>
                  <a:tcPr marL="7625" marR="7625" marT="76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solidFill>
                            <a:srgbClr val="002557"/>
                          </a:solidFill>
                        </a:rPr>
                        <a:t>31.7 (26.2-37.4)</a:t>
                      </a:r>
                    </a:p>
                  </a:txBody>
                  <a:tcPr marL="7625" marR="7625" marT="76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6741340"/>
                  </a:ext>
                </a:extLst>
              </a:tr>
              <a:tr h="139125">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000" b="1" u="none" strike="noStrike" kern="1200" cap="none" dirty="0">
                          <a:solidFill>
                            <a:srgbClr val="002557"/>
                          </a:solidFill>
                          <a:latin typeface="+mn-lt"/>
                          <a:ea typeface="+mn-ea"/>
                          <a:cs typeface="+mn-cs"/>
                        </a:rPr>
                        <a:t>24-month OS rate, % (95% CI)</a:t>
                      </a:r>
                    </a:p>
                  </a:txBody>
                  <a:tcPr marL="91451" marR="91451" marT="45725" marB="45725"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000" b="0" u="none" strike="noStrike" kern="1200" cap="none" dirty="0">
                          <a:solidFill>
                            <a:srgbClr val="002557"/>
                          </a:solidFill>
                          <a:latin typeface="+mn-lt"/>
                          <a:ea typeface="+mn-ea"/>
                          <a:cs typeface="+mn-cs"/>
                        </a:rPr>
                        <a:t>25.7 (20.5-31.2)</a:t>
                      </a:r>
                    </a:p>
                  </a:txBody>
                  <a:tcPr marL="7625" marR="7625" marT="76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solidFill>
                            <a:srgbClr val="002557"/>
                          </a:solidFill>
                        </a:rPr>
                        <a:t>21.1 (16.3-26.3)</a:t>
                      </a:r>
                    </a:p>
                  </a:txBody>
                  <a:tcPr marL="7625" marR="7625" marT="76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2155263"/>
                  </a:ext>
                </a:extLst>
              </a:tr>
            </a:tbl>
          </a:graphicData>
        </a:graphic>
      </p:graphicFrame>
      <p:grpSp>
        <p:nvGrpSpPr>
          <p:cNvPr id="106" name="Group 105">
            <a:extLst>
              <a:ext uri="{FF2B5EF4-FFF2-40B4-BE49-F238E27FC236}">
                <a16:creationId xmlns:a16="http://schemas.microsoft.com/office/drawing/2014/main" id="{056BC2D8-A978-5864-1821-66F02132276F}"/>
              </a:ext>
            </a:extLst>
          </p:cNvPr>
          <p:cNvGrpSpPr/>
          <p:nvPr/>
        </p:nvGrpSpPr>
        <p:grpSpPr>
          <a:xfrm>
            <a:off x="9768814" y="4178249"/>
            <a:ext cx="374645" cy="284807"/>
            <a:chOff x="1873254" y="4178249"/>
            <a:chExt cx="374645" cy="284807"/>
          </a:xfrm>
        </p:grpSpPr>
        <p:sp>
          <p:nvSpPr>
            <p:cNvPr id="107" name="TextBox 106">
              <a:extLst>
                <a:ext uri="{FF2B5EF4-FFF2-40B4-BE49-F238E27FC236}">
                  <a16:creationId xmlns:a16="http://schemas.microsoft.com/office/drawing/2014/main" id="{4F89212A-BF04-6E9E-D558-86DB2C163B44}"/>
                </a:ext>
              </a:extLst>
            </p:cNvPr>
            <p:cNvSpPr txBox="1"/>
            <p:nvPr/>
          </p:nvSpPr>
          <p:spPr>
            <a:xfrm>
              <a:off x="1873254" y="4232224"/>
              <a:ext cx="374645" cy="230832"/>
            </a:xfrm>
            <a:prstGeom prst="rect">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a:ea typeface="+mn-ea"/>
                  <a:cs typeface="+mn-cs"/>
                </a:rPr>
                <a:t>36</a:t>
              </a:r>
            </a:p>
          </p:txBody>
        </p:sp>
        <p:cxnSp>
          <p:nvCxnSpPr>
            <p:cNvPr id="108" name="Straight Connector 107">
              <a:extLst>
                <a:ext uri="{FF2B5EF4-FFF2-40B4-BE49-F238E27FC236}">
                  <a16:creationId xmlns:a16="http://schemas.microsoft.com/office/drawing/2014/main" id="{78FEC951-38EA-099F-952E-B2B95A9F47F1}"/>
                </a:ext>
              </a:extLst>
            </p:cNvPr>
            <p:cNvCxnSpPr>
              <a:cxnSpLocks/>
              <a:stCxn id="107" idx="0"/>
            </p:cNvCxnSpPr>
            <p:nvPr/>
          </p:nvCxnSpPr>
          <p:spPr>
            <a:xfrm flipV="1">
              <a:off x="2060577" y="4178249"/>
              <a:ext cx="0" cy="53975"/>
            </a:xfrm>
            <a:prstGeom prst="line">
              <a:avLst/>
            </a:prstGeom>
            <a:ln w="12700">
              <a:solidFill>
                <a:srgbClr val="002557"/>
              </a:solidFill>
            </a:ln>
          </p:spPr>
          <p:style>
            <a:lnRef idx="1">
              <a:schemeClr val="accent1"/>
            </a:lnRef>
            <a:fillRef idx="0">
              <a:schemeClr val="accent1"/>
            </a:fillRef>
            <a:effectRef idx="0">
              <a:schemeClr val="accent1"/>
            </a:effectRef>
            <a:fontRef idx="minor">
              <a:schemeClr val="tx1"/>
            </a:fontRef>
          </p:style>
        </p:cxnSp>
      </p:grpSp>
      <p:cxnSp>
        <p:nvCxnSpPr>
          <p:cNvPr id="109" name="Straight Connector 108">
            <a:extLst>
              <a:ext uri="{FF2B5EF4-FFF2-40B4-BE49-F238E27FC236}">
                <a16:creationId xmlns:a16="http://schemas.microsoft.com/office/drawing/2014/main" id="{BCC7CEB4-0AF9-9749-9570-9E4AF0966C46}"/>
              </a:ext>
            </a:extLst>
          </p:cNvPr>
          <p:cNvCxnSpPr>
            <a:cxnSpLocks/>
          </p:cNvCxnSpPr>
          <p:nvPr/>
        </p:nvCxnSpPr>
        <p:spPr>
          <a:xfrm>
            <a:off x="7257274" y="2051552"/>
            <a:ext cx="0" cy="2101673"/>
          </a:xfrm>
          <a:prstGeom prst="line">
            <a:avLst/>
          </a:prstGeom>
          <a:ln>
            <a:solidFill>
              <a:srgbClr val="002557"/>
            </a:solidFill>
            <a:prstDash val="dash"/>
          </a:ln>
        </p:spPr>
        <p:style>
          <a:lnRef idx="1">
            <a:schemeClr val="dk1"/>
          </a:lnRef>
          <a:fillRef idx="0">
            <a:schemeClr val="dk1"/>
          </a:fillRef>
          <a:effectRef idx="0">
            <a:schemeClr val="dk1"/>
          </a:effectRef>
          <a:fontRef idx="minor">
            <a:schemeClr val="tx1"/>
          </a:fontRef>
        </p:style>
      </p:cxnSp>
      <p:sp>
        <p:nvSpPr>
          <p:cNvPr id="110" name="TextBox 109">
            <a:extLst>
              <a:ext uri="{FF2B5EF4-FFF2-40B4-BE49-F238E27FC236}">
                <a16:creationId xmlns:a16="http://schemas.microsoft.com/office/drawing/2014/main" id="{B251E091-D114-FA9A-E915-70C31D3B3D5B}"/>
              </a:ext>
            </a:extLst>
          </p:cNvPr>
          <p:cNvSpPr txBox="1"/>
          <p:nvPr/>
        </p:nvSpPr>
        <p:spPr>
          <a:xfrm>
            <a:off x="6864367" y="1835921"/>
            <a:ext cx="78581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557"/>
                </a:solidFill>
                <a:effectLst/>
                <a:uLnTx/>
                <a:uFillTx/>
                <a:latin typeface="Arial" panose="020B0604020202020204"/>
                <a:ea typeface="+mn-ea"/>
                <a:cs typeface="+mn-cs"/>
              </a:rPr>
              <a:t>24 months</a:t>
            </a:r>
          </a:p>
        </p:txBody>
      </p:sp>
      <p:grpSp>
        <p:nvGrpSpPr>
          <p:cNvPr id="111" name="Group 110">
            <a:extLst>
              <a:ext uri="{FF2B5EF4-FFF2-40B4-BE49-F238E27FC236}">
                <a16:creationId xmlns:a16="http://schemas.microsoft.com/office/drawing/2014/main" id="{20FB8362-A313-8014-2D55-61125F483ED4}"/>
              </a:ext>
            </a:extLst>
          </p:cNvPr>
          <p:cNvGrpSpPr/>
          <p:nvPr/>
        </p:nvGrpSpPr>
        <p:grpSpPr>
          <a:xfrm>
            <a:off x="1817745" y="1845052"/>
            <a:ext cx="8100409" cy="2066546"/>
            <a:chOff x="1817745" y="1845052"/>
            <a:chExt cx="8100409" cy="2066546"/>
          </a:xfrm>
        </p:grpSpPr>
        <p:sp>
          <p:nvSpPr>
            <p:cNvPr id="112" name="Freeform 330">
              <a:extLst>
                <a:ext uri="{FF2B5EF4-FFF2-40B4-BE49-F238E27FC236}">
                  <a16:creationId xmlns:a16="http://schemas.microsoft.com/office/drawing/2014/main" id="{CC451F81-38FE-B17A-DD1D-32AF942424B4}"/>
                </a:ext>
              </a:extLst>
            </p:cNvPr>
            <p:cNvSpPr>
              <a:spLocks noChangeAspect="1"/>
            </p:cNvSpPr>
            <p:nvPr/>
          </p:nvSpPr>
          <p:spPr>
            <a:xfrm>
              <a:off x="1817745" y="1845052"/>
              <a:ext cx="72000" cy="72000"/>
            </a:xfrm>
            <a:custGeom>
              <a:avLst/>
              <a:gdLst>
                <a:gd name="connsiteX0" fmla="*/ 76537 w 76536"/>
                <a:gd name="connsiteY0" fmla="*/ 20353 h 40705"/>
                <a:gd name="connsiteX1" fmla="*/ 38268 w 76536"/>
                <a:gd name="connsiteY1" fmla="*/ 0 h 40705"/>
                <a:gd name="connsiteX2" fmla="*/ 0 w 76536"/>
                <a:gd name="connsiteY2" fmla="*/ 20353 h 40705"/>
                <a:gd name="connsiteX3" fmla="*/ 38268 w 76536"/>
                <a:gd name="connsiteY3" fmla="*/ 40705 h 40705"/>
                <a:gd name="connsiteX4" fmla="*/ 76537 w 76536"/>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3"/>
                  </a:moveTo>
                  <a:cubicBezTo>
                    <a:pt x="76537" y="9328"/>
                    <a:pt x="58997" y="0"/>
                    <a:pt x="38268" y="0"/>
                  </a:cubicBezTo>
                  <a:cubicBezTo>
                    <a:pt x="17540" y="0"/>
                    <a:pt x="0" y="9328"/>
                    <a:pt x="0" y="20353"/>
                  </a:cubicBezTo>
                  <a:cubicBezTo>
                    <a:pt x="0" y="31377"/>
                    <a:pt x="17540" y="40705"/>
                    <a:pt x="38268" y="40705"/>
                  </a:cubicBezTo>
                  <a:cubicBezTo>
                    <a:pt x="58997" y="40705"/>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 name="Freeform 331">
              <a:extLst>
                <a:ext uri="{FF2B5EF4-FFF2-40B4-BE49-F238E27FC236}">
                  <a16:creationId xmlns:a16="http://schemas.microsoft.com/office/drawing/2014/main" id="{F9DBBD22-200C-40F9-87FC-74284DDC7ABD}"/>
                </a:ext>
              </a:extLst>
            </p:cNvPr>
            <p:cNvSpPr>
              <a:spLocks noChangeAspect="1"/>
            </p:cNvSpPr>
            <p:nvPr/>
          </p:nvSpPr>
          <p:spPr>
            <a:xfrm>
              <a:off x="2154189" y="1914589"/>
              <a:ext cx="72000" cy="72000"/>
            </a:xfrm>
            <a:custGeom>
              <a:avLst/>
              <a:gdLst>
                <a:gd name="connsiteX0" fmla="*/ 76537 w 76536"/>
                <a:gd name="connsiteY0" fmla="*/ 20353 h 40705"/>
                <a:gd name="connsiteX1" fmla="*/ 38268 w 76536"/>
                <a:gd name="connsiteY1" fmla="*/ 0 h 40705"/>
                <a:gd name="connsiteX2" fmla="*/ 0 w 76536"/>
                <a:gd name="connsiteY2" fmla="*/ 20353 h 40705"/>
                <a:gd name="connsiteX3" fmla="*/ 38268 w 76536"/>
                <a:gd name="connsiteY3" fmla="*/ 40705 h 40705"/>
                <a:gd name="connsiteX4" fmla="*/ 76537 w 76536"/>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3"/>
                  </a:moveTo>
                  <a:cubicBezTo>
                    <a:pt x="76537" y="9328"/>
                    <a:pt x="58997" y="0"/>
                    <a:pt x="38268" y="0"/>
                  </a:cubicBezTo>
                  <a:cubicBezTo>
                    <a:pt x="17540" y="0"/>
                    <a:pt x="0" y="9328"/>
                    <a:pt x="0" y="20353"/>
                  </a:cubicBezTo>
                  <a:cubicBezTo>
                    <a:pt x="0" y="31377"/>
                    <a:pt x="17540" y="40705"/>
                    <a:pt x="38268" y="40705"/>
                  </a:cubicBezTo>
                  <a:cubicBezTo>
                    <a:pt x="60592" y="40705"/>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332">
              <a:extLst>
                <a:ext uri="{FF2B5EF4-FFF2-40B4-BE49-F238E27FC236}">
                  <a16:creationId xmlns:a16="http://schemas.microsoft.com/office/drawing/2014/main" id="{F9F3C21A-68AE-9549-F7D0-BF9E5ED3E9BB}"/>
                </a:ext>
              </a:extLst>
            </p:cNvPr>
            <p:cNvSpPr>
              <a:spLocks noChangeAspect="1"/>
            </p:cNvSpPr>
            <p:nvPr/>
          </p:nvSpPr>
          <p:spPr>
            <a:xfrm>
              <a:off x="2766483" y="2089282"/>
              <a:ext cx="72000" cy="72000"/>
            </a:xfrm>
            <a:custGeom>
              <a:avLst/>
              <a:gdLst>
                <a:gd name="connsiteX0" fmla="*/ 76537 w 76537"/>
                <a:gd name="connsiteY0" fmla="*/ 20353 h 40705"/>
                <a:gd name="connsiteX1" fmla="*/ 38269 w 76537"/>
                <a:gd name="connsiteY1" fmla="*/ 0 h 40705"/>
                <a:gd name="connsiteX2" fmla="*/ 0 w 76537"/>
                <a:gd name="connsiteY2" fmla="*/ 20353 h 40705"/>
                <a:gd name="connsiteX3" fmla="*/ 38269 w 76537"/>
                <a:gd name="connsiteY3" fmla="*/ 40705 h 40705"/>
                <a:gd name="connsiteX4" fmla="*/ 76537 w 76537"/>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3"/>
                  </a:moveTo>
                  <a:cubicBezTo>
                    <a:pt x="76537" y="9328"/>
                    <a:pt x="58997" y="0"/>
                    <a:pt x="38269" y="0"/>
                  </a:cubicBezTo>
                  <a:cubicBezTo>
                    <a:pt x="17540" y="0"/>
                    <a:pt x="0" y="9328"/>
                    <a:pt x="0" y="20353"/>
                  </a:cubicBezTo>
                  <a:cubicBezTo>
                    <a:pt x="0" y="31377"/>
                    <a:pt x="17540" y="40705"/>
                    <a:pt x="38269" y="40705"/>
                  </a:cubicBezTo>
                  <a:cubicBezTo>
                    <a:pt x="60592" y="40705"/>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333">
              <a:extLst>
                <a:ext uri="{FF2B5EF4-FFF2-40B4-BE49-F238E27FC236}">
                  <a16:creationId xmlns:a16="http://schemas.microsoft.com/office/drawing/2014/main" id="{BE84177F-48D4-E023-E8F9-D6BC9F8C18F9}"/>
                </a:ext>
              </a:extLst>
            </p:cNvPr>
            <p:cNvSpPr>
              <a:spLocks noChangeAspect="1"/>
            </p:cNvSpPr>
            <p:nvPr/>
          </p:nvSpPr>
          <p:spPr>
            <a:xfrm>
              <a:off x="2812725" y="2118114"/>
              <a:ext cx="72000" cy="72000"/>
            </a:xfrm>
            <a:custGeom>
              <a:avLst/>
              <a:gdLst>
                <a:gd name="connsiteX0" fmla="*/ 76537 w 76537"/>
                <a:gd name="connsiteY0" fmla="*/ 20353 h 40705"/>
                <a:gd name="connsiteX1" fmla="*/ 38269 w 76537"/>
                <a:gd name="connsiteY1" fmla="*/ 0 h 40705"/>
                <a:gd name="connsiteX2" fmla="*/ 0 w 76537"/>
                <a:gd name="connsiteY2" fmla="*/ 20353 h 40705"/>
                <a:gd name="connsiteX3" fmla="*/ 38269 w 76537"/>
                <a:gd name="connsiteY3" fmla="*/ 40705 h 40705"/>
                <a:gd name="connsiteX4" fmla="*/ 76537 w 76537"/>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3"/>
                  </a:moveTo>
                  <a:cubicBezTo>
                    <a:pt x="76537" y="9328"/>
                    <a:pt x="58997" y="0"/>
                    <a:pt x="38269" y="0"/>
                  </a:cubicBezTo>
                  <a:cubicBezTo>
                    <a:pt x="17540" y="0"/>
                    <a:pt x="0" y="9328"/>
                    <a:pt x="0" y="20353"/>
                  </a:cubicBezTo>
                  <a:cubicBezTo>
                    <a:pt x="0" y="31377"/>
                    <a:pt x="17540" y="40705"/>
                    <a:pt x="38269" y="40705"/>
                  </a:cubicBezTo>
                  <a:cubicBezTo>
                    <a:pt x="58997" y="40705"/>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334">
              <a:extLst>
                <a:ext uri="{FF2B5EF4-FFF2-40B4-BE49-F238E27FC236}">
                  <a16:creationId xmlns:a16="http://schemas.microsoft.com/office/drawing/2014/main" id="{E9A810B6-9429-96E4-7E32-E514FAF29B96}"/>
                </a:ext>
              </a:extLst>
            </p:cNvPr>
            <p:cNvSpPr>
              <a:spLocks noChangeAspect="1"/>
            </p:cNvSpPr>
            <p:nvPr/>
          </p:nvSpPr>
          <p:spPr>
            <a:xfrm>
              <a:off x="6295156" y="3351137"/>
              <a:ext cx="72000" cy="72000"/>
            </a:xfrm>
            <a:custGeom>
              <a:avLst/>
              <a:gdLst>
                <a:gd name="connsiteX0" fmla="*/ 76537 w 76537"/>
                <a:gd name="connsiteY0" fmla="*/ 20353 h 40705"/>
                <a:gd name="connsiteX1" fmla="*/ 38268 w 76537"/>
                <a:gd name="connsiteY1" fmla="*/ 0 h 40705"/>
                <a:gd name="connsiteX2" fmla="*/ 0 w 76537"/>
                <a:gd name="connsiteY2" fmla="*/ 20353 h 40705"/>
                <a:gd name="connsiteX3" fmla="*/ 38268 w 76537"/>
                <a:gd name="connsiteY3" fmla="*/ 40705 h 40705"/>
                <a:gd name="connsiteX4" fmla="*/ 76537 w 76537"/>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3"/>
                  </a:moveTo>
                  <a:cubicBezTo>
                    <a:pt x="76537" y="9328"/>
                    <a:pt x="58997" y="0"/>
                    <a:pt x="38268" y="0"/>
                  </a:cubicBezTo>
                  <a:cubicBezTo>
                    <a:pt x="17540" y="0"/>
                    <a:pt x="0" y="9328"/>
                    <a:pt x="0" y="20353"/>
                  </a:cubicBezTo>
                  <a:cubicBezTo>
                    <a:pt x="0" y="31377"/>
                    <a:pt x="17540" y="40705"/>
                    <a:pt x="38268" y="40705"/>
                  </a:cubicBezTo>
                  <a:cubicBezTo>
                    <a:pt x="58997" y="40705"/>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335">
              <a:extLst>
                <a:ext uri="{FF2B5EF4-FFF2-40B4-BE49-F238E27FC236}">
                  <a16:creationId xmlns:a16="http://schemas.microsoft.com/office/drawing/2014/main" id="{3D81257A-FDD8-B475-7A43-C72B73DF2D8F}"/>
                </a:ext>
              </a:extLst>
            </p:cNvPr>
            <p:cNvSpPr>
              <a:spLocks noChangeAspect="1"/>
            </p:cNvSpPr>
            <p:nvPr/>
          </p:nvSpPr>
          <p:spPr>
            <a:xfrm>
              <a:off x="6371695" y="3367251"/>
              <a:ext cx="72000" cy="72000"/>
            </a:xfrm>
            <a:custGeom>
              <a:avLst/>
              <a:gdLst>
                <a:gd name="connsiteX0" fmla="*/ 76537 w 76536"/>
                <a:gd name="connsiteY0" fmla="*/ 20352 h 40704"/>
                <a:gd name="connsiteX1" fmla="*/ 38268 w 76536"/>
                <a:gd name="connsiteY1" fmla="*/ 0 h 40704"/>
                <a:gd name="connsiteX2" fmla="*/ 0 w 76536"/>
                <a:gd name="connsiteY2" fmla="*/ 20352 h 40704"/>
                <a:gd name="connsiteX3" fmla="*/ 38268 w 76536"/>
                <a:gd name="connsiteY3" fmla="*/ 40705 h 40704"/>
                <a:gd name="connsiteX4" fmla="*/ 76537 w 76536"/>
                <a:gd name="connsiteY4" fmla="*/ 20352 h 4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4">
                  <a:moveTo>
                    <a:pt x="76537" y="20352"/>
                  </a:moveTo>
                  <a:cubicBezTo>
                    <a:pt x="76537" y="9328"/>
                    <a:pt x="58997" y="0"/>
                    <a:pt x="38268" y="0"/>
                  </a:cubicBezTo>
                  <a:cubicBezTo>
                    <a:pt x="17539" y="0"/>
                    <a:pt x="0" y="9328"/>
                    <a:pt x="0" y="20352"/>
                  </a:cubicBezTo>
                  <a:cubicBezTo>
                    <a:pt x="0" y="31377"/>
                    <a:pt x="17539" y="40705"/>
                    <a:pt x="38268" y="40705"/>
                  </a:cubicBezTo>
                  <a:cubicBezTo>
                    <a:pt x="58997" y="40705"/>
                    <a:pt x="76537" y="32225"/>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336">
              <a:extLst>
                <a:ext uri="{FF2B5EF4-FFF2-40B4-BE49-F238E27FC236}">
                  <a16:creationId xmlns:a16="http://schemas.microsoft.com/office/drawing/2014/main" id="{6E10848F-7289-2088-74C6-0A0887611B44}"/>
                </a:ext>
              </a:extLst>
            </p:cNvPr>
            <p:cNvSpPr>
              <a:spLocks noChangeAspect="1"/>
            </p:cNvSpPr>
            <p:nvPr/>
          </p:nvSpPr>
          <p:spPr>
            <a:xfrm>
              <a:off x="6417936" y="3375731"/>
              <a:ext cx="72000" cy="72000"/>
            </a:xfrm>
            <a:custGeom>
              <a:avLst/>
              <a:gdLst>
                <a:gd name="connsiteX0" fmla="*/ 76537 w 76536"/>
                <a:gd name="connsiteY0" fmla="*/ 20352 h 40704"/>
                <a:gd name="connsiteX1" fmla="*/ 38268 w 76536"/>
                <a:gd name="connsiteY1" fmla="*/ 0 h 40704"/>
                <a:gd name="connsiteX2" fmla="*/ 0 w 76536"/>
                <a:gd name="connsiteY2" fmla="*/ 20352 h 40704"/>
                <a:gd name="connsiteX3" fmla="*/ 38268 w 76536"/>
                <a:gd name="connsiteY3" fmla="*/ 40705 h 40704"/>
                <a:gd name="connsiteX4" fmla="*/ 76537 w 76536"/>
                <a:gd name="connsiteY4" fmla="*/ 20352 h 4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4">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337">
              <a:extLst>
                <a:ext uri="{FF2B5EF4-FFF2-40B4-BE49-F238E27FC236}">
                  <a16:creationId xmlns:a16="http://schemas.microsoft.com/office/drawing/2014/main" id="{1DF42B42-17F5-EC43-6A40-DB3DCF68EADC}"/>
                </a:ext>
              </a:extLst>
            </p:cNvPr>
            <p:cNvSpPr>
              <a:spLocks noChangeAspect="1"/>
            </p:cNvSpPr>
            <p:nvPr/>
          </p:nvSpPr>
          <p:spPr>
            <a:xfrm>
              <a:off x="6417936" y="3375731"/>
              <a:ext cx="72000" cy="72000"/>
            </a:xfrm>
            <a:custGeom>
              <a:avLst/>
              <a:gdLst>
                <a:gd name="connsiteX0" fmla="*/ 76537 w 76536"/>
                <a:gd name="connsiteY0" fmla="*/ 20352 h 40704"/>
                <a:gd name="connsiteX1" fmla="*/ 38268 w 76536"/>
                <a:gd name="connsiteY1" fmla="*/ 0 h 40704"/>
                <a:gd name="connsiteX2" fmla="*/ 0 w 76536"/>
                <a:gd name="connsiteY2" fmla="*/ 20352 h 40704"/>
                <a:gd name="connsiteX3" fmla="*/ 38268 w 76536"/>
                <a:gd name="connsiteY3" fmla="*/ 40705 h 40704"/>
                <a:gd name="connsiteX4" fmla="*/ 76537 w 76536"/>
                <a:gd name="connsiteY4" fmla="*/ 20352 h 4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4">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338">
              <a:extLst>
                <a:ext uri="{FF2B5EF4-FFF2-40B4-BE49-F238E27FC236}">
                  <a16:creationId xmlns:a16="http://schemas.microsoft.com/office/drawing/2014/main" id="{60880917-D66D-42CE-BBE4-5EAC525CE951}"/>
                </a:ext>
              </a:extLst>
            </p:cNvPr>
            <p:cNvSpPr>
              <a:spLocks noChangeAspect="1"/>
            </p:cNvSpPr>
            <p:nvPr/>
          </p:nvSpPr>
          <p:spPr>
            <a:xfrm>
              <a:off x="6425908" y="3375731"/>
              <a:ext cx="72000" cy="72000"/>
            </a:xfrm>
            <a:custGeom>
              <a:avLst/>
              <a:gdLst>
                <a:gd name="connsiteX0" fmla="*/ 76537 w 76536"/>
                <a:gd name="connsiteY0" fmla="*/ 20352 h 40704"/>
                <a:gd name="connsiteX1" fmla="*/ 38268 w 76536"/>
                <a:gd name="connsiteY1" fmla="*/ 0 h 40704"/>
                <a:gd name="connsiteX2" fmla="*/ 0 w 76536"/>
                <a:gd name="connsiteY2" fmla="*/ 20352 h 40704"/>
                <a:gd name="connsiteX3" fmla="*/ 38268 w 76536"/>
                <a:gd name="connsiteY3" fmla="*/ 40705 h 40704"/>
                <a:gd name="connsiteX4" fmla="*/ 76537 w 76536"/>
                <a:gd name="connsiteY4" fmla="*/ 20352 h 4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4">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339">
              <a:extLst>
                <a:ext uri="{FF2B5EF4-FFF2-40B4-BE49-F238E27FC236}">
                  <a16:creationId xmlns:a16="http://schemas.microsoft.com/office/drawing/2014/main" id="{88E2DF6E-00E4-39AE-8DEB-804D218573F4}"/>
                </a:ext>
              </a:extLst>
            </p:cNvPr>
            <p:cNvSpPr>
              <a:spLocks noChangeAspect="1"/>
            </p:cNvSpPr>
            <p:nvPr/>
          </p:nvSpPr>
          <p:spPr>
            <a:xfrm>
              <a:off x="6433881" y="3375731"/>
              <a:ext cx="72000" cy="72000"/>
            </a:xfrm>
            <a:custGeom>
              <a:avLst/>
              <a:gdLst>
                <a:gd name="connsiteX0" fmla="*/ 76537 w 76536"/>
                <a:gd name="connsiteY0" fmla="*/ 20352 h 40704"/>
                <a:gd name="connsiteX1" fmla="*/ 38268 w 76536"/>
                <a:gd name="connsiteY1" fmla="*/ 0 h 40704"/>
                <a:gd name="connsiteX2" fmla="*/ 0 w 76536"/>
                <a:gd name="connsiteY2" fmla="*/ 20352 h 40704"/>
                <a:gd name="connsiteX3" fmla="*/ 38268 w 76536"/>
                <a:gd name="connsiteY3" fmla="*/ 40705 h 40704"/>
                <a:gd name="connsiteX4" fmla="*/ 76537 w 76536"/>
                <a:gd name="connsiteY4" fmla="*/ 20352 h 4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4">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340">
              <a:extLst>
                <a:ext uri="{FF2B5EF4-FFF2-40B4-BE49-F238E27FC236}">
                  <a16:creationId xmlns:a16="http://schemas.microsoft.com/office/drawing/2014/main" id="{166FF7C8-D1C0-E8CF-9ED5-1030B1D84CD8}"/>
                </a:ext>
              </a:extLst>
            </p:cNvPr>
            <p:cNvSpPr>
              <a:spLocks noChangeAspect="1"/>
            </p:cNvSpPr>
            <p:nvPr/>
          </p:nvSpPr>
          <p:spPr>
            <a:xfrm>
              <a:off x="6433881" y="3375731"/>
              <a:ext cx="72000" cy="72000"/>
            </a:xfrm>
            <a:custGeom>
              <a:avLst/>
              <a:gdLst>
                <a:gd name="connsiteX0" fmla="*/ 76537 w 76536"/>
                <a:gd name="connsiteY0" fmla="*/ 20352 h 40704"/>
                <a:gd name="connsiteX1" fmla="*/ 38268 w 76536"/>
                <a:gd name="connsiteY1" fmla="*/ 0 h 40704"/>
                <a:gd name="connsiteX2" fmla="*/ 0 w 76536"/>
                <a:gd name="connsiteY2" fmla="*/ 20352 h 40704"/>
                <a:gd name="connsiteX3" fmla="*/ 38268 w 76536"/>
                <a:gd name="connsiteY3" fmla="*/ 40705 h 40704"/>
                <a:gd name="connsiteX4" fmla="*/ 76537 w 76536"/>
                <a:gd name="connsiteY4" fmla="*/ 20352 h 4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4">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341">
              <a:extLst>
                <a:ext uri="{FF2B5EF4-FFF2-40B4-BE49-F238E27FC236}">
                  <a16:creationId xmlns:a16="http://schemas.microsoft.com/office/drawing/2014/main" id="{5767CF9F-DDE0-15AD-320F-EA2F7F7539EA}"/>
                </a:ext>
              </a:extLst>
            </p:cNvPr>
            <p:cNvSpPr>
              <a:spLocks noChangeAspect="1"/>
            </p:cNvSpPr>
            <p:nvPr/>
          </p:nvSpPr>
          <p:spPr>
            <a:xfrm>
              <a:off x="6456204" y="3396082"/>
              <a:ext cx="72000" cy="72000"/>
            </a:xfrm>
            <a:custGeom>
              <a:avLst/>
              <a:gdLst>
                <a:gd name="connsiteX0" fmla="*/ 76537 w 76536"/>
                <a:gd name="connsiteY0" fmla="*/ 20352 h 40705"/>
                <a:gd name="connsiteX1" fmla="*/ 38268 w 76536"/>
                <a:gd name="connsiteY1" fmla="*/ 0 h 40705"/>
                <a:gd name="connsiteX2" fmla="*/ 0 w 76536"/>
                <a:gd name="connsiteY2" fmla="*/ 20352 h 40705"/>
                <a:gd name="connsiteX3" fmla="*/ 38268 w 76536"/>
                <a:gd name="connsiteY3" fmla="*/ 40705 h 40705"/>
                <a:gd name="connsiteX4" fmla="*/ 76537 w 76536"/>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342">
              <a:extLst>
                <a:ext uri="{FF2B5EF4-FFF2-40B4-BE49-F238E27FC236}">
                  <a16:creationId xmlns:a16="http://schemas.microsoft.com/office/drawing/2014/main" id="{BBF4A7C2-94A5-4F5C-D0C6-A745E05F9BAA}"/>
                </a:ext>
              </a:extLst>
            </p:cNvPr>
            <p:cNvSpPr>
              <a:spLocks noChangeAspect="1"/>
            </p:cNvSpPr>
            <p:nvPr/>
          </p:nvSpPr>
          <p:spPr>
            <a:xfrm>
              <a:off x="6478526" y="3404563"/>
              <a:ext cx="72000" cy="72000"/>
            </a:xfrm>
            <a:custGeom>
              <a:avLst/>
              <a:gdLst>
                <a:gd name="connsiteX0" fmla="*/ 76537 w 76537"/>
                <a:gd name="connsiteY0" fmla="*/ 20352 h 40705"/>
                <a:gd name="connsiteX1" fmla="*/ 38268 w 76537"/>
                <a:gd name="connsiteY1" fmla="*/ 0 h 40705"/>
                <a:gd name="connsiteX2" fmla="*/ 0 w 76537"/>
                <a:gd name="connsiteY2" fmla="*/ 20352 h 40705"/>
                <a:gd name="connsiteX3" fmla="*/ 38268 w 76537"/>
                <a:gd name="connsiteY3" fmla="*/ 40705 h 40705"/>
                <a:gd name="connsiteX4" fmla="*/ 76537 w 76537"/>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2"/>
                  </a:moveTo>
                  <a:cubicBezTo>
                    <a:pt x="76537" y="9328"/>
                    <a:pt x="58997" y="0"/>
                    <a:pt x="38268" y="0"/>
                  </a:cubicBezTo>
                  <a:cubicBezTo>
                    <a:pt x="17540" y="0"/>
                    <a:pt x="0" y="9328"/>
                    <a:pt x="0" y="20352"/>
                  </a:cubicBezTo>
                  <a:cubicBezTo>
                    <a:pt x="0" y="31377"/>
                    <a:pt x="17540" y="40705"/>
                    <a:pt x="38268" y="40705"/>
                  </a:cubicBezTo>
                  <a:cubicBezTo>
                    <a:pt x="60592"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343">
              <a:extLst>
                <a:ext uri="{FF2B5EF4-FFF2-40B4-BE49-F238E27FC236}">
                  <a16:creationId xmlns:a16="http://schemas.microsoft.com/office/drawing/2014/main" id="{9B981230-07FC-CCDE-57E0-C61B1A1A8663}"/>
                </a:ext>
              </a:extLst>
            </p:cNvPr>
            <p:cNvSpPr>
              <a:spLocks noChangeAspect="1"/>
            </p:cNvSpPr>
            <p:nvPr/>
          </p:nvSpPr>
          <p:spPr>
            <a:xfrm>
              <a:off x="6486499" y="3412195"/>
              <a:ext cx="72000" cy="72000"/>
            </a:xfrm>
            <a:custGeom>
              <a:avLst/>
              <a:gdLst>
                <a:gd name="connsiteX0" fmla="*/ 76537 w 76537"/>
                <a:gd name="connsiteY0" fmla="*/ 20353 h 40705"/>
                <a:gd name="connsiteX1" fmla="*/ 38268 w 76537"/>
                <a:gd name="connsiteY1" fmla="*/ 0 h 40705"/>
                <a:gd name="connsiteX2" fmla="*/ 0 w 76537"/>
                <a:gd name="connsiteY2" fmla="*/ 20353 h 40705"/>
                <a:gd name="connsiteX3" fmla="*/ 38268 w 76537"/>
                <a:gd name="connsiteY3" fmla="*/ 40705 h 40705"/>
                <a:gd name="connsiteX4" fmla="*/ 76537 w 76537"/>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3"/>
                  </a:moveTo>
                  <a:cubicBezTo>
                    <a:pt x="76537" y="9328"/>
                    <a:pt x="58997" y="0"/>
                    <a:pt x="38268" y="0"/>
                  </a:cubicBezTo>
                  <a:cubicBezTo>
                    <a:pt x="17540" y="0"/>
                    <a:pt x="0" y="9328"/>
                    <a:pt x="0" y="20353"/>
                  </a:cubicBezTo>
                  <a:cubicBezTo>
                    <a:pt x="0" y="31377"/>
                    <a:pt x="17540" y="40705"/>
                    <a:pt x="38268" y="40705"/>
                  </a:cubicBezTo>
                  <a:cubicBezTo>
                    <a:pt x="58997" y="40705"/>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344">
              <a:extLst>
                <a:ext uri="{FF2B5EF4-FFF2-40B4-BE49-F238E27FC236}">
                  <a16:creationId xmlns:a16="http://schemas.microsoft.com/office/drawing/2014/main" id="{6CCFA84E-FD9F-F176-9D60-ED102907CF39}"/>
                </a:ext>
              </a:extLst>
            </p:cNvPr>
            <p:cNvSpPr>
              <a:spLocks noChangeAspect="1"/>
            </p:cNvSpPr>
            <p:nvPr/>
          </p:nvSpPr>
          <p:spPr>
            <a:xfrm>
              <a:off x="6502444" y="3424915"/>
              <a:ext cx="72000" cy="72000"/>
            </a:xfrm>
            <a:custGeom>
              <a:avLst/>
              <a:gdLst>
                <a:gd name="connsiteX0" fmla="*/ 76537 w 76537"/>
                <a:gd name="connsiteY0" fmla="*/ 20353 h 40705"/>
                <a:gd name="connsiteX1" fmla="*/ 38268 w 76537"/>
                <a:gd name="connsiteY1" fmla="*/ 0 h 40705"/>
                <a:gd name="connsiteX2" fmla="*/ 0 w 76537"/>
                <a:gd name="connsiteY2" fmla="*/ 20353 h 40705"/>
                <a:gd name="connsiteX3" fmla="*/ 38268 w 76537"/>
                <a:gd name="connsiteY3" fmla="*/ 40705 h 40705"/>
                <a:gd name="connsiteX4" fmla="*/ 76537 w 76537"/>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3"/>
                  </a:moveTo>
                  <a:cubicBezTo>
                    <a:pt x="76537" y="9328"/>
                    <a:pt x="58997" y="0"/>
                    <a:pt x="38268" y="0"/>
                  </a:cubicBezTo>
                  <a:cubicBezTo>
                    <a:pt x="17540" y="0"/>
                    <a:pt x="0" y="9328"/>
                    <a:pt x="0" y="20353"/>
                  </a:cubicBezTo>
                  <a:cubicBezTo>
                    <a:pt x="0" y="31377"/>
                    <a:pt x="17540" y="40705"/>
                    <a:pt x="38268" y="40705"/>
                  </a:cubicBezTo>
                  <a:cubicBezTo>
                    <a:pt x="58997" y="39857"/>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345">
              <a:extLst>
                <a:ext uri="{FF2B5EF4-FFF2-40B4-BE49-F238E27FC236}">
                  <a16:creationId xmlns:a16="http://schemas.microsoft.com/office/drawing/2014/main" id="{4BD5E8E9-150D-3403-C221-AA7464925592}"/>
                </a:ext>
              </a:extLst>
            </p:cNvPr>
            <p:cNvSpPr>
              <a:spLocks noChangeAspect="1"/>
            </p:cNvSpPr>
            <p:nvPr/>
          </p:nvSpPr>
          <p:spPr>
            <a:xfrm>
              <a:off x="6524767" y="3424915"/>
              <a:ext cx="72000" cy="72000"/>
            </a:xfrm>
            <a:custGeom>
              <a:avLst/>
              <a:gdLst>
                <a:gd name="connsiteX0" fmla="*/ 76537 w 76537"/>
                <a:gd name="connsiteY0" fmla="*/ 20353 h 40705"/>
                <a:gd name="connsiteX1" fmla="*/ 38269 w 76537"/>
                <a:gd name="connsiteY1" fmla="*/ 0 h 40705"/>
                <a:gd name="connsiteX2" fmla="*/ 0 w 76537"/>
                <a:gd name="connsiteY2" fmla="*/ 20353 h 40705"/>
                <a:gd name="connsiteX3" fmla="*/ 38269 w 76537"/>
                <a:gd name="connsiteY3" fmla="*/ 40705 h 40705"/>
                <a:gd name="connsiteX4" fmla="*/ 76537 w 76537"/>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3"/>
                  </a:moveTo>
                  <a:cubicBezTo>
                    <a:pt x="76537" y="9328"/>
                    <a:pt x="58997" y="0"/>
                    <a:pt x="38269" y="0"/>
                  </a:cubicBezTo>
                  <a:cubicBezTo>
                    <a:pt x="17540" y="0"/>
                    <a:pt x="0" y="9328"/>
                    <a:pt x="0" y="20353"/>
                  </a:cubicBezTo>
                  <a:cubicBezTo>
                    <a:pt x="0" y="31377"/>
                    <a:pt x="17540" y="40705"/>
                    <a:pt x="38269" y="40705"/>
                  </a:cubicBezTo>
                  <a:cubicBezTo>
                    <a:pt x="58997" y="39857"/>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346">
              <a:extLst>
                <a:ext uri="{FF2B5EF4-FFF2-40B4-BE49-F238E27FC236}">
                  <a16:creationId xmlns:a16="http://schemas.microsoft.com/office/drawing/2014/main" id="{439208C2-BAEE-61B3-0CA9-C35087C9E995}"/>
                </a:ext>
              </a:extLst>
            </p:cNvPr>
            <p:cNvSpPr>
              <a:spLocks noChangeAspect="1"/>
            </p:cNvSpPr>
            <p:nvPr/>
          </p:nvSpPr>
          <p:spPr>
            <a:xfrm>
              <a:off x="6524767" y="3424915"/>
              <a:ext cx="72000" cy="72000"/>
            </a:xfrm>
            <a:custGeom>
              <a:avLst/>
              <a:gdLst>
                <a:gd name="connsiteX0" fmla="*/ 76537 w 76537"/>
                <a:gd name="connsiteY0" fmla="*/ 20353 h 40705"/>
                <a:gd name="connsiteX1" fmla="*/ 38269 w 76537"/>
                <a:gd name="connsiteY1" fmla="*/ 0 h 40705"/>
                <a:gd name="connsiteX2" fmla="*/ 0 w 76537"/>
                <a:gd name="connsiteY2" fmla="*/ 20353 h 40705"/>
                <a:gd name="connsiteX3" fmla="*/ 38269 w 76537"/>
                <a:gd name="connsiteY3" fmla="*/ 40705 h 40705"/>
                <a:gd name="connsiteX4" fmla="*/ 76537 w 76537"/>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3"/>
                  </a:moveTo>
                  <a:cubicBezTo>
                    <a:pt x="76537" y="9328"/>
                    <a:pt x="58997" y="0"/>
                    <a:pt x="38269" y="0"/>
                  </a:cubicBezTo>
                  <a:cubicBezTo>
                    <a:pt x="17540" y="0"/>
                    <a:pt x="0" y="9328"/>
                    <a:pt x="0" y="20353"/>
                  </a:cubicBezTo>
                  <a:cubicBezTo>
                    <a:pt x="0" y="31377"/>
                    <a:pt x="17540" y="40705"/>
                    <a:pt x="38269" y="40705"/>
                  </a:cubicBezTo>
                  <a:cubicBezTo>
                    <a:pt x="58997" y="39857"/>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347">
              <a:extLst>
                <a:ext uri="{FF2B5EF4-FFF2-40B4-BE49-F238E27FC236}">
                  <a16:creationId xmlns:a16="http://schemas.microsoft.com/office/drawing/2014/main" id="{27CE24CD-2D2A-E061-9728-F5AA45F8CE0E}"/>
                </a:ext>
              </a:extLst>
            </p:cNvPr>
            <p:cNvSpPr>
              <a:spLocks noChangeAspect="1"/>
            </p:cNvSpPr>
            <p:nvPr/>
          </p:nvSpPr>
          <p:spPr>
            <a:xfrm>
              <a:off x="6784675" y="3473253"/>
              <a:ext cx="72000" cy="72000"/>
            </a:xfrm>
            <a:custGeom>
              <a:avLst/>
              <a:gdLst>
                <a:gd name="connsiteX0" fmla="*/ 76537 w 76536"/>
                <a:gd name="connsiteY0" fmla="*/ 20352 h 40704"/>
                <a:gd name="connsiteX1" fmla="*/ 38268 w 76536"/>
                <a:gd name="connsiteY1" fmla="*/ 0 h 40704"/>
                <a:gd name="connsiteX2" fmla="*/ 0 w 76536"/>
                <a:gd name="connsiteY2" fmla="*/ 20352 h 40704"/>
                <a:gd name="connsiteX3" fmla="*/ 38268 w 76536"/>
                <a:gd name="connsiteY3" fmla="*/ 40705 h 40704"/>
                <a:gd name="connsiteX4" fmla="*/ 76537 w 76536"/>
                <a:gd name="connsiteY4" fmla="*/ 20352 h 4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4">
                  <a:moveTo>
                    <a:pt x="76537" y="20352"/>
                  </a:moveTo>
                  <a:cubicBezTo>
                    <a:pt x="76537" y="9328"/>
                    <a:pt x="58997" y="0"/>
                    <a:pt x="38268" y="0"/>
                  </a:cubicBezTo>
                  <a:cubicBezTo>
                    <a:pt x="17540" y="0"/>
                    <a:pt x="0" y="9328"/>
                    <a:pt x="0" y="20352"/>
                  </a:cubicBezTo>
                  <a:cubicBezTo>
                    <a:pt x="0" y="31377"/>
                    <a:pt x="17540" y="40705"/>
                    <a:pt x="38268" y="40705"/>
                  </a:cubicBezTo>
                  <a:cubicBezTo>
                    <a:pt x="60592"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348">
              <a:extLst>
                <a:ext uri="{FF2B5EF4-FFF2-40B4-BE49-F238E27FC236}">
                  <a16:creationId xmlns:a16="http://schemas.microsoft.com/office/drawing/2014/main" id="{9E52547C-C24D-FA08-4B0D-2BD31B17F118}"/>
                </a:ext>
              </a:extLst>
            </p:cNvPr>
            <p:cNvSpPr>
              <a:spLocks noChangeAspect="1"/>
            </p:cNvSpPr>
            <p:nvPr/>
          </p:nvSpPr>
          <p:spPr>
            <a:xfrm>
              <a:off x="6808593" y="3473253"/>
              <a:ext cx="72000" cy="72000"/>
            </a:xfrm>
            <a:custGeom>
              <a:avLst/>
              <a:gdLst>
                <a:gd name="connsiteX0" fmla="*/ 76537 w 76536"/>
                <a:gd name="connsiteY0" fmla="*/ 20352 h 40704"/>
                <a:gd name="connsiteX1" fmla="*/ 38268 w 76536"/>
                <a:gd name="connsiteY1" fmla="*/ 0 h 40704"/>
                <a:gd name="connsiteX2" fmla="*/ 0 w 76536"/>
                <a:gd name="connsiteY2" fmla="*/ 20352 h 40704"/>
                <a:gd name="connsiteX3" fmla="*/ 38268 w 76536"/>
                <a:gd name="connsiteY3" fmla="*/ 40705 h 40704"/>
                <a:gd name="connsiteX4" fmla="*/ 76537 w 76536"/>
                <a:gd name="connsiteY4" fmla="*/ 20352 h 4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4">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349">
              <a:extLst>
                <a:ext uri="{FF2B5EF4-FFF2-40B4-BE49-F238E27FC236}">
                  <a16:creationId xmlns:a16="http://schemas.microsoft.com/office/drawing/2014/main" id="{27A5CE0E-226B-71FD-0812-E604FBE437E6}"/>
                </a:ext>
              </a:extLst>
            </p:cNvPr>
            <p:cNvSpPr>
              <a:spLocks noChangeAspect="1"/>
            </p:cNvSpPr>
            <p:nvPr/>
          </p:nvSpPr>
          <p:spPr>
            <a:xfrm>
              <a:off x="6931370" y="3485974"/>
              <a:ext cx="72000" cy="72000"/>
            </a:xfrm>
            <a:custGeom>
              <a:avLst/>
              <a:gdLst>
                <a:gd name="connsiteX0" fmla="*/ 76537 w 76537"/>
                <a:gd name="connsiteY0" fmla="*/ 20352 h 40704"/>
                <a:gd name="connsiteX1" fmla="*/ 38269 w 76537"/>
                <a:gd name="connsiteY1" fmla="*/ 0 h 40704"/>
                <a:gd name="connsiteX2" fmla="*/ 0 w 76537"/>
                <a:gd name="connsiteY2" fmla="*/ 20352 h 40704"/>
                <a:gd name="connsiteX3" fmla="*/ 38269 w 76537"/>
                <a:gd name="connsiteY3" fmla="*/ 40705 h 40704"/>
                <a:gd name="connsiteX4" fmla="*/ 76537 w 76537"/>
                <a:gd name="connsiteY4" fmla="*/ 20352 h 4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4">
                  <a:moveTo>
                    <a:pt x="76537" y="20352"/>
                  </a:moveTo>
                  <a:cubicBezTo>
                    <a:pt x="76537" y="9328"/>
                    <a:pt x="58997" y="0"/>
                    <a:pt x="38269" y="0"/>
                  </a:cubicBezTo>
                  <a:cubicBezTo>
                    <a:pt x="17540" y="0"/>
                    <a:pt x="0" y="9328"/>
                    <a:pt x="0" y="20352"/>
                  </a:cubicBezTo>
                  <a:cubicBezTo>
                    <a:pt x="0" y="31377"/>
                    <a:pt x="17540" y="40705"/>
                    <a:pt x="38269"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350">
              <a:extLst>
                <a:ext uri="{FF2B5EF4-FFF2-40B4-BE49-F238E27FC236}">
                  <a16:creationId xmlns:a16="http://schemas.microsoft.com/office/drawing/2014/main" id="{1DAB4724-7274-8626-E55F-5272FA2C2516}"/>
                </a:ext>
              </a:extLst>
            </p:cNvPr>
            <p:cNvSpPr>
              <a:spLocks noChangeAspect="1"/>
            </p:cNvSpPr>
            <p:nvPr/>
          </p:nvSpPr>
          <p:spPr>
            <a:xfrm>
              <a:off x="7030231" y="3506325"/>
              <a:ext cx="72000" cy="72000"/>
            </a:xfrm>
            <a:custGeom>
              <a:avLst/>
              <a:gdLst>
                <a:gd name="connsiteX0" fmla="*/ 76537 w 76536"/>
                <a:gd name="connsiteY0" fmla="*/ 20352 h 40705"/>
                <a:gd name="connsiteX1" fmla="*/ 38268 w 76536"/>
                <a:gd name="connsiteY1" fmla="*/ 0 h 40705"/>
                <a:gd name="connsiteX2" fmla="*/ 0 w 76536"/>
                <a:gd name="connsiteY2" fmla="*/ 20352 h 40705"/>
                <a:gd name="connsiteX3" fmla="*/ 38268 w 76536"/>
                <a:gd name="connsiteY3" fmla="*/ 40705 h 40705"/>
                <a:gd name="connsiteX4" fmla="*/ 76537 w 76536"/>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351">
              <a:extLst>
                <a:ext uri="{FF2B5EF4-FFF2-40B4-BE49-F238E27FC236}">
                  <a16:creationId xmlns:a16="http://schemas.microsoft.com/office/drawing/2014/main" id="{468E02F1-9F98-ADB3-7B77-4108315F44A6}"/>
                </a:ext>
              </a:extLst>
            </p:cNvPr>
            <p:cNvSpPr>
              <a:spLocks noChangeAspect="1"/>
            </p:cNvSpPr>
            <p:nvPr/>
          </p:nvSpPr>
          <p:spPr>
            <a:xfrm>
              <a:off x="7060526" y="3506325"/>
              <a:ext cx="72000" cy="72000"/>
            </a:xfrm>
            <a:custGeom>
              <a:avLst/>
              <a:gdLst>
                <a:gd name="connsiteX0" fmla="*/ 76537 w 76537"/>
                <a:gd name="connsiteY0" fmla="*/ 20352 h 40705"/>
                <a:gd name="connsiteX1" fmla="*/ 38268 w 76537"/>
                <a:gd name="connsiteY1" fmla="*/ 0 h 40705"/>
                <a:gd name="connsiteX2" fmla="*/ 0 w 76537"/>
                <a:gd name="connsiteY2" fmla="*/ 20352 h 40705"/>
                <a:gd name="connsiteX3" fmla="*/ 38268 w 76537"/>
                <a:gd name="connsiteY3" fmla="*/ 40705 h 40705"/>
                <a:gd name="connsiteX4" fmla="*/ 76537 w 76537"/>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352">
              <a:extLst>
                <a:ext uri="{FF2B5EF4-FFF2-40B4-BE49-F238E27FC236}">
                  <a16:creationId xmlns:a16="http://schemas.microsoft.com/office/drawing/2014/main" id="{9418BB96-7A71-443D-A864-D4A6D9D061AF}"/>
                </a:ext>
              </a:extLst>
            </p:cNvPr>
            <p:cNvSpPr>
              <a:spLocks noChangeAspect="1"/>
            </p:cNvSpPr>
            <p:nvPr/>
          </p:nvSpPr>
          <p:spPr>
            <a:xfrm>
              <a:off x="7106767" y="3513957"/>
              <a:ext cx="72000" cy="72000"/>
            </a:xfrm>
            <a:custGeom>
              <a:avLst/>
              <a:gdLst>
                <a:gd name="connsiteX0" fmla="*/ 76537 w 76537"/>
                <a:gd name="connsiteY0" fmla="*/ 20353 h 40705"/>
                <a:gd name="connsiteX1" fmla="*/ 38269 w 76537"/>
                <a:gd name="connsiteY1" fmla="*/ 0 h 40705"/>
                <a:gd name="connsiteX2" fmla="*/ 0 w 76537"/>
                <a:gd name="connsiteY2" fmla="*/ 20353 h 40705"/>
                <a:gd name="connsiteX3" fmla="*/ 38269 w 76537"/>
                <a:gd name="connsiteY3" fmla="*/ 40705 h 40705"/>
                <a:gd name="connsiteX4" fmla="*/ 76537 w 76537"/>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3"/>
                  </a:moveTo>
                  <a:cubicBezTo>
                    <a:pt x="76537" y="9328"/>
                    <a:pt x="58997" y="0"/>
                    <a:pt x="38269" y="0"/>
                  </a:cubicBezTo>
                  <a:cubicBezTo>
                    <a:pt x="17540" y="0"/>
                    <a:pt x="0" y="9328"/>
                    <a:pt x="0" y="20353"/>
                  </a:cubicBezTo>
                  <a:cubicBezTo>
                    <a:pt x="0" y="31377"/>
                    <a:pt x="17540" y="40705"/>
                    <a:pt x="38269" y="40705"/>
                  </a:cubicBezTo>
                  <a:cubicBezTo>
                    <a:pt x="58997" y="40705"/>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Freeform 353">
              <a:extLst>
                <a:ext uri="{FF2B5EF4-FFF2-40B4-BE49-F238E27FC236}">
                  <a16:creationId xmlns:a16="http://schemas.microsoft.com/office/drawing/2014/main" id="{D7197D0F-446A-3FA4-268C-3DC3A0609A49}"/>
                </a:ext>
              </a:extLst>
            </p:cNvPr>
            <p:cNvSpPr>
              <a:spLocks noChangeAspect="1"/>
            </p:cNvSpPr>
            <p:nvPr/>
          </p:nvSpPr>
          <p:spPr>
            <a:xfrm>
              <a:off x="7213601" y="3550422"/>
              <a:ext cx="72000" cy="72000"/>
            </a:xfrm>
            <a:custGeom>
              <a:avLst/>
              <a:gdLst>
                <a:gd name="connsiteX0" fmla="*/ 76537 w 76536"/>
                <a:gd name="connsiteY0" fmla="*/ 20353 h 40705"/>
                <a:gd name="connsiteX1" fmla="*/ 38268 w 76536"/>
                <a:gd name="connsiteY1" fmla="*/ 0 h 40705"/>
                <a:gd name="connsiteX2" fmla="*/ 0 w 76536"/>
                <a:gd name="connsiteY2" fmla="*/ 20353 h 40705"/>
                <a:gd name="connsiteX3" fmla="*/ 38268 w 76536"/>
                <a:gd name="connsiteY3" fmla="*/ 40705 h 40705"/>
                <a:gd name="connsiteX4" fmla="*/ 76537 w 76536"/>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3"/>
                  </a:moveTo>
                  <a:cubicBezTo>
                    <a:pt x="76537" y="9328"/>
                    <a:pt x="58997" y="0"/>
                    <a:pt x="38268" y="0"/>
                  </a:cubicBezTo>
                  <a:cubicBezTo>
                    <a:pt x="17540" y="0"/>
                    <a:pt x="0" y="9328"/>
                    <a:pt x="0" y="20353"/>
                  </a:cubicBezTo>
                  <a:cubicBezTo>
                    <a:pt x="0" y="31377"/>
                    <a:pt x="17540" y="40705"/>
                    <a:pt x="38268" y="40705"/>
                  </a:cubicBezTo>
                  <a:cubicBezTo>
                    <a:pt x="58997" y="40705"/>
                    <a:pt x="76537" y="32225"/>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354">
              <a:extLst>
                <a:ext uri="{FF2B5EF4-FFF2-40B4-BE49-F238E27FC236}">
                  <a16:creationId xmlns:a16="http://schemas.microsoft.com/office/drawing/2014/main" id="{75651CDB-375B-B13C-42A3-2ED63839BE55}"/>
                </a:ext>
              </a:extLst>
            </p:cNvPr>
            <p:cNvSpPr>
              <a:spLocks noChangeAspect="1"/>
            </p:cNvSpPr>
            <p:nvPr/>
          </p:nvSpPr>
          <p:spPr>
            <a:xfrm>
              <a:off x="7267814" y="3550422"/>
              <a:ext cx="72000" cy="72000"/>
            </a:xfrm>
            <a:custGeom>
              <a:avLst/>
              <a:gdLst>
                <a:gd name="connsiteX0" fmla="*/ 76537 w 76537"/>
                <a:gd name="connsiteY0" fmla="*/ 20353 h 40705"/>
                <a:gd name="connsiteX1" fmla="*/ 38268 w 76537"/>
                <a:gd name="connsiteY1" fmla="*/ 0 h 40705"/>
                <a:gd name="connsiteX2" fmla="*/ 0 w 76537"/>
                <a:gd name="connsiteY2" fmla="*/ 20353 h 40705"/>
                <a:gd name="connsiteX3" fmla="*/ 38268 w 76537"/>
                <a:gd name="connsiteY3" fmla="*/ 40705 h 40705"/>
                <a:gd name="connsiteX4" fmla="*/ 76537 w 76537"/>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3"/>
                  </a:moveTo>
                  <a:cubicBezTo>
                    <a:pt x="76537" y="9328"/>
                    <a:pt x="58997" y="0"/>
                    <a:pt x="38268" y="0"/>
                  </a:cubicBezTo>
                  <a:cubicBezTo>
                    <a:pt x="17540" y="0"/>
                    <a:pt x="0" y="9328"/>
                    <a:pt x="0" y="20353"/>
                  </a:cubicBezTo>
                  <a:cubicBezTo>
                    <a:pt x="0" y="31377"/>
                    <a:pt x="17540" y="40705"/>
                    <a:pt x="38268" y="40705"/>
                  </a:cubicBezTo>
                  <a:cubicBezTo>
                    <a:pt x="58997" y="40705"/>
                    <a:pt x="76537" y="32225"/>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355">
              <a:extLst>
                <a:ext uri="{FF2B5EF4-FFF2-40B4-BE49-F238E27FC236}">
                  <a16:creationId xmlns:a16="http://schemas.microsoft.com/office/drawing/2014/main" id="{BBD7AF5B-B437-F83E-986B-CE543288B42D}"/>
                </a:ext>
              </a:extLst>
            </p:cNvPr>
            <p:cNvSpPr>
              <a:spLocks noChangeAspect="1"/>
            </p:cNvSpPr>
            <p:nvPr/>
          </p:nvSpPr>
          <p:spPr>
            <a:xfrm>
              <a:off x="7404943" y="3558902"/>
              <a:ext cx="72000" cy="72000"/>
            </a:xfrm>
            <a:custGeom>
              <a:avLst/>
              <a:gdLst>
                <a:gd name="connsiteX0" fmla="*/ 76537 w 76536"/>
                <a:gd name="connsiteY0" fmla="*/ 20353 h 40705"/>
                <a:gd name="connsiteX1" fmla="*/ 38268 w 76536"/>
                <a:gd name="connsiteY1" fmla="*/ 0 h 40705"/>
                <a:gd name="connsiteX2" fmla="*/ 0 w 76536"/>
                <a:gd name="connsiteY2" fmla="*/ 20353 h 40705"/>
                <a:gd name="connsiteX3" fmla="*/ 38268 w 76536"/>
                <a:gd name="connsiteY3" fmla="*/ 40705 h 40705"/>
                <a:gd name="connsiteX4" fmla="*/ 76537 w 76536"/>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3"/>
                  </a:moveTo>
                  <a:cubicBezTo>
                    <a:pt x="76537" y="9328"/>
                    <a:pt x="58997" y="0"/>
                    <a:pt x="38268" y="0"/>
                  </a:cubicBezTo>
                  <a:cubicBezTo>
                    <a:pt x="17540" y="0"/>
                    <a:pt x="0" y="9328"/>
                    <a:pt x="0" y="20353"/>
                  </a:cubicBezTo>
                  <a:cubicBezTo>
                    <a:pt x="0" y="31377"/>
                    <a:pt x="17540" y="40705"/>
                    <a:pt x="38268" y="40705"/>
                  </a:cubicBezTo>
                  <a:cubicBezTo>
                    <a:pt x="58997" y="40705"/>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356">
              <a:extLst>
                <a:ext uri="{FF2B5EF4-FFF2-40B4-BE49-F238E27FC236}">
                  <a16:creationId xmlns:a16="http://schemas.microsoft.com/office/drawing/2014/main" id="{4C557933-9FE1-06BA-68BB-81B4FE8CF268}"/>
                </a:ext>
              </a:extLst>
            </p:cNvPr>
            <p:cNvSpPr>
              <a:spLocks noChangeAspect="1"/>
            </p:cNvSpPr>
            <p:nvPr/>
          </p:nvSpPr>
          <p:spPr>
            <a:xfrm>
              <a:off x="7412916" y="3558902"/>
              <a:ext cx="72000" cy="72000"/>
            </a:xfrm>
            <a:custGeom>
              <a:avLst/>
              <a:gdLst>
                <a:gd name="connsiteX0" fmla="*/ 76537 w 76536"/>
                <a:gd name="connsiteY0" fmla="*/ 20353 h 40705"/>
                <a:gd name="connsiteX1" fmla="*/ 38268 w 76536"/>
                <a:gd name="connsiteY1" fmla="*/ 0 h 40705"/>
                <a:gd name="connsiteX2" fmla="*/ 0 w 76536"/>
                <a:gd name="connsiteY2" fmla="*/ 20353 h 40705"/>
                <a:gd name="connsiteX3" fmla="*/ 38268 w 76536"/>
                <a:gd name="connsiteY3" fmla="*/ 40705 h 40705"/>
                <a:gd name="connsiteX4" fmla="*/ 76537 w 76536"/>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3"/>
                  </a:moveTo>
                  <a:cubicBezTo>
                    <a:pt x="76537" y="9328"/>
                    <a:pt x="58997" y="0"/>
                    <a:pt x="38268" y="0"/>
                  </a:cubicBezTo>
                  <a:cubicBezTo>
                    <a:pt x="17540" y="0"/>
                    <a:pt x="0" y="9328"/>
                    <a:pt x="0" y="20353"/>
                  </a:cubicBezTo>
                  <a:cubicBezTo>
                    <a:pt x="0" y="31377"/>
                    <a:pt x="17540" y="40705"/>
                    <a:pt x="38268" y="40705"/>
                  </a:cubicBezTo>
                  <a:cubicBezTo>
                    <a:pt x="58997" y="40705"/>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357">
              <a:extLst>
                <a:ext uri="{FF2B5EF4-FFF2-40B4-BE49-F238E27FC236}">
                  <a16:creationId xmlns:a16="http://schemas.microsoft.com/office/drawing/2014/main" id="{082BA288-2855-5BA6-8F11-7A8EA7294842}"/>
                </a:ext>
              </a:extLst>
            </p:cNvPr>
            <p:cNvSpPr>
              <a:spLocks noChangeAspect="1"/>
            </p:cNvSpPr>
            <p:nvPr/>
          </p:nvSpPr>
          <p:spPr>
            <a:xfrm>
              <a:off x="7420889" y="3570776"/>
              <a:ext cx="72000" cy="72000"/>
            </a:xfrm>
            <a:custGeom>
              <a:avLst/>
              <a:gdLst>
                <a:gd name="connsiteX0" fmla="*/ 76537 w 76536"/>
                <a:gd name="connsiteY0" fmla="*/ 20352 h 40704"/>
                <a:gd name="connsiteX1" fmla="*/ 38268 w 76536"/>
                <a:gd name="connsiteY1" fmla="*/ 0 h 40704"/>
                <a:gd name="connsiteX2" fmla="*/ 0 w 76536"/>
                <a:gd name="connsiteY2" fmla="*/ 20352 h 40704"/>
                <a:gd name="connsiteX3" fmla="*/ 38268 w 76536"/>
                <a:gd name="connsiteY3" fmla="*/ 40705 h 40704"/>
                <a:gd name="connsiteX4" fmla="*/ 76537 w 76536"/>
                <a:gd name="connsiteY4" fmla="*/ 20352 h 4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4">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2225"/>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58">
              <a:extLst>
                <a:ext uri="{FF2B5EF4-FFF2-40B4-BE49-F238E27FC236}">
                  <a16:creationId xmlns:a16="http://schemas.microsoft.com/office/drawing/2014/main" id="{25E54A0E-E115-3101-A127-40E634A3C927}"/>
                </a:ext>
              </a:extLst>
            </p:cNvPr>
            <p:cNvSpPr>
              <a:spLocks noChangeAspect="1"/>
            </p:cNvSpPr>
            <p:nvPr/>
          </p:nvSpPr>
          <p:spPr>
            <a:xfrm>
              <a:off x="7435238" y="3570776"/>
              <a:ext cx="72000" cy="72000"/>
            </a:xfrm>
            <a:custGeom>
              <a:avLst/>
              <a:gdLst>
                <a:gd name="connsiteX0" fmla="*/ 76537 w 76537"/>
                <a:gd name="connsiteY0" fmla="*/ 20352 h 40704"/>
                <a:gd name="connsiteX1" fmla="*/ 38268 w 76537"/>
                <a:gd name="connsiteY1" fmla="*/ 0 h 40704"/>
                <a:gd name="connsiteX2" fmla="*/ 0 w 76537"/>
                <a:gd name="connsiteY2" fmla="*/ 20352 h 40704"/>
                <a:gd name="connsiteX3" fmla="*/ 38268 w 76537"/>
                <a:gd name="connsiteY3" fmla="*/ 40705 h 40704"/>
                <a:gd name="connsiteX4" fmla="*/ 76537 w 76537"/>
                <a:gd name="connsiteY4" fmla="*/ 20352 h 4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4">
                  <a:moveTo>
                    <a:pt x="76537" y="20352"/>
                  </a:moveTo>
                  <a:cubicBezTo>
                    <a:pt x="76537" y="9328"/>
                    <a:pt x="58997" y="0"/>
                    <a:pt x="38268" y="0"/>
                  </a:cubicBezTo>
                  <a:cubicBezTo>
                    <a:pt x="17540" y="0"/>
                    <a:pt x="0" y="9328"/>
                    <a:pt x="0" y="20352"/>
                  </a:cubicBezTo>
                  <a:cubicBezTo>
                    <a:pt x="0" y="31377"/>
                    <a:pt x="17540" y="40705"/>
                    <a:pt x="38268" y="40705"/>
                  </a:cubicBezTo>
                  <a:cubicBezTo>
                    <a:pt x="60592" y="40705"/>
                    <a:pt x="76537" y="32225"/>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59">
              <a:extLst>
                <a:ext uri="{FF2B5EF4-FFF2-40B4-BE49-F238E27FC236}">
                  <a16:creationId xmlns:a16="http://schemas.microsoft.com/office/drawing/2014/main" id="{D2042164-1BF7-AD07-E91E-3E818D0D42F2}"/>
                </a:ext>
              </a:extLst>
            </p:cNvPr>
            <p:cNvSpPr>
              <a:spLocks noChangeAspect="1"/>
            </p:cNvSpPr>
            <p:nvPr/>
          </p:nvSpPr>
          <p:spPr>
            <a:xfrm>
              <a:off x="7467129" y="3570776"/>
              <a:ext cx="72000" cy="72000"/>
            </a:xfrm>
            <a:custGeom>
              <a:avLst/>
              <a:gdLst>
                <a:gd name="connsiteX0" fmla="*/ 76537 w 76537"/>
                <a:gd name="connsiteY0" fmla="*/ 20352 h 40704"/>
                <a:gd name="connsiteX1" fmla="*/ 38268 w 76537"/>
                <a:gd name="connsiteY1" fmla="*/ 0 h 40704"/>
                <a:gd name="connsiteX2" fmla="*/ 0 w 76537"/>
                <a:gd name="connsiteY2" fmla="*/ 20352 h 40704"/>
                <a:gd name="connsiteX3" fmla="*/ 38268 w 76537"/>
                <a:gd name="connsiteY3" fmla="*/ 40705 h 40704"/>
                <a:gd name="connsiteX4" fmla="*/ 76537 w 76537"/>
                <a:gd name="connsiteY4" fmla="*/ 20352 h 4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4">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2225"/>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60">
              <a:extLst>
                <a:ext uri="{FF2B5EF4-FFF2-40B4-BE49-F238E27FC236}">
                  <a16:creationId xmlns:a16="http://schemas.microsoft.com/office/drawing/2014/main" id="{C6189FA6-7CA3-D9A1-8746-B0AEEC269B7D}"/>
                </a:ext>
              </a:extLst>
            </p:cNvPr>
            <p:cNvSpPr>
              <a:spLocks noChangeAspect="1"/>
            </p:cNvSpPr>
            <p:nvPr/>
          </p:nvSpPr>
          <p:spPr>
            <a:xfrm>
              <a:off x="7658471" y="3624200"/>
              <a:ext cx="72000" cy="72000"/>
            </a:xfrm>
            <a:custGeom>
              <a:avLst/>
              <a:gdLst>
                <a:gd name="connsiteX0" fmla="*/ 76537 w 76537"/>
                <a:gd name="connsiteY0" fmla="*/ 20353 h 40705"/>
                <a:gd name="connsiteX1" fmla="*/ 38268 w 76537"/>
                <a:gd name="connsiteY1" fmla="*/ 0 h 40705"/>
                <a:gd name="connsiteX2" fmla="*/ 0 w 76537"/>
                <a:gd name="connsiteY2" fmla="*/ 20353 h 40705"/>
                <a:gd name="connsiteX3" fmla="*/ 38268 w 76537"/>
                <a:gd name="connsiteY3" fmla="*/ 40705 h 40705"/>
                <a:gd name="connsiteX4" fmla="*/ 76537 w 76537"/>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3"/>
                  </a:moveTo>
                  <a:cubicBezTo>
                    <a:pt x="76537" y="9328"/>
                    <a:pt x="58997" y="0"/>
                    <a:pt x="38268" y="0"/>
                  </a:cubicBezTo>
                  <a:cubicBezTo>
                    <a:pt x="17540" y="0"/>
                    <a:pt x="0" y="9328"/>
                    <a:pt x="0" y="20353"/>
                  </a:cubicBezTo>
                  <a:cubicBezTo>
                    <a:pt x="0" y="31377"/>
                    <a:pt x="17540" y="40705"/>
                    <a:pt x="38268" y="40705"/>
                  </a:cubicBezTo>
                  <a:cubicBezTo>
                    <a:pt x="58997" y="40705"/>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61">
              <a:extLst>
                <a:ext uri="{FF2B5EF4-FFF2-40B4-BE49-F238E27FC236}">
                  <a16:creationId xmlns:a16="http://schemas.microsoft.com/office/drawing/2014/main" id="{AF96D34B-A416-70BC-807E-EF3558499638}"/>
                </a:ext>
              </a:extLst>
            </p:cNvPr>
            <p:cNvSpPr>
              <a:spLocks noChangeAspect="1"/>
            </p:cNvSpPr>
            <p:nvPr/>
          </p:nvSpPr>
          <p:spPr>
            <a:xfrm>
              <a:off x="7658471" y="3624200"/>
              <a:ext cx="72000" cy="72000"/>
            </a:xfrm>
            <a:custGeom>
              <a:avLst/>
              <a:gdLst>
                <a:gd name="connsiteX0" fmla="*/ 76537 w 76537"/>
                <a:gd name="connsiteY0" fmla="*/ 20353 h 40705"/>
                <a:gd name="connsiteX1" fmla="*/ 38268 w 76537"/>
                <a:gd name="connsiteY1" fmla="*/ 0 h 40705"/>
                <a:gd name="connsiteX2" fmla="*/ 0 w 76537"/>
                <a:gd name="connsiteY2" fmla="*/ 20353 h 40705"/>
                <a:gd name="connsiteX3" fmla="*/ 38268 w 76537"/>
                <a:gd name="connsiteY3" fmla="*/ 40705 h 40705"/>
                <a:gd name="connsiteX4" fmla="*/ 76537 w 76537"/>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3"/>
                  </a:moveTo>
                  <a:cubicBezTo>
                    <a:pt x="76537" y="9328"/>
                    <a:pt x="58997" y="0"/>
                    <a:pt x="38268" y="0"/>
                  </a:cubicBezTo>
                  <a:cubicBezTo>
                    <a:pt x="17540" y="0"/>
                    <a:pt x="0" y="9328"/>
                    <a:pt x="0" y="20353"/>
                  </a:cubicBezTo>
                  <a:cubicBezTo>
                    <a:pt x="0" y="31377"/>
                    <a:pt x="17540" y="40705"/>
                    <a:pt x="38268" y="40705"/>
                  </a:cubicBezTo>
                  <a:cubicBezTo>
                    <a:pt x="58997" y="40705"/>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62">
              <a:extLst>
                <a:ext uri="{FF2B5EF4-FFF2-40B4-BE49-F238E27FC236}">
                  <a16:creationId xmlns:a16="http://schemas.microsoft.com/office/drawing/2014/main" id="{D73C91D4-4845-0C25-E8B5-E2B32E678051}"/>
                </a:ext>
              </a:extLst>
            </p:cNvPr>
            <p:cNvSpPr>
              <a:spLocks noChangeAspect="1"/>
            </p:cNvSpPr>
            <p:nvPr/>
          </p:nvSpPr>
          <p:spPr>
            <a:xfrm>
              <a:off x="7680794" y="3624200"/>
              <a:ext cx="72000" cy="72000"/>
            </a:xfrm>
            <a:custGeom>
              <a:avLst/>
              <a:gdLst>
                <a:gd name="connsiteX0" fmla="*/ 76537 w 76537"/>
                <a:gd name="connsiteY0" fmla="*/ 20353 h 40705"/>
                <a:gd name="connsiteX1" fmla="*/ 38269 w 76537"/>
                <a:gd name="connsiteY1" fmla="*/ 0 h 40705"/>
                <a:gd name="connsiteX2" fmla="*/ 0 w 76537"/>
                <a:gd name="connsiteY2" fmla="*/ 20353 h 40705"/>
                <a:gd name="connsiteX3" fmla="*/ 38269 w 76537"/>
                <a:gd name="connsiteY3" fmla="*/ 40705 h 40705"/>
                <a:gd name="connsiteX4" fmla="*/ 76537 w 76537"/>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3"/>
                  </a:moveTo>
                  <a:cubicBezTo>
                    <a:pt x="76537" y="9328"/>
                    <a:pt x="58997" y="0"/>
                    <a:pt x="38269" y="0"/>
                  </a:cubicBezTo>
                  <a:cubicBezTo>
                    <a:pt x="17540" y="0"/>
                    <a:pt x="0" y="9328"/>
                    <a:pt x="0" y="20353"/>
                  </a:cubicBezTo>
                  <a:cubicBezTo>
                    <a:pt x="0" y="31377"/>
                    <a:pt x="17540" y="40705"/>
                    <a:pt x="38269" y="40705"/>
                  </a:cubicBezTo>
                  <a:cubicBezTo>
                    <a:pt x="58997" y="40705"/>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63">
              <a:extLst>
                <a:ext uri="{FF2B5EF4-FFF2-40B4-BE49-F238E27FC236}">
                  <a16:creationId xmlns:a16="http://schemas.microsoft.com/office/drawing/2014/main" id="{14209139-618B-BD6B-93D2-E1E2B4E09FD3}"/>
                </a:ext>
              </a:extLst>
            </p:cNvPr>
            <p:cNvSpPr>
              <a:spLocks noChangeAspect="1"/>
            </p:cNvSpPr>
            <p:nvPr/>
          </p:nvSpPr>
          <p:spPr>
            <a:xfrm>
              <a:off x="7703119" y="3624200"/>
              <a:ext cx="72000" cy="72000"/>
            </a:xfrm>
            <a:custGeom>
              <a:avLst/>
              <a:gdLst>
                <a:gd name="connsiteX0" fmla="*/ 76537 w 76536"/>
                <a:gd name="connsiteY0" fmla="*/ 20353 h 40705"/>
                <a:gd name="connsiteX1" fmla="*/ 38268 w 76536"/>
                <a:gd name="connsiteY1" fmla="*/ 0 h 40705"/>
                <a:gd name="connsiteX2" fmla="*/ 0 w 76536"/>
                <a:gd name="connsiteY2" fmla="*/ 20353 h 40705"/>
                <a:gd name="connsiteX3" fmla="*/ 38268 w 76536"/>
                <a:gd name="connsiteY3" fmla="*/ 40705 h 40705"/>
                <a:gd name="connsiteX4" fmla="*/ 76537 w 76536"/>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3"/>
                  </a:moveTo>
                  <a:cubicBezTo>
                    <a:pt x="76537" y="9328"/>
                    <a:pt x="58997" y="0"/>
                    <a:pt x="38268" y="0"/>
                  </a:cubicBezTo>
                  <a:cubicBezTo>
                    <a:pt x="17539" y="0"/>
                    <a:pt x="0" y="9328"/>
                    <a:pt x="0" y="20353"/>
                  </a:cubicBezTo>
                  <a:cubicBezTo>
                    <a:pt x="0" y="31377"/>
                    <a:pt x="17539" y="40705"/>
                    <a:pt x="38268" y="40705"/>
                  </a:cubicBezTo>
                  <a:cubicBezTo>
                    <a:pt x="60592" y="40705"/>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64">
              <a:extLst>
                <a:ext uri="{FF2B5EF4-FFF2-40B4-BE49-F238E27FC236}">
                  <a16:creationId xmlns:a16="http://schemas.microsoft.com/office/drawing/2014/main" id="{246B8058-E5D6-9855-0073-F732EA31A95C}"/>
                </a:ext>
              </a:extLst>
            </p:cNvPr>
            <p:cNvSpPr>
              <a:spLocks noChangeAspect="1"/>
            </p:cNvSpPr>
            <p:nvPr/>
          </p:nvSpPr>
          <p:spPr>
            <a:xfrm>
              <a:off x="7727037" y="3624200"/>
              <a:ext cx="72000" cy="72000"/>
            </a:xfrm>
            <a:custGeom>
              <a:avLst/>
              <a:gdLst>
                <a:gd name="connsiteX0" fmla="*/ 76537 w 76536"/>
                <a:gd name="connsiteY0" fmla="*/ 20353 h 40705"/>
                <a:gd name="connsiteX1" fmla="*/ 38268 w 76536"/>
                <a:gd name="connsiteY1" fmla="*/ 0 h 40705"/>
                <a:gd name="connsiteX2" fmla="*/ 0 w 76536"/>
                <a:gd name="connsiteY2" fmla="*/ 20353 h 40705"/>
                <a:gd name="connsiteX3" fmla="*/ 38268 w 76536"/>
                <a:gd name="connsiteY3" fmla="*/ 40705 h 40705"/>
                <a:gd name="connsiteX4" fmla="*/ 76537 w 76536"/>
                <a:gd name="connsiteY4" fmla="*/ 20353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3"/>
                  </a:moveTo>
                  <a:cubicBezTo>
                    <a:pt x="76537" y="9328"/>
                    <a:pt x="58997" y="0"/>
                    <a:pt x="38268" y="0"/>
                  </a:cubicBezTo>
                  <a:cubicBezTo>
                    <a:pt x="17539" y="0"/>
                    <a:pt x="0" y="9328"/>
                    <a:pt x="0" y="20353"/>
                  </a:cubicBezTo>
                  <a:cubicBezTo>
                    <a:pt x="0" y="31377"/>
                    <a:pt x="17539" y="40705"/>
                    <a:pt x="38268" y="40705"/>
                  </a:cubicBezTo>
                  <a:cubicBezTo>
                    <a:pt x="58997" y="40705"/>
                    <a:pt x="76537" y="31377"/>
                    <a:pt x="76537"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65">
              <a:extLst>
                <a:ext uri="{FF2B5EF4-FFF2-40B4-BE49-F238E27FC236}">
                  <a16:creationId xmlns:a16="http://schemas.microsoft.com/office/drawing/2014/main" id="{87F8BCB6-60F1-CAEF-0C07-568C6BF7A761}"/>
                </a:ext>
              </a:extLst>
            </p:cNvPr>
            <p:cNvSpPr>
              <a:spLocks noChangeAspect="1"/>
            </p:cNvSpPr>
            <p:nvPr/>
          </p:nvSpPr>
          <p:spPr>
            <a:xfrm>
              <a:off x="7978971" y="3681019"/>
              <a:ext cx="72000" cy="72000"/>
            </a:xfrm>
            <a:custGeom>
              <a:avLst/>
              <a:gdLst>
                <a:gd name="connsiteX0" fmla="*/ 76537 w 76536"/>
                <a:gd name="connsiteY0" fmla="*/ 20352 h 40704"/>
                <a:gd name="connsiteX1" fmla="*/ 38268 w 76536"/>
                <a:gd name="connsiteY1" fmla="*/ 0 h 40704"/>
                <a:gd name="connsiteX2" fmla="*/ 0 w 76536"/>
                <a:gd name="connsiteY2" fmla="*/ 20352 h 40704"/>
                <a:gd name="connsiteX3" fmla="*/ 38268 w 76536"/>
                <a:gd name="connsiteY3" fmla="*/ 40705 h 40704"/>
                <a:gd name="connsiteX4" fmla="*/ 76537 w 76536"/>
                <a:gd name="connsiteY4" fmla="*/ 20352 h 4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4">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66">
              <a:extLst>
                <a:ext uri="{FF2B5EF4-FFF2-40B4-BE49-F238E27FC236}">
                  <a16:creationId xmlns:a16="http://schemas.microsoft.com/office/drawing/2014/main" id="{FD71CBFC-CA0F-4FED-B2FF-7315A49A147E}"/>
                </a:ext>
              </a:extLst>
            </p:cNvPr>
            <p:cNvSpPr>
              <a:spLocks noChangeAspect="1"/>
            </p:cNvSpPr>
            <p:nvPr/>
          </p:nvSpPr>
          <p:spPr>
            <a:xfrm>
              <a:off x="8025211" y="3697130"/>
              <a:ext cx="72000" cy="72000"/>
            </a:xfrm>
            <a:custGeom>
              <a:avLst/>
              <a:gdLst>
                <a:gd name="connsiteX0" fmla="*/ 76537 w 76537"/>
                <a:gd name="connsiteY0" fmla="*/ 20352 h 40705"/>
                <a:gd name="connsiteX1" fmla="*/ 38268 w 76537"/>
                <a:gd name="connsiteY1" fmla="*/ 0 h 40705"/>
                <a:gd name="connsiteX2" fmla="*/ 0 w 76537"/>
                <a:gd name="connsiteY2" fmla="*/ 20352 h 40705"/>
                <a:gd name="connsiteX3" fmla="*/ 38268 w 76537"/>
                <a:gd name="connsiteY3" fmla="*/ 40705 h 40705"/>
                <a:gd name="connsiteX4" fmla="*/ 76537 w 76537"/>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67">
              <a:extLst>
                <a:ext uri="{FF2B5EF4-FFF2-40B4-BE49-F238E27FC236}">
                  <a16:creationId xmlns:a16="http://schemas.microsoft.com/office/drawing/2014/main" id="{632996B0-6F72-9E14-CA25-7F0E0CA1B804}"/>
                </a:ext>
              </a:extLst>
            </p:cNvPr>
            <p:cNvSpPr>
              <a:spLocks noChangeAspect="1"/>
            </p:cNvSpPr>
            <p:nvPr/>
          </p:nvSpPr>
          <p:spPr>
            <a:xfrm>
              <a:off x="8093776" y="3697130"/>
              <a:ext cx="72000" cy="72000"/>
            </a:xfrm>
            <a:custGeom>
              <a:avLst/>
              <a:gdLst>
                <a:gd name="connsiteX0" fmla="*/ 76537 w 76536"/>
                <a:gd name="connsiteY0" fmla="*/ 20352 h 40705"/>
                <a:gd name="connsiteX1" fmla="*/ 38268 w 76536"/>
                <a:gd name="connsiteY1" fmla="*/ 0 h 40705"/>
                <a:gd name="connsiteX2" fmla="*/ 0 w 76536"/>
                <a:gd name="connsiteY2" fmla="*/ 20352 h 40705"/>
                <a:gd name="connsiteX3" fmla="*/ 38268 w 76536"/>
                <a:gd name="connsiteY3" fmla="*/ 40705 h 40705"/>
                <a:gd name="connsiteX4" fmla="*/ 76537 w 76536"/>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2"/>
                  </a:moveTo>
                  <a:cubicBezTo>
                    <a:pt x="76537" y="9328"/>
                    <a:pt x="58997" y="0"/>
                    <a:pt x="38268" y="0"/>
                  </a:cubicBezTo>
                  <a:cubicBezTo>
                    <a:pt x="17539" y="0"/>
                    <a:pt x="0" y="9328"/>
                    <a:pt x="0" y="20352"/>
                  </a:cubicBezTo>
                  <a:cubicBezTo>
                    <a:pt x="0" y="31377"/>
                    <a:pt x="17539" y="40705"/>
                    <a:pt x="38268" y="40705"/>
                  </a:cubicBezTo>
                  <a:cubicBezTo>
                    <a:pt x="60592"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69">
              <a:extLst>
                <a:ext uri="{FF2B5EF4-FFF2-40B4-BE49-F238E27FC236}">
                  <a16:creationId xmlns:a16="http://schemas.microsoft.com/office/drawing/2014/main" id="{A3DDD465-95B5-4F6F-0B24-EE85EE02B222}"/>
                </a:ext>
              </a:extLst>
            </p:cNvPr>
            <p:cNvSpPr>
              <a:spLocks noChangeAspect="1"/>
            </p:cNvSpPr>
            <p:nvPr/>
          </p:nvSpPr>
          <p:spPr>
            <a:xfrm>
              <a:off x="8270767" y="3730204"/>
              <a:ext cx="72000" cy="72000"/>
            </a:xfrm>
            <a:custGeom>
              <a:avLst/>
              <a:gdLst>
                <a:gd name="connsiteX0" fmla="*/ 76537 w 76537"/>
                <a:gd name="connsiteY0" fmla="*/ 20353 h 20352"/>
                <a:gd name="connsiteX1" fmla="*/ 38269 w 76537"/>
                <a:gd name="connsiteY1" fmla="*/ 0 h 20352"/>
                <a:gd name="connsiteX2" fmla="*/ 0 w 76537"/>
                <a:gd name="connsiteY2" fmla="*/ 20353 h 20352"/>
              </a:gdLst>
              <a:ahLst/>
              <a:cxnLst>
                <a:cxn ang="0">
                  <a:pos x="connsiteX0" y="connsiteY0"/>
                </a:cxn>
                <a:cxn ang="0">
                  <a:pos x="connsiteX1" y="connsiteY1"/>
                </a:cxn>
                <a:cxn ang="0">
                  <a:pos x="connsiteX2" y="connsiteY2"/>
                </a:cxn>
              </a:cxnLst>
              <a:rect l="l" t="t" r="r" b="b"/>
              <a:pathLst>
                <a:path w="76537" h="20352">
                  <a:moveTo>
                    <a:pt x="76537" y="20353"/>
                  </a:moveTo>
                  <a:cubicBezTo>
                    <a:pt x="76537" y="9328"/>
                    <a:pt x="58997" y="0"/>
                    <a:pt x="38269" y="0"/>
                  </a:cubicBezTo>
                  <a:cubicBezTo>
                    <a:pt x="17540" y="0"/>
                    <a:pt x="0" y="9328"/>
                    <a:pt x="0"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370">
              <a:extLst>
                <a:ext uri="{FF2B5EF4-FFF2-40B4-BE49-F238E27FC236}">
                  <a16:creationId xmlns:a16="http://schemas.microsoft.com/office/drawing/2014/main" id="{44B544EC-E76F-0331-1F71-D168721FD2E5}"/>
                </a:ext>
              </a:extLst>
            </p:cNvPr>
            <p:cNvSpPr>
              <a:spLocks noChangeAspect="1"/>
            </p:cNvSpPr>
            <p:nvPr/>
          </p:nvSpPr>
          <p:spPr>
            <a:xfrm>
              <a:off x="8301064" y="3730204"/>
              <a:ext cx="72000" cy="72000"/>
            </a:xfrm>
            <a:custGeom>
              <a:avLst/>
              <a:gdLst>
                <a:gd name="connsiteX0" fmla="*/ 76537 w 76536"/>
                <a:gd name="connsiteY0" fmla="*/ 20353 h 20352"/>
                <a:gd name="connsiteX1" fmla="*/ 38268 w 76536"/>
                <a:gd name="connsiteY1" fmla="*/ 0 h 20352"/>
                <a:gd name="connsiteX2" fmla="*/ 0 w 76536"/>
                <a:gd name="connsiteY2" fmla="*/ 20353 h 20352"/>
              </a:gdLst>
              <a:ahLst/>
              <a:cxnLst>
                <a:cxn ang="0">
                  <a:pos x="connsiteX0" y="connsiteY0"/>
                </a:cxn>
                <a:cxn ang="0">
                  <a:pos x="connsiteX1" y="connsiteY1"/>
                </a:cxn>
                <a:cxn ang="0">
                  <a:pos x="connsiteX2" y="connsiteY2"/>
                </a:cxn>
              </a:cxnLst>
              <a:rect l="l" t="t" r="r" b="b"/>
              <a:pathLst>
                <a:path w="76536" h="20352">
                  <a:moveTo>
                    <a:pt x="76537" y="20353"/>
                  </a:moveTo>
                  <a:cubicBezTo>
                    <a:pt x="76537" y="9328"/>
                    <a:pt x="58997" y="0"/>
                    <a:pt x="38268" y="0"/>
                  </a:cubicBezTo>
                  <a:cubicBezTo>
                    <a:pt x="17539" y="0"/>
                    <a:pt x="0" y="9328"/>
                    <a:pt x="0"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371">
              <a:extLst>
                <a:ext uri="{FF2B5EF4-FFF2-40B4-BE49-F238E27FC236}">
                  <a16:creationId xmlns:a16="http://schemas.microsoft.com/office/drawing/2014/main" id="{83C3B8C1-D184-A92F-ACB5-79D200EFF8E9}"/>
                </a:ext>
              </a:extLst>
            </p:cNvPr>
            <p:cNvSpPr>
              <a:spLocks noChangeAspect="1"/>
            </p:cNvSpPr>
            <p:nvPr/>
          </p:nvSpPr>
          <p:spPr>
            <a:xfrm>
              <a:off x="8353683" y="3730204"/>
              <a:ext cx="72000" cy="72000"/>
            </a:xfrm>
            <a:custGeom>
              <a:avLst/>
              <a:gdLst>
                <a:gd name="connsiteX0" fmla="*/ 76537 w 76536"/>
                <a:gd name="connsiteY0" fmla="*/ 20353 h 20352"/>
                <a:gd name="connsiteX1" fmla="*/ 38268 w 76536"/>
                <a:gd name="connsiteY1" fmla="*/ 0 h 20352"/>
                <a:gd name="connsiteX2" fmla="*/ 0 w 76536"/>
                <a:gd name="connsiteY2" fmla="*/ 20353 h 20352"/>
              </a:gdLst>
              <a:ahLst/>
              <a:cxnLst>
                <a:cxn ang="0">
                  <a:pos x="connsiteX0" y="connsiteY0"/>
                </a:cxn>
                <a:cxn ang="0">
                  <a:pos x="connsiteX1" y="connsiteY1"/>
                </a:cxn>
                <a:cxn ang="0">
                  <a:pos x="connsiteX2" y="connsiteY2"/>
                </a:cxn>
              </a:cxnLst>
              <a:rect l="l" t="t" r="r" b="b"/>
              <a:pathLst>
                <a:path w="76536" h="20352">
                  <a:moveTo>
                    <a:pt x="76537" y="20353"/>
                  </a:moveTo>
                  <a:cubicBezTo>
                    <a:pt x="76537" y="9328"/>
                    <a:pt x="58997" y="0"/>
                    <a:pt x="38268" y="0"/>
                  </a:cubicBezTo>
                  <a:cubicBezTo>
                    <a:pt x="17540" y="0"/>
                    <a:pt x="0" y="9328"/>
                    <a:pt x="0"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372">
              <a:extLst>
                <a:ext uri="{FF2B5EF4-FFF2-40B4-BE49-F238E27FC236}">
                  <a16:creationId xmlns:a16="http://schemas.microsoft.com/office/drawing/2014/main" id="{63C24AF5-B722-0AC2-C358-0416AD2A2049}"/>
                </a:ext>
              </a:extLst>
            </p:cNvPr>
            <p:cNvSpPr>
              <a:spLocks noChangeAspect="1"/>
            </p:cNvSpPr>
            <p:nvPr/>
          </p:nvSpPr>
          <p:spPr>
            <a:xfrm>
              <a:off x="8446164" y="3730204"/>
              <a:ext cx="72000" cy="72000"/>
            </a:xfrm>
            <a:custGeom>
              <a:avLst/>
              <a:gdLst>
                <a:gd name="connsiteX0" fmla="*/ 76537 w 76537"/>
                <a:gd name="connsiteY0" fmla="*/ 20353 h 20352"/>
                <a:gd name="connsiteX1" fmla="*/ 38269 w 76537"/>
                <a:gd name="connsiteY1" fmla="*/ 0 h 20352"/>
                <a:gd name="connsiteX2" fmla="*/ 0 w 76537"/>
                <a:gd name="connsiteY2" fmla="*/ 20353 h 20352"/>
              </a:gdLst>
              <a:ahLst/>
              <a:cxnLst>
                <a:cxn ang="0">
                  <a:pos x="connsiteX0" y="connsiteY0"/>
                </a:cxn>
                <a:cxn ang="0">
                  <a:pos x="connsiteX1" y="connsiteY1"/>
                </a:cxn>
                <a:cxn ang="0">
                  <a:pos x="connsiteX2" y="connsiteY2"/>
                </a:cxn>
              </a:cxnLst>
              <a:rect l="l" t="t" r="r" b="b"/>
              <a:pathLst>
                <a:path w="76537" h="20352">
                  <a:moveTo>
                    <a:pt x="76537" y="20353"/>
                  </a:moveTo>
                  <a:cubicBezTo>
                    <a:pt x="76537" y="9328"/>
                    <a:pt x="58997" y="0"/>
                    <a:pt x="38269" y="0"/>
                  </a:cubicBezTo>
                  <a:cubicBezTo>
                    <a:pt x="17540" y="0"/>
                    <a:pt x="0" y="9328"/>
                    <a:pt x="0"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373">
              <a:extLst>
                <a:ext uri="{FF2B5EF4-FFF2-40B4-BE49-F238E27FC236}">
                  <a16:creationId xmlns:a16="http://schemas.microsoft.com/office/drawing/2014/main" id="{96B2D45A-7657-3397-C0C6-58CFF780F10B}"/>
                </a:ext>
              </a:extLst>
            </p:cNvPr>
            <p:cNvSpPr>
              <a:spLocks noChangeAspect="1"/>
            </p:cNvSpPr>
            <p:nvPr/>
          </p:nvSpPr>
          <p:spPr>
            <a:xfrm>
              <a:off x="8476461" y="3730204"/>
              <a:ext cx="72000" cy="72000"/>
            </a:xfrm>
            <a:custGeom>
              <a:avLst/>
              <a:gdLst>
                <a:gd name="connsiteX0" fmla="*/ 76537 w 76536"/>
                <a:gd name="connsiteY0" fmla="*/ 20353 h 20352"/>
                <a:gd name="connsiteX1" fmla="*/ 38268 w 76536"/>
                <a:gd name="connsiteY1" fmla="*/ 0 h 20352"/>
                <a:gd name="connsiteX2" fmla="*/ 0 w 76536"/>
                <a:gd name="connsiteY2" fmla="*/ 20353 h 20352"/>
              </a:gdLst>
              <a:ahLst/>
              <a:cxnLst>
                <a:cxn ang="0">
                  <a:pos x="connsiteX0" y="connsiteY0"/>
                </a:cxn>
                <a:cxn ang="0">
                  <a:pos x="connsiteX1" y="connsiteY1"/>
                </a:cxn>
                <a:cxn ang="0">
                  <a:pos x="connsiteX2" y="connsiteY2"/>
                </a:cxn>
              </a:cxnLst>
              <a:rect l="l" t="t" r="r" b="b"/>
              <a:pathLst>
                <a:path w="76536" h="20352">
                  <a:moveTo>
                    <a:pt x="76537" y="20353"/>
                  </a:moveTo>
                  <a:cubicBezTo>
                    <a:pt x="76537" y="9328"/>
                    <a:pt x="58997" y="0"/>
                    <a:pt x="38268" y="0"/>
                  </a:cubicBezTo>
                  <a:cubicBezTo>
                    <a:pt x="17539" y="0"/>
                    <a:pt x="0" y="9328"/>
                    <a:pt x="0" y="20353"/>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374">
              <a:extLst>
                <a:ext uri="{FF2B5EF4-FFF2-40B4-BE49-F238E27FC236}">
                  <a16:creationId xmlns:a16="http://schemas.microsoft.com/office/drawing/2014/main" id="{D9452EEA-9A24-7486-FF63-9A31EE8C81D2}"/>
                </a:ext>
              </a:extLst>
            </p:cNvPr>
            <p:cNvSpPr>
              <a:spLocks noChangeAspect="1"/>
            </p:cNvSpPr>
            <p:nvPr/>
          </p:nvSpPr>
          <p:spPr>
            <a:xfrm>
              <a:off x="8951628" y="3750555"/>
              <a:ext cx="72000" cy="72000"/>
            </a:xfrm>
            <a:custGeom>
              <a:avLst/>
              <a:gdLst>
                <a:gd name="connsiteX0" fmla="*/ 76537 w 76536"/>
                <a:gd name="connsiteY0" fmla="*/ 20352 h 40705"/>
                <a:gd name="connsiteX1" fmla="*/ 38268 w 76536"/>
                <a:gd name="connsiteY1" fmla="*/ 0 h 40705"/>
                <a:gd name="connsiteX2" fmla="*/ 0 w 76536"/>
                <a:gd name="connsiteY2" fmla="*/ 20352 h 40705"/>
                <a:gd name="connsiteX3" fmla="*/ 38268 w 76536"/>
                <a:gd name="connsiteY3" fmla="*/ 40705 h 40705"/>
                <a:gd name="connsiteX4" fmla="*/ 76537 w 76536"/>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375">
              <a:extLst>
                <a:ext uri="{FF2B5EF4-FFF2-40B4-BE49-F238E27FC236}">
                  <a16:creationId xmlns:a16="http://schemas.microsoft.com/office/drawing/2014/main" id="{D7774C7B-5778-905F-3EA3-445EB70851F1}"/>
                </a:ext>
              </a:extLst>
            </p:cNvPr>
            <p:cNvSpPr>
              <a:spLocks noChangeAspect="1"/>
            </p:cNvSpPr>
            <p:nvPr/>
          </p:nvSpPr>
          <p:spPr>
            <a:xfrm>
              <a:off x="9112675" y="3750555"/>
              <a:ext cx="72000" cy="72000"/>
            </a:xfrm>
            <a:custGeom>
              <a:avLst/>
              <a:gdLst>
                <a:gd name="connsiteX0" fmla="*/ 76537 w 76536"/>
                <a:gd name="connsiteY0" fmla="*/ 20352 h 40705"/>
                <a:gd name="connsiteX1" fmla="*/ 38268 w 76536"/>
                <a:gd name="connsiteY1" fmla="*/ 0 h 40705"/>
                <a:gd name="connsiteX2" fmla="*/ 0 w 76536"/>
                <a:gd name="connsiteY2" fmla="*/ 20352 h 40705"/>
                <a:gd name="connsiteX3" fmla="*/ 38268 w 76536"/>
                <a:gd name="connsiteY3" fmla="*/ 40705 h 40705"/>
                <a:gd name="connsiteX4" fmla="*/ 76537 w 76536"/>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376">
              <a:extLst>
                <a:ext uri="{FF2B5EF4-FFF2-40B4-BE49-F238E27FC236}">
                  <a16:creationId xmlns:a16="http://schemas.microsoft.com/office/drawing/2014/main" id="{FB188C6D-0770-57B3-ACAB-EF3993BE5EF3}"/>
                </a:ext>
              </a:extLst>
            </p:cNvPr>
            <p:cNvSpPr>
              <a:spLocks noChangeAspect="1"/>
            </p:cNvSpPr>
            <p:nvPr/>
          </p:nvSpPr>
          <p:spPr>
            <a:xfrm>
              <a:off x="9134998" y="3750555"/>
              <a:ext cx="72000" cy="72000"/>
            </a:xfrm>
            <a:custGeom>
              <a:avLst/>
              <a:gdLst>
                <a:gd name="connsiteX0" fmla="*/ 76537 w 76536"/>
                <a:gd name="connsiteY0" fmla="*/ 20352 h 40705"/>
                <a:gd name="connsiteX1" fmla="*/ 38268 w 76536"/>
                <a:gd name="connsiteY1" fmla="*/ 0 h 40705"/>
                <a:gd name="connsiteX2" fmla="*/ 0 w 76536"/>
                <a:gd name="connsiteY2" fmla="*/ 20352 h 40705"/>
                <a:gd name="connsiteX3" fmla="*/ 38268 w 76536"/>
                <a:gd name="connsiteY3" fmla="*/ 40705 h 40705"/>
                <a:gd name="connsiteX4" fmla="*/ 76537 w 76536"/>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377">
              <a:extLst>
                <a:ext uri="{FF2B5EF4-FFF2-40B4-BE49-F238E27FC236}">
                  <a16:creationId xmlns:a16="http://schemas.microsoft.com/office/drawing/2014/main" id="{CE1E58A4-84FC-CAB8-E0FB-A8328CE12026}"/>
                </a:ext>
              </a:extLst>
            </p:cNvPr>
            <p:cNvSpPr>
              <a:spLocks noChangeAspect="1"/>
            </p:cNvSpPr>
            <p:nvPr/>
          </p:nvSpPr>
          <p:spPr>
            <a:xfrm>
              <a:off x="9181238" y="3750555"/>
              <a:ext cx="72000" cy="72000"/>
            </a:xfrm>
            <a:custGeom>
              <a:avLst/>
              <a:gdLst>
                <a:gd name="connsiteX0" fmla="*/ 76537 w 76537"/>
                <a:gd name="connsiteY0" fmla="*/ 20352 h 40705"/>
                <a:gd name="connsiteX1" fmla="*/ 38268 w 76537"/>
                <a:gd name="connsiteY1" fmla="*/ 0 h 40705"/>
                <a:gd name="connsiteX2" fmla="*/ 0 w 76537"/>
                <a:gd name="connsiteY2" fmla="*/ 20352 h 40705"/>
                <a:gd name="connsiteX3" fmla="*/ 38268 w 76537"/>
                <a:gd name="connsiteY3" fmla="*/ 40705 h 40705"/>
                <a:gd name="connsiteX4" fmla="*/ 76537 w 76537"/>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378">
              <a:extLst>
                <a:ext uri="{FF2B5EF4-FFF2-40B4-BE49-F238E27FC236}">
                  <a16:creationId xmlns:a16="http://schemas.microsoft.com/office/drawing/2014/main" id="{79E01A1D-23E3-3205-F591-3C982C63AE2B}"/>
                </a:ext>
              </a:extLst>
            </p:cNvPr>
            <p:cNvSpPr>
              <a:spLocks noChangeAspect="1"/>
            </p:cNvSpPr>
            <p:nvPr/>
          </p:nvSpPr>
          <p:spPr>
            <a:xfrm>
              <a:off x="9249803" y="3778541"/>
              <a:ext cx="72000" cy="72000"/>
            </a:xfrm>
            <a:custGeom>
              <a:avLst/>
              <a:gdLst>
                <a:gd name="connsiteX0" fmla="*/ 76537 w 76536"/>
                <a:gd name="connsiteY0" fmla="*/ 20352 h 40704"/>
                <a:gd name="connsiteX1" fmla="*/ 38268 w 76536"/>
                <a:gd name="connsiteY1" fmla="*/ 0 h 40704"/>
                <a:gd name="connsiteX2" fmla="*/ 0 w 76536"/>
                <a:gd name="connsiteY2" fmla="*/ 20352 h 40704"/>
                <a:gd name="connsiteX3" fmla="*/ 38268 w 76536"/>
                <a:gd name="connsiteY3" fmla="*/ 40705 h 40704"/>
                <a:gd name="connsiteX4" fmla="*/ 76537 w 76536"/>
                <a:gd name="connsiteY4" fmla="*/ 20352 h 4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4">
                  <a:moveTo>
                    <a:pt x="76537" y="20352"/>
                  </a:moveTo>
                  <a:cubicBezTo>
                    <a:pt x="76537" y="9328"/>
                    <a:pt x="58997" y="0"/>
                    <a:pt x="38268" y="0"/>
                  </a:cubicBezTo>
                  <a:cubicBezTo>
                    <a:pt x="17539" y="0"/>
                    <a:pt x="0" y="9328"/>
                    <a:pt x="0" y="20352"/>
                  </a:cubicBezTo>
                  <a:cubicBezTo>
                    <a:pt x="0" y="31377"/>
                    <a:pt x="17539"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379">
              <a:extLst>
                <a:ext uri="{FF2B5EF4-FFF2-40B4-BE49-F238E27FC236}">
                  <a16:creationId xmlns:a16="http://schemas.microsoft.com/office/drawing/2014/main" id="{D8139165-D56A-2B51-EDE7-1E3F1FAB3439}"/>
                </a:ext>
              </a:extLst>
            </p:cNvPr>
            <p:cNvSpPr>
              <a:spLocks noChangeAspect="1"/>
            </p:cNvSpPr>
            <p:nvPr/>
          </p:nvSpPr>
          <p:spPr>
            <a:xfrm>
              <a:off x="9356635" y="3839598"/>
              <a:ext cx="72000" cy="72000"/>
            </a:xfrm>
            <a:custGeom>
              <a:avLst/>
              <a:gdLst>
                <a:gd name="connsiteX0" fmla="*/ 76537 w 76537"/>
                <a:gd name="connsiteY0" fmla="*/ 20352 h 40705"/>
                <a:gd name="connsiteX1" fmla="*/ 38268 w 76537"/>
                <a:gd name="connsiteY1" fmla="*/ 0 h 40705"/>
                <a:gd name="connsiteX2" fmla="*/ 0 w 76537"/>
                <a:gd name="connsiteY2" fmla="*/ 20352 h 40705"/>
                <a:gd name="connsiteX3" fmla="*/ 38268 w 76537"/>
                <a:gd name="connsiteY3" fmla="*/ 40705 h 40705"/>
                <a:gd name="connsiteX4" fmla="*/ 76537 w 76537"/>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380">
              <a:extLst>
                <a:ext uri="{FF2B5EF4-FFF2-40B4-BE49-F238E27FC236}">
                  <a16:creationId xmlns:a16="http://schemas.microsoft.com/office/drawing/2014/main" id="{DBF8541F-755B-F30A-E530-F772DDB0B941}"/>
                </a:ext>
              </a:extLst>
            </p:cNvPr>
            <p:cNvSpPr>
              <a:spLocks noChangeAspect="1"/>
            </p:cNvSpPr>
            <p:nvPr/>
          </p:nvSpPr>
          <p:spPr>
            <a:xfrm>
              <a:off x="9441146" y="3839598"/>
              <a:ext cx="72000" cy="72000"/>
            </a:xfrm>
            <a:custGeom>
              <a:avLst/>
              <a:gdLst>
                <a:gd name="connsiteX0" fmla="*/ 76537 w 76536"/>
                <a:gd name="connsiteY0" fmla="*/ 20352 h 40705"/>
                <a:gd name="connsiteX1" fmla="*/ 38268 w 76536"/>
                <a:gd name="connsiteY1" fmla="*/ 0 h 40705"/>
                <a:gd name="connsiteX2" fmla="*/ 0 w 76536"/>
                <a:gd name="connsiteY2" fmla="*/ 20352 h 40705"/>
                <a:gd name="connsiteX3" fmla="*/ 38268 w 76536"/>
                <a:gd name="connsiteY3" fmla="*/ 40705 h 40705"/>
                <a:gd name="connsiteX4" fmla="*/ 76537 w 76536"/>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2"/>
                  </a:moveTo>
                  <a:cubicBezTo>
                    <a:pt x="76537" y="9328"/>
                    <a:pt x="58997" y="0"/>
                    <a:pt x="38268" y="0"/>
                  </a:cubicBezTo>
                  <a:cubicBezTo>
                    <a:pt x="17539" y="0"/>
                    <a:pt x="0" y="9328"/>
                    <a:pt x="0" y="20352"/>
                  </a:cubicBezTo>
                  <a:cubicBezTo>
                    <a:pt x="0" y="31377"/>
                    <a:pt x="17539"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381">
              <a:extLst>
                <a:ext uri="{FF2B5EF4-FFF2-40B4-BE49-F238E27FC236}">
                  <a16:creationId xmlns:a16="http://schemas.microsoft.com/office/drawing/2014/main" id="{2FDA9DC9-7012-2095-584C-5089521FB4F2}"/>
                </a:ext>
              </a:extLst>
            </p:cNvPr>
            <p:cNvSpPr>
              <a:spLocks noChangeAspect="1"/>
            </p:cNvSpPr>
            <p:nvPr/>
          </p:nvSpPr>
          <p:spPr>
            <a:xfrm>
              <a:off x="9509710" y="3839598"/>
              <a:ext cx="72000" cy="72000"/>
            </a:xfrm>
            <a:custGeom>
              <a:avLst/>
              <a:gdLst>
                <a:gd name="connsiteX0" fmla="*/ 76537 w 76536"/>
                <a:gd name="connsiteY0" fmla="*/ 20352 h 40705"/>
                <a:gd name="connsiteX1" fmla="*/ 38268 w 76536"/>
                <a:gd name="connsiteY1" fmla="*/ 0 h 40705"/>
                <a:gd name="connsiteX2" fmla="*/ 0 w 76536"/>
                <a:gd name="connsiteY2" fmla="*/ 20352 h 40705"/>
                <a:gd name="connsiteX3" fmla="*/ 38268 w 76536"/>
                <a:gd name="connsiteY3" fmla="*/ 40705 h 40705"/>
                <a:gd name="connsiteX4" fmla="*/ 76537 w 76536"/>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2"/>
                  </a:moveTo>
                  <a:cubicBezTo>
                    <a:pt x="76537" y="9328"/>
                    <a:pt x="58997" y="0"/>
                    <a:pt x="38268" y="0"/>
                  </a:cubicBezTo>
                  <a:cubicBezTo>
                    <a:pt x="17540" y="0"/>
                    <a:pt x="0" y="9328"/>
                    <a:pt x="0" y="20352"/>
                  </a:cubicBezTo>
                  <a:cubicBezTo>
                    <a:pt x="0" y="31377"/>
                    <a:pt x="17540"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382">
              <a:extLst>
                <a:ext uri="{FF2B5EF4-FFF2-40B4-BE49-F238E27FC236}">
                  <a16:creationId xmlns:a16="http://schemas.microsoft.com/office/drawing/2014/main" id="{CD61F7CC-C2B3-26DF-9769-4F3485C026E7}"/>
                </a:ext>
              </a:extLst>
            </p:cNvPr>
            <p:cNvSpPr>
              <a:spLocks noChangeAspect="1"/>
            </p:cNvSpPr>
            <p:nvPr/>
          </p:nvSpPr>
          <p:spPr>
            <a:xfrm>
              <a:off x="9616543" y="3839598"/>
              <a:ext cx="72000" cy="72000"/>
            </a:xfrm>
            <a:custGeom>
              <a:avLst/>
              <a:gdLst>
                <a:gd name="connsiteX0" fmla="*/ 76537 w 76536"/>
                <a:gd name="connsiteY0" fmla="*/ 20352 h 40705"/>
                <a:gd name="connsiteX1" fmla="*/ 38268 w 76536"/>
                <a:gd name="connsiteY1" fmla="*/ 0 h 40705"/>
                <a:gd name="connsiteX2" fmla="*/ 0 w 76536"/>
                <a:gd name="connsiteY2" fmla="*/ 20352 h 40705"/>
                <a:gd name="connsiteX3" fmla="*/ 38268 w 76536"/>
                <a:gd name="connsiteY3" fmla="*/ 40705 h 40705"/>
                <a:gd name="connsiteX4" fmla="*/ 76537 w 76536"/>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2"/>
                  </a:moveTo>
                  <a:cubicBezTo>
                    <a:pt x="76537" y="9328"/>
                    <a:pt x="58997" y="0"/>
                    <a:pt x="38268" y="0"/>
                  </a:cubicBezTo>
                  <a:cubicBezTo>
                    <a:pt x="17539" y="0"/>
                    <a:pt x="0" y="9328"/>
                    <a:pt x="0" y="20352"/>
                  </a:cubicBezTo>
                  <a:cubicBezTo>
                    <a:pt x="0" y="31377"/>
                    <a:pt x="17539" y="40705"/>
                    <a:pt x="38268" y="40705"/>
                  </a:cubicBezTo>
                  <a:cubicBezTo>
                    <a:pt x="60592"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383">
              <a:extLst>
                <a:ext uri="{FF2B5EF4-FFF2-40B4-BE49-F238E27FC236}">
                  <a16:creationId xmlns:a16="http://schemas.microsoft.com/office/drawing/2014/main" id="{B4A24FA2-6497-6E5B-B536-DA801F9E4665}"/>
                </a:ext>
              </a:extLst>
            </p:cNvPr>
            <p:cNvSpPr>
              <a:spLocks noChangeAspect="1"/>
            </p:cNvSpPr>
            <p:nvPr/>
          </p:nvSpPr>
          <p:spPr>
            <a:xfrm>
              <a:off x="9616543" y="3839598"/>
              <a:ext cx="72000" cy="72000"/>
            </a:xfrm>
            <a:custGeom>
              <a:avLst/>
              <a:gdLst>
                <a:gd name="connsiteX0" fmla="*/ 76537 w 76536"/>
                <a:gd name="connsiteY0" fmla="*/ 20352 h 40705"/>
                <a:gd name="connsiteX1" fmla="*/ 38268 w 76536"/>
                <a:gd name="connsiteY1" fmla="*/ 0 h 40705"/>
                <a:gd name="connsiteX2" fmla="*/ 0 w 76536"/>
                <a:gd name="connsiteY2" fmla="*/ 20352 h 40705"/>
                <a:gd name="connsiteX3" fmla="*/ 38268 w 76536"/>
                <a:gd name="connsiteY3" fmla="*/ 40705 h 40705"/>
                <a:gd name="connsiteX4" fmla="*/ 76537 w 76536"/>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2"/>
                  </a:moveTo>
                  <a:cubicBezTo>
                    <a:pt x="76537" y="9328"/>
                    <a:pt x="58997" y="0"/>
                    <a:pt x="38268" y="0"/>
                  </a:cubicBezTo>
                  <a:cubicBezTo>
                    <a:pt x="17539" y="0"/>
                    <a:pt x="0" y="9328"/>
                    <a:pt x="0" y="20352"/>
                  </a:cubicBezTo>
                  <a:cubicBezTo>
                    <a:pt x="0" y="31377"/>
                    <a:pt x="17539" y="40705"/>
                    <a:pt x="38268" y="40705"/>
                  </a:cubicBezTo>
                  <a:cubicBezTo>
                    <a:pt x="60592"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384">
              <a:extLst>
                <a:ext uri="{FF2B5EF4-FFF2-40B4-BE49-F238E27FC236}">
                  <a16:creationId xmlns:a16="http://schemas.microsoft.com/office/drawing/2014/main" id="{C2957B46-06EA-EE2F-1A3B-22C625286522}"/>
                </a:ext>
              </a:extLst>
            </p:cNvPr>
            <p:cNvSpPr>
              <a:spLocks noChangeAspect="1"/>
            </p:cNvSpPr>
            <p:nvPr/>
          </p:nvSpPr>
          <p:spPr>
            <a:xfrm>
              <a:off x="9640461" y="3839598"/>
              <a:ext cx="72000" cy="72000"/>
            </a:xfrm>
            <a:custGeom>
              <a:avLst/>
              <a:gdLst>
                <a:gd name="connsiteX0" fmla="*/ 76537 w 76536"/>
                <a:gd name="connsiteY0" fmla="*/ 20352 h 40705"/>
                <a:gd name="connsiteX1" fmla="*/ 38268 w 76536"/>
                <a:gd name="connsiteY1" fmla="*/ 0 h 40705"/>
                <a:gd name="connsiteX2" fmla="*/ 0 w 76536"/>
                <a:gd name="connsiteY2" fmla="*/ 20352 h 40705"/>
                <a:gd name="connsiteX3" fmla="*/ 38268 w 76536"/>
                <a:gd name="connsiteY3" fmla="*/ 40705 h 40705"/>
                <a:gd name="connsiteX4" fmla="*/ 76537 w 76536"/>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2"/>
                  </a:moveTo>
                  <a:cubicBezTo>
                    <a:pt x="76537" y="9328"/>
                    <a:pt x="58997" y="0"/>
                    <a:pt x="38268" y="0"/>
                  </a:cubicBezTo>
                  <a:cubicBezTo>
                    <a:pt x="17539" y="0"/>
                    <a:pt x="0" y="9328"/>
                    <a:pt x="0" y="20352"/>
                  </a:cubicBezTo>
                  <a:cubicBezTo>
                    <a:pt x="0" y="31377"/>
                    <a:pt x="17539" y="40705"/>
                    <a:pt x="38268" y="40705"/>
                  </a:cubicBezTo>
                  <a:cubicBezTo>
                    <a:pt x="58997"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385">
              <a:extLst>
                <a:ext uri="{FF2B5EF4-FFF2-40B4-BE49-F238E27FC236}">
                  <a16:creationId xmlns:a16="http://schemas.microsoft.com/office/drawing/2014/main" id="{54CBA6AA-D405-D549-ED5F-8DFD3A37ECB1}"/>
                </a:ext>
              </a:extLst>
            </p:cNvPr>
            <p:cNvSpPr>
              <a:spLocks noChangeAspect="1"/>
            </p:cNvSpPr>
            <p:nvPr/>
          </p:nvSpPr>
          <p:spPr>
            <a:xfrm>
              <a:off x="9731347" y="3839598"/>
              <a:ext cx="72000" cy="72000"/>
            </a:xfrm>
            <a:custGeom>
              <a:avLst/>
              <a:gdLst>
                <a:gd name="connsiteX0" fmla="*/ 76537 w 76537"/>
                <a:gd name="connsiteY0" fmla="*/ 20352 h 40705"/>
                <a:gd name="connsiteX1" fmla="*/ 38268 w 76537"/>
                <a:gd name="connsiteY1" fmla="*/ 0 h 40705"/>
                <a:gd name="connsiteX2" fmla="*/ 0 w 76537"/>
                <a:gd name="connsiteY2" fmla="*/ 20352 h 40705"/>
                <a:gd name="connsiteX3" fmla="*/ 38268 w 76537"/>
                <a:gd name="connsiteY3" fmla="*/ 40705 h 40705"/>
                <a:gd name="connsiteX4" fmla="*/ 76537 w 76537"/>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7" h="40705">
                  <a:moveTo>
                    <a:pt x="76537" y="20352"/>
                  </a:moveTo>
                  <a:cubicBezTo>
                    <a:pt x="76537" y="9328"/>
                    <a:pt x="58997" y="0"/>
                    <a:pt x="38268" y="0"/>
                  </a:cubicBezTo>
                  <a:cubicBezTo>
                    <a:pt x="17540" y="0"/>
                    <a:pt x="0" y="9328"/>
                    <a:pt x="0" y="20352"/>
                  </a:cubicBezTo>
                  <a:cubicBezTo>
                    <a:pt x="0" y="31377"/>
                    <a:pt x="17540" y="40705"/>
                    <a:pt x="38268" y="40705"/>
                  </a:cubicBezTo>
                  <a:cubicBezTo>
                    <a:pt x="60592"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386">
              <a:extLst>
                <a:ext uri="{FF2B5EF4-FFF2-40B4-BE49-F238E27FC236}">
                  <a16:creationId xmlns:a16="http://schemas.microsoft.com/office/drawing/2014/main" id="{D2AFD5A9-AAB6-5F6C-470C-9DA239653DD7}"/>
                </a:ext>
              </a:extLst>
            </p:cNvPr>
            <p:cNvSpPr>
              <a:spLocks noChangeAspect="1"/>
            </p:cNvSpPr>
            <p:nvPr/>
          </p:nvSpPr>
          <p:spPr>
            <a:xfrm>
              <a:off x="9807885" y="3839598"/>
              <a:ext cx="72000" cy="72000"/>
            </a:xfrm>
            <a:custGeom>
              <a:avLst/>
              <a:gdLst>
                <a:gd name="connsiteX0" fmla="*/ 76537 w 76536"/>
                <a:gd name="connsiteY0" fmla="*/ 20352 h 40705"/>
                <a:gd name="connsiteX1" fmla="*/ 38268 w 76536"/>
                <a:gd name="connsiteY1" fmla="*/ 0 h 40705"/>
                <a:gd name="connsiteX2" fmla="*/ 0 w 76536"/>
                <a:gd name="connsiteY2" fmla="*/ 20352 h 40705"/>
                <a:gd name="connsiteX3" fmla="*/ 38268 w 76536"/>
                <a:gd name="connsiteY3" fmla="*/ 40705 h 40705"/>
                <a:gd name="connsiteX4" fmla="*/ 76537 w 76536"/>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2"/>
                  </a:moveTo>
                  <a:cubicBezTo>
                    <a:pt x="76537" y="9328"/>
                    <a:pt x="58997" y="0"/>
                    <a:pt x="38268" y="0"/>
                  </a:cubicBezTo>
                  <a:cubicBezTo>
                    <a:pt x="17539" y="0"/>
                    <a:pt x="0" y="9328"/>
                    <a:pt x="0" y="20352"/>
                  </a:cubicBezTo>
                  <a:cubicBezTo>
                    <a:pt x="0" y="31377"/>
                    <a:pt x="17539" y="40705"/>
                    <a:pt x="38268" y="40705"/>
                  </a:cubicBezTo>
                  <a:cubicBezTo>
                    <a:pt x="60592"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387">
              <a:extLst>
                <a:ext uri="{FF2B5EF4-FFF2-40B4-BE49-F238E27FC236}">
                  <a16:creationId xmlns:a16="http://schemas.microsoft.com/office/drawing/2014/main" id="{E75538C1-757D-B134-87B3-169486DD3921}"/>
                </a:ext>
              </a:extLst>
            </p:cNvPr>
            <p:cNvSpPr>
              <a:spLocks noChangeAspect="1"/>
            </p:cNvSpPr>
            <p:nvPr/>
          </p:nvSpPr>
          <p:spPr>
            <a:xfrm>
              <a:off x="9846154" y="3839598"/>
              <a:ext cx="72000" cy="72000"/>
            </a:xfrm>
            <a:custGeom>
              <a:avLst/>
              <a:gdLst>
                <a:gd name="connsiteX0" fmla="*/ 76537 w 76536"/>
                <a:gd name="connsiteY0" fmla="*/ 20352 h 40705"/>
                <a:gd name="connsiteX1" fmla="*/ 38268 w 76536"/>
                <a:gd name="connsiteY1" fmla="*/ 0 h 40705"/>
                <a:gd name="connsiteX2" fmla="*/ 0 w 76536"/>
                <a:gd name="connsiteY2" fmla="*/ 20352 h 40705"/>
                <a:gd name="connsiteX3" fmla="*/ 38268 w 76536"/>
                <a:gd name="connsiteY3" fmla="*/ 40705 h 40705"/>
                <a:gd name="connsiteX4" fmla="*/ 76537 w 76536"/>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2"/>
                  </a:moveTo>
                  <a:cubicBezTo>
                    <a:pt x="76537" y="9328"/>
                    <a:pt x="58997" y="0"/>
                    <a:pt x="38268" y="0"/>
                  </a:cubicBezTo>
                  <a:cubicBezTo>
                    <a:pt x="17540" y="0"/>
                    <a:pt x="0" y="9328"/>
                    <a:pt x="0" y="20352"/>
                  </a:cubicBezTo>
                  <a:cubicBezTo>
                    <a:pt x="0" y="31377"/>
                    <a:pt x="17540" y="40705"/>
                    <a:pt x="38268" y="40705"/>
                  </a:cubicBezTo>
                  <a:cubicBezTo>
                    <a:pt x="60592"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398">
              <a:extLst>
                <a:ext uri="{FF2B5EF4-FFF2-40B4-BE49-F238E27FC236}">
                  <a16:creationId xmlns:a16="http://schemas.microsoft.com/office/drawing/2014/main" id="{E3C462E8-DF77-45C0-CBAD-9CA32D7736BC}"/>
                </a:ext>
              </a:extLst>
            </p:cNvPr>
            <p:cNvSpPr>
              <a:spLocks noChangeAspect="1"/>
            </p:cNvSpPr>
            <p:nvPr/>
          </p:nvSpPr>
          <p:spPr>
            <a:xfrm>
              <a:off x="8157416" y="3740673"/>
              <a:ext cx="72000" cy="72000"/>
            </a:xfrm>
            <a:custGeom>
              <a:avLst/>
              <a:gdLst>
                <a:gd name="connsiteX0" fmla="*/ 76537 w 76536"/>
                <a:gd name="connsiteY0" fmla="*/ 20352 h 40705"/>
                <a:gd name="connsiteX1" fmla="*/ 38268 w 76536"/>
                <a:gd name="connsiteY1" fmla="*/ 0 h 40705"/>
                <a:gd name="connsiteX2" fmla="*/ 0 w 76536"/>
                <a:gd name="connsiteY2" fmla="*/ 20352 h 40705"/>
                <a:gd name="connsiteX3" fmla="*/ 38268 w 76536"/>
                <a:gd name="connsiteY3" fmla="*/ 40705 h 40705"/>
                <a:gd name="connsiteX4" fmla="*/ 76537 w 76536"/>
                <a:gd name="connsiteY4" fmla="*/ 20352 h 4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6" h="40705">
                  <a:moveTo>
                    <a:pt x="76537" y="20352"/>
                  </a:moveTo>
                  <a:cubicBezTo>
                    <a:pt x="76537" y="9328"/>
                    <a:pt x="58997" y="0"/>
                    <a:pt x="38268" y="0"/>
                  </a:cubicBezTo>
                  <a:cubicBezTo>
                    <a:pt x="17539" y="0"/>
                    <a:pt x="0" y="9328"/>
                    <a:pt x="0" y="20352"/>
                  </a:cubicBezTo>
                  <a:cubicBezTo>
                    <a:pt x="0" y="31377"/>
                    <a:pt x="17539" y="40705"/>
                    <a:pt x="38268" y="40705"/>
                  </a:cubicBezTo>
                  <a:cubicBezTo>
                    <a:pt x="60592" y="40705"/>
                    <a:pt x="76537" y="31377"/>
                    <a:pt x="76537" y="20352"/>
                  </a:cubicBezTo>
                </a:path>
              </a:pathLst>
            </a:custGeom>
            <a:solidFill>
              <a:srgbClr val="34B4A7"/>
            </a:solidFill>
            <a:ln w="38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0" name="Graphic 7">
            <a:extLst>
              <a:ext uri="{FF2B5EF4-FFF2-40B4-BE49-F238E27FC236}">
                <a16:creationId xmlns:a16="http://schemas.microsoft.com/office/drawing/2014/main" id="{65D7B900-4343-688A-C24E-FC02A1029056}"/>
              </a:ext>
            </a:extLst>
          </p:cNvPr>
          <p:cNvGrpSpPr/>
          <p:nvPr/>
        </p:nvGrpSpPr>
        <p:grpSpPr>
          <a:xfrm>
            <a:off x="1848041" y="1888100"/>
            <a:ext cx="8216561" cy="2292201"/>
            <a:chOff x="1848041" y="1888100"/>
            <a:chExt cx="8216561" cy="2292201"/>
          </a:xfrm>
          <a:noFill/>
        </p:grpSpPr>
        <p:sp>
          <p:nvSpPr>
            <p:cNvPr id="171" name="Freeform 389">
              <a:extLst>
                <a:ext uri="{FF2B5EF4-FFF2-40B4-BE49-F238E27FC236}">
                  <a16:creationId xmlns:a16="http://schemas.microsoft.com/office/drawing/2014/main" id="{E65FA72F-BA54-D5C2-D734-97FEB2777357}"/>
                </a:ext>
              </a:extLst>
            </p:cNvPr>
            <p:cNvSpPr/>
            <p:nvPr/>
          </p:nvSpPr>
          <p:spPr>
            <a:xfrm>
              <a:off x="1848041" y="1888100"/>
              <a:ext cx="8216561" cy="2292201"/>
            </a:xfrm>
            <a:custGeom>
              <a:avLst/>
              <a:gdLst>
                <a:gd name="connsiteX0" fmla="*/ 0 w 8216561"/>
                <a:gd name="connsiteY0" fmla="*/ 0 h 2292201"/>
                <a:gd name="connsiteX1" fmla="*/ 81321 w 8216561"/>
                <a:gd name="connsiteY1" fmla="*/ 0 h 2292201"/>
                <a:gd name="connsiteX2" fmla="*/ 81321 w 8216561"/>
                <a:gd name="connsiteY2" fmla="*/ 16960 h 2292201"/>
                <a:gd name="connsiteX3" fmla="*/ 89293 w 8216561"/>
                <a:gd name="connsiteY3" fmla="*/ 16960 h 2292201"/>
                <a:gd name="connsiteX4" fmla="*/ 89293 w 8216561"/>
                <a:gd name="connsiteY4" fmla="*/ 33921 h 2292201"/>
                <a:gd name="connsiteX5" fmla="*/ 111616 w 8216561"/>
                <a:gd name="connsiteY5" fmla="*/ 33921 h 2292201"/>
                <a:gd name="connsiteX6" fmla="*/ 111616 w 8216561"/>
                <a:gd name="connsiteY6" fmla="*/ 42401 h 2292201"/>
                <a:gd name="connsiteX7" fmla="*/ 140318 w 8216561"/>
                <a:gd name="connsiteY7" fmla="*/ 42401 h 2292201"/>
                <a:gd name="connsiteX8" fmla="*/ 140318 w 8216561"/>
                <a:gd name="connsiteY8" fmla="*/ 50881 h 2292201"/>
                <a:gd name="connsiteX9" fmla="*/ 199315 w 8216561"/>
                <a:gd name="connsiteY9" fmla="*/ 50881 h 2292201"/>
                <a:gd name="connsiteX10" fmla="*/ 199315 w 8216561"/>
                <a:gd name="connsiteY10" fmla="*/ 59361 h 2292201"/>
                <a:gd name="connsiteX11" fmla="*/ 333255 w 8216561"/>
                <a:gd name="connsiteY11" fmla="*/ 59361 h 2292201"/>
                <a:gd name="connsiteX12" fmla="*/ 333255 w 8216561"/>
                <a:gd name="connsiteY12" fmla="*/ 67842 h 2292201"/>
                <a:gd name="connsiteX13" fmla="*/ 369929 w 8216561"/>
                <a:gd name="connsiteY13" fmla="*/ 67842 h 2292201"/>
                <a:gd name="connsiteX14" fmla="*/ 369929 w 8216561"/>
                <a:gd name="connsiteY14" fmla="*/ 76322 h 2292201"/>
                <a:gd name="connsiteX15" fmla="*/ 459222 w 8216561"/>
                <a:gd name="connsiteY15" fmla="*/ 76322 h 2292201"/>
                <a:gd name="connsiteX16" fmla="*/ 459222 w 8216561"/>
                <a:gd name="connsiteY16" fmla="*/ 84802 h 2292201"/>
                <a:gd name="connsiteX17" fmla="*/ 495896 w 8216561"/>
                <a:gd name="connsiteY17" fmla="*/ 84802 h 2292201"/>
                <a:gd name="connsiteX18" fmla="*/ 495896 w 8216561"/>
                <a:gd name="connsiteY18" fmla="*/ 93282 h 2292201"/>
                <a:gd name="connsiteX19" fmla="*/ 503868 w 8216561"/>
                <a:gd name="connsiteY19" fmla="*/ 93282 h 2292201"/>
                <a:gd name="connsiteX20" fmla="*/ 503868 w 8216561"/>
                <a:gd name="connsiteY20" fmla="*/ 101763 h 2292201"/>
                <a:gd name="connsiteX21" fmla="*/ 546920 w 8216561"/>
                <a:gd name="connsiteY21" fmla="*/ 101763 h 2292201"/>
                <a:gd name="connsiteX22" fmla="*/ 546920 w 8216561"/>
                <a:gd name="connsiteY22" fmla="*/ 110243 h 2292201"/>
                <a:gd name="connsiteX23" fmla="*/ 569244 w 8216561"/>
                <a:gd name="connsiteY23" fmla="*/ 110243 h 2292201"/>
                <a:gd name="connsiteX24" fmla="*/ 569244 w 8216561"/>
                <a:gd name="connsiteY24" fmla="*/ 118723 h 2292201"/>
                <a:gd name="connsiteX25" fmla="*/ 636214 w 8216561"/>
                <a:gd name="connsiteY25" fmla="*/ 118723 h 2292201"/>
                <a:gd name="connsiteX26" fmla="*/ 636214 w 8216561"/>
                <a:gd name="connsiteY26" fmla="*/ 127203 h 2292201"/>
                <a:gd name="connsiteX27" fmla="*/ 644186 w 8216561"/>
                <a:gd name="connsiteY27" fmla="*/ 127203 h 2292201"/>
                <a:gd name="connsiteX28" fmla="*/ 644186 w 8216561"/>
                <a:gd name="connsiteY28" fmla="*/ 135683 h 2292201"/>
                <a:gd name="connsiteX29" fmla="*/ 658537 w 8216561"/>
                <a:gd name="connsiteY29" fmla="*/ 135683 h 2292201"/>
                <a:gd name="connsiteX30" fmla="*/ 658537 w 8216561"/>
                <a:gd name="connsiteY30" fmla="*/ 144164 h 2292201"/>
                <a:gd name="connsiteX31" fmla="*/ 733479 w 8216561"/>
                <a:gd name="connsiteY31" fmla="*/ 144164 h 2292201"/>
                <a:gd name="connsiteX32" fmla="*/ 733479 w 8216561"/>
                <a:gd name="connsiteY32" fmla="*/ 152644 h 2292201"/>
                <a:gd name="connsiteX33" fmla="*/ 754208 w 8216561"/>
                <a:gd name="connsiteY33" fmla="*/ 152644 h 2292201"/>
                <a:gd name="connsiteX34" fmla="*/ 754208 w 8216561"/>
                <a:gd name="connsiteY34" fmla="*/ 161124 h 2292201"/>
                <a:gd name="connsiteX35" fmla="*/ 821178 w 8216561"/>
                <a:gd name="connsiteY35" fmla="*/ 161124 h 2292201"/>
                <a:gd name="connsiteX36" fmla="*/ 821178 w 8216561"/>
                <a:gd name="connsiteY36" fmla="*/ 178084 h 2292201"/>
                <a:gd name="connsiteX37" fmla="*/ 837123 w 8216561"/>
                <a:gd name="connsiteY37" fmla="*/ 178084 h 2292201"/>
                <a:gd name="connsiteX38" fmla="*/ 837123 w 8216561"/>
                <a:gd name="connsiteY38" fmla="*/ 186565 h 2292201"/>
                <a:gd name="connsiteX39" fmla="*/ 843501 w 8216561"/>
                <a:gd name="connsiteY39" fmla="*/ 186565 h 2292201"/>
                <a:gd name="connsiteX40" fmla="*/ 843501 w 8216561"/>
                <a:gd name="connsiteY40" fmla="*/ 195045 h 2292201"/>
                <a:gd name="connsiteX41" fmla="*/ 851474 w 8216561"/>
                <a:gd name="connsiteY41" fmla="*/ 195045 h 2292201"/>
                <a:gd name="connsiteX42" fmla="*/ 851474 w 8216561"/>
                <a:gd name="connsiteY42" fmla="*/ 203525 h 2292201"/>
                <a:gd name="connsiteX43" fmla="*/ 857852 w 8216561"/>
                <a:gd name="connsiteY43" fmla="*/ 203525 h 2292201"/>
                <a:gd name="connsiteX44" fmla="*/ 857852 w 8216561"/>
                <a:gd name="connsiteY44" fmla="*/ 212005 h 2292201"/>
                <a:gd name="connsiteX45" fmla="*/ 880175 w 8216561"/>
                <a:gd name="connsiteY45" fmla="*/ 212005 h 2292201"/>
                <a:gd name="connsiteX46" fmla="*/ 880175 w 8216561"/>
                <a:gd name="connsiteY46" fmla="*/ 220486 h 2292201"/>
                <a:gd name="connsiteX47" fmla="*/ 888148 w 8216561"/>
                <a:gd name="connsiteY47" fmla="*/ 220486 h 2292201"/>
                <a:gd name="connsiteX48" fmla="*/ 888148 w 8216561"/>
                <a:gd name="connsiteY48" fmla="*/ 228966 h 2292201"/>
                <a:gd name="connsiteX49" fmla="*/ 910471 w 8216561"/>
                <a:gd name="connsiteY49" fmla="*/ 228966 h 2292201"/>
                <a:gd name="connsiteX50" fmla="*/ 910471 w 8216561"/>
                <a:gd name="connsiteY50" fmla="*/ 245926 h 2292201"/>
                <a:gd name="connsiteX51" fmla="*/ 983819 w 8216561"/>
                <a:gd name="connsiteY51" fmla="*/ 245926 h 2292201"/>
                <a:gd name="connsiteX52" fmla="*/ 983819 w 8216561"/>
                <a:gd name="connsiteY52" fmla="*/ 254406 h 2292201"/>
                <a:gd name="connsiteX53" fmla="*/ 991791 w 8216561"/>
                <a:gd name="connsiteY53" fmla="*/ 254406 h 2292201"/>
                <a:gd name="connsiteX54" fmla="*/ 991791 w 8216561"/>
                <a:gd name="connsiteY54" fmla="*/ 271367 h 2292201"/>
                <a:gd name="connsiteX55" fmla="*/ 1044411 w 8216561"/>
                <a:gd name="connsiteY55" fmla="*/ 271367 h 2292201"/>
                <a:gd name="connsiteX56" fmla="*/ 1044411 w 8216561"/>
                <a:gd name="connsiteY56" fmla="*/ 279847 h 2292201"/>
                <a:gd name="connsiteX57" fmla="*/ 1065140 w 8216561"/>
                <a:gd name="connsiteY57" fmla="*/ 279847 h 2292201"/>
                <a:gd name="connsiteX58" fmla="*/ 1065140 w 8216561"/>
                <a:gd name="connsiteY58" fmla="*/ 289175 h 2292201"/>
                <a:gd name="connsiteX59" fmla="*/ 1095435 w 8216561"/>
                <a:gd name="connsiteY59" fmla="*/ 289175 h 2292201"/>
                <a:gd name="connsiteX60" fmla="*/ 1095435 w 8216561"/>
                <a:gd name="connsiteY60" fmla="*/ 306136 h 2292201"/>
                <a:gd name="connsiteX61" fmla="*/ 1117759 w 8216561"/>
                <a:gd name="connsiteY61" fmla="*/ 306136 h 2292201"/>
                <a:gd name="connsiteX62" fmla="*/ 1117759 w 8216561"/>
                <a:gd name="connsiteY62" fmla="*/ 323096 h 2292201"/>
                <a:gd name="connsiteX63" fmla="*/ 1176756 w 8216561"/>
                <a:gd name="connsiteY63" fmla="*/ 323096 h 2292201"/>
                <a:gd name="connsiteX64" fmla="*/ 1176756 w 8216561"/>
                <a:gd name="connsiteY64" fmla="*/ 331576 h 2292201"/>
                <a:gd name="connsiteX65" fmla="*/ 1184729 w 8216561"/>
                <a:gd name="connsiteY65" fmla="*/ 331576 h 2292201"/>
                <a:gd name="connsiteX66" fmla="*/ 1184729 w 8216561"/>
                <a:gd name="connsiteY66" fmla="*/ 340057 h 2292201"/>
                <a:gd name="connsiteX67" fmla="*/ 1199079 w 8216561"/>
                <a:gd name="connsiteY67" fmla="*/ 340057 h 2292201"/>
                <a:gd name="connsiteX68" fmla="*/ 1199079 w 8216561"/>
                <a:gd name="connsiteY68" fmla="*/ 348537 h 2292201"/>
                <a:gd name="connsiteX69" fmla="*/ 1251698 w 8216561"/>
                <a:gd name="connsiteY69" fmla="*/ 348537 h 2292201"/>
                <a:gd name="connsiteX70" fmla="*/ 1251698 w 8216561"/>
                <a:gd name="connsiteY70" fmla="*/ 357017 h 2292201"/>
                <a:gd name="connsiteX71" fmla="*/ 1280400 w 8216561"/>
                <a:gd name="connsiteY71" fmla="*/ 357017 h 2292201"/>
                <a:gd name="connsiteX72" fmla="*/ 1280400 w 8216561"/>
                <a:gd name="connsiteY72" fmla="*/ 373977 h 2292201"/>
                <a:gd name="connsiteX73" fmla="*/ 1294750 w 8216561"/>
                <a:gd name="connsiteY73" fmla="*/ 373977 h 2292201"/>
                <a:gd name="connsiteX74" fmla="*/ 1294750 w 8216561"/>
                <a:gd name="connsiteY74" fmla="*/ 382458 h 2292201"/>
                <a:gd name="connsiteX75" fmla="*/ 1369693 w 8216561"/>
                <a:gd name="connsiteY75" fmla="*/ 382458 h 2292201"/>
                <a:gd name="connsiteX76" fmla="*/ 1369693 w 8216561"/>
                <a:gd name="connsiteY76" fmla="*/ 391786 h 2292201"/>
                <a:gd name="connsiteX77" fmla="*/ 1436663 w 8216561"/>
                <a:gd name="connsiteY77" fmla="*/ 391786 h 2292201"/>
                <a:gd name="connsiteX78" fmla="*/ 1436663 w 8216561"/>
                <a:gd name="connsiteY78" fmla="*/ 400266 h 2292201"/>
                <a:gd name="connsiteX79" fmla="*/ 1443041 w 8216561"/>
                <a:gd name="connsiteY79" fmla="*/ 400266 h 2292201"/>
                <a:gd name="connsiteX80" fmla="*/ 1443041 w 8216561"/>
                <a:gd name="connsiteY80" fmla="*/ 417226 h 2292201"/>
                <a:gd name="connsiteX81" fmla="*/ 1465364 w 8216561"/>
                <a:gd name="connsiteY81" fmla="*/ 417226 h 2292201"/>
                <a:gd name="connsiteX82" fmla="*/ 1465364 w 8216561"/>
                <a:gd name="connsiteY82" fmla="*/ 425707 h 2292201"/>
                <a:gd name="connsiteX83" fmla="*/ 1495660 w 8216561"/>
                <a:gd name="connsiteY83" fmla="*/ 425707 h 2292201"/>
                <a:gd name="connsiteX84" fmla="*/ 1495660 w 8216561"/>
                <a:gd name="connsiteY84" fmla="*/ 434187 h 2292201"/>
                <a:gd name="connsiteX85" fmla="*/ 1502038 w 8216561"/>
                <a:gd name="connsiteY85" fmla="*/ 434187 h 2292201"/>
                <a:gd name="connsiteX86" fmla="*/ 1502038 w 8216561"/>
                <a:gd name="connsiteY86" fmla="*/ 442667 h 2292201"/>
                <a:gd name="connsiteX87" fmla="*/ 1510011 w 8216561"/>
                <a:gd name="connsiteY87" fmla="*/ 442667 h 2292201"/>
                <a:gd name="connsiteX88" fmla="*/ 1510011 w 8216561"/>
                <a:gd name="connsiteY88" fmla="*/ 451147 h 2292201"/>
                <a:gd name="connsiteX89" fmla="*/ 1643950 w 8216561"/>
                <a:gd name="connsiteY89" fmla="*/ 451147 h 2292201"/>
                <a:gd name="connsiteX90" fmla="*/ 1643950 w 8216561"/>
                <a:gd name="connsiteY90" fmla="*/ 459628 h 2292201"/>
                <a:gd name="connsiteX91" fmla="*/ 1658301 w 8216561"/>
                <a:gd name="connsiteY91" fmla="*/ 459628 h 2292201"/>
                <a:gd name="connsiteX92" fmla="*/ 1658301 w 8216561"/>
                <a:gd name="connsiteY92" fmla="*/ 468956 h 2292201"/>
                <a:gd name="connsiteX93" fmla="*/ 1664679 w 8216561"/>
                <a:gd name="connsiteY93" fmla="*/ 468956 h 2292201"/>
                <a:gd name="connsiteX94" fmla="*/ 1664679 w 8216561"/>
                <a:gd name="connsiteY94" fmla="*/ 485916 h 2292201"/>
                <a:gd name="connsiteX95" fmla="*/ 1672652 w 8216561"/>
                <a:gd name="connsiteY95" fmla="*/ 485916 h 2292201"/>
                <a:gd name="connsiteX96" fmla="*/ 1672652 w 8216561"/>
                <a:gd name="connsiteY96" fmla="*/ 494396 h 2292201"/>
                <a:gd name="connsiteX97" fmla="*/ 1739621 w 8216561"/>
                <a:gd name="connsiteY97" fmla="*/ 494396 h 2292201"/>
                <a:gd name="connsiteX98" fmla="*/ 1739621 w 8216561"/>
                <a:gd name="connsiteY98" fmla="*/ 502877 h 2292201"/>
                <a:gd name="connsiteX99" fmla="*/ 1753972 w 8216561"/>
                <a:gd name="connsiteY99" fmla="*/ 502877 h 2292201"/>
                <a:gd name="connsiteX100" fmla="*/ 1753972 w 8216561"/>
                <a:gd name="connsiteY100" fmla="*/ 511357 h 2292201"/>
                <a:gd name="connsiteX101" fmla="*/ 1761945 w 8216561"/>
                <a:gd name="connsiteY101" fmla="*/ 511357 h 2292201"/>
                <a:gd name="connsiteX102" fmla="*/ 1761945 w 8216561"/>
                <a:gd name="connsiteY102" fmla="*/ 519837 h 2292201"/>
                <a:gd name="connsiteX103" fmla="*/ 1835293 w 8216561"/>
                <a:gd name="connsiteY103" fmla="*/ 519837 h 2292201"/>
                <a:gd name="connsiteX104" fmla="*/ 1835293 w 8216561"/>
                <a:gd name="connsiteY104" fmla="*/ 528317 h 2292201"/>
                <a:gd name="connsiteX105" fmla="*/ 1894290 w 8216561"/>
                <a:gd name="connsiteY105" fmla="*/ 528317 h 2292201"/>
                <a:gd name="connsiteX106" fmla="*/ 1894290 w 8216561"/>
                <a:gd name="connsiteY106" fmla="*/ 536798 h 2292201"/>
                <a:gd name="connsiteX107" fmla="*/ 1924586 w 8216561"/>
                <a:gd name="connsiteY107" fmla="*/ 536798 h 2292201"/>
                <a:gd name="connsiteX108" fmla="*/ 1924586 w 8216561"/>
                <a:gd name="connsiteY108" fmla="*/ 545278 h 2292201"/>
                <a:gd name="connsiteX109" fmla="*/ 1961260 w 8216561"/>
                <a:gd name="connsiteY109" fmla="*/ 545278 h 2292201"/>
                <a:gd name="connsiteX110" fmla="*/ 1961260 w 8216561"/>
                <a:gd name="connsiteY110" fmla="*/ 554606 h 2292201"/>
                <a:gd name="connsiteX111" fmla="*/ 2005906 w 8216561"/>
                <a:gd name="connsiteY111" fmla="*/ 554606 h 2292201"/>
                <a:gd name="connsiteX112" fmla="*/ 2005906 w 8216561"/>
                <a:gd name="connsiteY112" fmla="*/ 571566 h 2292201"/>
                <a:gd name="connsiteX113" fmla="*/ 2020257 w 8216561"/>
                <a:gd name="connsiteY113" fmla="*/ 571566 h 2292201"/>
                <a:gd name="connsiteX114" fmla="*/ 2020257 w 8216561"/>
                <a:gd name="connsiteY114" fmla="*/ 580047 h 2292201"/>
                <a:gd name="connsiteX115" fmla="*/ 2028230 w 8216561"/>
                <a:gd name="connsiteY115" fmla="*/ 580047 h 2292201"/>
                <a:gd name="connsiteX116" fmla="*/ 2028230 w 8216561"/>
                <a:gd name="connsiteY116" fmla="*/ 597007 h 2292201"/>
                <a:gd name="connsiteX117" fmla="*/ 2042580 w 8216561"/>
                <a:gd name="connsiteY117" fmla="*/ 597007 h 2292201"/>
                <a:gd name="connsiteX118" fmla="*/ 2042580 w 8216561"/>
                <a:gd name="connsiteY118" fmla="*/ 605487 h 2292201"/>
                <a:gd name="connsiteX119" fmla="*/ 2050553 w 8216561"/>
                <a:gd name="connsiteY119" fmla="*/ 605487 h 2292201"/>
                <a:gd name="connsiteX120" fmla="*/ 2050553 w 8216561"/>
                <a:gd name="connsiteY120" fmla="*/ 613967 h 2292201"/>
                <a:gd name="connsiteX121" fmla="*/ 2072876 w 8216561"/>
                <a:gd name="connsiteY121" fmla="*/ 613967 h 2292201"/>
                <a:gd name="connsiteX122" fmla="*/ 2072876 w 8216561"/>
                <a:gd name="connsiteY122" fmla="*/ 622448 h 2292201"/>
                <a:gd name="connsiteX123" fmla="*/ 2079254 w 8216561"/>
                <a:gd name="connsiteY123" fmla="*/ 622448 h 2292201"/>
                <a:gd name="connsiteX124" fmla="*/ 2079254 w 8216561"/>
                <a:gd name="connsiteY124" fmla="*/ 639408 h 2292201"/>
                <a:gd name="connsiteX125" fmla="*/ 2139846 w 8216561"/>
                <a:gd name="connsiteY125" fmla="*/ 639408 h 2292201"/>
                <a:gd name="connsiteX126" fmla="*/ 2139846 w 8216561"/>
                <a:gd name="connsiteY126" fmla="*/ 648736 h 2292201"/>
                <a:gd name="connsiteX127" fmla="*/ 2162169 w 8216561"/>
                <a:gd name="connsiteY127" fmla="*/ 648736 h 2292201"/>
                <a:gd name="connsiteX128" fmla="*/ 2162169 w 8216561"/>
                <a:gd name="connsiteY128" fmla="*/ 665697 h 2292201"/>
                <a:gd name="connsiteX129" fmla="*/ 2205221 w 8216561"/>
                <a:gd name="connsiteY129" fmla="*/ 665697 h 2292201"/>
                <a:gd name="connsiteX130" fmla="*/ 2205221 w 8216561"/>
                <a:gd name="connsiteY130" fmla="*/ 674177 h 2292201"/>
                <a:gd name="connsiteX131" fmla="*/ 2213194 w 8216561"/>
                <a:gd name="connsiteY131" fmla="*/ 674177 h 2292201"/>
                <a:gd name="connsiteX132" fmla="*/ 2213194 w 8216561"/>
                <a:gd name="connsiteY132" fmla="*/ 682657 h 2292201"/>
                <a:gd name="connsiteX133" fmla="*/ 2227545 w 8216561"/>
                <a:gd name="connsiteY133" fmla="*/ 682657 h 2292201"/>
                <a:gd name="connsiteX134" fmla="*/ 2227545 w 8216561"/>
                <a:gd name="connsiteY134" fmla="*/ 691137 h 2292201"/>
                <a:gd name="connsiteX135" fmla="*/ 2235517 w 8216561"/>
                <a:gd name="connsiteY135" fmla="*/ 691137 h 2292201"/>
                <a:gd name="connsiteX136" fmla="*/ 2235517 w 8216561"/>
                <a:gd name="connsiteY136" fmla="*/ 699618 h 2292201"/>
                <a:gd name="connsiteX137" fmla="*/ 2249868 w 8216561"/>
                <a:gd name="connsiteY137" fmla="*/ 699618 h 2292201"/>
                <a:gd name="connsiteX138" fmla="*/ 2249868 w 8216561"/>
                <a:gd name="connsiteY138" fmla="*/ 708098 h 2292201"/>
                <a:gd name="connsiteX139" fmla="*/ 2265813 w 8216561"/>
                <a:gd name="connsiteY139" fmla="*/ 708098 h 2292201"/>
                <a:gd name="connsiteX140" fmla="*/ 2265813 w 8216561"/>
                <a:gd name="connsiteY140" fmla="*/ 716578 h 2292201"/>
                <a:gd name="connsiteX141" fmla="*/ 2280164 w 8216561"/>
                <a:gd name="connsiteY141" fmla="*/ 716578 h 2292201"/>
                <a:gd name="connsiteX142" fmla="*/ 2280164 w 8216561"/>
                <a:gd name="connsiteY142" fmla="*/ 725058 h 2292201"/>
                <a:gd name="connsiteX143" fmla="*/ 2286542 w 8216561"/>
                <a:gd name="connsiteY143" fmla="*/ 725058 h 2292201"/>
                <a:gd name="connsiteX144" fmla="*/ 2286542 w 8216561"/>
                <a:gd name="connsiteY144" fmla="*/ 734386 h 2292201"/>
                <a:gd name="connsiteX145" fmla="*/ 2324810 w 8216561"/>
                <a:gd name="connsiteY145" fmla="*/ 734386 h 2292201"/>
                <a:gd name="connsiteX146" fmla="*/ 2324810 w 8216561"/>
                <a:gd name="connsiteY146" fmla="*/ 742867 h 2292201"/>
                <a:gd name="connsiteX147" fmla="*/ 2331188 w 8216561"/>
                <a:gd name="connsiteY147" fmla="*/ 742867 h 2292201"/>
                <a:gd name="connsiteX148" fmla="*/ 2331188 w 8216561"/>
                <a:gd name="connsiteY148" fmla="*/ 751347 h 2292201"/>
                <a:gd name="connsiteX149" fmla="*/ 2369457 w 8216561"/>
                <a:gd name="connsiteY149" fmla="*/ 751347 h 2292201"/>
                <a:gd name="connsiteX150" fmla="*/ 2369457 w 8216561"/>
                <a:gd name="connsiteY150" fmla="*/ 759827 h 2292201"/>
                <a:gd name="connsiteX151" fmla="*/ 2375835 w 8216561"/>
                <a:gd name="connsiteY151" fmla="*/ 759827 h 2292201"/>
                <a:gd name="connsiteX152" fmla="*/ 2375835 w 8216561"/>
                <a:gd name="connsiteY152" fmla="*/ 768307 h 2292201"/>
                <a:gd name="connsiteX153" fmla="*/ 2428454 w 8216561"/>
                <a:gd name="connsiteY153" fmla="*/ 768307 h 2292201"/>
                <a:gd name="connsiteX154" fmla="*/ 2428454 w 8216561"/>
                <a:gd name="connsiteY154" fmla="*/ 776787 h 2292201"/>
                <a:gd name="connsiteX155" fmla="*/ 2457156 w 8216561"/>
                <a:gd name="connsiteY155" fmla="*/ 776787 h 2292201"/>
                <a:gd name="connsiteX156" fmla="*/ 2457156 w 8216561"/>
                <a:gd name="connsiteY156" fmla="*/ 785268 h 2292201"/>
                <a:gd name="connsiteX157" fmla="*/ 2473101 w 8216561"/>
                <a:gd name="connsiteY157" fmla="*/ 785268 h 2292201"/>
                <a:gd name="connsiteX158" fmla="*/ 2473101 w 8216561"/>
                <a:gd name="connsiteY158" fmla="*/ 793748 h 2292201"/>
                <a:gd name="connsiteX159" fmla="*/ 2501802 w 8216561"/>
                <a:gd name="connsiteY159" fmla="*/ 793748 h 2292201"/>
                <a:gd name="connsiteX160" fmla="*/ 2501802 w 8216561"/>
                <a:gd name="connsiteY160" fmla="*/ 802228 h 2292201"/>
                <a:gd name="connsiteX161" fmla="*/ 2509775 w 8216561"/>
                <a:gd name="connsiteY161" fmla="*/ 802228 h 2292201"/>
                <a:gd name="connsiteX162" fmla="*/ 2509775 w 8216561"/>
                <a:gd name="connsiteY162" fmla="*/ 810708 h 2292201"/>
                <a:gd name="connsiteX163" fmla="*/ 2546449 w 8216561"/>
                <a:gd name="connsiteY163" fmla="*/ 810708 h 2292201"/>
                <a:gd name="connsiteX164" fmla="*/ 2546449 w 8216561"/>
                <a:gd name="connsiteY164" fmla="*/ 820037 h 2292201"/>
                <a:gd name="connsiteX165" fmla="*/ 2568772 w 8216561"/>
                <a:gd name="connsiteY165" fmla="*/ 820037 h 2292201"/>
                <a:gd name="connsiteX166" fmla="*/ 2568772 w 8216561"/>
                <a:gd name="connsiteY166" fmla="*/ 828517 h 2292201"/>
                <a:gd name="connsiteX167" fmla="*/ 2591095 w 8216561"/>
                <a:gd name="connsiteY167" fmla="*/ 828517 h 2292201"/>
                <a:gd name="connsiteX168" fmla="*/ 2591095 w 8216561"/>
                <a:gd name="connsiteY168" fmla="*/ 836997 h 2292201"/>
                <a:gd name="connsiteX169" fmla="*/ 2613418 w 8216561"/>
                <a:gd name="connsiteY169" fmla="*/ 836997 h 2292201"/>
                <a:gd name="connsiteX170" fmla="*/ 2613418 w 8216561"/>
                <a:gd name="connsiteY170" fmla="*/ 845477 h 2292201"/>
                <a:gd name="connsiteX171" fmla="*/ 2642120 w 8216561"/>
                <a:gd name="connsiteY171" fmla="*/ 845477 h 2292201"/>
                <a:gd name="connsiteX172" fmla="*/ 2642120 w 8216561"/>
                <a:gd name="connsiteY172" fmla="*/ 853957 h 2292201"/>
                <a:gd name="connsiteX173" fmla="*/ 2650093 w 8216561"/>
                <a:gd name="connsiteY173" fmla="*/ 853957 h 2292201"/>
                <a:gd name="connsiteX174" fmla="*/ 2650093 w 8216561"/>
                <a:gd name="connsiteY174" fmla="*/ 870918 h 2292201"/>
                <a:gd name="connsiteX175" fmla="*/ 2658065 w 8216561"/>
                <a:gd name="connsiteY175" fmla="*/ 870918 h 2292201"/>
                <a:gd name="connsiteX176" fmla="*/ 2658065 w 8216561"/>
                <a:gd name="connsiteY176" fmla="*/ 879398 h 2292201"/>
                <a:gd name="connsiteX177" fmla="*/ 2680389 w 8216561"/>
                <a:gd name="connsiteY177" fmla="*/ 879398 h 2292201"/>
                <a:gd name="connsiteX178" fmla="*/ 2680389 w 8216561"/>
                <a:gd name="connsiteY178" fmla="*/ 887878 h 2292201"/>
                <a:gd name="connsiteX179" fmla="*/ 2686767 w 8216561"/>
                <a:gd name="connsiteY179" fmla="*/ 887878 h 2292201"/>
                <a:gd name="connsiteX180" fmla="*/ 2686767 w 8216561"/>
                <a:gd name="connsiteY180" fmla="*/ 896358 h 2292201"/>
                <a:gd name="connsiteX181" fmla="*/ 2709090 w 8216561"/>
                <a:gd name="connsiteY181" fmla="*/ 896358 h 2292201"/>
                <a:gd name="connsiteX182" fmla="*/ 2709090 w 8216561"/>
                <a:gd name="connsiteY182" fmla="*/ 905687 h 2292201"/>
                <a:gd name="connsiteX183" fmla="*/ 2717062 w 8216561"/>
                <a:gd name="connsiteY183" fmla="*/ 905687 h 2292201"/>
                <a:gd name="connsiteX184" fmla="*/ 2717062 w 8216561"/>
                <a:gd name="connsiteY184" fmla="*/ 914167 h 2292201"/>
                <a:gd name="connsiteX185" fmla="*/ 2731413 w 8216561"/>
                <a:gd name="connsiteY185" fmla="*/ 914167 h 2292201"/>
                <a:gd name="connsiteX186" fmla="*/ 2731413 w 8216561"/>
                <a:gd name="connsiteY186" fmla="*/ 922647 h 2292201"/>
                <a:gd name="connsiteX187" fmla="*/ 2761709 w 8216561"/>
                <a:gd name="connsiteY187" fmla="*/ 922647 h 2292201"/>
                <a:gd name="connsiteX188" fmla="*/ 2761709 w 8216561"/>
                <a:gd name="connsiteY188" fmla="*/ 931127 h 2292201"/>
                <a:gd name="connsiteX189" fmla="*/ 2820706 w 8216561"/>
                <a:gd name="connsiteY189" fmla="*/ 931127 h 2292201"/>
                <a:gd name="connsiteX190" fmla="*/ 2820706 w 8216561"/>
                <a:gd name="connsiteY190" fmla="*/ 939608 h 2292201"/>
                <a:gd name="connsiteX191" fmla="*/ 2857380 w 8216561"/>
                <a:gd name="connsiteY191" fmla="*/ 939608 h 2292201"/>
                <a:gd name="connsiteX192" fmla="*/ 2857380 w 8216561"/>
                <a:gd name="connsiteY192" fmla="*/ 948088 h 2292201"/>
                <a:gd name="connsiteX193" fmla="*/ 2865353 w 8216561"/>
                <a:gd name="connsiteY193" fmla="*/ 948088 h 2292201"/>
                <a:gd name="connsiteX194" fmla="*/ 2865353 w 8216561"/>
                <a:gd name="connsiteY194" fmla="*/ 956568 h 2292201"/>
                <a:gd name="connsiteX195" fmla="*/ 2871731 w 8216561"/>
                <a:gd name="connsiteY195" fmla="*/ 956568 h 2292201"/>
                <a:gd name="connsiteX196" fmla="*/ 2871731 w 8216561"/>
                <a:gd name="connsiteY196" fmla="*/ 965048 h 2292201"/>
                <a:gd name="connsiteX197" fmla="*/ 2894054 w 8216561"/>
                <a:gd name="connsiteY197" fmla="*/ 965048 h 2292201"/>
                <a:gd name="connsiteX198" fmla="*/ 2894054 w 8216561"/>
                <a:gd name="connsiteY198" fmla="*/ 982009 h 2292201"/>
                <a:gd name="connsiteX199" fmla="*/ 2924350 w 8216561"/>
                <a:gd name="connsiteY199" fmla="*/ 982009 h 2292201"/>
                <a:gd name="connsiteX200" fmla="*/ 2924350 w 8216561"/>
                <a:gd name="connsiteY200" fmla="*/ 990489 h 2292201"/>
                <a:gd name="connsiteX201" fmla="*/ 2930728 w 8216561"/>
                <a:gd name="connsiteY201" fmla="*/ 990489 h 2292201"/>
                <a:gd name="connsiteX202" fmla="*/ 2930728 w 8216561"/>
                <a:gd name="connsiteY202" fmla="*/ 999817 h 2292201"/>
                <a:gd name="connsiteX203" fmla="*/ 2938701 w 8216561"/>
                <a:gd name="connsiteY203" fmla="*/ 999817 h 2292201"/>
                <a:gd name="connsiteX204" fmla="*/ 2938701 w 8216561"/>
                <a:gd name="connsiteY204" fmla="*/ 1008297 h 2292201"/>
                <a:gd name="connsiteX205" fmla="*/ 2953051 w 8216561"/>
                <a:gd name="connsiteY205" fmla="*/ 1008297 h 2292201"/>
                <a:gd name="connsiteX206" fmla="*/ 2953051 w 8216561"/>
                <a:gd name="connsiteY206" fmla="*/ 1025258 h 2292201"/>
                <a:gd name="connsiteX207" fmla="*/ 2968997 w 8216561"/>
                <a:gd name="connsiteY207" fmla="*/ 1025258 h 2292201"/>
                <a:gd name="connsiteX208" fmla="*/ 2968997 w 8216561"/>
                <a:gd name="connsiteY208" fmla="*/ 1033738 h 2292201"/>
                <a:gd name="connsiteX209" fmla="*/ 2991320 w 8216561"/>
                <a:gd name="connsiteY209" fmla="*/ 1033738 h 2292201"/>
                <a:gd name="connsiteX210" fmla="*/ 2991320 w 8216561"/>
                <a:gd name="connsiteY210" fmla="*/ 1042218 h 2292201"/>
                <a:gd name="connsiteX211" fmla="*/ 3005671 w 8216561"/>
                <a:gd name="connsiteY211" fmla="*/ 1042218 h 2292201"/>
                <a:gd name="connsiteX212" fmla="*/ 3005671 w 8216561"/>
                <a:gd name="connsiteY212" fmla="*/ 1050698 h 2292201"/>
                <a:gd name="connsiteX213" fmla="*/ 3034372 w 8216561"/>
                <a:gd name="connsiteY213" fmla="*/ 1050698 h 2292201"/>
                <a:gd name="connsiteX214" fmla="*/ 3034372 w 8216561"/>
                <a:gd name="connsiteY214" fmla="*/ 1059179 h 2292201"/>
                <a:gd name="connsiteX215" fmla="*/ 3056695 w 8216561"/>
                <a:gd name="connsiteY215" fmla="*/ 1059179 h 2292201"/>
                <a:gd name="connsiteX216" fmla="*/ 3056695 w 8216561"/>
                <a:gd name="connsiteY216" fmla="*/ 1067659 h 2292201"/>
                <a:gd name="connsiteX217" fmla="*/ 3072640 w 8216561"/>
                <a:gd name="connsiteY217" fmla="*/ 1067659 h 2292201"/>
                <a:gd name="connsiteX218" fmla="*/ 3072640 w 8216561"/>
                <a:gd name="connsiteY218" fmla="*/ 1076139 h 2292201"/>
                <a:gd name="connsiteX219" fmla="*/ 3094964 w 8216561"/>
                <a:gd name="connsiteY219" fmla="*/ 1076139 h 2292201"/>
                <a:gd name="connsiteX220" fmla="*/ 3094964 w 8216561"/>
                <a:gd name="connsiteY220" fmla="*/ 1085467 h 2292201"/>
                <a:gd name="connsiteX221" fmla="*/ 3131638 w 8216561"/>
                <a:gd name="connsiteY221" fmla="*/ 1085467 h 2292201"/>
                <a:gd name="connsiteX222" fmla="*/ 3131638 w 8216561"/>
                <a:gd name="connsiteY222" fmla="*/ 1093947 h 2292201"/>
                <a:gd name="connsiteX223" fmla="*/ 3138016 w 8216561"/>
                <a:gd name="connsiteY223" fmla="*/ 1093947 h 2292201"/>
                <a:gd name="connsiteX224" fmla="*/ 3138016 w 8216561"/>
                <a:gd name="connsiteY224" fmla="*/ 1102428 h 2292201"/>
                <a:gd name="connsiteX225" fmla="*/ 3168312 w 8216561"/>
                <a:gd name="connsiteY225" fmla="*/ 1102428 h 2292201"/>
                <a:gd name="connsiteX226" fmla="*/ 3168312 w 8216561"/>
                <a:gd name="connsiteY226" fmla="*/ 1110908 h 2292201"/>
                <a:gd name="connsiteX227" fmla="*/ 3198608 w 8216561"/>
                <a:gd name="connsiteY227" fmla="*/ 1110908 h 2292201"/>
                <a:gd name="connsiteX228" fmla="*/ 3198608 w 8216561"/>
                <a:gd name="connsiteY228" fmla="*/ 1119388 h 2292201"/>
                <a:gd name="connsiteX229" fmla="*/ 3241660 w 8216561"/>
                <a:gd name="connsiteY229" fmla="*/ 1119388 h 2292201"/>
                <a:gd name="connsiteX230" fmla="*/ 3241660 w 8216561"/>
                <a:gd name="connsiteY230" fmla="*/ 1136349 h 2292201"/>
                <a:gd name="connsiteX231" fmla="*/ 3249632 w 8216561"/>
                <a:gd name="connsiteY231" fmla="*/ 1136349 h 2292201"/>
                <a:gd name="connsiteX232" fmla="*/ 3249632 w 8216561"/>
                <a:gd name="connsiteY232" fmla="*/ 1144829 h 2292201"/>
                <a:gd name="connsiteX233" fmla="*/ 3263983 w 8216561"/>
                <a:gd name="connsiteY233" fmla="*/ 1144829 h 2292201"/>
                <a:gd name="connsiteX234" fmla="*/ 3263983 w 8216561"/>
                <a:gd name="connsiteY234" fmla="*/ 1153309 h 2292201"/>
                <a:gd name="connsiteX235" fmla="*/ 3279928 w 8216561"/>
                <a:gd name="connsiteY235" fmla="*/ 1153309 h 2292201"/>
                <a:gd name="connsiteX236" fmla="*/ 3279928 w 8216561"/>
                <a:gd name="connsiteY236" fmla="*/ 1161789 h 2292201"/>
                <a:gd name="connsiteX237" fmla="*/ 3345303 w 8216561"/>
                <a:gd name="connsiteY237" fmla="*/ 1161789 h 2292201"/>
                <a:gd name="connsiteX238" fmla="*/ 3345303 w 8216561"/>
                <a:gd name="connsiteY238" fmla="*/ 1171117 h 2292201"/>
                <a:gd name="connsiteX239" fmla="*/ 3353276 w 8216561"/>
                <a:gd name="connsiteY239" fmla="*/ 1171117 h 2292201"/>
                <a:gd name="connsiteX240" fmla="*/ 3353276 w 8216561"/>
                <a:gd name="connsiteY240" fmla="*/ 1179598 h 2292201"/>
                <a:gd name="connsiteX241" fmla="*/ 3383572 w 8216561"/>
                <a:gd name="connsiteY241" fmla="*/ 1179598 h 2292201"/>
                <a:gd name="connsiteX242" fmla="*/ 3383572 w 8216561"/>
                <a:gd name="connsiteY242" fmla="*/ 1188078 h 2292201"/>
                <a:gd name="connsiteX243" fmla="*/ 3434596 w 8216561"/>
                <a:gd name="connsiteY243" fmla="*/ 1188078 h 2292201"/>
                <a:gd name="connsiteX244" fmla="*/ 3434596 w 8216561"/>
                <a:gd name="connsiteY244" fmla="*/ 1196558 h 2292201"/>
                <a:gd name="connsiteX245" fmla="*/ 3448947 w 8216561"/>
                <a:gd name="connsiteY245" fmla="*/ 1196558 h 2292201"/>
                <a:gd name="connsiteX246" fmla="*/ 3448947 w 8216561"/>
                <a:gd name="connsiteY246" fmla="*/ 1205038 h 2292201"/>
                <a:gd name="connsiteX247" fmla="*/ 3456920 w 8216561"/>
                <a:gd name="connsiteY247" fmla="*/ 1205038 h 2292201"/>
                <a:gd name="connsiteX248" fmla="*/ 3456920 w 8216561"/>
                <a:gd name="connsiteY248" fmla="*/ 1213519 h 2292201"/>
                <a:gd name="connsiteX249" fmla="*/ 3464892 w 8216561"/>
                <a:gd name="connsiteY249" fmla="*/ 1213519 h 2292201"/>
                <a:gd name="connsiteX250" fmla="*/ 3464892 w 8216561"/>
                <a:gd name="connsiteY250" fmla="*/ 1221999 h 2292201"/>
                <a:gd name="connsiteX251" fmla="*/ 3471270 w 8216561"/>
                <a:gd name="connsiteY251" fmla="*/ 1221999 h 2292201"/>
                <a:gd name="connsiteX252" fmla="*/ 3471270 w 8216561"/>
                <a:gd name="connsiteY252" fmla="*/ 1230479 h 2292201"/>
                <a:gd name="connsiteX253" fmla="*/ 3479243 w 8216561"/>
                <a:gd name="connsiteY253" fmla="*/ 1230479 h 2292201"/>
                <a:gd name="connsiteX254" fmla="*/ 3479243 w 8216561"/>
                <a:gd name="connsiteY254" fmla="*/ 1238959 h 2292201"/>
                <a:gd name="connsiteX255" fmla="*/ 3493594 w 8216561"/>
                <a:gd name="connsiteY255" fmla="*/ 1238959 h 2292201"/>
                <a:gd name="connsiteX256" fmla="*/ 3493594 w 8216561"/>
                <a:gd name="connsiteY256" fmla="*/ 1255920 h 2292201"/>
                <a:gd name="connsiteX257" fmla="*/ 3538240 w 8216561"/>
                <a:gd name="connsiteY257" fmla="*/ 1255920 h 2292201"/>
                <a:gd name="connsiteX258" fmla="*/ 3538240 w 8216561"/>
                <a:gd name="connsiteY258" fmla="*/ 1264400 h 2292201"/>
                <a:gd name="connsiteX259" fmla="*/ 3605210 w 8216561"/>
                <a:gd name="connsiteY259" fmla="*/ 1264400 h 2292201"/>
                <a:gd name="connsiteX260" fmla="*/ 3605210 w 8216561"/>
                <a:gd name="connsiteY260" fmla="*/ 1273728 h 2292201"/>
                <a:gd name="connsiteX261" fmla="*/ 3611588 w 8216561"/>
                <a:gd name="connsiteY261" fmla="*/ 1273728 h 2292201"/>
                <a:gd name="connsiteX262" fmla="*/ 3611588 w 8216561"/>
                <a:gd name="connsiteY262" fmla="*/ 1282208 h 2292201"/>
                <a:gd name="connsiteX263" fmla="*/ 3619561 w 8216561"/>
                <a:gd name="connsiteY263" fmla="*/ 1282208 h 2292201"/>
                <a:gd name="connsiteX264" fmla="*/ 3619561 w 8216561"/>
                <a:gd name="connsiteY264" fmla="*/ 1290688 h 2292201"/>
                <a:gd name="connsiteX265" fmla="*/ 3672180 w 8216561"/>
                <a:gd name="connsiteY265" fmla="*/ 1290688 h 2292201"/>
                <a:gd name="connsiteX266" fmla="*/ 3672180 w 8216561"/>
                <a:gd name="connsiteY266" fmla="*/ 1299169 h 2292201"/>
                <a:gd name="connsiteX267" fmla="*/ 3694503 w 8216561"/>
                <a:gd name="connsiteY267" fmla="*/ 1299169 h 2292201"/>
                <a:gd name="connsiteX268" fmla="*/ 3694503 w 8216561"/>
                <a:gd name="connsiteY268" fmla="*/ 1316129 h 2292201"/>
                <a:gd name="connsiteX269" fmla="*/ 3708854 w 8216561"/>
                <a:gd name="connsiteY269" fmla="*/ 1316129 h 2292201"/>
                <a:gd name="connsiteX270" fmla="*/ 3708854 w 8216561"/>
                <a:gd name="connsiteY270" fmla="*/ 1324609 h 2292201"/>
                <a:gd name="connsiteX271" fmla="*/ 3812498 w 8216561"/>
                <a:gd name="connsiteY271" fmla="*/ 1324609 h 2292201"/>
                <a:gd name="connsiteX272" fmla="*/ 3812498 w 8216561"/>
                <a:gd name="connsiteY272" fmla="*/ 1333089 h 2292201"/>
                <a:gd name="connsiteX273" fmla="*/ 3818876 w 8216561"/>
                <a:gd name="connsiteY273" fmla="*/ 1333089 h 2292201"/>
                <a:gd name="connsiteX274" fmla="*/ 3818876 w 8216561"/>
                <a:gd name="connsiteY274" fmla="*/ 1341570 h 2292201"/>
                <a:gd name="connsiteX275" fmla="*/ 3857144 w 8216561"/>
                <a:gd name="connsiteY275" fmla="*/ 1341570 h 2292201"/>
                <a:gd name="connsiteX276" fmla="*/ 3857144 w 8216561"/>
                <a:gd name="connsiteY276" fmla="*/ 1350898 h 2292201"/>
                <a:gd name="connsiteX277" fmla="*/ 3871495 w 8216561"/>
                <a:gd name="connsiteY277" fmla="*/ 1350898 h 2292201"/>
                <a:gd name="connsiteX278" fmla="*/ 3871495 w 8216561"/>
                <a:gd name="connsiteY278" fmla="*/ 1359378 h 2292201"/>
                <a:gd name="connsiteX279" fmla="*/ 3879468 w 8216561"/>
                <a:gd name="connsiteY279" fmla="*/ 1359378 h 2292201"/>
                <a:gd name="connsiteX280" fmla="*/ 3879468 w 8216561"/>
                <a:gd name="connsiteY280" fmla="*/ 1367858 h 2292201"/>
                <a:gd name="connsiteX281" fmla="*/ 3938465 w 8216561"/>
                <a:gd name="connsiteY281" fmla="*/ 1367858 h 2292201"/>
                <a:gd name="connsiteX282" fmla="*/ 3938465 w 8216561"/>
                <a:gd name="connsiteY282" fmla="*/ 1376339 h 2292201"/>
                <a:gd name="connsiteX283" fmla="*/ 3952815 w 8216561"/>
                <a:gd name="connsiteY283" fmla="*/ 1376339 h 2292201"/>
                <a:gd name="connsiteX284" fmla="*/ 3952815 w 8216561"/>
                <a:gd name="connsiteY284" fmla="*/ 1384819 h 2292201"/>
                <a:gd name="connsiteX285" fmla="*/ 3975139 w 8216561"/>
                <a:gd name="connsiteY285" fmla="*/ 1384819 h 2292201"/>
                <a:gd name="connsiteX286" fmla="*/ 3975139 w 8216561"/>
                <a:gd name="connsiteY286" fmla="*/ 1393299 h 2292201"/>
                <a:gd name="connsiteX287" fmla="*/ 4070810 w 8216561"/>
                <a:gd name="connsiteY287" fmla="*/ 1393299 h 2292201"/>
                <a:gd name="connsiteX288" fmla="*/ 4070810 w 8216561"/>
                <a:gd name="connsiteY288" fmla="*/ 1401779 h 2292201"/>
                <a:gd name="connsiteX289" fmla="*/ 4086755 w 8216561"/>
                <a:gd name="connsiteY289" fmla="*/ 1401779 h 2292201"/>
                <a:gd name="connsiteX290" fmla="*/ 4086755 w 8216561"/>
                <a:gd name="connsiteY290" fmla="*/ 1418740 h 2292201"/>
                <a:gd name="connsiteX291" fmla="*/ 4109079 w 8216561"/>
                <a:gd name="connsiteY291" fmla="*/ 1418740 h 2292201"/>
                <a:gd name="connsiteX292" fmla="*/ 4109079 w 8216561"/>
                <a:gd name="connsiteY292" fmla="*/ 1427220 h 2292201"/>
                <a:gd name="connsiteX293" fmla="*/ 4129807 w 8216561"/>
                <a:gd name="connsiteY293" fmla="*/ 1427220 h 2292201"/>
                <a:gd name="connsiteX294" fmla="*/ 4129807 w 8216561"/>
                <a:gd name="connsiteY294" fmla="*/ 1436548 h 2292201"/>
                <a:gd name="connsiteX295" fmla="*/ 4145752 w 8216561"/>
                <a:gd name="connsiteY295" fmla="*/ 1436548 h 2292201"/>
                <a:gd name="connsiteX296" fmla="*/ 4145752 w 8216561"/>
                <a:gd name="connsiteY296" fmla="*/ 1445028 h 2292201"/>
                <a:gd name="connsiteX297" fmla="*/ 4168076 w 8216561"/>
                <a:gd name="connsiteY297" fmla="*/ 1445028 h 2292201"/>
                <a:gd name="connsiteX298" fmla="*/ 4168076 w 8216561"/>
                <a:gd name="connsiteY298" fmla="*/ 1453508 h 2292201"/>
                <a:gd name="connsiteX299" fmla="*/ 4212723 w 8216561"/>
                <a:gd name="connsiteY299" fmla="*/ 1453508 h 2292201"/>
                <a:gd name="connsiteX300" fmla="*/ 4212723 w 8216561"/>
                <a:gd name="connsiteY300" fmla="*/ 1461989 h 2292201"/>
                <a:gd name="connsiteX301" fmla="*/ 4300421 w 8216561"/>
                <a:gd name="connsiteY301" fmla="*/ 1461989 h 2292201"/>
                <a:gd name="connsiteX302" fmla="*/ 4300421 w 8216561"/>
                <a:gd name="connsiteY302" fmla="*/ 1470469 h 2292201"/>
                <a:gd name="connsiteX303" fmla="*/ 4330717 w 8216561"/>
                <a:gd name="connsiteY303" fmla="*/ 1470469 h 2292201"/>
                <a:gd name="connsiteX304" fmla="*/ 4330717 w 8216561"/>
                <a:gd name="connsiteY304" fmla="*/ 1478949 h 2292201"/>
                <a:gd name="connsiteX305" fmla="*/ 4426388 w 8216561"/>
                <a:gd name="connsiteY305" fmla="*/ 1478949 h 2292201"/>
                <a:gd name="connsiteX306" fmla="*/ 4426388 w 8216561"/>
                <a:gd name="connsiteY306" fmla="*/ 1487429 h 2292201"/>
                <a:gd name="connsiteX307" fmla="*/ 4456684 w 8216561"/>
                <a:gd name="connsiteY307" fmla="*/ 1487429 h 2292201"/>
                <a:gd name="connsiteX308" fmla="*/ 4456684 w 8216561"/>
                <a:gd name="connsiteY308" fmla="*/ 1504390 h 2292201"/>
                <a:gd name="connsiteX309" fmla="*/ 4493358 w 8216561"/>
                <a:gd name="connsiteY309" fmla="*/ 1504390 h 2292201"/>
                <a:gd name="connsiteX310" fmla="*/ 4493358 w 8216561"/>
                <a:gd name="connsiteY310" fmla="*/ 1512870 h 2292201"/>
                <a:gd name="connsiteX311" fmla="*/ 4560328 w 8216561"/>
                <a:gd name="connsiteY311" fmla="*/ 1512870 h 2292201"/>
                <a:gd name="connsiteX312" fmla="*/ 4560328 w 8216561"/>
                <a:gd name="connsiteY312" fmla="*/ 1522198 h 2292201"/>
                <a:gd name="connsiteX313" fmla="*/ 4597002 w 8216561"/>
                <a:gd name="connsiteY313" fmla="*/ 1522198 h 2292201"/>
                <a:gd name="connsiteX314" fmla="*/ 4597002 w 8216561"/>
                <a:gd name="connsiteY314" fmla="*/ 1530678 h 2292201"/>
                <a:gd name="connsiteX315" fmla="*/ 4641648 w 8216561"/>
                <a:gd name="connsiteY315" fmla="*/ 1530678 h 2292201"/>
                <a:gd name="connsiteX316" fmla="*/ 4641648 w 8216561"/>
                <a:gd name="connsiteY316" fmla="*/ 1549335 h 2292201"/>
                <a:gd name="connsiteX317" fmla="*/ 4655999 w 8216561"/>
                <a:gd name="connsiteY317" fmla="*/ 1549335 h 2292201"/>
                <a:gd name="connsiteX318" fmla="*/ 4655999 w 8216561"/>
                <a:gd name="connsiteY318" fmla="*/ 1558663 h 2292201"/>
                <a:gd name="connsiteX319" fmla="*/ 4678322 w 8216561"/>
                <a:gd name="connsiteY319" fmla="*/ 1558663 h 2292201"/>
                <a:gd name="connsiteX320" fmla="*/ 4678322 w 8216561"/>
                <a:gd name="connsiteY320" fmla="*/ 1567991 h 2292201"/>
                <a:gd name="connsiteX321" fmla="*/ 4692673 w 8216561"/>
                <a:gd name="connsiteY321" fmla="*/ 1567991 h 2292201"/>
                <a:gd name="connsiteX322" fmla="*/ 4692673 w 8216561"/>
                <a:gd name="connsiteY322" fmla="*/ 1578168 h 2292201"/>
                <a:gd name="connsiteX323" fmla="*/ 4855314 w 8216561"/>
                <a:gd name="connsiteY323" fmla="*/ 1578168 h 2292201"/>
                <a:gd name="connsiteX324" fmla="*/ 4855314 w 8216561"/>
                <a:gd name="connsiteY324" fmla="*/ 1588344 h 2292201"/>
                <a:gd name="connsiteX325" fmla="*/ 4899960 w 8216561"/>
                <a:gd name="connsiteY325" fmla="*/ 1588344 h 2292201"/>
                <a:gd name="connsiteX326" fmla="*/ 4899960 w 8216561"/>
                <a:gd name="connsiteY326" fmla="*/ 1597672 h 2292201"/>
                <a:gd name="connsiteX327" fmla="*/ 4930257 w 8216561"/>
                <a:gd name="connsiteY327" fmla="*/ 1597672 h 2292201"/>
                <a:gd name="connsiteX328" fmla="*/ 4930257 w 8216561"/>
                <a:gd name="connsiteY328" fmla="*/ 1607848 h 2292201"/>
                <a:gd name="connsiteX329" fmla="*/ 4938229 w 8216561"/>
                <a:gd name="connsiteY329" fmla="*/ 1607848 h 2292201"/>
                <a:gd name="connsiteX330" fmla="*/ 4938229 w 8216561"/>
                <a:gd name="connsiteY330" fmla="*/ 1618025 h 2292201"/>
                <a:gd name="connsiteX331" fmla="*/ 4966930 w 8216561"/>
                <a:gd name="connsiteY331" fmla="*/ 1618025 h 2292201"/>
                <a:gd name="connsiteX332" fmla="*/ 4966930 w 8216561"/>
                <a:gd name="connsiteY332" fmla="*/ 1628201 h 2292201"/>
                <a:gd name="connsiteX333" fmla="*/ 5107248 w 8216561"/>
                <a:gd name="connsiteY333" fmla="*/ 1628201 h 2292201"/>
                <a:gd name="connsiteX334" fmla="*/ 5107248 w 8216561"/>
                <a:gd name="connsiteY334" fmla="*/ 1638377 h 2292201"/>
                <a:gd name="connsiteX335" fmla="*/ 5196541 w 8216561"/>
                <a:gd name="connsiteY335" fmla="*/ 1638377 h 2292201"/>
                <a:gd name="connsiteX336" fmla="*/ 5196541 w 8216561"/>
                <a:gd name="connsiteY336" fmla="*/ 1649401 h 2292201"/>
                <a:gd name="connsiteX337" fmla="*/ 5204514 w 8216561"/>
                <a:gd name="connsiteY337" fmla="*/ 1649401 h 2292201"/>
                <a:gd name="connsiteX338" fmla="*/ 5204514 w 8216561"/>
                <a:gd name="connsiteY338" fmla="*/ 1659578 h 2292201"/>
                <a:gd name="connsiteX339" fmla="*/ 5277862 w 8216561"/>
                <a:gd name="connsiteY339" fmla="*/ 1659578 h 2292201"/>
                <a:gd name="connsiteX340" fmla="*/ 5277862 w 8216561"/>
                <a:gd name="connsiteY340" fmla="*/ 1670602 h 2292201"/>
                <a:gd name="connsiteX341" fmla="*/ 5344832 w 8216561"/>
                <a:gd name="connsiteY341" fmla="*/ 1670602 h 2292201"/>
                <a:gd name="connsiteX342" fmla="*/ 5344832 w 8216561"/>
                <a:gd name="connsiteY342" fmla="*/ 1681626 h 2292201"/>
                <a:gd name="connsiteX343" fmla="*/ 5373533 w 8216561"/>
                <a:gd name="connsiteY343" fmla="*/ 1681626 h 2292201"/>
                <a:gd name="connsiteX344" fmla="*/ 5373533 w 8216561"/>
                <a:gd name="connsiteY344" fmla="*/ 1692651 h 2292201"/>
                <a:gd name="connsiteX345" fmla="*/ 5395856 w 8216561"/>
                <a:gd name="connsiteY345" fmla="*/ 1692651 h 2292201"/>
                <a:gd name="connsiteX346" fmla="*/ 5395856 w 8216561"/>
                <a:gd name="connsiteY346" fmla="*/ 1703675 h 2292201"/>
                <a:gd name="connsiteX347" fmla="*/ 5485149 w 8216561"/>
                <a:gd name="connsiteY347" fmla="*/ 1703675 h 2292201"/>
                <a:gd name="connsiteX348" fmla="*/ 5485149 w 8216561"/>
                <a:gd name="connsiteY348" fmla="*/ 1715547 h 2292201"/>
                <a:gd name="connsiteX349" fmla="*/ 5611116 w 8216561"/>
                <a:gd name="connsiteY349" fmla="*/ 1715547 h 2292201"/>
                <a:gd name="connsiteX350" fmla="*/ 5611116 w 8216561"/>
                <a:gd name="connsiteY350" fmla="*/ 1727419 h 2292201"/>
                <a:gd name="connsiteX351" fmla="*/ 5678086 w 8216561"/>
                <a:gd name="connsiteY351" fmla="*/ 1727419 h 2292201"/>
                <a:gd name="connsiteX352" fmla="*/ 5678086 w 8216561"/>
                <a:gd name="connsiteY352" fmla="*/ 1740140 h 2292201"/>
                <a:gd name="connsiteX353" fmla="*/ 5706788 w 8216561"/>
                <a:gd name="connsiteY353" fmla="*/ 1740140 h 2292201"/>
                <a:gd name="connsiteX354" fmla="*/ 5706788 w 8216561"/>
                <a:gd name="connsiteY354" fmla="*/ 1752860 h 2292201"/>
                <a:gd name="connsiteX355" fmla="*/ 5765785 w 8216561"/>
                <a:gd name="connsiteY355" fmla="*/ 1752860 h 2292201"/>
                <a:gd name="connsiteX356" fmla="*/ 5765785 w 8216561"/>
                <a:gd name="connsiteY356" fmla="*/ 1765580 h 2292201"/>
                <a:gd name="connsiteX357" fmla="*/ 5810431 w 8216561"/>
                <a:gd name="connsiteY357" fmla="*/ 1765580 h 2292201"/>
                <a:gd name="connsiteX358" fmla="*/ 5810431 w 8216561"/>
                <a:gd name="connsiteY358" fmla="*/ 1778301 h 2292201"/>
                <a:gd name="connsiteX359" fmla="*/ 6040042 w 8216561"/>
                <a:gd name="connsiteY359" fmla="*/ 1778301 h 2292201"/>
                <a:gd name="connsiteX360" fmla="*/ 6040042 w 8216561"/>
                <a:gd name="connsiteY360" fmla="*/ 1793565 h 2292201"/>
                <a:gd name="connsiteX361" fmla="*/ 6048015 w 8216561"/>
                <a:gd name="connsiteY361" fmla="*/ 1793565 h 2292201"/>
                <a:gd name="connsiteX362" fmla="*/ 6048015 w 8216561"/>
                <a:gd name="connsiteY362" fmla="*/ 1807981 h 2292201"/>
                <a:gd name="connsiteX363" fmla="*/ 6107012 w 8216561"/>
                <a:gd name="connsiteY363" fmla="*/ 1807981 h 2292201"/>
                <a:gd name="connsiteX364" fmla="*/ 6107012 w 8216561"/>
                <a:gd name="connsiteY364" fmla="*/ 1822398 h 2292201"/>
                <a:gd name="connsiteX365" fmla="*/ 6159631 w 8216561"/>
                <a:gd name="connsiteY365" fmla="*/ 1822398 h 2292201"/>
                <a:gd name="connsiteX366" fmla="*/ 6159631 w 8216561"/>
                <a:gd name="connsiteY366" fmla="*/ 1837662 h 2292201"/>
                <a:gd name="connsiteX367" fmla="*/ 6180360 w 8216561"/>
                <a:gd name="connsiteY367" fmla="*/ 1837662 h 2292201"/>
                <a:gd name="connsiteX368" fmla="*/ 6180360 w 8216561"/>
                <a:gd name="connsiteY368" fmla="*/ 1852926 h 2292201"/>
                <a:gd name="connsiteX369" fmla="*/ 6306327 w 8216561"/>
                <a:gd name="connsiteY369" fmla="*/ 1852926 h 2292201"/>
                <a:gd name="connsiteX370" fmla="*/ 6306327 w 8216561"/>
                <a:gd name="connsiteY370" fmla="*/ 1869039 h 2292201"/>
                <a:gd name="connsiteX371" fmla="*/ 6314300 w 8216561"/>
                <a:gd name="connsiteY371" fmla="*/ 1869039 h 2292201"/>
                <a:gd name="connsiteX372" fmla="*/ 6314300 w 8216561"/>
                <a:gd name="connsiteY372" fmla="*/ 1885151 h 2292201"/>
                <a:gd name="connsiteX373" fmla="*/ 6781494 w 8216561"/>
                <a:gd name="connsiteY373" fmla="*/ 1885151 h 2292201"/>
                <a:gd name="connsiteX374" fmla="*/ 6781494 w 8216561"/>
                <a:gd name="connsiteY374" fmla="*/ 1906352 h 2292201"/>
                <a:gd name="connsiteX375" fmla="*/ 7409735 w 8216561"/>
                <a:gd name="connsiteY375" fmla="*/ 1906352 h 2292201"/>
                <a:gd name="connsiteX376" fmla="*/ 7409735 w 8216561"/>
                <a:gd name="connsiteY376" fmla="*/ 1934337 h 2292201"/>
                <a:gd name="connsiteX377" fmla="*/ 7484678 w 8216561"/>
                <a:gd name="connsiteY377" fmla="*/ 1934337 h 2292201"/>
                <a:gd name="connsiteX378" fmla="*/ 7484678 w 8216561"/>
                <a:gd name="connsiteY378" fmla="*/ 1964017 h 2292201"/>
                <a:gd name="connsiteX379" fmla="*/ 7499028 w 8216561"/>
                <a:gd name="connsiteY379" fmla="*/ 1964017 h 2292201"/>
                <a:gd name="connsiteX380" fmla="*/ 7499028 w 8216561"/>
                <a:gd name="connsiteY380" fmla="*/ 1993698 h 2292201"/>
                <a:gd name="connsiteX381" fmla="*/ 8216562 w 8216561"/>
                <a:gd name="connsiteY381" fmla="*/ 1993698 h 2292201"/>
                <a:gd name="connsiteX382" fmla="*/ 8216562 w 8216561"/>
                <a:gd name="connsiteY382" fmla="*/ 2292201 h 229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Lst>
              <a:rect l="l" t="t" r="r" b="b"/>
              <a:pathLst>
                <a:path w="8216561" h="2292201">
                  <a:moveTo>
                    <a:pt x="0" y="0"/>
                  </a:moveTo>
                  <a:lnTo>
                    <a:pt x="81321" y="0"/>
                  </a:lnTo>
                  <a:lnTo>
                    <a:pt x="81321" y="16960"/>
                  </a:lnTo>
                  <a:lnTo>
                    <a:pt x="89293" y="16960"/>
                  </a:lnTo>
                  <a:lnTo>
                    <a:pt x="89293" y="33921"/>
                  </a:lnTo>
                  <a:lnTo>
                    <a:pt x="111616" y="33921"/>
                  </a:lnTo>
                  <a:lnTo>
                    <a:pt x="111616" y="42401"/>
                  </a:lnTo>
                  <a:lnTo>
                    <a:pt x="140318" y="42401"/>
                  </a:lnTo>
                  <a:lnTo>
                    <a:pt x="140318" y="50881"/>
                  </a:lnTo>
                  <a:lnTo>
                    <a:pt x="199315" y="50881"/>
                  </a:lnTo>
                  <a:lnTo>
                    <a:pt x="199315" y="59361"/>
                  </a:lnTo>
                  <a:lnTo>
                    <a:pt x="333255" y="59361"/>
                  </a:lnTo>
                  <a:lnTo>
                    <a:pt x="333255" y="67842"/>
                  </a:lnTo>
                  <a:lnTo>
                    <a:pt x="369929" y="67842"/>
                  </a:lnTo>
                  <a:lnTo>
                    <a:pt x="369929" y="76322"/>
                  </a:lnTo>
                  <a:lnTo>
                    <a:pt x="459222" y="76322"/>
                  </a:lnTo>
                  <a:lnTo>
                    <a:pt x="459222" y="84802"/>
                  </a:lnTo>
                  <a:lnTo>
                    <a:pt x="495896" y="84802"/>
                  </a:lnTo>
                  <a:lnTo>
                    <a:pt x="495896" y="93282"/>
                  </a:lnTo>
                  <a:lnTo>
                    <a:pt x="503868" y="93282"/>
                  </a:lnTo>
                  <a:lnTo>
                    <a:pt x="503868" y="101763"/>
                  </a:lnTo>
                  <a:lnTo>
                    <a:pt x="546920" y="101763"/>
                  </a:lnTo>
                  <a:lnTo>
                    <a:pt x="546920" y="110243"/>
                  </a:lnTo>
                  <a:lnTo>
                    <a:pt x="569244" y="110243"/>
                  </a:lnTo>
                  <a:lnTo>
                    <a:pt x="569244" y="118723"/>
                  </a:lnTo>
                  <a:lnTo>
                    <a:pt x="636214" y="118723"/>
                  </a:lnTo>
                  <a:lnTo>
                    <a:pt x="636214" y="127203"/>
                  </a:lnTo>
                  <a:lnTo>
                    <a:pt x="644186" y="127203"/>
                  </a:lnTo>
                  <a:lnTo>
                    <a:pt x="644186" y="135683"/>
                  </a:lnTo>
                  <a:lnTo>
                    <a:pt x="658537" y="135683"/>
                  </a:lnTo>
                  <a:lnTo>
                    <a:pt x="658537" y="144164"/>
                  </a:lnTo>
                  <a:lnTo>
                    <a:pt x="733479" y="144164"/>
                  </a:lnTo>
                  <a:lnTo>
                    <a:pt x="733479" y="152644"/>
                  </a:lnTo>
                  <a:lnTo>
                    <a:pt x="754208" y="152644"/>
                  </a:lnTo>
                  <a:lnTo>
                    <a:pt x="754208" y="161124"/>
                  </a:lnTo>
                  <a:lnTo>
                    <a:pt x="821178" y="161124"/>
                  </a:lnTo>
                  <a:lnTo>
                    <a:pt x="821178" y="178084"/>
                  </a:lnTo>
                  <a:lnTo>
                    <a:pt x="837123" y="178084"/>
                  </a:lnTo>
                  <a:lnTo>
                    <a:pt x="837123" y="186565"/>
                  </a:lnTo>
                  <a:lnTo>
                    <a:pt x="843501" y="186565"/>
                  </a:lnTo>
                  <a:lnTo>
                    <a:pt x="843501" y="195045"/>
                  </a:lnTo>
                  <a:lnTo>
                    <a:pt x="851474" y="195045"/>
                  </a:lnTo>
                  <a:lnTo>
                    <a:pt x="851474" y="203525"/>
                  </a:lnTo>
                  <a:lnTo>
                    <a:pt x="857852" y="203525"/>
                  </a:lnTo>
                  <a:lnTo>
                    <a:pt x="857852" y="212005"/>
                  </a:lnTo>
                  <a:lnTo>
                    <a:pt x="880175" y="212005"/>
                  </a:lnTo>
                  <a:lnTo>
                    <a:pt x="880175" y="220486"/>
                  </a:lnTo>
                  <a:lnTo>
                    <a:pt x="888148" y="220486"/>
                  </a:lnTo>
                  <a:lnTo>
                    <a:pt x="888148" y="228966"/>
                  </a:lnTo>
                  <a:lnTo>
                    <a:pt x="910471" y="228966"/>
                  </a:lnTo>
                  <a:lnTo>
                    <a:pt x="910471" y="245926"/>
                  </a:lnTo>
                  <a:lnTo>
                    <a:pt x="983819" y="245926"/>
                  </a:lnTo>
                  <a:lnTo>
                    <a:pt x="983819" y="254406"/>
                  </a:lnTo>
                  <a:lnTo>
                    <a:pt x="991791" y="254406"/>
                  </a:lnTo>
                  <a:lnTo>
                    <a:pt x="991791" y="271367"/>
                  </a:lnTo>
                  <a:lnTo>
                    <a:pt x="1044411" y="271367"/>
                  </a:lnTo>
                  <a:lnTo>
                    <a:pt x="1044411" y="279847"/>
                  </a:lnTo>
                  <a:lnTo>
                    <a:pt x="1065140" y="279847"/>
                  </a:lnTo>
                  <a:lnTo>
                    <a:pt x="1065140" y="289175"/>
                  </a:lnTo>
                  <a:lnTo>
                    <a:pt x="1095435" y="289175"/>
                  </a:lnTo>
                  <a:lnTo>
                    <a:pt x="1095435" y="306136"/>
                  </a:lnTo>
                  <a:lnTo>
                    <a:pt x="1117759" y="306136"/>
                  </a:lnTo>
                  <a:lnTo>
                    <a:pt x="1117759" y="323096"/>
                  </a:lnTo>
                  <a:lnTo>
                    <a:pt x="1176756" y="323096"/>
                  </a:lnTo>
                  <a:lnTo>
                    <a:pt x="1176756" y="331576"/>
                  </a:lnTo>
                  <a:lnTo>
                    <a:pt x="1184729" y="331576"/>
                  </a:lnTo>
                  <a:lnTo>
                    <a:pt x="1184729" y="340057"/>
                  </a:lnTo>
                  <a:lnTo>
                    <a:pt x="1199079" y="340057"/>
                  </a:lnTo>
                  <a:lnTo>
                    <a:pt x="1199079" y="348537"/>
                  </a:lnTo>
                  <a:lnTo>
                    <a:pt x="1251698" y="348537"/>
                  </a:lnTo>
                  <a:lnTo>
                    <a:pt x="1251698" y="357017"/>
                  </a:lnTo>
                  <a:lnTo>
                    <a:pt x="1280400" y="357017"/>
                  </a:lnTo>
                  <a:lnTo>
                    <a:pt x="1280400" y="373977"/>
                  </a:lnTo>
                  <a:lnTo>
                    <a:pt x="1294750" y="373977"/>
                  </a:lnTo>
                  <a:lnTo>
                    <a:pt x="1294750" y="382458"/>
                  </a:lnTo>
                  <a:lnTo>
                    <a:pt x="1369693" y="382458"/>
                  </a:lnTo>
                  <a:lnTo>
                    <a:pt x="1369693" y="391786"/>
                  </a:lnTo>
                  <a:lnTo>
                    <a:pt x="1436663" y="391786"/>
                  </a:lnTo>
                  <a:lnTo>
                    <a:pt x="1436663" y="400266"/>
                  </a:lnTo>
                  <a:lnTo>
                    <a:pt x="1443041" y="400266"/>
                  </a:lnTo>
                  <a:lnTo>
                    <a:pt x="1443041" y="417226"/>
                  </a:lnTo>
                  <a:lnTo>
                    <a:pt x="1465364" y="417226"/>
                  </a:lnTo>
                  <a:lnTo>
                    <a:pt x="1465364" y="425707"/>
                  </a:lnTo>
                  <a:lnTo>
                    <a:pt x="1495660" y="425707"/>
                  </a:lnTo>
                  <a:lnTo>
                    <a:pt x="1495660" y="434187"/>
                  </a:lnTo>
                  <a:lnTo>
                    <a:pt x="1502038" y="434187"/>
                  </a:lnTo>
                  <a:lnTo>
                    <a:pt x="1502038" y="442667"/>
                  </a:lnTo>
                  <a:lnTo>
                    <a:pt x="1510011" y="442667"/>
                  </a:lnTo>
                  <a:lnTo>
                    <a:pt x="1510011" y="451147"/>
                  </a:lnTo>
                  <a:lnTo>
                    <a:pt x="1643950" y="451147"/>
                  </a:lnTo>
                  <a:lnTo>
                    <a:pt x="1643950" y="459628"/>
                  </a:lnTo>
                  <a:lnTo>
                    <a:pt x="1658301" y="459628"/>
                  </a:lnTo>
                  <a:lnTo>
                    <a:pt x="1658301" y="468956"/>
                  </a:lnTo>
                  <a:lnTo>
                    <a:pt x="1664679" y="468956"/>
                  </a:lnTo>
                  <a:lnTo>
                    <a:pt x="1664679" y="485916"/>
                  </a:lnTo>
                  <a:lnTo>
                    <a:pt x="1672652" y="485916"/>
                  </a:lnTo>
                  <a:lnTo>
                    <a:pt x="1672652" y="494396"/>
                  </a:lnTo>
                  <a:lnTo>
                    <a:pt x="1739621" y="494396"/>
                  </a:lnTo>
                  <a:lnTo>
                    <a:pt x="1739621" y="502877"/>
                  </a:lnTo>
                  <a:lnTo>
                    <a:pt x="1753972" y="502877"/>
                  </a:lnTo>
                  <a:lnTo>
                    <a:pt x="1753972" y="511357"/>
                  </a:lnTo>
                  <a:lnTo>
                    <a:pt x="1761945" y="511357"/>
                  </a:lnTo>
                  <a:lnTo>
                    <a:pt x="1761945" y="519837"/>
                  </a:lnTo>
                  <a:lnTo>
                    <a:pt x="1835293" y="519837"/>
                  </a:lnTo>
                  <a:lnTo>
                    <a:pt x="1835293" y="528317"/>
                  </a:lnTo>
                  <a:lnTo>
                    <a:pt x="1894290" y="528317"/>
                  </a:lnTo>
                  <a:lnTo>
                    <a:pt x="1894290" y="536798"/>
                  </a:lnTo>
                  <a:lnTo>
                    <a:pt x="1924586" y="536798"/>
                  </a:lnTo>
                  <a:lnTo>
                    <a:pt x="1924586" y="545278"/>
                  </a:lnTo>
                  <a:lnTo>
                    <a:pt x="1961260" y="545278"/>
                  </a:lnTo>
                  <a:lnTo>
                    <a:pt x="1961260" y="554606"/>
                  </a:lnTo>
                  <a:lnTo>
                    <a:pt x="2005906" y="554606"/>
                  </a:lnTo>
                  <a:lnTo>
                    <a:pt x="2005906" y="571566"/>
                  </a:lnTo>
                  <a:lnTo>
                    <a:pt x="2020257" y="571566"/>
                  </a:lnTo>
                  <a:lnTo>
                    <a:pt x="2020257" y="580047"/>
                  </a:lnTo>
                  <a:lnTo>
                    <a:pt x="2028230" y="580047"/>
                  </a:lnTo>
                  <a:lnTo>
                    <a:pt x="2028230" y="597007"/>
                  </a:lnTo>
                  <a:lnTo>
                    <a:pt x="2042580" y="597007"/>
                  </a:lnTo>
                  <a:lnTo>
                    <a:pt x="2042580" y="605487"/>
                  </a:lnTo>
                  <a:lnTo>
                    <a:pt x="2050553" y="605487"/>
                  </a:lnTo>
                  <a:lnTo>
                    <a:pt x="2050553" y="613967"/>
                  </a:lnTo>
                  <a:lnTo>
                    <a:pt x="2072876" y="613967"/>
                  </a:lnTo>
                  <a:lnTo>
                    <a:pt x="2072876" y="622448"/>
                  </a:lnTo>
                  <a:lnTo>
                    <a:pt x="2079254" y="622448"/>
                  </a:lnTo>
                  <a:lnTo>
                    <a:pt x="2079254" y="639408"/>
                  </a:lnTo>
                  <a:lnTo>
                    <a:pt x="2139846" y="639408"/>
                  </a:lnTo>
                  <a:lnTo>
                    <a:pt x="2139846" y="648736"/>
                  </a:lnTo>
                  <a:lnTo>
                    <a:pt x="2162169" y="648736"/>
                  </a:lnTo>
                  <a:lnTo>
                    <a:pt x="2162169" y="665697"/>
                  </a:lnTo>
                  <a:lnTo>
                    <a:pt x="2205221" y="665697"/>
                  </a:lnTo>
                  <a:lnTo>
                    <a:pt x="2205221" y="674177"/>
                  </a:lnTo>
                  <a:lnTo>
                    <a:pt x="2213194" y="674177"/>
                  </a:lnTo>
                  <a:lnTo>
                    <a:pt x="2213194" y="682657"/>
                  </a:lnTo>
                  <a:lnTo>
                    <a:pt x="2227545" y="682657"/>
                  </a:lnTo>
                  <a:lnTo>
                    <a:pt x="2227545" y="691137"/>
                  </a:lnTo>
                  <a:lnTo>
                    <a:pt x="2235517" y="691137"/>
                  </a:lnTo>
                  <a:lnTo>
                    <a:pt x="2235517" y="699618"/>
                  </a:lnTo>
                  <a:lnTo>
                    <a:pt x="2249868" y="699618"/>
                  </a:lnTo>
                  <a:lnTo>
                    <a:pt x="2249868" y="708098"/>
                  </a:lnTo>
                  <a:lnTo>
                    <a:pt x="2265813" y="708098"/>
                  </a:lnTo>
                  <a:lnTo>
                    <a:pt x="2265813" y="716578"/>
                  </a:lnTo>
                  <a:lnTo>
                    <a:pt x="2280164" y="716578"/>
                  </a:lnTo>
                  <a:lnTo>
                    <a:pt x="2280164" y="725058"/>
                  </a:lnTo>
                  <a:lnTo>
                    <a:pt x="2286542" y="725058"/>
                  </a:lnTo>
                  <a:lnTo>
                    <a:pt x="2286542" y="734386"/>
                  </a:lnTo>
                  <a:lnTo>
                    <a:pt x="2324810" y="734386"/>
                  </a:lnTo>
                  <a:lnTo>
                    <a:pt x="2324810" y="742867"/>
                  </a:lnTo>
                  <a:lnTo>
                    <a:pt x="2331188" y="742867"/>
                  </a:lnTo>
                  <a:lnTo>
                    <a:pt x="2331188" y="751347"/>
                  </a:lnTo>
                  <a:lnTo>
                    <a:pt x="2369457" y="751347"/>
                  </a:lnTo>
                  <a:lnTo>
                    <a:pt x="2369457" y="759827"/>
                  </a:lnTo>
                  <a:lnTo>
                    <a:pt x="2375835" y="759827"/>
                  </a:lnTo>
                  <a:lnTo>
                    <a:pt x="2375835" y="768307"/>
                  </a:lnTo>
                  <a:lnTo>
                    <a:pt x="2428454" y="768307"/>
                  </a:lnTo>
                  <a:lnTo>
                    <a:pt x="2428454" y="776787"/>
                  </a:lnTo>
                  <a:lnTo>
                    <a:pt x="2457156" y="776787"/>
                  </a:lnTo>
                  <a:lnTo>
                    <a:pt x="2457156" y="785268"/>
                  </a:lnTo>
                  <a:lnTo>
                    <a:pt x="2473101" y="785268"/>
                  </a:lnTo>
                  <a:lnTo>
                    <a:pt x="2473101" y="793748"/>
                  </a:lnTo>
                  <a:lnTo>
                    <a:pt x="2501802" y="793748"/>
                  </a:lnTo>
                  <a:lnTo>
                    <a:pt x="2501802" y="802228"/>
                  </a:lnTo>
                  <a:lnTo>
                    <a:pt x="2509775" y="802228"/>
                  </a:lnTo>
                  <a:lnTo>
                    <a:pt x="2509775" y="810708"/>
                  </a:lnTo>
                  <a:lnTo>
                    <a:pt x="2546449" y="810708"/>
                  </a:lnTo>
                  <a:lnTo>
                    <a:pt x="2546449" y="820037"/>
                  </a:lnTo>
                  <a:lnTo>
                    <a:pt x="2568772" y="820037"/>
                  </a:lnTo>
                  <a:lnTo>
                    <a:pt x="2568772" y="828517"/>
                  </a:lnTo>
                  <a:lnTo>
                    <a:pt x="2591095" y="828517"/>
                  </a:lnTo>
                  <a:lnTo>
                    <a:pt x="2591095" y="836997"/>
                  </a:lnTo>
                  <a:lnTo>
                    <a:pt x="2613418" y="836997"/>
                  </a:lnTo>
                  <a:lnTo>
                    <a:pt x="2613418" y="845477"/>
                  </a:lnTo>
                  <a:lnTo>
                    <a:pt x="2642120" y="845477"/>
                  </a:lnTo>
                  <a:lnTo>
                    <a:pt x="2642120" y="853957"/>
                  </a:lnTo>
                  <a:lnTo>
                    <a:pt x="2650093" y="853957"/>
                  </a:lnTo>
                  <a:lnTo>
                    <a:pt x="2650093" y="870918"/>
                  </a:lnTo>
                  <a:lnTo>
                    <a:pt x="2658065" y="870918"/>
                  </a:lnTo>
                  <a:lnTo>
                    <a:pt x="2658065" y="879398"/>
                  </a:lnTo>
                  <a:lnTo>
                    <a:pt x="2680389" y="879398"/>
                  </a:lnTo>
                  <a:lnTo>
                    <a:pt x="2680389" y="887878"/>
                  </a:lnTo>
                  <a:lnTo>
                    <a:pt x="2686767" y="887878"/>
                  </a:lnTo>
                  <a:lnTo>
                    <a:pt x="2686767" y="896358"/>
                  </a:lnTo>
                  <a:lnTo>
                    <a:pt x="2709090" y="896358"/>
                  </a:lnTo>
                  <a:lnTo>
                    <a:pt x="2709090" y="905687"/>
                  </a:lnTo>
                  <a:lnTo>
                    <a:pt x="2717062" y="905687"/>
                  </a:lnTo>
                  <a:lnTo>
                    <a:pt x="2717062" y="914167"/>
                  </a:lnTo>
                  <a:lnTo>
                    <a:pt x="2731413" y="914167"/>
                  </a:lnTo>
                  <a:lnTo>
                    <a:pt x="2731413" y="922647"/>
                  </a:lnTo>
                  <a:lnTo>
                    <a:pt x="2761709" y="922647"/>
                  </a:lnTo>
                  <a:lnTo>
                    <a:pt x="2761709" y="931127"/>
                  </a:lnTo>
                  <a:lnTo>
                    <a:pt x="2820706" y="931127"/>
                  </a:lnTo>
                  <a:lnTo>
                    <a:pt x="2820706" y="939608"/>
                  </a:lnTo>
                  <a:lnTo>
                    <a:pt x="2857380" y="939608"/>
                  </a:lnTo>
                  <a:lnTo>
                    <a:pt x="2857380" y="948088"/>
                  </a:lnTo>
                  <a:lnTo>
                    <a:pt x="2865353" y="948088"/>
                  </a:lnTo>
                  <a:lnTo>
                    <a:pt x="2865353" y="956568"/>
                  </a:lnTo>
                  <a:lnTo>
                    <a:pt x="2871731" y="956568"/>
                  </a:lnTo>
                  <a:lnTo>
                    <a:pt x="2871731" y="965048"/>
                  </a:lnTo>
                  <a:lnTo>
                    <a:pt x="2894054" y="965048"/>
                  </a:lnTo>
                  <a:lnTo>
                    <a:pt x="2894054" y="982009"/>
                  </a:lnTo>
                  <a:lnTo>
                    <a:pt x="2924350" y="982009"/>
                  </a:lnTo>
                  <a:lnTo>
                    <a:pt x="2924350" y="990489"/>
                  </a:lnTo>
                  <a:lnTo>
                    <a:pt x="2930728" y="990489"/>
                  </a:lnTo>
                  <a:lnTo>
                    <a:pt x="2930728" y="999817"/>
                  </a:lnTo>
                  <a:lnTo>
                    <a:pt x="2938701" y="999817"/>
                  </a:lnTo>
                  <a:lnTo>
                    <a:pt x="2938701" y="1008297"/>
                  </a:lnTo>
                  <a:lnTo>
                    <a:pt x="2953051" y="1008297"/>
                  </a:lnTo>
                  <a:lnTo>
                    <a:pt x="2953051" y="1025258"/>
                  </a:lnTo>
                  <a:lnTo>
                    <a:pt x="2968997" y="1025258"/>
                  </a:lnTo>
                  <a:lnTo>
                    <a:pt x="2968997" y="1033738"/>
                  </a:lnTo>
                  <a:lnTo>
                    <a:pt x="2991320" y="1033738"/>
                  </a:lnTo>
                  <a:lnTo>
                    <a:pt x="2991320" y="1042218"/>
                  </a:lnTo>
                  <a:lnTo>
                    <a:pt x="3005671" y="1042218"/>
                  </a:lnTo>
                  <a:lnTo>
                    <a:pt x="3005671" y="1050698"/>
                  </a:lnTo>
                  <a:lnTo>
                    <a:pt x="3034372" y="1050698"/>
                  </a:lnTo>
                  <a:lnTo>
                    <a:pt x="3034372" y="1059179"/>
                  </a:lnTo>
                  <a:lnTo>
                    <a:pt x="3056695" y="1059179"/>
                  </a:lnTo>
                  <a:lnTo>
                    <a:pt x="3056695" y="1067659"/>
                  </a:lnTo>
                  <a:lnTo>
                    <a:pt x="3072640" y="1067659"/>
                  </a:lnTo>
                  <a:lnTo>
                    <a:pt x="3072640" y="1076139"/>
                  </a:lnTo>
                  <a:lnTo>
                    <a:pt x="3094964" y="1076139"/>
                  </a:lnTo>
                  <a:lnTo>
                    <a:pt x="3094964" y="1085467"/>
                  </a:lnTo>
                  <a:lnTo>
                    <a:pt x="3131638" y="1085467"/>
                  </a:lnTo>
                  <a:lnTo>
                    <a:pt x="3131638" y="1093947"/>
                  </a:lnTo>
                  <a:lnTo>
                    <a:pt x="3138016" y="1093947"/>
                  </a:lnTo>
                  <a:lnTo>
                    <a:pt x="3138016" y="1102428"/>
                  </a:lnTo>
                  <a:lnTo>
                    <a:pt x="3168312" y="1102428"/>
                  </a:lnTo>
                  <a:lnTo>
                    <a:pt x="3168312" y="1110908"/>
                  </a:lnTo>
                  <a:lnTo>
                    <a:pt x="3198608" y="1110908"/>
                  </a:lnTo>
                  <a:lnTo>
                    <a:pt x="3198608" y="1119388"/>
                  </a:lnTo>
                  <a:lnTo>
                    <a:pt x="3241660" y="1119388"/>
                  </a:lnTo>
                  <a:lnTo>
                    <a:pt x="3241660" y="1136349"/>
                  </a:lnTo>
                  <a:lnTo>
                    <a:pt x="3249632" y="1136349"/>
                  </a:lnTo>
                  <a:lnTo>
                    <a:pt x="3249632" y="1144829"/>
                  </a:lnTo>
                  <a:lnTo>
                    <a:pt x="3263983" y="1144829"/>
                  </a:lnTo>
                  <a:lnTo>
                    <a:pt x="3263983" y="1153309"/>
                  </a:lnTo>
                  <a:lnTo>
                    <a:pt x="3279928" y="1153309"/>
                  </a:lnTo>
                  <a:lnTo>
                    <a:pt x="3279928" y="1161789"/>
                  </a:lnTo>
                  <a:lnTo>
                    <a:pt x="3345303" y="1161789"/>
                  </a:lnTo>
                  <a:lnTo>
                    <a:pt x="3345303" y="1171117"/>
                  </a:lnTo>
                  <a:lnTo>
                    <a:pt x="3353276" y="1171117"/>
                  </a:lnTo>
                  <a:lnTo>
                    <a:pt x="3353276" y="1179598"/>
                  </a:lnTo>
                  <a:lnTo>
                    <a:pt x="3383572" y="1179598"/>
                  </a:lnTo>
                  <a:lnTo>
                    <a:pt x="3383572" y="1188078"/>
                  </a:lnTo>
                  <a:lnTo>
                    <a:pt x="3434596" y="1188078"/>
                  </a:lnTo>
                  <a:lnTo>
                    <a:pt x="3434596" y="1196558"/>
                  </a:lnTo>
                  <a:lnTo>
                    <a:pt x="3448947" y="1196558"/>
                  </a:lnTo>
                  <a:lnTo>
                    <a:pt x="3448947" y="1205038"/>
                  </a:lnTo>
                  <a:lnTo>
                    <a:pt x="3456920" y="1205038"/>
                  </a:lnTo>
                  <a:lnTo>
                    <a:pt x="3456920" y="1213519"/>
                  </a:lnTo>
                  <a:lnTo>
                    <a:pt x="3464892" y="1213519"/>
                  </a:lnTo>
                  <a:lnTo>
                    <a:pt x="3464892" y="1221999"/>
                  </a:lnTo>
                  <a:lnTo>
                    <a:pt x="3471270" y="1221999"/>
                  </a:lnTo>
                  <a:lnTo>
                    <a:pt x="3471270" y="1230479"/>
                  </a:lnTo>
                  <a:lnTo>
                    <a:pt x="3479243" y="1230479"/>
                  </a:lnTo>
                  <a:lnTo>
                    <a:pt x="3479243" y="1238959"/>
                  </a:lnTo>
                  <a:lnTo>
                    <a:pt x="3493594" y="1238959"/>
                  </a:lnTo>
                  <a:lnTo>
                    <a:pt x="3493594" y="1255920"/>
                  </a:lnTo>
                  <a:lnTo>
                    <a:pt x="3538240" y="1255920"/>
                  </a:lnTo>
                  <a:lnTo>
                    <a:pt x="3538240" y="1264400"/>
                  </a:lnTo>
                  <a:lnTo>
                    <a:pt x="3605210" y="1264400"/>
                  </a:lnTo>
                  <a:lnTo>
                    <a:pt x="3605210" y="1273728"/>
                  </a:lnTo>
                  <a:lnTo>
                    <a:pt x="3611588" y="1273728"/>
                  </a:lnTo>
                  <a:lnTo>
                    <a:pt x="3611588" y="1282208"/>
                  </a:lnTo>
                  <a:lnTo>
                    <a:pt x="3619561" y="1282208"/>
                  </a:lnTo>
                  <a:lnTo>
                    <a:pt x="3619561" y="1290688"/>
                  </a:lnTo>
                  <a:lnTo>
                    <a:pt x="3672180" y="1290688"/>
                  </a:lnTo>
                  <a:lnTo>
                    <a:pt x="3672180" y="1299169"/>
                  </a:lnTo>
                  <a:lnTo>
                    <a:pt x="3694503" y="1299169"/>
                  </a:lnTo>
                  <a:lnTo>
                    <a:pt x="3694503" y="1316129"/>
                  </a:lnTo>
                  <a:lnTo>
                    <a:pt x="3708854" y="1316129"/>
                  </a:lnTo>
                  <a:lnTo>
                    <a:pt x="3708854" y="1324609"/>
                  </a:lnTo>
                  <a:lnTo>
                    <a:pt x="3812498" y="1324609"/>
                  </a:lnTo>
                  <a:lnTo>
                    <a:pt x="3812498" y="1333089"/>
                  </a:lnTo>
                  <a:lnTo>
                    <a:pt x="3818876" y="1333089"/>
                  </a:lnTo>
                  <a:lnTo>
                    <a:pt x="3818876" y="1341570"/>
                  </a:lnTo>
                  <a:lnTo>
                    <a:pt x="3857144" y="1341570"/>
                  </a:lnTo>
                  <a:lnTo>
                    <a:pt x="3857144" y="1350898"/>
                  </a:lnTo>
                  <a:lnTo>
                    <a:pt x="3871495" y="1350898"/>
                  </a:lnTo>
                  <a:lnTo>
                    <a:pt x="3871495" y="1359378"/>
                  </a:lnTo>
                  <a:lnTo>
                    <a:pt x="3879468" y="1359378"/>
                  </a:lnTo>
                  <a:lnTo>
                    <a:pt x="3879468" y="1367858"/>
                  </a:lnTo>
                  <a:lnTo>
                    <a:pt x="3938465" y="1367858"/>
                  </a:lnTo>
                  <a:lnTo>
                    <a:pt x="3938465" y="1376339"/>
                  </a:lnTo>
                  <a:lnTo>
                    <a:pt x="3952815" y="1376339"/>
                  </a:lnTo>
                  <a:lnTo>
                    <a:pt x="3952815" y="1384819"/>
                  </a:lnTo>
                  <a:lnTo>
                    <a:pt x="3975139" y="1384819"/>
                  </a:lnTo>
                  <a:lnTo>
                    <a:pt x="3975139" y="1393299"/>
                  </a:lnTo>
                  <a:lnTo>
                    <a:pt x="4070810" y="1393299"/>
                  </a:lnTo>
                  <a:lnTo>
                    <a:pt x="4070810" y="1401779"/>
                  </a:lnTo>
                  <a:lnTo>
                    <a:pt x="4086755" y="1401779"/>
                  </a:lnTo>
                  <a:lnTo>
                    <a:pt x="4086755" y="1418740"/>
                  </a:lnTo>
                  <a:lnTo>
                    <a:pt x="4109079" y="1418740"/>
                  </a:lnTo>
                  <a:lnTo>
                    <a:pt x="4109079" y="1427220"/>
                  </a:lnTo>
                  <a:lnTo>
                    <a:pt x="4129807" y="1427220"/>
                  </a:lnTo>
                  <a:lnTo>
                    <a:pt x="4129807" y="1436548"/>
                  </a:lnTo>
                  <a:lnTo>
                    <a:pt x="4145752" y="1436548"/>
                  </a:lnTo>
                  <a:lnTo>
                    <a:pt x="4145752" y="1445028"/>
                  </a:lnTo>
                  <a:lnTo>
                    <a:pt x="4168076" y="1445028"/>
                  </a:lnTo>
                  <a:lnTo>
                    <a:pt x="4168076" y="1453508"/>
                  </a:lnTo>
                  <a:lnTo>
                    <a:pt x="4212723" y="1453508"/>
                  </a:lnTo>
                  <a:lnTo>
                    <a:pt x="4212723" y="1461989"/>
                  </a:lnTo>
                  <a:lnTo>
                    <a:pt x="4300421" y="1461989"/>
                  </a:lnTo>
                  <a:lnTo>
                    <a:pt x="4300421" y="1470469"/>
                  </a:lnTo>
                  <a:lnTo>
                    <a:pt x="4330717" y="1470469"/>
                  </a:lnTo>
                  <a:lnTo>
                    <a:pt x="4330717" y="1478949"/>
                  </a:lnTo>
                  <a:lnTo>
                    <a:pt x="4426388" y="1478949"/>
                  </a:lnTo>
                  <a:lnTo>
                    <a:pt x="4426388" y="1487429"/>
                  </a:lnTo>
                  <a:lnTo>
                    <a:pt x="4456684" y="1487429"/>
                  </a:lnTo>
                  <a:lnTo>
                    <a:pt x="4456684" y="1504390"/>
                  </a:lnTo>
                  <a:lnTo>
                    <a:pt x="4493358" y="1504390"/>
                  </a:lnTo>
                  <a:lnTo>
                    <a:pt x="4493358" y="1512870"/>
                  </a:lnTo>
                  <a:lnTo>
                    <a:pt x="4560328" y="1512870"/>
                  </a:lnTo>
                  <a:lnTo>
                    <a:pt x="4560328" y="1522198"/>
                  </a:lnTo>
                  <a:lnTo>
                    <a:pt x="4597002" y="1522198"/>
                  </a:lnTo>
                  <a:lnTo>
                    <a:pt x="4597002" y="1530678"/>
                  </a:lnTo>
                  <a:lnTo>
                    <a:pt x="4641648" y="1530678"/>
                  </a:lnTo>
                  <a:lnTo>
                    <a:pt x="4641648" y="1549335"/>
                  </a:lnTo>
                  <a:lnTo>
                    <a:pt x="4655999" y="1549335"/>
                  </a:lnTo>
                  <a:lnTo>
                    <a:pt x="4655999" y="1558663"/>
                  </a:lnTo>
                  <a:lnTo>
                    <a:pt x="4678322" y="1558663"/>
                  </a:lnTo>
                  <a:lnTo>
                    <a:pt x="4678322" y="1567991"/>
                  </a:lnTo>
                  <a:lnTo>
                    <a:pt x="4692673" y="1567991"/>
                  </a:lnTo>
                  <a:lnTo>
                    <a:pt x="4692673" y="1578168"/>
                  </a:lnTo>
                  <a:lnTo>
                    <a:pt x="4855314" y="1578168"/>
                  </a:lnTo>
                  <a:lnTo>
                    <a:pt x="4855314" y="1588344"/>
                  </a:lnTo>
                  <a:lnTo>
                    <a:pt x="4899960" y="1588344"/>
                  </a:lnTo>
                  <a:lnTo>
                    <a:pt x="4899960" y="1597672"/>
                  </a:lnTo>
                  <a:lnTo>
                    <a:pt x="4930257" y="1597672"/>
                  </a:lnTo>
                  <a:lnTo>
                    <a:pt x="4930257" y="1607848"/>
                  </a:lnTo>
                  <a:lnTo>
                    <a:pt x="4938229" y="1607848"/>
                  </a:lnTo>
                  <a:lnTo>
                    <a:pt x="4938229" y="1618025"/>
                  </a:lnTo>
                  <a:lnTo>
                    <a:pt x="4966930" y="1618025"/>
                  </a:lnTo>
                  <a:lnTo>
                    <a:pt x="4966930" y="1628201"/>
                  </a:lnTo>
                  <a:lnTo>
                    <a:pt x="5107248" y="1628201"/>
                  </a:lnTo>
                  <a:lnTo>
                    <a:pt x="5107248" y="1638377"/>
                  </a:lnTo>
                  <a:lnTo>
                    <a:pt x="5196541" y="1638377"/>
                  </a:lnTo>
                  <a:lnTo>
                    <a:pt x="5196541" y="1649401"/>
                  </a:lnTo>
                  <a:lnTo>
                    <a:pt x="5204514" y="1649401"/>
                  </a:lnTo>
                  <a:lnTo>
                    <a:pt x="5204514" y="1659578"/>
                  </a:lnTo>
                  <a:lnTo>
                    <a:pt x="5277862" y="1659578"/>
                  </a:lnTo>
                  <a:lnTo>
                    <a:pt x="5277862" y="1670602"/>
                  </a:lnTo>
                  <a:lnTo>
                    <a:pt x="5344832" y="1670602"/>
                  </a:lnTo>
                  <a:lnTo>
                    <a:pt x="5344832" y="1681626"/>
                  </a:lnTo>
                  <a:lnTo>
                    <a:pt x="5373533" y="1681626"/>
                  </a:lnTo>
                  <a:lnTo>
                    <a:pt x="5373533" y="1692651"/>
                  </a:lnTo>
                  <a:lnTo>
                    <a:pt x="5395856" y="1692651"/>
                  </a:lnTo>
                  <a:lnTo>
                    <a:pt x="5395856" y="1703675"/>
                  </a:lnTo>
                  <a:lnTo>
                    <a:pt x="5485149" y="1703675"/>
                  </a:lnTo>
                  <a:lnTo>
                    <a:pt x="5485149" y="1715547"/>
                  </a:lnTo>
                  <a:lnTo>
                    <a:pt x="5611116" y="1715547"/>
                  </a:lnTo>
                  <a:lnTo>
                    <a:pt x="5611116" y="1727419"/>
                  </a:lnTo>
                  <a:lnTo>
                    <a:pt x="5678086" y="1727419"/>
                  </a:lnTo>
                  <a:lnTo>
                    <a:pt x="5678086" y="1740140"/>
                  </a:lnTo>
                  <a:lnTo>
                    <a:pt x="5706788" y="1740140"/>
                  </a:lnTo>
                  <a:lnTo>
                    <a:pt x="5706788" y="1752860"/>
                  </a:lnTo>
                  <a:lnTo>
                    <a:pt x="5765785" y="1752860"/>
                  </a:lnTo>
                  <a:lnTo>
                    <a:pt x="5765785" y="1765580"/>
                  </a:lnTo>
                  <a:lnTo>
                    <a:pt x="5810431" y="1765580"/>
                  </a:lnTo>
                  <a:lnTo>
                    <a:pt x="5810431" y="1778301"/>
                  </a:lnTo>
                  <a:lnTo>
                    <a:pt x="6040042" y="1778301"/>
                  </a:lnTo>
                  <a:lnTo>
                    <a:pt x="6040042" y="1793565"/>
                  </a:lnTo>
                  <a:lnTo>
                    <a:pt x="6048015" y="1793565"/>
                  </a:lnTo>
                  <a:lnTo>
                    <a:pt x="6048015" y="1807981"/>
                  </a:lnTo>
                  <a:lnTo>
                    <a:pt x="6107012" y="1807981"/>
                  </a:lnTo>
                  <a:lnTo>
                    <a:pt x="6107012" y="1822398"/>
                  </a:lnTo>
                  <a:lnTo>
                    <a:pt x="6159631" y="1822398"/>
                  </a:lnTo>
                  <a:lnTo>
                    <a:pt x="6159631" y="1837662"/>
                  </a:lnTo>
                  <a:lnTo>
                    <a:pt x="6180360" y="1837662"/>
                  </a:lnTo>
                  <a:lnTo>
                    <a:pt x="6180360" y="1852926"/>
                  </a:lnTo>
                  <a:lnTo>
                    <a:pt x="6306327" y="1852926"/>
                  </a:lnTo>
                  <a:lnTo>
                    <a:pt x="6306327" y="1869039"/>
                  </a:lnTo>
                  <a:lnTo>
                    <a:pt x="6314300" y="1869039"/>
                  </a:lnTo>
                  <a:lnTo>
                    <a:pt x="6314300" y="1885151"/>
                  </a:lnTo>
                  <a:lnTo>
                    <a:pt x="6781494" y="1885151"/>
                  </a:lnTo>
                  <a:lnTo>
                    <a:pt x="6781494" y="1906352"/>
                  </a:lnTo>
                  <a:lnTo>
                    <a:pt x="7409735" y="1906352"/>
                  </a:lnTo>
                  <a:lnTo>
                    <a:pt x="7409735" y="1934337"/>
                  </a:lnTo>
                  <a:lnTo>
                    <a:pt x="7484678" y="1934337"/>
                  </a:lnTo>
                  <a:lnTo>
                    <a:pt x="7484678" y="1964017"/>
                  </a:lnTo>
                  <a:lnTo>
                    <a:pt x="7499028" y="1964017"/>
                  </a:lnTo>
                  <a:lnTo>
                    <a:pt x="7499028" y="1993698"/>
                  </a:lnTo>
                  <a:lnTo>
                    <a:pt x="8216562" y="1993698"/>
                  </a:lnTo>
                  <a:lnTo>
                    <a:pt x="8216562" y="2292201"/>
                  </a:lnTo>
                </a:path>
              </a:pathLst>
            </a:custGeom>
            <a:noFill/>
            <a:ln w="15828" cap="flat">
              <a:solidFill>
                <a:srgbClr val="34B4A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391">
              <a:extLst>
                <a:ext uri="{FF2B5EF4-FFF2-40B4-BE49-F238E27FC236}">
                  <a16:creationId xmlns:a16="http://schemas.microsoft.com/office/drawing/2014/main" id="{7825034B-3068-093C-D343-6F14CF9090B4}"/>
                </a:ext>
              </a:extLst>
            </p:cNvPr>
            <p:cNvSpPr/>
            <p:nvPr/>
          </p:nvSpPr>
          <p:spPr>
            <a:xfrm>
              <a:off x="8270768" y="3773251"/>
              <a:ext cx="76537" cy="20352"/>
            </a:xfrm>
            <a:custGeom>
              <a:avLst/>
              <a:gdLst>
                <a:gd name="connsiteX0" fmla="*/ 0 w 76537"/>
                <a:gd name="connsiteY0" fmla="*/ 0 h 20352"/>
                <a:gd name="connsiteX1" fmla="*/ 38269 w 76537"/>
                <a:gd name="connsiteY1" fmla="*/ 20352 h 20352"/>
                <a:gd name="connsiteX2" fmla="*/ 76537 w 76537"/>
                <a:gd name="connsiteY2" fmla="*/ 0 h 20352"/>
              </a:gdLst>
              <a:ahLst/>
              <a:cxnLst>
                <a:cxn ang="0">
                  <a:pos x="connsiteX0" y="connsiteY0"/>
                </a:cxn>
                <a:cxn ang="0">
                  <a:pos x="connsiteX1" y="connsiteY1"/>
                </a:cxn>
                <a:cxn ang="0">
                  <a:pos x="connsiteX2" y="connsiteY2"/>
                </a:cxn>
              </a:cxnLst>
              <a:rect l="l" t="t" r="r" b="b"/>
              <a:pathLst>
                <a:path w="76537" h="20352">
                  <a:moveTo>
                    <a:pt x="0" y="0"/>
                  </a:moveTo>
                  <a:cubicBezTo>
                    <a:pt x="0" y="11024"/>
                    <a:pt x="17540" y="20352"/>
                    <a:pt x="38269" y="20352"/>
                  </a:cubicBezTo>
                  <a:cubicBezTo>
                    <a:pt x="58997" y="20352"/>
                    <a:pt x="76537" y="11024"/>
                    <a:pt x="76537" y="0"/>
                  </a:cubicBezTo>
                </a:path>
              </a:pathLst>
            </a:custGeom>
            <a:noFill/>
            <a:ln w="15828" cap="flat">
              <a:solidFill>
                <a:srgbClr val="34B4A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392">
              <a:extLst>
                <a:ext uri="{FF2B5EF4-FFF2-40B4-BE49-F238E27FC236}">
                  <a16:creationId xmlns:a16="http://schemas.microsoft.com/office/drawing/2014/main" id="{1A5B916D-8406-CB28-8724-1E4DCFC1E369}"/>
                </a:ext>
              </a:extLst>
            </p:cNvPr>
            <p:cNvSpPr/>
            <p:nvPr/>
          </p:nvSpPr>
          <p:spPr>
            <a:xfrm>
              <a:off x="8301064" y="3773251"/>
              <a:ext cx="76536" cy="20352"/>
            </a:xfrm>
            <a:custGeom>
              <a:avLst/>
              <a:gdLst>
                <a:gd name="connsiteX0" fmla="*/ 0 w 76536"/>
                <a:gd name="connsiteY0" fmla="*/ 0 h 20352"/>
                <a:gd name="connsiteX1" fmla="*/ 38268 w 76536"/>
                <a:gd name="connsiteY1" fmla="*/ 20352 h 20352"/>
                <a:gd name="connsiteX2" fmla="*/ 76537 w 76536"/>
                <a:gd name="connsiteY2" fmla="*/ 0 h 20352"/>
              </a:gdLst>
              <a:ahLst/>
              <a:cxnLst>
                <a:cxn ang="0">
                  <a:pos x="connsiteX0" y="connsiteY0"/>
                </a:cxn>
                <a:cxn ang="0">
                  <a:pos x="connsiteX1" y="connsiteY1"/>
                </a:cxn>
                <a:cxn ang="0">
                  <a:pos x="connsiteX2" y="connsiteY2"/>
                </a:cxn>
              </a:cxnLst>
              <a:rect l="l" t="t" r="r" b="b"/>
              <a:pathLst>
                <a:path w="76536" h="20352">
                  <a:moveTo>
                    <a:pt x="0" y="0"/>
                  </a:moveTo>
                  <a:cubicBezTo>
                    <a:pt x="0" y="11024"/>
                    <a:pt x="17539" y="20352"/>
                    <a:pt x="38268" y="20352"/>
                  </a:cubicBezTo>
                  <a:cubicBezTo>
                    <a:pt x="58997" y="20352"/>
                    <a:pt x="76537" y="11024"/>
                    <a:pt x="76537" y="0"/>
                  </a:cubicBezTo>
                </a:path>
              </a:pathLst>
            </a:custGeom>
            <a:noFill/>
            <a:ln w="15828" cap="flat">
              <a:solidFill>
                <a:srgbClr val="34B4A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393">
              <a:extLst>
                <a:ext uri="{FF2B5EF4-FFF2-40B4-BE49-F238E27FC236}">
                  <a16:creationId xmlns:a16="http://schemas.microsoft.com/office/drawing/2014/main" id="{2AB3A2F0-246E-EABD-CB8A-CD67C4EC04A7}"/>
                </a:ext>
              </a:extLst>
            </p:cNvPr>
            <p:cNvSpPr/>
            <p:nvPr/>
          </p:nvSpPr>
          <p:spPr>
            <a:xfrm>
              <a:off x="8353683" y="3773251"/>
              <a:ext cx="76536" cy="20352"/>
            </a:xfrm>
            <a:custGeom>
              <a:avLst/>
              <a:gdLst>
                <a:gd name="connsiteX0" fmla="*/ 0 w 76536"/>
                <a:gd name="connsiteY0" fmla="*/ 0 h 20352"/>
                <a:gd name="connsiteX1" fmla="*/ 38268 w 76536"/>
                <a:gd name="connsiteY1" fmla="*/ 20352 h 20352"/>
                <a:gd name="connsiteX2" fmla="*/ 76537 w 76536"/>
                <a:gd name="connsiteY2" fmla="*/ 0 h 20352"/>
              </a:gdLst>
              <a:ahLst/>
              <a:cxnLst>
                <a:cxn ang="0">
                  <a:pos x="connsiteX0" y="connsiteY0"/>
                </a:cxn>
                <a:cxn ang="0">
                  <a:pos x="connsiteX1" y="connsiteY1"/>
                </a:cxn>
                <a:cxn ang="0">
                  <a:pos x="connsiteX2" y="connsiteY2"/>
                </a:cxn>
              </a:cxnLst>
              <a:rect l="l" t="t" r="r" b="b"/>
              <a:pathLst>
                <a:path w="76536" h="20352">
                  <a:moveTo>
                    <a:pt x="0" y="0"/>
                  </a:moveTo>
                  <a:cubicBezTo>
                    <a:pt x="0" y="11024"/>
                    <a:pt x="17540" y="20352"/>
                    <a:pt x="38268" y="20352"/>
                  </a:cubicBezTo>
                  <a:cubicBezTo>
                    <a:pt x="58997" y="20352"/>
                    <a:pt x="76537" y="11024"/>
                    <a:pt x="76537" y="0"/>
                  </a:cubicBezTo>
                </a:path>
              </a:pathLst>
            </a:custGeom>
            <a:noFill/>
            <a:ln w="15828" cap="flat">
              <a:solidFill>
                <a:srgbClr val="34B4A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394">
              <a:extLst>
                <a:ext uri="{FF2B5EF4-FFF2-40B4-BE49-F238E27FC236}">
                  <a16:creationId xmlns:a16="http://schemas.microsoft.com/office/drawing/2014/main" id="{6D855CC3-F69C-D30F-1900-17E9211AD2B3}"/>
                </a:ext>
              </a:extLst>
            </p:cNvPr>
            <p:cNvSpPr/>
            <p:nvPr/>
          </p:nvSpPr>
          <p:spPr>
            <a:xfrm>
              <a:off x="8446165" y="3773251"/>
              <a:ext cx="76537" cy="20352"/>
            </a:xfrm>
            <a:custGeom>
              <a:avLst/>
              <a:gdLst>
                <a:gd name="connsiteX0" fmla="*/ 0 w 76537"/>
                <a:gd name="connsiteY0" fmla="*/ 0 h 20352"/>
                <a:gd name="connsiteX1" fmla="*/ 38269 w 76537"/>
                <a:gd name="connsiteY1" fmla="*/ 20352 h 20352"/>
                <a:gd name="connsiteX2" fmla="*/ 76537 w 76537"/>
                <a:gd name="connsiteY2" fmla="*/ 0 h 20352"/>
              </a:gdLst>
              <a:ahLst/>
              <a:cxnLst>
                <a:cxn ang="0">
                  <a:pos x="connsiteX0" y="connsiteY0"/>
                </a:cxn>
                <a:cxn ang="0">
                  <a:pos x="connsiteX1" y="connsiteY1"/>
                </a:cxn>
                <a:cxn ang="0">
                  <a:pos x="connsiteX2" y="connsiteY2"/>
                </a:cxn>
              </a:cxnLst>
              <a:rect l="l" t="t" r="r" b="b"/>
              <a:pathLst>
                <a:path w="76537" h="20352">
                  <a:moveTo>
                    <a:pt x="0" y="0"/>
                  </a:moveTo>
                  <a:cubicBezTo>
                    <a:pt x="0" y="11024"/>
                    <a:pt x="17540" y="20352"/>
                    <a:pt x="38269" y="20352"/>
                  </a:cubicBezTo>
                  <a:cubicBezTo>
                    <a:pt x="58997" y="20352"/>
                    <a:pt x="76537" y="11024"/>
                    <a:pt x="76537" y="0"/>
                  </a:cubicBezTo>
                </a:path>
              </a:pathLst>
            </a:custGeom>
            <a:noFill/>
            <a:ln w="15828" cap="flat">
              <a:solidFill>
                <a:srgbClr val="34B4A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95">
              <a:extLst>
                <a:ext uri="{FF2B5EF4-FFF2-40B4-BE49-F238E27FC236}">
                  <a16:creationId xmlns:a16="http://schemas.microsoft.com/office/drawing/2014/main" id="{A61B7F89-166D-F1B6-87DC-FBFD34432B60}"/>
                </a:ext>
              </a:extLst>
            </p:cNvPr>
            <p:cNvSpPr/>
            <p:nvPr/>
          </p:nvSpPr>
          <p:spPr>
            <a:xfrm>
              <a:off x="8476461" y="3773251"/>
              <a:ext cx="76536" cy="20352"/>
            </a:xfrm>
            <a:custGeom>
              <a:avLst/>
              <a:gdLst>
                <a:gd name="connsiteX0" fmla="*/ 0 w 76536"/>
                <a:gd name="connsiteY0" fmla="*/ 0 h 20352"/>
                <a:gd name="connsiteX1" fmla="*/ 38268 w 76536"/>
                <a:gd name="connsiteY1" fmla="*/ 20352 h 20352"/>
                <a:gd name="connsiteX2" fmla="*/ 76537 w 76536"/>
                <a:gd name="connsiteY2" fmla="*/ 0 h 20352"/>
              </a:gdLst>
              <a:ahLst/>
              <a:cxnLst>
                <a:cxn ang="0">
                  <a:pos x="connsiteX0" y="connsiteY0"/>
                </a:cxn>
                <a:cxn ang="0">
                  <a:pos x="connsiteX1" y="connsiteY1"/>
                </a:cxn>
                <a:cxn ang="0">
                  <a:pos x="connsiteX2" y="connsiteY2"/>
                </a:cxn>
              </a:cxnLst>
              <a:rect l="l" t="t" r="r" b="b"/>
              <a:pathLst>
                <a:path w="76536" h="20352">
                  <a:moveTo>
                    <a:pt x="0" y="0"/>
                  </a:moveTo>
                  <a:cubicBezTo>
                    <a:pt x="0" y="11024"/>
                    <a:pt x="17539" y="20352"/>
                    <a:pt x="38268" y="20352"/>
                  </a:cubicBezTo>
                  <a:cubicBezTo>
                    <a:pt x="58997" y="20352"/>
                    <a:pt x="76537" y="11024"/>
                    <a:pt x="76537" y="0"/>
                  </a:cubicBezTo>
                </a:path>
              </a:pathLst>
            </a:custGeom>
            <a:noFill/>
            <a:ln w="15828" cap="flat">
              <a:solidFill>
                <a:srgbClr val="34B4A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77" name="Freeform 400">
            <a:extLst>
              <a:ext uri="{FF2B5EF4-FFF2-40B4-BE49-F238E27FC236}">
                <a16:creationId xmlns:a16="http://schemas.microsoft.com/office/drawing/2014/main" id="{06A2C1D8-D53E-0F4E-E24B-C4DAF08CF261}"/>
              </a:ext>
            </a:extLst>
          </p:cNvPr>
          <p:cNvSpPr/>
          <p:nvPr/>
        </p:nvSpPr>
        <p:spPr>
          <a:xfrm>
            <a:off x="1848041" y="1888100"/>
            <a:ext cx="8572139" cy="2089524"/>
          </a:xfrm>
          <a:custGeom>
            <a:avLst/>
            <a:gdLst>
              <a:gd name="connsiteX0" fmla="*/ 0 w 8572139"/>
              <a:gd name="connsiteY0" fmla="*/ 0 h 2089524"/>
              <a:gd name="connsiteX1" fmla="*/ 103644 w 8572139"/>
              <a:gd name="connsiteY1" fmla="*/ 0 h 2089524"/>
              <a:gd name="connsiteX2" fmla="*/ 103644 w 8572139"/>
              <a:gd name="connsiteY2" fmla="*/ 8480 h 2089524"/>
              <a:gd name="connsiteX3" fmla="*/ 199315 w 8572139"/>
              <a:gd name="connsiteY3" fmla="*/ 8480 h 2089524"/>
              <a:gd name="connsiteX4" fmla="*/ 199315 w 8572139"/>
              <a:gd name="connsiteY4" fmla="*/ 16960 h 2089524"/>
              <a:gd name="connsiteX5" fmla="*/ 274257 w 8572139"/>
              <a:gd name="connsiteY5" fmla="*/ 16960 h 2089524"/>
              <a:gd name="connsiteX6" fmla="*/ 274257 w 8572139"/>
              <a:gd name="connsiteY6" fmla="*/ 25441 h 2089524"/>
              <a:gd name="connsiteX7" fmla="*/ 296581 w 8572139"/>
              <a:gd name="connsiteY7" fmla="*/ 25441 h 2089524"/>
              <a:gd name="connsiteX8" fmla="*/ 296581 w 8572139"/>
              <a:gd name="connsiteY8" fmla="*/ 33921 h 2089524"/>
              <a:gd name="connsiteX9" fmla="*/ 325282 w 8572139"/>
              <a:gd name="connsiteY9" fmla="*/ 33921 h 2089524"/>
              <a:gd name="connsiteX10" fmla="*/ 325282 w 8572139"/>
              <a:gd name="connsiteY10" fmla="*/ 43249 h 2089524"/>
              <a:gd name="connsiteX11" fmla="*/ 339633 w 8572139"/>
              <a:gd name="connsiteY11" fmla="*/ 43249 h 2089524"/>
              <a:gd name="connsiteX12" fmla="*/ 339633 w 8572139"/>
              <a:gd name="connsiteY12" fmla="*/ 60210 h 2089524"/>
              <a:gd name="connsiteX13" fmla="*/ 392252 w 8572139"/>
              <a:gd name="connsiteY13" fmla="*/ 60210 h 2089524"/>
              <a:gd name="connsiteX14" fmla="*/ 392252 w 8572139"/>
              <a:gd name="connsiteY14" fmla="*/ 68690 h 2089524"/>
              <a:gd name="connsiteX15" fmla="*/ 428926 w 8572139"/>
              <a:gd name="connsiteY15" fmla="*/ 68690 h 2089524"/>
              <a:gd name="connsiteX16" fmla="*/ 428926 w 8572139"/>
              <a:gd name="connsiteY16" fmla="*/ 77170 h 2089524"/>
              <a:gd name="connsiteX17" fmla="*/ 443277 w 8572139"/>
              <a:gd name="connsiteY17" fmla="*/ 77170 h 2089524"/>
              <a:gd name="connsiteX18" fmla="*/ 443277 w 8572139"/>
              <a:gd name="connsiteY18" fmla="*/ 85650 h 2089524"/>
              <a:gd name="connsiteX19" fmla="*/ 503868 w 8572139"/>
              <a:gd name="connsiteY19" fmla="*/ 85650 h 2089524"/>
              <a:gd name="connsiteX20" fmla="*/ 503868 w 8572139"/>
              <a:gd name="connsiteY20" fmla="*/ 94130 h 2089524"/>
              <a:gd name="connsiteX21" fmla="*/ 526192 w 8572139"/>
              <a:gd name="connsiteY21" fmla="*/ 94130 h 2089524"/>
              <a:gd name="connsiteX22" fmla="*/ 526192 w 8572139"/>
              <a:gd name="connsiteY22" fmla="*/ 102611 h 2089524"/>
              <a:gd name="connsiteX23" fmla="*/ 577216 w 8572139"/>
              <a:gd name="connsiteY23" fmla="*/ 102611 h 2089524"/>
              <a:gd name="connsiteX24" fmla="*/ 577216 w 8572139"/>
              <a:gd name="connsiteY24" fmla="*/ 120419 h 2089524"/>
              <a:gd name="connsiteX25" fmla="*/ 585189 w 8572139"/>
              <a:gd name="connsiteY25" fmla="*/ 120419 h 2089524"/>
              <a:gd name="connsiteX26" fmla="*/ 585189 w 8572139"/>
              <a:gd name="connsiteY26" fmla="*/ 128899 h 2089524"/>
              <a:gd name="connsiteX27" fmla="*/ 629835 w 8572139"/>
              <a:gd name="connsiteY27" fmla="*/ 128899 h 2089524"/>
              <a:gd name="connsiteX28" fmla="*/ 629835 w 8572139"/>
              <a:gd name="connsiteY28" fmla="*/ 137379 h 2089524"/>
              <a:gd name="connsiteX29" fmla="*/ 680860 w 8572139"/>
              <a:gd name="connsiteY29" fmla="*/ 137379 h 2089524"/>
              <a:gd name="connsiteX30" fmla="*/ 680860 w 8572139"/>
              <a:gd name="connsiteY30" fmla="*/ 145860 h 2089524"/>
              <a:gd name="connsiteX31" fmla="*/ 695211 w 8572139"/>
              <a:gd name="connsiteY31" fmla="*/ 145860 h 2089524"/>
              <a:gd name="connsiteX32" fmla="*/ 695211 w 8572139"/>
              <a:gd name="connsiteY32" fmla="*/ 154340 h 2089524"/>
              <a:gd name="connsiteX33" fmla="*/ 717534 w 8572139"/>
              <a:gd name="connsiteY33" fmla="*/ 154340 h 2089524"/>
              <a:gd name="connsiteX34" fmla="*/ 717534 w 8572139"/>
              <a:gd name="connsiteY34" fmla="*/ 162820 h 2089524"/>
              <a:gd name="connsiteX35" fmla="*/ 725507 w 8572139"/>
              <a:gd name="connsiteY35" fmla="*/ 162820 h 2089524"/>
              <a:gd name="connsiteX36" fmla="*/ 725507 w 8572139"/>
              <a:gd name="connsiteY36" fmla="*/ 171300 h 2089524"/>
              <a:gd name="connsiteX37" fmla="*/ 739857 w 8572139"/>
              <a:gd name="connsiteY37" fmla="*/ 171300 h 2089524"/>
              <a:gd name="connsiteX38" fmla="*/ 739857 w 8572139"/>
              <a:gd name="connsiteY38" fmla="*/ 180629 h 2089524"/>
              <a:gd name="connsiteX39" fmla="*/ 762181 w 8572139"/>
              <a:gd name="connsiteY39" fmla="*/ 180629 h 2089524"/>
              <a:gd name="connsiteX40" fmla="*/ 762181 w 8572139"/>
              <a:gd name="connsiteY40" fmla="*/ 189109 h 2089524"/>
              <a:gd name="connsiteX41" fmla="*/ 770153 w 8572139"/>
              <a:gd name="connsiteY41" fmla="*/ 189109 h 2089524"/>
              <a:gd name="connsiteX42" fmla="*/ 770153 w 8572139"/>
              <a:gd name="connsiteY42" fmla="*/ 206069 h 2089524"/>
              <a:gd name="connsiteX43" fmla="*/ 784504 w 8572139"/>
              <a:gd name="connsiteY43" fmla="*/ 206069 h 2089524"/>
              <a:gd name="connsiteX44" fmla="*/ 784504 w 8572139"/>
              <a:gd name="connsiteY44" fmla="*/ 214549 h 2089524"/>
              <a:gd name="connsiteX45" fmla="*/ 792477 w 8572139"/>
              <a:gd name="connsiteY45" fmla="*/ 214549 h 2089524"/>
              <a:gd name="connsiteX46" fmla="*/ 792477 w 8572139"/>
              <a:gd name="connsiteY46" fmla="*/ 223030 h 2089524"/>
              <a:gd name="connsiteX47" fmla="*/ 798855 w 8572139"/>
              <a:gd name="connsiteY47" fmla="*/ 223030 h 2089524"/>
              <a:gd name="connsiteX48" fmla="*/ 798855 w 8572139"/>
              <a:gd name="connsiteY48" fmla="*/ 231510 h 2089524"/>
              <a:gd name="connsiteX49" fmla="*/ 814800 w 8572139"/>
              <a:gd name="connsiteY49" fmla="*/ 231510 h 2089524"/>
              <a:gd name="connsiteX50" fmla="*/ 814800 w 8572139"/>
              <a:gd name="connsiteY50" fmla="*/ 239990 h 2089524"/>
              <a:gd name="connsiteX51" fmla="*/ 829150 w 8572139"/>
              <a:gd name="connsiteY51" fmla="*/ 239990 h 2089524"/>
              <a:gd name="connsiteX52" fmla="*/ 829150 w 8572139"/>
              <a:gd name="connsiteY52" fmla="*/ 249318 h 2089524"/>
              <a:gd name="connsiteX53" fmla="*/ 843501 w 8572139"/>
              <a:gd name="connsiteY53" fmla="*/ 249318 h 2089524"/>
              <a:gd name="connsiteX54" fmla="*/ 843501 w 8572139"/>
              <a:gd name="connsiteY54" fmla="*/ 257798 h 2089524"/>
              <a:gd name="connsiteX55" fmla="*/ 888148 w 8572139"/>
              <a:gd name="connsiteY55" fmla="*/ 257798 h 2089524"/>
              <a:gd name="connsiteX56" fmla="*/ 888148 w 8572139"/>
              <a:gd name="connsiteY56" fmla="*/ 266279 h 2089524"/>
              <a:gd name="connsiteX57" fmla="*/ 902498 w 8572139"/>
              <a:gd name="connsiteY57" fmla="*/ 266279 h 2089524"/>
              <a:gd name="connsiteX58" fmla="*/ 902498 w 8572139"/>
              <a:gd name="connsiteY58" fmla="*/ 274759 h 2089524"/>
              <a:gd name="connsiteX59" fmla="*/ 924822 w 8572139"/>
              <a:gd name="connsiteY59" fmla="*/ 274759 h 2089524"/>
              <a:gd name="connsiteX60" fmla="*/ 924822 w 8572139"/>
              <a:gd name="connsiteY60" fmla="*/ 283239 h 2089524"/>
              <a:gd name="connsiteX61" fmla="*/ 932794 w 8572139"/>
              <a:gd name="connsiteY61" fmla="*/ 283239 h 2089524"/>
              <a:gd name="connsiteX62" fmla="*/ 932794 w 8572139"/>
              <a:gd name="connsiteY62" fmla="*/ 291719 h 2089524"/>
              <a:gd name="connsiteX63" fmla="*/ 940767 w 8572139"/>
              <a:gd name="connsiteY63" fmla="*/ 291719 h 2089524"/>
              <a:gd name="connsiteX64" fmla="*/ 940767 w 8572139"/>
              <a:gd name="connsiteY64" fmla="*/ 301048 h 2089524"/>
              <a:gd name="connsiteX65" fmla="*/ 947145 w 8572139"/>
              <a:gd name="connsiteY65" fmla="*/ 301048 h 2089524"/>
              <a:gd name="connsiteX66" fmla="*/ 947145 w 8572139"/>
              <a:gd name="connsiteY66" fmla="*/ 309528 h 2089524"/>
              <a:gd name="connsiteX67" fmla="*/ 991791 w 8572139"/>
              <a:gd name="connsiteY67" fmla="*/ 309528 h 2089524"/>
              <a:gd name="connsiteX68" fmla="*/ 991791 w 8572139"/>
              <a:gd name="connsiteY68" fmla="*/ 318008 h 2089524"/>
              <a:gd name="connsiteX69" fmla="*/ 999764 w 8572139"/>
              <a:gd name="connsiteY69" fmla="*/ 318008 h 2089524"/>
              <a:gd name="connsiteX70" fmla="*/ 999764 w 8572139"/>
              <a:gd name="connsiteY70" fmla="*/ 326488 h 2089524"/>
              <a:gd name="connsiteX71" fmla="*/ 1006142 w 8572139"/>
              <a:gd name="connsiteY71" fmla="*/ 326488 h 2089524"/>
              <a:gd name="connsiteX72" fmla="*/ 1006142 w 8572139"/>
              <a:gd name="connsiteY72" fmla="*/ 334968 h 2089524"/>
              <a:gd name="connsiteX73" fmla="*/ 1014115 w 8572139"/>
              <a:gd name="connsiteY73" fmla="*/ 334968 h 2089524"/>
              <a:gd name="connsiteX74" fmla="*/ 1014115 w 8572139"/>
              <a:gd name="connsiteY74" fmla="*/ 343449 h 2089524"/>
              <a:gd name="connsiteX75" fmla="*/ 1036438 w 8572139"/>
              <a:gd name="connsiteY75" fmla="*/ 343449 h 2089524"/>
              <a:gd name="connsiteX76" fmla="*/ 1036438 w 8572139"/>
              <a:gd name="connsiteY76" fmla="*/ 352777 h 2089524"/>
              <a:gd name="connsiteX77" fmla="*/ 1044411 w 8572139"/>
              <a:gd name="connsiteY77" fmla="*/ 352777 h 2089524"/>
              <a:gd name="connsiteX78" fmla="*/ 1044411 w 8572139"/>
              <a:gd name="connsiteY78" fmla="*/ 361257 h 2089524"/>
              <a:gd name="connsiteX79" fmla="*/ 1050789 w 8572139"/>
              <a:gd name="connsiteY79" fmla="*/ 361257 h 2089524"/>
              <a:gd name="connsiteX80" fmla="*/ 1050789 w 8572139"/>
              <a:gd name="connsiteY80" fmla="*/ 369737 h 2089524"/>
              <a:gd name="connsiteX81" fmla="*/ 1073112 w 8572139"/>
              <a:gd name="connsiteY81" fmla="*/ 369737 h 2089524"/>
              <a:gd name="connsiteX82" fmla="*/ 1073112 w 8572139"/>
              <a:gd name="connsiteY82" fmla="*/ 378217 h 2089524"/>
              <a:gd name="connsiteX83" fmla="*/ 1103408 w 8572139"/>
              <a:gd name="connsiteY83" fmla="*/ 378217 h 2089524"/>
              <a:gd name="connsiteX84" fmla="*/ 1103408 w 8572139"/>
              <a:gd name="connsiteY84" fmla="*/ 386698 h 2089524"/>
              <a:gd name="connsiteX85" fmla="*/ 1125731 w 8572139"/>
              <a:gd name="connsiteY85" fmla="*/ 386698 h 2089524"/>
              <a:gd name="connsiteX86" fmla="*/ 1125731 w 8572139"/>
              <a:gd name="connsiteY86" fmla="*/ 395178 h 2089524"/>
              <a:gd name="connsiteX87" fmla="*/ 1132109 w 8572139"/>
              <a:gd name="connsiteY87" fmla="*/ 395178 h 2089524"/>
              <a:gd name="connsiteX88" fmla="*/ 1132109 w 8572139"/>
              <a:gd name="connsiteY88" fmla="*/ 412986 h 2089524"/>
              <a:gd name="connsiteX89" fmla="*/ 1148055 w 8572139"/>
              <a:gd name="connsiteY89" fmla="*/ 412986 h 2089524"/>
              <a:gd name="connsiteX90" fmla="*/ 1148055 w 8572139"/>
              <a:gd name="connsiteY90" fmla="*/ 429947 h 2089524"/>
              <a:gd name="connsiteX91" fmla="*/ 1162405 w 8572139"/>
              <a:gd name="connsiteY91" fmla="*/ 429947 h 2089524"/>
              <a:gd name="connsiteX92" fmla="*/ 1162405 w 8572139"/>
              <a:gd name="connsiteY92" fmla="*/ 446907 h 2089524"/>
              <a:gd name="connsiteX93" fmla="*/ 1184729 w 8572139"/>
              <a:gd name="connsiteY93" fmla="*/ 446907 h 2089524"/>
              <a:gd name="connsiteX94" fmla="*/ 1184729 w 8572139"/>
              <a:gd name="connsiteY94" fmla="*/ 473196 h 2089524"/>
              <a:gd name="connsiteX95" fmla="*/ 1229375 w 8572139"/>
              <a:gd name="connsiteY95" fmla="*/ 473196 h 2089524"/>
              <a:gd name="connsiteX96" fmla="*/ 1229375 w 8572139"/>
              <a:gd name="connsiteY96" fmla="*/ 481676 h 2089524"/>
              <a:gd name="connsiteX97" fmla="*/ 1235753 w 8572139"/>
              <a:gd name="connsiteY97" fmla="*/ 481676 h 2089524"/>
              <a:gd name="connsiteX98" fmla="*/ 1235753 w 8572139"/>
              <a:gd name="connsiteY98" fmla="*/ 490156 h 2089524"/>
              <a:gd name="connsiteX99" fmla="*/ 1243726 w 8572139"/>
              <a:gd name="connsiteY99" fmla="*/ 490156 h 2089524"/>
              <a:gd name="connsiteX100" fmla="*/ 1243726 w 8572139"/>
              <a:gd name="connsiteY100" fmla="*/ 498637 h 2089524"/>
              <a:gd name="connsiteX101" fmla="*/ 1251698 w 8572139"/>
              <a:gd name="connsiteY101" fmla="*/ 498637 h 2089524"/>
              <a:gd name="connsiteX102" fmla="*/ 1251698 w 8572139"/>
              <a:gd name="connsiteY102" fmla="*/ 507965 h 2089524"/>
              <a:gd name="connsiteX103" fmla="*/ 1266049 w 8572139"/>
              <a:gd name="connsiteY103" fmla="*/ 507965 h 2089524"/>
              <a:gd name="connsiteX104" fmla="*/ 1266049 w 8572139"/>
              <a:gd name="connsiteY104" fmla="*/ 516445 h 2089524"/>
              <a:gd name="connsiteX105" fmla="*/ 1272427 w 8572139"/>
              <a:gd name="connsiteY105" fmla="*/ 516445 h 2089524"/>
              <a:gd name="connsiteX106" fmla="*/ 1272427 w 8572139"/>
              <a:gd name="connsiteY106" fmla="*/ 524925 h 2089524"/>
              <a:gd name="connsiteX107" fmla="*/ 1280400 w 8572139"/>
              <a:gd name="connsiteY107" fmla="*/ 524925 h 2089524"/>
              <a:gd name="connsiteX108" fmla="*/ 1280400 w 8572139"/>
              <a:gd name="connsiteY108" fmla="*/ 533405 h 2089524"/>
              <a:gd name="connsiteX109" fmla="*/ 1288372 w 8572139"/>
              <a:gd name="connsiteY109" fmla="*/ 533405 h 2089524"/>
              <a:gd name="connsiteX110" fmla="*/ 1288372 w 8572139"/>
              <a:gd name="connsiteY110" fmla="*/ 551214 h 2089524"/>
              <a:gd name="connsiteX111" fmla="*/ 1294750 w 8572139"/>
              <a:gd name="connsiteY111" fmla="*/ 551214 h 2089524"/>
              <a:gd name="connsiteX112" fmla="*/ 1294750 w 8572139"/>
              <a:gd name="connsiteY112" fmla="*/ 559694 h 2089524"/>
              <a:gd name="connsiteX113" fmla="*/ 1347370 w 8572139"/>
              <a:gd name="connsiteY113" fmla="*/ 559694 h 2089524"/>
              <a:gd name="connsiteX114" fmla="*/ 1347370 w 8572139"/>
              <a:gd name="connsiteY114" fmla="*/ 568174 h 2089524"/>
              <a:gd name="connsiteX115" fmla="*/ 1369693 w 8572139"/>
              <a:gd name="connsiteY115" fmla="*/ 568174 h 2089524"/>
              <a:gd name="connsiteX116" fmla="*/ 1369693 w 8572139"/>
              <a:gd name="connsiteY116" fmla="*/ 585135 h 2089524"/>
              <a:gd name="connsiteX117" fmla="*/ 1406367 w 8572139"/>
              <a:gd name="connsiteY117" fmla="*/ 585135 h 2089524"/>
              <a:gd name="connsiteX118" fmla="*/ 1406367 w 8572139"/>
              <a:gd name="connsiteY118" fmla="*/ 594463 h 2089524"/>
              <a:gd name="connsiteX119" fmla="*/ 1414339 w 8572139"/>
              <a:gd name="connsiteY119" fmla="*/ 594463 h 2089524"/>
              <a:gd name="connsiteX120" fmla="*/ 1414339 w 8572139"/>
              <a:gd name="connsiteY120" fmla="*/ 602943 h 2089524"/>
              <a:gd name="connsiteX121" fmla="*/ 1420717 w 8572139"/>
              <a:gd name="connsiteY121" fmla="*/ 602943 h 2089524"/>
              <a:gd name="connsiteX122" fmla="*/ 1420717 w 8572139"/>
              <a:gd name="connsiteY122" fmla="*/ 611423 h 2089524"/>
              <a:gd name="connsiteX123" fmla="*/ 1436663 w 8572139"/>
              <a:gd name="connsiteY123" fmla="*/ 611423 h 2089524"/>
              <a:gd name="connsiteX124" fmla="*/ 1436663 w 8572139"/>
              <a:gd name="connsiteY124" fmla="*/ 619904 h 2089524"/>
              <a:gd name="connsiteX125" fmla="*/ 1443041 w 8572139"/>
              <a:gd name="connsiteY125" fmla="*/ 619904 h 2089524"/>
              <a:gd name="connsiteX126" fmla="*/ 1443041 w 8572139"/>
              <a:gd name="connsiteY126" fmla="*/ 629232 h 2089524"/>
              <a:gd name="connsiteX127" fmla="*/ 1451013 w 8572139"/>
              <a:gd name="connsiteY127" fmla="*/ 629232 h 2089524"/>
              <a:gd name="connsiteX128" fmla="*/ 1451013 w 8572139"/>
              <a:gd name="connsiteY128" fmla="*/ 637712 h 2089524"/>
              <a:gd name="connsiteX129" fmla="*/ 1457391 w 8572139"/>
              <a:gd name="connsiteY129" fmla="*/ 637712 h 2089524"/>
              <a:gd name="connsiteX130" fmla="*/ 1457391 w 8572139"/>
              <a:gd name="connsiteY130" fmla="*/ 646192 h 2089524"/>
              <a:gd name="connsiteX131" fmla="*/ 1473337 w 8572139"/>
              <a:gd name="connsiteY131" fmla="*/ 646192 h 2089524"/>
              <a:gd name="connsiteX132" fmla="*/ 1473337 w 8572139"/>
              <a:gd name="connsiteY132" fmla="*/ 654672 h 2089524"/>
              <a:gd name="connsiteX133" fmla="*/ 1479715 w 8572139"/>
              <a:gd name="connsiteY133" fmla="*/ 654672 h 2089524"/>
              <a:gd name="connsiteX134" fmla="*/ 1479715 w 8572139"/>
              <a:gd name="connsiteY134" fmla="*/ 663153 h 2089524"/>
              <a:gd name="connsiteX135" fmla="*/ 1517983 w 8572139"/>
              <a:gd name="connsiteY135" fmla="*/ 663153 h 2089524"/>
              <a:gd name="connsiteX136" fmla="*/ 1517983 w 8572139"/>
              <a:gd name="connsiteY136" fmla="*/ 672481 h 2089524"/>
              <a:gd name="connsiteX137" fmla="*/ 1540306 w 8572139"/>
              <a:gd name="connsiteY137" fmla="*/ 672481 h 2089524"/>
              <a:gd name="connsiteX138" fmla="*/ 1540306 w 8572139"/>
              <a:gd name="connsiteY138" fmla="*/ 680961 h 2089524"/>
              <a:gd name="connsiteX139" fmla="*/ 1546685 w 8572139"/>
              <a:gd name="connsiteY139" fmla="*/ 680961 h 2089524"/>
              <a:gd name="connsiteX140" fmla="*/ 1546685 w 8572139"/>
              <a:gd name="connsiteY140" fmla="*/ 689441 h 2089524"/>
              <a:gd name="connsiteX141" fmla="*/ 1599304 w 8572139"/>
              <a:gd name="connsiteY141" fmla="*/ 689441 h 2089524"/>
              <a:gd name="connsiteX142" fmla="*/ 1599304 w 8572139"/>
              <a:gd name="connsiteY142" fmla="*/ 707250 h 2089524"/>
              <a:gd name="connsiteX143" fmla="*/ 1621627 w 8572139"/>
              <a:gd name="connsiteY143" fmla="*/ 707250 h 2089524"/>
              <a:gd name="connsiteX144" fmla="*/ 1621627 w 8572139"/>
              <a:gd name="connsiteY144" fmla="*/ 715730 h 2089524"/>
              <a:gd name="connsiteX145" fmla="*/ 1650328 w 8572139"/>
              <a:gd name="connsiteY145" fmla="*/ 715730 h 2089524"/>
              <a:gd name="connsiteX146" fmla="*/ 1650328 w 8572139"/>
              <a:gd name="connsiteY146" fmla="*/ 724210 h 2089524"/>
              <a:gd name="connsiteX147" fmla="*/ 1709326 w 8572139"/>
              <a:gd name="connsiteY147" fmla="*/ 724210 h 2089524"/>
              <a:gd name="connsiteX148" fmla="*/ 1709326 w 8572139"/>
              <a:gd name="connsiteY148" fmla="*/ 732690 h 2089524"/>
              <a:gd name="connsiteX149" fmla="*/ 1725271 w 8572139"/>
              <a:gd name="connsiteY149" fmla="*/ 732690 h 2089524"/>
              <a:gd name="connsiteX150" fmla="*/ 1725271 w 8572139"/>
              <a:gd name="connsiteY150" fmla="*/ 742019 h 2089524"/>
              <a:gd name="connsiteX151" fmla="*/ 1739621 w 8572139"/>
              <a:gd name="connsiteY151" fmla="*/ 742019 h 2089524"/>
              <a:gd name="connsiteX152" fmla="*/ 1739621 w 8572139"/>
              <a:gd name="connsiteY152" fmla="*/ 750499 h 2089524"/>
              <a:gd name="connsiteX153" fmla="*/ 1768323 w 8572139"/>
              <a:gd name="connsiteY153" fmla="*/ 750499 h 2089524"/>
              <a:gd name="connsiteX154" fmla="*/ 1768323 w 8572139"/>
              <a:gd name="connsiteY154" fmla="*/ 758979 h 2089524"/>
              <a:gd name="connsiteX155" fmla="*/ 1798619 w 8572139"/>
              <a:gd name="connsiteY155" fmla="*/ 758979 h 2089524"/>
              <a:gd name="connsiteX156" fmla="*/ 1798619 w 8572139"/>
              <a:gd name="connsiteY156" fmla="*/ 768307 h 2089524"/>
              <a:gd name="connsiteX157" fmla="*/ 1857616 w 8572139"/>
              <a:gd name="connsiteY157" fmla="*/ 768307 h 2089524"/>
              <a:gd name="connsiteX158" fmla="*/ 1857616 w 8572139"/>
              <a:gd name="connsiteY158" fmla="*/ 776787 h 2089524"/>
              <a:gd name="connsiteX159" fmla="*/ 1879939 w 8572139"/>
              <a:gd name="connsiteY159" fmla="*/ 776787 h 2089524"/>
              <a:gd name="connsiteX160" fmla="*/ 1879939 w 8572139"/>
              <a:gd name="connsiteY160" fmla="*/ 793748 h 2089524"/>
              <a:gd name="connsiteX161" fmla="*/ 1946909 w 8572139"/>
              <a:gd name="connsiteY161" fmla="*/ 793748 h 2089524"/>
              <a:gd name="connsiteX162" fmla="*/ 1946909 w 8572139"/>
              <a:gd name="connsiteY162" fmla="*/ 803076 h 2089524"/>
              <a:gd name="connsiteX163" fmla="*/ 1969232 w 8572139"/>
              <a:gd name="connsiteY163" fmla="*/ 803076 h 2089524"/>
              <a:gd name="connsiteX164" fmla="*/ 1969232 w 8572139"/>
              <a:gd name="connsiteY164" fmla="*/ 811556 h 2089524"/>
              <a:gd name="connsiteX165" fmla="*/ 1975611 w 8572139"/>
              <a:gd name="connsiteY165" fmla="*/ 811556 h 2089524"/>
              <a:gd name="connsiteX166" fmla="*/ 1975611 w 8572139"/>
              <a:gd name="connsiteY166" fmla="*/ 820037 h 2089524"/>
              <a:gd name="connsiteX167" fmla="*/ 1991556 w 8572139"/>
              <a:gd name="connsiteY167" fmla="*/ 820037 h 2089524"/>
              <a:gd name="connsiteX168" fmla="*/ 1991556 w 8572139"/>
              <a:gd name="connsiteY168" fmla="*/ 828517 h 2089524"/>
              <a:gd name="connsiteX169" fmla="*/ 2005906 w 8572139"/>
              <a:gd name="connsiteY169" fmla="*/ 828517 h 2089524"/>
              <a:gd name="connsiteX170" fmla="*/ 2005906 w 8572139"/>
              <a:gd name="connsiteY170" fmla="*/ 837845 h 2089524"/>
              <a:gd name="connsiteX171" fmla="*/ 2028230 w 8572139"/>
              <a:gd name="connsiteY171" fmla="*/ 837845 h 2089524"/>
              <a:gd name="connsiteX172" fmla="*/ 2028230 w 8572139"/>
              <a:gd name="connsiteY172" fmla="*/ 846325 h 2089524"/>
              <a:gd name="connsiteX173" fmla="*/ 2042580 w 8572139"/>
              <a:gd name="connsiteY173" fmla="*/ 846325 h 2089524"/>
              <a:gd name="connsiteX174" fmla="*/ 2042580 w 8572139"/>
              <a:gd name="connsiteY174" fmla="*/ 854805 h 2089524"/>
              <a:gd name="connsiteX175" fmla="*/ 2072876 w 8572139"/>
              <a:gd name="connsiteY175" fmla="*/ 854805 h 2089524"/>
              <a:gd name="connsiteX176" fmla="*/ 2072876 w 8572139"/>
              <a:gd name="connsiteY176" fmla="*/ 872614 h 2089524"/>
              <a:gd name="connsiteX177" fmla="*/ 2079254 w 8572139"/>
              <a:gd name="connsiteY177" fmla="*/ 872614 h 2089524"/>
              <a:gd name="connsiteX178" fmla="*/ 2079254 w 8572139"/>
              <a:gd name="connsiteY178" fmla="*/ 881094 h 2089524"/>
              <a:gd name="connsiteX179" fmla="*/ 2131873 w 8572139"/>
              <a:gd name="connsiteY179" fmla="*/ 881094 h 2089524"/>
              <a:gd name="connsiteX180" fmla="*/ 2131873 w 8572139"/>
              <a:gd name="connsiteY180" fmla="*/ 889574 h 2089524"/>
              <a:gd name="connsiteX181" fmla="*/ 2139846 w 8572139"/>
              <a:gd name="connsiteY181" fmla="*/ 889574 h 2089524"/>
              <a:gd name="connsiteX182" fmla="*/ 2139846 w 8572139"/>
              <a:gd name="connsiteY182" fmla="*/ 898903 h 2089524"/>
              <a:gd name="connsiteX183" fmla="*/ 2176520 w 8572139"/>
              <a:gd name="connsiteY183" fmla="*/ 898903 h 2089524"/>
              <a:gd name="connsiteX184" fmla="*/ 2176520 w 8572139"/>
              <a:gd name="connsiteY184" fmla="*/ 907383 h 2089524"/>
              <a:gd name="connsiteX185" fmla="*/ 2205221 w 8572139"/>
              <a:gd name="connsiteY185" fmla="*/ 907383 h 2089524"/>
              <a:gd name="connsiteX186" fmla="*/ 2205221 w 8572139"/>
              <a:gd name="connsiteY186" fmla="*/ 924343 h 2089524"/>
              <a:gd name="connsiteX187" fmla="*/ 2213194 w 8572139"/>
              <a:gd name="connsiteY187" fmla="*/ 924343 h 2089524"/>
              <a:gd name="connsiteX188" fmla="*/ 2213194 w 8572139"/>
              <a:gd name="connsiteY188" fmla="*/ 933671 h 2089524"/>
              <a:gd name="connsiteX189" fmla="*/ 2221167 w 8572139"/>
              <a:gd name="connsiteY189" fmla="*/ 933671 h 2089524"/>
              <a:gd name="connsiteX190" fmla="*/ 2221167 w 8572139"/>
              <a:gd name="connsiteY190" fmla="*/ 942152 h 2089524"/>
              <a:gd name="connsiteX191" fmla="*/ 2235517 w 8572139"/>
              <a:gd name="connsiteY191" fmla="*/ 942152 h 2089524"/>
              <a:gd name="connsiteX192" fmla="*/ 2235517 w 8572139"/>
              <a:gd name="connsiteY192" fmla="*/ 950632 h 2089524"/>
              <a:gd name="connsiteX193" fmla="*/ 2243490 w 8572139"/>
              <a:gd name="connsiteY193" fmla="*/ 950632 h 2089524"/>
              <a:gd name="connsiteX194" fmla="*/ 2243490 w 8572139"/>
              <a:gd name="connsiteY194" fmla="*/ 959960 h 2089524"/>
              <a:gd name="connsiteX195" fmla="*/ 2257841 w 8572139"/>
              <a:gd name="connsiteY195" fmla="*/ 959960 h 2089524"/>
              <a:gd name="connsiteX196" fmla="*/ 2257841 w 8572139"/>
              <a:gd name="connsiteY196" fmla="*/ 968440 h 2089524"/>
              <a:gd name="connsiteX197" fmla="*/ 2265813 w 8572139"/>
              <a:gd name="connsiteY197" fmla="*/ 968440 h 2089524"/>
              <a:gd name="connsiteX198" fmla="*/ 2265813 w 8572139"/>
              <a:gd name="connsiteY198" fmla="*/ 985401 h 2089524"/>
              <a:gd name="connsiteX199" fmla="*/ 2272191 w 8572139"/>
              <a:gd name="connsiteY199" fmla="*/ 985401 h 2089524"/>
              <a:gd name="connsiteX200" fmla="*/ 2272191 w 8572139"/>
              <a:gd name="connsiteY200" fmla="*/ 1003209 h 2089524"/>
              <a:gd name="connsiteX201" fmla="*/ 2302487 w 8572139"/>
              <a:gd name="connsiteY201" fmla="*/ 1003209 h 2089524"/>
              <a:gd name="connsiteX202" fmla="*/ 2302487 w 8572139"/>
              <a:gd name="connsiteY202" fmla="*/ 1011689 h 2089524"/>
              <a:gd name="connsiteX203" fmla="*/ 2331188 w 8572139"/>
              <a:gd name="connsiteY203" fmla="*/ 1011689 h 2089524"/>
              <a:gd name="connsiteX204" fmla="*/ 2331188 w 8572139"/>
              <a:gd name="connsiteY204" fmla="*/ 1029498 h 2089524"/>
              <a:gd name="connsiteX205" fmla="*/ 2339161 w 8572139"/>
              <a:gd name="connsiteY205" fmla="*/ 1029498 h 2089524"/>
              <a:gd name="connsiteX206" fmla="*/ 2339161 w 8572139"/>
              <a:gd name="connsiteY206" fmla="*/ 1037978 h 2089524"/>
              <a:gd name="connsiteX207" fmla="*/ 2347134 w 8572139"/>
              <a:gd name="connsiteY207" fmla="*/ 1037978 h 2089524"/>
              <a:gd name="connsiteX208" fmla="*/ 2347134 w 8572139"/>
              <a:gd name="connsiteY208" fmla="*/ 1046458 h 2089524"/>
              <a:gd name="connsiteX209" fmla="*/ 2353512 w 8572139"/>
              <a:gd name="connsiteY209" fmla="*/ 1046458 h 2089524"/>
              <a:gd name="connsiteX210" fmla="*/ 2353512 w 8572139"/>
              <a:gd name="connsiteY210" fmla="*/ 1064267 h 2089524"/>
              <a:gd name="connsiteX211" fmla="*/ 2369457 w 8572139"/>
              <a:gd name="connsiteY211" fmla="*/ 1064267 h 2089524"/>
              <a:gd name="connsiteX212" fmla="*/ 2369457 w 8572139"/>
              <a:gd name="connsiteY212" fmla="*/ 1072747 h 2089524"/>
              <a:gd name="connsiteX213" fmla="*/ 2398158 w 8572139"/>
              <a:gd name="connsiteY213" fmla="*/ 1072747 h 2089524"/>
              <a:gd name="connsiteX214" fmla="*/ 2398158 w 8572139"/>
              <a:gd name="connsiteY214" fmla="*/ 1090555 h 2089524"/>
              <a:gd name="connsiteX215" fmla="*/ 2406131 w 8572139"/>
              <a:gd name="connsiteY215" fmla="*/ 1090555 h 2089524"/>
              <a:gd name="connsiteX216" fmla="*/ 2406131 w 8572139"/>
              <a:gd name="connsiteY216" fmla="*/ 1099036 h 2089524"/>
              <a:gd name="connsiteX217" fmla="*/ 2428454 w 8572139"/>
              <a:gd name="connsiteY217" fmla="*/ 1099036 h 2089524"/>
              <a:gd name="connsiteX218" fmla="*/ 2428454 w 8572139"/>
              <a:gd name="connsiteY218" fmla="*/ 1107516 h 2089524"/>
              <a:gd name="connsiteX219" fmla="*/ 2473101 w 8572139"/>
              <a:gd name="connsiteY219" fmla="*/ 1107516 h 2089524"/>
              <a:gd name="connsiteX220" fmla="*/ 2473101 w 8572139"/>
              <a:gd name="connsiteY220" fmla="*/ 1125324 h 2089524"/>
              <a:gd name="connsiteX221" fmla="*/ 2487451 w 8572139"/>
              <a:gd name="connsiteY221" fmla="*/ 1125324 h 2089524"/>
              <a:gd name="connsiteX222" fmla="*/ 2487451 w 8572139"/>
              <a:gd name="connsiteY222" fmla="*/ 1133804 h 2089524"/>
              <a:gd name="connsiteX223" fmla="*/ 2509775 w 8572139"/>
              <a:gd name="connsiteY223" fmla="*/ 1133804 h 2089524"/>
              <a:gd name="connsiteX224" fmla="*/ 2509775 w 8572139"/>
              <a:gd name="connsiteY224" fmla="*/ 1142285 h 2089524"/>
              <a:gd name="connsiteX225" fmla="*/ 2524126 w 8572139"/>
              <a:gd name="connsiteY225" fmla="*/ 1142285 h 2089524"/>
              <a:gd name="connsiteX226" fmla="*/ 2524126 w 8572139"/>
              <a:gd name="connsiteY226" fmla="*/ 1150765 h 2089524"/>
              <a:gd name="connsiteX227" fmla="*/ 2538476 w 8572139"/>
              <a:gd name="connsiteY227" fmla="*/ 1150765 h 2089524"/>
              <a:gd name="connsiteX228" fmla="*/ 2538476 w 8572139"/>
              <a:gd name="connsiteY228" fmla="*/ 1160093 h 2089524"/>
              <a:gd name="connsiteX229" fmla="*/ 2546449 w 8572139"/>
              <a:gd name="connsiteY229" fmla="*/ 1160093 h 2089524"/>
              <a:gd name="connsiteX230" fmla="*/ 2546449 w 8572139"/>
              <a:gd name="connsiteY230" fmla="*/ 1168573 h 2089524"/>
              <a:gd name="connsiteX231" fmla="*/ 2591095 w 8572139"/>
              <a:gd name="connsiteY231" fmla="*/ 1168573 h 2089524"/>
              <a:gd name="connsiteX232" fmla="*/ 2591095 w 8572139"/>
              <a:gd name="connsiteY232" fmla="*/ 1177054 h 2089524"/>
              <a:gd name="connsiteX233" fmla="*/ 2597473 w 8572139"/>
              <a:gd name="connsiteY233" fmla="*/ 1177054 h 2089524"/>
              <a:gd name="connsiteX234" fmla="*/ 2597473 w 8572139"/>
              <a:gd name="connsiteY234" fmla="*/ 1186382 h 2089524"/>
              <a:gd name="connsiteX235" fmla="*/ 2627769 w 8572139"/>
              <a:gd name="connsiteY235" fmla="*/ 1186382 h 2089524"/>
              <a:gd name="connsiteX236" fmla="*/ 2627769 w 8572139"/>
              <a:gd name="connsiteY236" fmla="*/ 1194862 h 2089524"/>
              <a:gd name="connsiteX237" fmla="*/ 2664443 w 8572139"/>
              <a:gd name="connsiteY237" fmla="*/ 1194862 h 2089524"/>
              <a:gd name="connsiteX238" fmla="*/ 2664443 w 8572139"/>
              <a:gd name="connsiteY238" fmla="*/ 1203342 h 2089524"/>
              <a:gd name="connsiteX239" fmla="*/ 2686767 w 8572139"/>
              <a:gd name="connsiteY239" fmla="*/ 1203342 h 2089524"/>
              <a:gd name="connsiteX240" fmla="*/ 2686767 w 8572139"/>
              <a:gd name="connsiteY240" fmla="*/ 1211822 h 2089524"/>
              <a:gd name="connsiteX241" fmla="*/ 2731413 w 8572139"/>
              <a:gd name="connsiteY241" fmla="*/ 1211822 h 2089524"/>
              <a:gd name="connsiteX242" fmla="*/ 2731413 w 8572139"/>
              <a:gd name="connsiteY242" fmla="*/ 1221151 h 2089524"/>
              <a:gd name="connsiteX243" fmla="*/ 2753736 w 8572139"/>
              <a:gd name="connsiteY243" fmla="*/ 1221151 h 2089524"/>
              <a:gd name="connsiteX244" fmla="*/ 2753736 w 8572139"/>
              <a:gd name="connsiteY244" fmla="*/ 1229631 h 2089524"/>
              <a:gd name="connsiteX245" fmla="*/ 2761709 w 8572139"/>
              <a:gd name="connsiteY245" fmla="*/ 1229631 h 2089524"/>
              <a:gd name="connsiteX246" fmla="*/ 2761709 w 8572139"/>
              <a:gd name="connsiteY246" fmla="*/ 1238111 h 2089524"/>
              <a:gd name="connsiteX247" fmla="*/ 2776060 w 8572139"/>
              <a:gd name="connsiteY247" fmla="*/ 1238111 h 2089524"/>
              <a:gd name="connsiteX248" fmla="*/ 2776060 w 8572139"/>
              <a:gd name="connsiteY248" fmla="*/ 1247439 h 2089524"/>
              <a:gd name="connsiteX249" fmla="*/ 2790410 w 8572139"/>
              <a:gd name="connsiteY249" fmla="*/ 1247439 h 2089524"/>
              <a:gd name="connsiteX250" fmla="*/ 2790410 w 8572139"/>
              <a:gd name="connsiteY250" fmla="*/ 1264400 h 2089524"/>
              <a:gd name="connsiteX251" fmla="*/ 2812734 w 8572139"/>
              <a:gd name="connsiteY251" fmla="*/ 1264400 h 2089524"/>
              <a:gd name="connsiteX252" fmla="*/ 2812734 w 8572139"/>
              <a:gd name="connsiteY252" fmla="*/ 1272880 h 2089524"/>
              <a:gd name="connsiteX253" fmla="*/ 2835057 w 8572139"/>
              <a:gd name="connsiteY253" fmla="*/ 1272880 h 2089524"/>
              <a:gd name="connsiteX254" fmla="*/ 2835057 w 8572139"/>
              <a:gd name="connsiteY254" fmla="*/ 1282208 h 2089524"/>
              <a:gd name="connsiteX255" fmla="*/ 2871731 w 8572139"/>
              <a:gd name="connsiteY255" fmla="*/ 1282208 h 2089524"/>
              <a:gd name="connsiteX256" fmla="*/ 2871731 w 8572139"/>
              <a:gd name="connsiteY256" fmla="*/ 1290688 h 2089524"/>
              <a:gd name="connsiteX257" fmla="*/ 2879704 w 8572139"/>
              <a:gd name="connsiteY257" fmla="*/ 1290688 h 2089524"/>
              <a:gd name="connsiteX258" fmla="*/ 2879704 w 8572139"/>
              <a:gd name="connsiteY258" fmla="*/ 1299169 h 2089524"/>
              <a:gd name="connsiteX259" fmla="*/ 2902027 w 8572139"/>
              <a:gd name="connsiteY259" fmla="*/ 1299169 h 2089524"/>
              <a:gd name="connsiteX260" fmla="*/ 2902027 w 8572139"/>
              <a:gd name="connsiteY260" fmla="*/ 1307649 h 2089524"/>
              <a:gd name="connsiteX261" fmla="*/ 2916377 w 8572139"/>
              <a:gd name="connsiteY261" fmla="*/ 1307649 h 2089524"/>
              <a:gd name="connsiteX262" fmla="*/ 2916377 w 8572139"/>
              <a:gd name="connsiteY262" fmla="*/ 1316977 h 2089524"/>
              <a:gd name="connsiteX263" fmla="*/ 2946673 w 8572139"/>
              <a:gd name="connsiteY263" fmla="*/ 1316977 h 2089524"/>
              <a:gd name="connsiteX264" fmla="*/ 2946673 w 8572139"/>
              <a:gd name="connsiteY264" fmla="*/ 1325457 h 2089524"/>
              <a:gd name="connsiteX265" fmla="*/ 3005671 w 8572139"/>
              <a:gd name="connsiteY265" fmla="*/ 1325457 h 2089524"/>
              <a:gd name="connsiteX266" fmla="*/ 3005671 w 8572139"/>
              <a:gd name="connsiteY266" fmla="*/ 1333938 h 2089524"/>
              <a:gd name="connsiteX267" fmla="*/ 3034372 w 8572139"/>
              <a:gd name="connsiteY267" fmla="*/ 1333938 h 2089524"/>
              <a:gd name="connsiteX268" fmla="*/ 3034372 w 8572139"/>
              <a:gd name="connsiteY268" fmla="*/ 1343266 h 2089524"/>
              <a:gd name="connsiteX269" fmla="*/ 3050317 w 8572139"/>
              <a:gd name="connsiteY269" fmla="*/ 1343266 h 2089524"/>
              <a:gd name="connsiteX270" fmla="*/ 3050317 w 8572139"/>
              <a:gd name="connsiteY270" fmla="*/ 1361074 h 2089524"/>
              <a:gd name="connsiteX271" fmla="*/ 3064668 w 8572139"/>
              <a:gd name="connsiteY271" fmla="*/ 1361074 h 2089524"/>
              <a:gd name="connsiteX272" fmla="*/ 3064668 w 8572139"/>
              <a:gd name="connsiteY272" fmla="*/ 1369554 h 2089524"/>
              <a:gd name="connsiteX273" fmla="*/ 3079019 w 8572139"/>
              <a:gd name="connsiteY273" fmla="*/ 1369554 h 2089524"/>
              <a:gd name="connsiteX274" fmla="*/ 3079019 w 8572139"/>
              <a:gd name="connsiteY274" fmla="*/ 1378883 h 2089524"/>
              <a:gd name="connsiteX275" fmla="*/ 3123665 w 8572139"/>
              <a:gd name="connsiteY275" fmla="*/ 1378883 h 2089524"/>
              <a:gd name="connsiteX276" fmla="*/ 3123665 w 8572139"/>
              <a:gd name="connsiteY276" fmla="*/ 1387363 h 2089524"/>
              <a:gd name="connsiteX277" fmla="*/ 3190635 w 8572139"/>
              <a:gd name="connsiteY277" fmla="*/ 1387363 h 2089524"/>
              <a:gd name="connsiteX278" fmla="*/ 3190635 w 8572139"/>
              <a:gd name="connsiteY278" fmla="*/ 1395843 h 2089524"/>
              <a:gd name="connsiteX279" fmla="*/ 3235281 w 8572139"/>
              <a:gd name="connsiteY279" fmla="*/ 1395843 h 2089524"/>
              <a:gd name="connsiteX280" fmla="*/ 3235281 w 8572139"/>
              <a:gd name="connsiteY280" fmla="*/ 1405171 h 2089524"/>
              <a:gd name="connsiteX281" fmla="*/ 3286306 w 8572139"/>
              <a:gd name="connsiteY281" fmla="*/ 1405171 h 2089524"/>
              <a:gd name="connsiteX282" fmla="*/ 3286306 w 8572139"/>
              <a:gd name="connsiteY282" fmla="*/ 1422980 h 2089524"/>
              <a:gd name="connsiteX283" fmla="*/ 3361249 w 8572139"/>
              <a:gd name="connsiteY283" fmla="*/ 1422980 h 2089524"/>
              <a:gd name="connsiteX284" fmla="*/ 3361249 w 8572139"/>
              <a:gd name="connsiteY284" fmla="*/ 1440788 h 2089524"/>
              <a:gd name="connsiteX285" fmla="*/ 3397923 w 8572139"/>
              <a:gd name="connsiteY285" fmla="*/ 1440788 h 2089524"/>
              <a:gd name="connsiteX286" fmla="*/ 3397923 w 8572139"/>
              <a:gd name="connsiteY286" fmla="*/ 1449268 h 2089524"/>
              <a:gd name="connsiteX287" fmla="*/ 3412273 w 8572139"/>
              <a:gd name="connsiteY287" fmla="*/ 1449268 h 2089524"/>
              <a:gd name="connsiteX288" fmla="*/ 3412273 w 8572139"/>
              <a:gd name="connsiteY288" fmla="*/ 1458597 h 2089524"/>
              <a:gd name="connsiteX289" fmla="*/ 3420246 w 8572139"/>
              <a:gd name="connsiteY289" fmla="*/ 1458597 h 2089524"/>
              <a:gd name="connsiteX290" fmla="*/ 3420246 w 8572139"/>
              <a:gd name="connsiteY290" fmla="*/ 1467077 h 2089524"/>
              <a:gd name="connsiteX291" fmla="*/ 3442569 w 8572139"/>
              <a:gd name="connsiteY291" fmla="*/ 1467077 h 2089524"/>
              <a:gd name="connsiteX292" fmla="*/ 3442569 w 8572139"/>
              <a:gd name="connsiteY292" fmla="*/ 1476405 h 2089524"/>
              <a:gd name="connsiteX293" fmla="*/ 3448947 w 8572139"/>
              <a:gd name="connsiteY293" fmla="*/ 1476405 h 2089524"/>
              <a:gd name="connsiteX294" fmla="*/ 3448947 w 8572139"/>
              <a:gd name="connsiteY294" fmla="*/ 1484885 h 2089524"/>
              <a:gd name="connsiteX295" fmla="*/ 3538240 w 8572139"/>
              <a:gd name="connsiteY295" fmla="*/ 1484885 h 2089524"/>
              <a:gd name="connsiteX296" fmla="*/ 3538240 w 8572139"/>
              <a:gd name="connsiteY296" fmla="*/ 1494213 h 2089524"/>
              <a:gd name="connsiteX297" fmla="*/ 3560564 w 8572139"/>
              <a:gd name="connsiteY297" fmla="*/ 1494213 h 2089524"/>
              <a:gd name="connsiteX298" fmla="*/ 3560564 w 8572139"/>
              <a:gd name="connsiteY298" fmla="*/ 1502694 h 2089524"/>
              <a:gd name="connsiteX299" fmla="*/ 3611588 w 8572139"/>
              <a:gd name="connsiteY299" fmla="*/ 1502694 h 2089524"/>
              <a:gd name="connsiteX300" fmla="*/ 3611588 w 8572139"/>
              <a:gd name="connsiteY300" fmla="*/ 1512022 h 2089524"/>
              <a:gd name="connsiteX301" fmla="*/ 3731177 w 8572139"/>
              <a:gd name="connsiteY301" fmla="*/ 1512022 h 2089524"/>
              <a:gd name="connsiteX302" fmla="*/ 3731177 w 8572139"/>
              <a:gd name="connsiteY302" fmla="*/ 1520502 h 2089524"/>
              <a:gd name="connsiteX303" fmla="*/ 3767851 w 8572139"/>
              <a:gd name="connsiteY303" fmla="*/ 1520502 h 2089524"/>
              <a:gd name="connsiteX304" fmla="*/ 3767851 w 8572139"/>
              <a:gd name="connsiteY304" fmla="*/ 1529830 h 2089524"/>
              <a:gd name="connsiteX305" fmla="*/ 3782202 w 8572139"/>
              <a:gd name="connsiteY305" fmla="*/ 1529830 h 2089524"/>
              <a:gd name="connsiteX306" fmla="*/ 3782202 w 8572139"/>
              <a:gd name="connsiteY306" fmla="*/ 1538311 h 2089524"/>
              <a:gd name="connsiteX307" fmla="*/ 3790174 w 8572139"/>
              <a:gd name="connsiteY307" fmla="*/ 1538311 h 2089524"/>
              <a:gd name="connsiteX308" fmla="*/ 3790174 w 8572139"/>
              <a:gd name="connsiteY308" fmla="*/ 1546791 h 2089524"/>
              <a:gd name="connsiteX309" fmla="*/ 3885846 w 8572139"/>
              <a:gd name="connsiteY309" fmla="*/ 1546791 h 2089524"/>
              <a:gd name="connsiteX310" fmla="*/ 3885846 w 8572139"/>
              <a:gd name="connsiteY310" fmla="*/ 1556119 h 2089524"/>
              <a:gd name="connsiteX311" fmla="*/ 3944843 w 8572139"/>
              <a:gd name="connsiteY311" fmla="*/ 1556119 h 2089524"/>
              <a:gd name="connsiteX312" fmla="*/ 3944843 w 8572139"/>
              <a:gd name="connsiteY312" fmla="*/ 1564599 h 2089524"/>
              <a:gd name="connsiteX313" fmla="*/ 4064432 w 8572139"/>
              <a:gd name="connsiteY313" fmla="*/ 1564599 h 2089524"/>
              <a:gd name="connsiteX314" fmla="*/ 4064432 w 8572139"/>
              <a:gd name="connsiteY314" fmla="*/ 1573928 h 2089524"/>
              <a:gd name="connsiteX315" fmla="*/ 4093133 w 8572139"/>
              <a:gd name="connsiteY315" fmla="*/ 1573928 h 2089524"/>
              <a:gd name="connsiteX316" fmla="*/ 4093133 w 8572139"/>
              <a:gd name="connsiteY316" fmla="*/ 1582408 h 2089524"/>
              <a:gd name="connsiteX317" fmla="*/ 4129807 w 8572139"/>
              <a:gd name="connsiteY317" fmla="*/ 1582408 h 2089524"/>
              <a:gd name="connsiteX318" fmla="*/ 4129807 w 8572139"/>
              <a:gd name="connsiteY318" fmla="*/ 1591736 h 2089524"/>
              <a:gd name="connsiteX319" fmla="*/ 4190399 w 8572139"/>
              <a:gd name="connsiteY319" fmla="*/ 1591736 h 2089524"/>
              <a:gd name="connsiteX320" fmla="*/ 4190399 w 8572139"/>
              <a:gd name="connsiteY320" fmla="*/ 1600216 h 2089524"/>
              <a:gd name="connsiteX321" fmla="*/ 4233451 w 8572139"/>
              <a:gd name="connsiteY321" fmla="*/ 1600216 h 2089524"/>
              <a:gd name="connsiteX322" fmla="*/ 4233451 w 8572139"/>
              <a:gd name="connsiteY322" fmla="*/ 1609544 h 2089524"/>
              <a:gd name="connsiteX323" fmla="*/ 4397687 w 8572139"/>
              <a:gd name="connsiteY323" fmla="*/ 1609544 h 2089524"/>
              <a:gd name="connsiteX324" fmla="*/ 4397687 w 8572139"/>
              <a:gd name="connsiteY324" fmla="*/ 1618025 h 2089524"/>
              <a:gd name="connsiteX325" fmla="*/ 4448711 w 8572139"/>
              <a:gd name="connsiteY325" fmla="*/ 1618025 h 2089524"/>
              <a:gd name="connsiteX326" fmla="*/ 4448711 w 8572139"/>
              <a:gd name="connsiteY326" fmla="*/ 1635833 h 2089524"/>
              <a:gd name="connsiteX327" fmla="*/ 4501330 w 8572139"/>
              <a:gd name="connsiteY327" fmla="*/ 1635833 h 2089524"/>
              <a:gd name="connsiteX328" fmla="*/ 4501330 w 8572139"/>
              <a:gd name="connsiteY328" fmla="*/ 1645161 h 2089524"/>
              <a:gd name="connsiteX329" fmla="*/ 4523654 w 8572139"/>
              <a:gd name="connsiteY329" fmla="*/ 1645161 h 2089524"/>
              <a:gd name="connsiteX330" fmla="*/ 4523654 w 8572139"/>
              <a:gd name="connsiteY330" fmla="*/ 1653641 h 2089524"/>
              <a:gd name="connsiteX331" fmla="*/ 4552355 w 8572139"/>
              <a:gd name="connsiteY331" fmla="*/ 1653641 h 2089524"/>
              <a:gd name="connsiteX332" fmla="*/ 4552355 w 8572139"/>
              <a:gd name="connsiteY332" fmla="*/ 1662122 h 2089524"/>
              <a:gd name="connsiteX333" fmla="*/ 4655999 w 8572139"/>
              <a:gd name="connsiteY333" fmla="*/ 1662122 h 2089524"/>
              <a:gd name="connsiteX334" fmla="*/ 4655999 w 8572139"/>
              <a:gd name="connsiteY334" fmla="*/ 1671450 h 2089524"/>
              <a:gd name="connsiteX335" fmla="*/ 4714996 w 8572139"/>
              <a:gd name="connsiteY335" fmla="*/ 1671450 h 2089524"/>
              <a:gd name="connsiteX336" fmla="*/ 4714996 w 8572139"/>
              <a:gd name="connsiteY336" fmla="*/ 1680778 h 2089524"/>
              <a:gd name="connsiteX337" fmla="*/ 4767615 w 8572139"/>
              <a:gd name="connsiteY337" fmla="*/ 1680778 h 2089524"/>
              <a:gd name="connsiteX338" fmla="*/ 4767615 w 8572139"/>
              <a:gd name="connsiteY338" fmla="*/ 1690106 h 2089524"/>
              <a:gd name="connsiteX339" fmla="*/ 4796317 w 8572139"/>
              <a:gd name="connsiteY339" fmla="*/ 1690106 h 2089524"/>
              <a:gd name="connsiteX340" fmla="*/ 4796317 w 8572139"/>
              <a:gd name="connsiteY340" fmla="*/ 1699435 h 2089524"/>
              <a:gd name="connsiteX341" fmla="*/ 4826613 w 8572139"/>
              <a:gd name="connsiteY341" fmla="*/ 1699435 h 2089524"/>
              <a:gd name="connsiteX342" fmla="*/ 4826613 w 8572139"/>
              <a:gd name="connsiteY342" fmla="*/ 1708763 h 2089524"/>
              <a:gd name="connsiteX343" fmla="*/ 4863287 w 8572139"/>
              <a:gd name="connsiteY343" fmla="*/ 1708763 h 2089524"/>
              <a:gd name="connsiteX344" fmla="*/ 4863287 w 8572139"/>
              <a:gd name="connsiteY344" fmla="*/ 1718091 h 2089524"/>
              <a:gd name="connsiteX345" fmla="*/ 4871259 w 8572139"/>
              <a:gd name="connsiteY345" fmla="*/ 1718091 h 2089524"/>
              <a:gd name="connsiteX346" fmla="*/ 4871259 w 8572139"/>
              <a:gd name="connsiteY346" fmla="*/ 1727419 h 2089524"/>
              <a:gd name="connsiteX347" fmla="*/ 4944607 w 8572139"/>
              <a:gd name="connsiteY347" fmla="*/ 1727419 h 2089524"/>
              <a:gd name="connsiteX348" fmla="*/ 4944607 w 8572139"/>
              <a:gd name="connsiteY348" fmla="*/ 1737596 h 2089524"/>
              <a:gd name="connsiteX349" fmla="*/ 4966930 w 8572139"/>
              <a:gd name="connsiteY349" fmla="*/ 1737596 h 2089524"/>
              <a:gd name="connsiteX350" fmla="*/ 4966930 w 8572139"/>
              <a:gd name="connsiteY350" fmla="*/ 1747772 h 2089524"/>
              <a:gd name="connsiteX351" fmla="*/ 5041873 w 8572139"/>
              <a:gd name="connsiteY351" fmla="*/ 1747772 h 2089524"/>
              <a:gd name="connsiteX352" fmla="*/ 5041873 w 8572139"/>
              <a:gd name="connsiteY352" fmla="*/ 1757948 h 2089524"/>
              <a:gd name="connsiteX353" fmla="*/ 5123193 w 8572139"/>
              <a:gd name="connsiteY353" fmla="*/ 1757948 h 2089524"/>
              <a:gd name="connsiteX354" fmla="*/ 5123193 w 8572139"/>
              <a:gd name="connsiteY354" fmla="*/ 1768124 h 2089524"/>
              <a:gd name="connsiteX355" fmla="*/ 5210892 w 8572139"/>
              <a:gd name="connsiteY355" fmla="*/ 1768124 h 2089524"/>
              <a:gd name="connsiteX356" fmla="*/ 5210892 w 8572139"/>
              <a:gd name="connsiteY356" fmla="*/ 1778301 h 2089524"/>
              <a:gd name="connsiteX357" fmla="*/ 5218864 w 8572139"/>
              <a:gd name="connsiteY357" fmla="*/ 1778301 h 2089524"/>
              <a:gd name="connsiteX358" fmla="*/ 5218864 w 8572139"/>
              <a:gd name="connsiteY358" fmla="*/ 1788477 h 2089524"/>
              <a:gd name="connsiteX359" fmla="*/ 5330481 w 8572139"/>
              <a:gd name="connsiteY359" fmla="*/ 1788477 h 2089524"/>
              <a:gd name="connsiteX360" fmla="*/ 5330481 w 8572139"/>
              <a:gd name="connsiteY360" fmla="*/ 1798653 h 2089524"/>
              <a:gd name="connsiteX361" fmla="*/ 5336859 w 8572139"/>
              <a:gd name="connsiteY361" fmla="*/ 1798653 h 2089524"/>
              <a:gd name="connsiteX362" fmla="*/ 5336859 w 8572139"/>
              <a:gd name="connsiteY362" fmla="*/ 1809677 h 2089524"/>
              <a:gd name="connsiteX363" fmla="*/ 5470799 w 8572139"/>
              <a:gd name="connsiteY363" fmla="*/ 1809677 h 2089524"/>
              <a:gd name="connsiteX364" fmla="*/ 5470799 w 8572139"/>
              <a:gd name="connsiteY364" fmla="*/ 1819854 h 2089524"/>
              <a:gd name="connsiteX365" fmla="*/ 5485149 w 8572139"/>
              <a:gd name="connsiteY365" fmla="*/ 1819854 h 2089524"/>
              <a:gd name="connsiteX366" fmla="*/ 5485149 w 8572139"/>
              <a:gd name="connsiteY366" fmla="*/ 1830878 h 2089524"/>
              <a:gd name="connsiteX367" fmla="*/ 5558497 w 8572139"/>
              <a:gd name="connsiteY367" fmla="*/ 1830878 h 2089524"/>
              <a:gd name="connsiteX368" fmla="*/ 5558497 w 8572139"/>
              <a:gd name="connsiteY368" fmla="*/ 1841054 h 2089524"/>
              <a:gd name="connsiteX369" fmla="*/ 5588793 w 8572139"/>
              <a:gd name="connsiteY369" fmla="*/ 1841054 h 2089524"/>
              <a:gd name="connsiteX370" fmla="*/ 5588793 w 8572139"/>
              <a:gd name="connsiteY370" fmla="*/ 1852078 h 2089524"/>
              <a:gd name="connsiteX371" fmla="*/ 5603144 w 8572139"/>
              <a:gd name="connsiteY371" fmla="*/ 1852078 h 2089524"/>
              <a:gd name="connsiteX372" fmla="*/ 5603144 w 8572139"/>
              <a:gd name="connsiteY372" fmla="*/ 1863103 h 2089524"/>
              <a:gd name="connsiteX373" fmla="*/ 5611116 w 8572139"/>
              <a:gd name="connsiteY373" fmla="*/ 1863103 h 2089524"/>
              <a:gd name="connsiteX374" fmla="*/ 5611116 w 8572139"/>
              <a:gd name="connsiteY374" fmla="*/ 1874975 h 2089524"/>
              <a:gd name="connsiteX375" fmla="*/ 5855078 w 8572139"/>
              <a:gd name="connsiteY375" fmla="*/ 1874975 h 2089524"/>
              <a:gd name="connsiteX376" fmla="*/ 5855078 w 8572139"/>
              <a:gd name="connsiteY376" fmla="*/ 1887695 h 2089524"/>
              <a:gd name="connsiteX377" fmla="*/ 5922048 w 8572139"/>
              <a:gd name="connsiteY377" fmla="*/ 1887695 h 2089524"/>
              <a:gd name="connsiteX378" fmla="*/ 5922048 w 8572139"/>
              <a:gd name="connsiteY378" fmla="*/ 1901264 h 2089524"/>
              <a:gd name="connsiteX379" fmla="*/ 6137308 w 8572139"/>
              <a:gd name="connsiteY379" fmla="*/ 1901264 h 2089524"/>
              <a:gd name="connsiteX380" fmla="*/ 6137308 w 8572139"/>
              <a:gd name="connsiteY380" fmla="*/ 1916528 h 2089524"/>
              <a:gd name="connsiteX381" fmla="*/ 6232979 w 8572139"/>
              <a:gd name="connsiteY381" fmla="*/ 1916528 h 2089524"/>
              <a:gd name="connsiteX382" fmla="*/ 6232979 w 8572139"/>
              <a:gd name="connsiteY382" fmla="*/ 1930944 h 2089524"/>
              <a:gd name="connsiteX383" fmla="*/ 6255302 w 8572139"/>
              <a:gd name="connsiteY383" fmla="*/ 1930944 h 2089524"/>
              <a:gd name="connsiteX384" fmla="*/ 6255302 w 8572139"/>
              <a:gd name="connsiteY384" fmla="*/ 1946209 h 2089524"/>
              <a:gd name="connsiteX385" fmla="*/ 6336623 w 8572139"/>
              <a:gd name="connsiteY385" fmla="*/ 1946209 h 2089524"/>
              <a:gd name="connsiteX386" fmla="*/ 6336623 w 8572139"/>
              <a:gd name="connsiteY386" fmla="*/ 1963169 h 2089524"/>
              <a:gd name="connsiteX387" fmla="*/ 6425916 w 8572139"/>
              <a:gd name="connsiteY387" fmla="*/ 1963169 h 2089524"/>
              <a:gd name="connsiteX388" fmla="*/ 6425916 w 8572139"/>
              <a:gd name="connsiteY388" fmla="*/ 1980978 h 2089524"/>
              <a:gd name="connsiteX389" fmla="*/ 6491292 w 8572139"/>
              <a:gd name="connsiteY389" fmla="*/ 1980978 h 2089524"/>
              <a:gd name="connsiteX390" fmla="*/ 6491292 w 8572139"/>
              <a:gd name="connsiteY390" fmla="*/ 1999634 h 2089524"/>
              <a:gd name="connsiteX391" fmla="*/ 6840492 w 8572139"/>
              <a:gd name="connsiteY391" fmla="*/ 1999634 h 2089524"/>
              <a:gd name="connsiteX392" fmla="*/ 6840492 w 8572139"/>
              <a:gd name="connsiteY392" fmla="*/ 2019987 h 2089524"/>
              <a:gd name="connsiteX393" fmla="*/ 6877165 w 8572139"/>
              <a:gd name="connsiteY393" fmla="*/ 2019987 h 2089524"/>
              <a:gd name="connsiteX394" fmla="*/ 6877165 w 8572139"/>
              <a:gd name="connsiteY394" fmla="*/ 2041187 h 2089524"/>
              <a:gd name="connsiteX395" fmla="*/ 7210420 w 8572139"/>
              <a:gd name="connsiteY395" fmla="*/ 2041187 h 2089524"/>
              <a:gd name="connsiteX396" fmla="*/ 7210420 w 8572139"/>
              <a:gd name="connsiteY396" fmla="*/ 2064084 h 2089524"/>
              <a:gd name="connsiteX397" fmla="*/ 7320442 w 8572139"/>
              <a:gd name="connsiteY397" fmla="*/ 2064084 h 2089524"/>
              <a:gd name="connsiteX398" fmla="*/ 7320442 w 8572139"/>
              <a:gd name="connsiteY398" fmla="*/ 2089524 h 2089524"/>
              <a:gd name="connsiteX399" fmla="*/ 8572140 w 8572139"/>
              <a:gd name="connsiteY399" fmla="*/ 2089524 h 208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8572139" h="2089524">
                <a:moveTo>
                  <a:pt x="0" y="0"/>
                </a:moveTo>
                <a:lnTo>
                  <a:pt x="103644" y="0"/>
                </a:lnTo>
                <a:lnTo>
                  <a:pt x="103644" y="8480"/>
                </a:lnTo>
                <a:lnTo>
                  <a:pt x="199315" y="8480"/>
                </a:lnTo>
                <a:lnTo>
                  <a:pt x="199315" y="16960"/>
                </a:lnTo>
                <a:lnTo>
                  <a:pt x="274257" y="16960"/>
                </a:lnTo>
                <a:lnTo>
                  <a:pt x="274257" y="25441"/>
                </a:lnTo>
                <a:lnTo>
                  <a:pt x="296581" y="25441"/>
                </a:lnTo>
                <a:lnTo>
                  <a:pt x="296581" y="33921"/>
                </a:lnTo>
                <a:lnTo>
                  <a:pt x="325282" y="33921"/>
                </a:lnTo>
                <a:lnTo>
                  <a:pt x="325282" y="43249"/>
                </a:lnTo>
                <a:lnTo>
                  <a:pt x="339633" y="43249"/>
                </a:lnTo>
                <a:lnTo>
                  <a:pt x="339633" y="60210"/>
                </a:lnTo>
                <a:lnTo>
                  <a:pt x="392252" y="60210"/>
                </a:lnTo>
                <a:lnTo>
                  <a:pt x="392252" y="68690"/>
                </a:lnTo>
                <a:lnTo>
                  <a:pt x="428926" y="68690"/>
                </a:lnTo>
                <a:lnTo>
                  <a:pt x="428926" y="77170"/>
                </a:lnTo>
                <a:lnTo>
                  <a:pt x="443277" y="77170"/>
                </a:lnTo>
                <a:lnTo>
                  <a:pt x="443277" y="85650"/>
                </a:lnTo>
                <a:lnTo>
                  <a:pt x="503868" y="85650"/>
                </a:lnTo>
                <a:lnTo>
                  <a:pt x="503868" y="94130"/>
                </a:lnTo>
                <a:lnTo>
                  <a:pt x="526192" y="94130"/>
                </a:lnTo>
                <a:lnTo>
                  <a:pt x="526192" y="102611"/>
                </a:lnTo>
                <a:lnTo>
                  <a:pt x="577216" y="102611"/>
                </a:lnTo>
                <a:lnTo>
                  <a:pt x="577216" y="120419"/>
                </a:lnTo>
                <a:lnTo>
                  <a:pt x="585189" y="120419"/>
                </a:lnTo>
                <a:lnTo>
                  <a:pt x="585189" y="128899"/>
                </a:lnTo>
                <a:lnTo>
                  <a:pt x="629835" y="128899"/>
                </a:lnTo>
                <a:lnTo>
                  <a:pt x="629835" y="137379"/>
                </a:lnTo>
                <a:lnTo>
                  <a:pt x="680860" y="137379"/>
                </a:lnTo>
                <a:lnTo>
                  <a:pt x="680860" y="145860"/>
                </a:lnTo>
                <a:lnTo>
                  <a:pt x="695211" y="145860"/>
                </a:lnTo>
                <a:lnTo>
                  <a:pt x="695211" y="154340"/>
                </a:lnTo>
                <a:lnTo>
                  <a:pt x="717534" y="154340"/>
                </a:lnTo>
                <a:lnTo>
                  <a:pt x="717534" y="162820"/>
                </a:lnTo>
                <a:lnTo>
                  <a:pt x="725507" y="162820"/>
                </a:lnTo>
                <a:lnTo>
                  <a:pt x="725507" y="171300"/>
                </a:lnTo>
                <a:lnTo>
                  <a:pt x="739857" y="171300"/>
                </a:lnTo>
                <a:lnTo>
                  <a:pt x="739857" y="180629"/>
                </a:lnTo>
                <a:lnTo>
                  <a:pt x="762181" y="180629"/>
                </a:lnTo>
                <a:lnTo>
                  <a:pt x="762181" y="189109"/>
                </a:lnTo>
                <a:lnTo>
                  <a:pt x="770153" y="189109"/>
                </a:lnTo>
                <a:lnTo>
                  <a:pt x="770153" y="206069"/>
                </a:lnTo>
                <a:lnTo>
                  <a:pt x="784504" y="206069"/>
                </a:lnTo>
                <a:lnTo>
                  <a:pt x="784504" y="214549"/>
                </a:lnTo>
                <a:lnTo>
                  <a:pt x="792477" y="214549"/>
                </a:lnTo>
                <a:lnTo>
                  <a:pt x="792477" y="223030"/>
                </a:lnTo>
                <a:lnTo>
                  <a:pt x="798855" y="223030"/>
                </a:lnTo>
                <a:lnTo>
                  <a:pt x="798855" y="231510"/>
                </a:lnTo>
                <a:lnTo>
                  <a:pt x="814800" y="231510"/>
                </a:lnTo>
                <a:lnTo>
                  <a:pt x="814800" y="239990"/>
                </a:lnTo>
                <a:lnTo>
                  <a:pt x="829150" y="239990"/>
                </a:lnTo>
                <a:lnTo>
                  <a:pt x="829150" y="249318"/>
                </a:lnTo>
                <a:lnTo>
                  <a:pt x="843501" y="249318"/>
                </a:lnTo>
                <a:lnTo>
                  <a:pt x="843501" y="257798"/>
                </a:lnTo>
                <a:lnTo>
                  <a:pt x="888148" y="257798"/>
                </a:lnTo>
                <a:lnTo>
                  <a:pt x="888148" y="266279"/>
                </a:lnTo>
                <a:lnTo>
                  <a:pt x="902498" y="266279"/>
                </a:lnTo>
                <a:lnTo>
                  <a:pt x="902498" y="274759"/>
                </a:lnTo>
                <a:lnTo>
                  <a:pt x="924822" y="274759"/>
                </a:lnTo>
                <a:lnTo>
                  <a:pt x="924822" y="283239"/>
                </a:lnTo>
                <a:lnTo>
                  <a:pt x="932794" y="283239"/>
                </a:lnTo>
                <a:lnTo>
                  <a:pt x="932794" y="291719"/>
                </a:lnTo>
                <a:lnTo>
                  <a:pt x="940767" y="291719"/>
                </a:lnTo>
                <a:lnTo>
                  <a:pt x="940767" y="301048"/>
                </a:lnTo>
                <a:lnTo>
                  <a:pt x="947145" y="301048"/>
                </a:lnTo>
                <a:lnTo>
                  <a:pt x="947145" y="309528"/>
                </a:lnTo>
                <a:lnTo>
                  <a:pt x="991791" y="309528"/>
                </a:lnTo>
                <a:lnTo>
                  <a:pt x="991791" y="318008"/>
                </a:lnTo>
                <a:lnTo>
                  <a:pt x="999764" y="318008"/>
                </a:lnTo>
                <a:lnTo>
                  <a:pt x="999764" y="326488"/>
                </a:lnTo>
                <a:lnTo>
                  <a:pt x="1006142" y="326488"/>
                </a:lnTo>
                <a:lnTo>
                  <a:pt x="1006142" y="334968"/>
                </a:lnTo>
                <a:lnTo>
                  <a:pt x="1014115" y="334968"/>
                </a:lnTo>
                <a:lnTo>
                  <a:pt x="1014115" y="343449"/>
                </a:lnTo>
                <a:lnTo>
                  <a:pt x="1036438" y="343449"/>
                </a:lnTo>
                <a:lnTo>
                  <a:pt x="1036438" y="352777"/>
                </a:lnTo>
                <a:lnTo>
                  <a:pt x="1044411" y="352777"/>
                </a:lnTo>
                <a:lnTo>
                  <a:pt x="1044411" y="361257"/>
                </a:lnTo>
                <a:lnTo>
                  <a:pt x="1050789" y="361257"/>
                </a:lnTo>
                <a:lnTo>
                  <a:pt x="1050789" y="369737"/>
                </a:lnTo>
                <a:lnTo>
                  <a:pt x="1073112" y="369737"/>
                </a:lnTo>
                <a:lnTo>
                  <a:pt x="1073112" y="378217"/>
                </a:lnTo>
                <a:lnTo>
                  <a:pt x="1103408" y="378217"/>
                </a:lnTo>
                <a:lnTo>
                  <a:pt x="1103408" y="386698"/>
                </a:lnTo>
                <a:lnTo>
                  <a:pt x="1125731" y="386698"/>
                </a:lnTo>
                <a:lnTo>
                  <a:pt x="1125731" y="395178"/>
                </a:lnTo>
                <a:lnTo>
                  <a:pt x="1132109" y="395178"/>
                </a:lnTo>
                <a:lnTo>
                  <a:pt x="1132109" y="412986"/>
                </a:lnTo>
                <a:lnTo>
                  <a:pt x="1148055" y="412986"/>
                </a:lnTo>
                <a:lnTo>
                  <a:pt x="1148055" y="429947"/>
                </a:lnTo>
                <a:lnTo>
                  <a:pt x="1162405" y="429947"/>
                </a:lnTo>
                <a:lnTo>
                  <a:pt x="1162405" y="446907"/>
                </a:lnTo>
                <a:lnTo>
                  <a:pt x="1184729" y="446907"/>
                </a:lnTo>
                <a:lnTo>
                  <a:pt x="1184729" y="473196"/>
                </a:lnTo>
                <a:lnTo>
                  <a:pt x="1229375" y="473196"/>
                </a:lnTo>
                <a:lnTo>
                  <a:pt x="1229375" y="481676"/>
                </a:lnTo>
                <a:lnTo>
                  <a:pt x="1235753" y="481676"/>
                </a:lnTo>
                <a:lnTo>
                  <a:pt x="1235753" y="490156"/>
                </a:lnTo>
                <a:lnTo>
                  <a:pt x="1243726" y="490156"/>
                </a:lnTo>
                <a:lnTo>
                  <a:pt x="1243726" y="498637"/>
                </a:lnTo>
                <a:lnTo>
                  <a:pt x="1251698" y="498637"/>
                </a:lnTo>
                <a:lnTo>
                  <a:pt x="1251698" y="507965"/>
                </a:lnTo>
                <a:lnTo>
                  <a:pt x="1266049" y="507965"/>
                </a:lnTo>
                <a:lnTo>
                  <a:pt x="1266049" y="516445"/>
                </a:lnTo>
                <a:lnTo>
                  <a:pt x="1272427" y="516445"/>
                </a:lnTo>
                <a:lnTo>
                  <a:pt x="1272427" y="524925"/>
                </a:lnTo>
                <a:lnTo>
                  <a:pt x="1280400" y="524925"/>
                </a:lnTo>
                <a:lnTo>
                  <a:pt x="1280400" y="533405"/>
                </a:lnTo>
                <a:lnTo>
                  <a:pt x="1288372" y="533405"/>
                </a:lnTo>
                <a:lnTo>
                  <a:pt x="1288372" y="551214"/>
                </a:lnTo>
                <a:lnTo>
                  <a:pt x="1294750" y="551214"/>
                </a:lnTo>
                <a:lnTo>
                  <a:pt x="1294750" y="559694"/>
                </a:lnTo>
                <a:lnTo>
                  <a:pt x="1347370" y="559694"/>
                </a:lnTo>
                <a:lnTo>
                  <a:pt x="1347370" y="568174"/>
                </a:lnTo>
                <a:lnTo>
                  <a:pt x="1369693" y="568174"/>
                </a:lnTo>
                <a:lnTo>
                  <a:pt x="1369693" y="585135"/>
                </a:lnTo>
                <a:lnTo>
                  <a:pt x="1406367" y="585135"/>
                </a:lnTo>
                <a:lnTo>
                  <a:pt x="1406367" y="594463"/>
                </a:lnTo>
                <a:lnTo>
                  <a:pt x="1414339" y="594463"/>
                </a:lnTo>
                <a:lnTo>
                  <a:pt x="1414339" y="602943"/>
                </a:lnTo>
                <a:lnTo>
                  <a:pt x="1420717" y="602943"/>
                </a:lnTo>
                <a:lnTo>
                  <a:pt x="1420717" y="611423"/>
                </a:lnTo>
                <a:lnTo>
                  <a:pt x="1436663" y="611423"/>
                </a:lnTo>
                <a:lnTo>
                  <a:pt x="1436663" y="619904"/>
                </a:lnTo>
                <a:lnTo>
                  <a:pt x="1443041" y="619904"/>
                </a:lnTo>
                <a:lnTo>
                  <a:pt x="1443041" y="629232"/>
                </a:lnTo>
                <a:lnTo>
                  <a:pt x="1451013" y="629232"/>
                </a:lnTo>
                <a:lnTo>
                  <a:pt x="1451013" y="637712"/>
                </a:lnTo>
                <a:lnTo>
                  <a:pt x="1457391" y="637712"/>
                </a:lnTo>
                <a:lnTo>
                  <a:pt x="1457391" y="646192"/>
                </a:lnTo>
                <a:lnTo>
                  <a:pt x="1473337" y="646192"/>
                </a:lnTo>
                <a:lnTo>
                  <a:pt x="1473337" y="654672"/>
                </a:lnTo>
                <a:lnTo>
                  <a:pt x="1479715" y="654672"/>
                </a:lnTo>
                <a:lnTo>
                  <a:pt x="1479715" y="663153"/>
                </a:lnTo>
                <a:lnTo>
                  <a:pt x="1517983" y="663153"/>
                </a:lnTo>
                <a:lnTo>
                  <a:pt x="1517983" y="672481"/>
                </a:lnTo>
                <a:lnTo>
                  <a:pt x="1540306" y="672481"/>
                </a:lnTo>
                <a:lnTo>
                  <a:pt x="1540306" y="680961"/>
                </a:lnTo>
                <a:lnTo>
                  <a:pt x="1546685" y="680961"/>
                </a:lnTo>
                <a:lnTo>
                  <a:pt x="1546685" y="689441"/>
                </a:lnTo>
                <a:lnTo>
                  <a:pt x="1599304" y="689441"/>
                </a:lnTo>
                <a:lnTo>
                  <a:pt x="1599304" y="707250"/>
                </a:lnTo>
                <a:lnTo>
                  <a:pt x="1621627" y="707250"/>
                </a:lnTo>
                <a:lnTo>
                  <a:pt x="1621627" y="715730"/>
                </a:lnTo>
                <a:lnTo>
                  <a:pt x="1650328" y="715730"/>
                </a:lnTo>
                <a:lnTo>
                  <a:pt x="1650328" y="724210"/>
                </a:lnTo>
                <a:lnTo>
                  <a:pt x="1709326" y="724210"/>
                </a:lnTo>
                <a:lnTo>
                  <a:pt x="1709326" y="732690"/>
                </a:lnTo>
                <a:lnTo>
                  <a:pt x="1725271" y="732690"/>
                </a:lnTo>
                <a:lnTo>
                  <a:pt x="1725271" y="742019"/>
                </a:lnTo>
                <a:lnTo>
                  <a:pt x="1739621" y="742019"/>
                </a:lnTo>
                <a:lnTo>
                  <a:pt x="1739621" y="750499"/>
                </a:lnTo>
                <a:lnTo>
                  <a:pt x="1768323" y="750499"/>
                </a:lnTo>
                <a:lnTo>
                  <a:pt x="1768323" y="758979"/>
                </a:lnTo>
                <a:lnTo>
                  <a:pt x="1798619" y="758979"/>
                </a:lnTo>
                <a:lnTo>
                  <a:pt x="1798619" y="768307"/>
                </a:lnTo>
                <a:lnTo>
                  <a:pt x="1857616" y="768307"/>
                </a:lnTo>
                <a:lnTo>
                  <a:pt x="1857616" y="776787"/>
                </a:lnTo>
                <a:lnTo>
                  <a:pt x="1879939" y="776787"/>
                </a:lnTo>
                <a:lnTo>
                  <a:pt x="1879939" y="793748"/>
                </a:lnTo>
                <a:lnTo>
                  <a:pt x="1946909" y="793748"/>
                </a:lnTo>
                <a:lnTo>
                  <a:pt x="1946909" y="803076"/>
                </a:lnTo>
                <a:lnTo>
                  <a:pt x="1969232" y="803076"/>
                </a:lnTo>
                <a:lnTo>
                  <a:pt x="1969232" y="811556"/>
                </a:lnTo>
                <a:lnTo>
                  <a:pt x="1975611" y="811556"/>
                </a:lnTo>
                <a:lnTo>
                  <a:pt x="1975611" y="820037"/>
                </a:lnTo>
                <a:lnTo>
                  <a:pt x="1991556" y="820037"/>
                </a:lnTo>
                <a:lnTo>
                  <a:pt x="1991556" y="828517"/>
                </a:lnTo>
                <a:lnTo>
                  <a:pt x="2005906" y="828517"/>
                </a:lnTo>
                <a:lnTo>
                  <a:pt x="2005906" y="837845"/>
                </a:lnTo>
                <a:lnTo>
                  <a:pt x="2028230" y="837845"/>
                </a:lnTo>
                <a:lnTo>
                  <a:pt x="2028230" y="846325"/>
                </a:lnTo>
                <a:lnTo>
                  <a:pt x="2042580" y="846325"/>
                </a:lnTo>
                <a:lnTo>
                  <a:pt x="2042580" y="854805"/>
                </a:lnTo>
                <a:lnTo>
                  <a:pt x="2072876" y="854805"/>
                </a:lnTo>
                <a:lnTo>
                  <a:pt x="2072876" y="872614"/>
                </a:lnTo>
                <a:lnTo>
                  <a:pt x="2079254" y="872614"/>
                </a:lnTo>
                <a:lnTo>
                  <a:pt x="2079254" y="881094"/>
                </a:lnTo>
                <a:lnTo>
                  <a:pt x="2131873" y="881094"/>
                </a:lnTo>
                <a:lnTo>
                  <a:pt x="2131873" y="889574"/>
                </a:lnTo>
                <a:lnTo>
                  <a:pt x="2139846" y="889574"/>
                </a:lnTo>
                <a:lnTo>
                  <a:pt x="2139846" y="898903"/>
                </a:lnTo>
                <a:lnTo>
                  <a:pt x="2176520" y="898903"/>
                </a:lnTo>
                <a:lnTo>
                  <a:pt x="2176520" y="907383"/>
                </a:lnTo>
                <a:lnTo>
                  <a:pt x="2205221" y="907383"/>
                </a:lnTo>
                <a:lnTo>
                  <a:pt x="2205221" y="924343"/>
                </a:lnTo>
                <a:lnTo>
                  <a:pt x="2213194" y="924343"/>
                </a:lnTo>
                <a:lnTo>
                  <a:pt x="2213194" y="933671"/>
                </a:lnTo>
                <a:lnTo>
                  <a:pt x="2221167" y="933671"/>
                </a:lnTo>
                <a:lnTo>
                  <a:pt x="2221167" y="942152"/>
                </a:lnTo>
                <a:lnTo>
                  <a:pt x="2235517" y="942152"/>
                </a:lnTo>
                <a:lnTo>
                  <a:pt x="2235517" y="950632"/>
                </a:lnTo>
                <a:lnTo>
                  <a:pt x="2243490" y="950632"/>
                </a:lnTo>
                <a:lnTo>
                  <a:pt x="2243490" y="959960"/>
                </a:lnTo>
                <a:lnTo>
                  <a:pt x="2257841" y="959960"/>
                </a:lnTo>
                <a:lnTo>
                  <a:pt x="2257841" y="968440"/>
                </a:lnTo>
                <a:lnTo>
                  <a:pt x="2265813" y="968440"/>
                </a:lnTo>
                <a:lnTo>
                  <a:pt x="2265813" y="985401"/>
                </a:lnTo>
                <a:lnTo>
                  <a:pt x="2272191" y="985401"/>
                </a:lnTo>
                <a:lnTo>
                  <a:pt x="2272191" y="1003209"/>
                </a:lnTo>
                <a:lnTo>
                  <a:pt x="2302487" y="1003209"/>
                </a:lnTo>
                <a:lnTo>
                  <a:pt x="2302487" y="1011689"/>
                </a:lnTo>
                <a:lnTo>
                  <a:pt x="2331188" y="1011689"/>
                </a:lnTo>
                <a:lnTo>
                  <a:pt x="2331188" y="1029498"/>
                </a:lnTo>
                <a:lnTo>
                  <a:pt x="2339161" y="1029498"/>
                </a:lnTo>
                <a:lnTo>
                  <a:pt x="2339161" y="1037978"/>
                </a:lnTo>
                <a:lnTo>
                  <a:pt x="2347134" y="1037978"/>
                </a:lnTo>
                <a:lnTo>
                  <a:pt x="2347134" y="1046458"/>
                </a:lnTo>
                <a:lnTo>
                  <a:pt x="2353512" y="1046458"/>
                </a:lnTo>
                <a:lnTo>
                  <a:pt x="2353512" y="1064267"/>
                </a:lnTo>
                <a:lnTo>
                  <a:pt x="2369457" y="1064267"/>
                </a:lnTo>
                <a:lnTo>
                  <a:pt x="2369457" y="1072747"/>
                </a:lnTo>
                <a:lnTo>
                  <a:pt x="2398158" y="1072747"/>
                </a:lnTo>
                <a:lnTo>
                  <a:pt x="2398158" y="1090555"/>
                </a:lnTo>
                <a:lnTo>
                  <a:pt x="2406131" y="1090555"/>
                </a:lnTo>
                <a:lnTo>
                  <a:pt x="2406131" y="1099036"/>
                </a:lnTo>
                <a:lnTo>
                  <a:pt x="2428454" y="1099036"/>
                </a:lnTo>
                <a:lnTo>
                  <a:pt x="2428454" y="1107516"/>
                </a:lnTo>
                <a:lnTo>
                  <a:pt x="2473101" y="1107516"/>
                </a:lnTo>
                <a:lnTo>
                  <a:pt x="2473101" y="1125324"/>
                </a:lnTo>
                <a:lnTo>
                  <a:pt x="2487451" y="1125324"/>
                </a:lnTo>
                <a:lnTo>
                  <a:pt x="2487451" y="1133804"/>
                </a:lnTo>
                <a:lnTo>
                  <a:pt x="2509775" y="1133804"/>
                </a:lnTo>
                <a:lnTo>
                  <a:pt x="2509775" y="1142285"/>
                </a:lnTo>
                <a:lnTo>
                  <a:pt x="2524126" y="1142285"/>
                </a:lnTo>
                <a:lnTo>
                  <a:pt x="2524126" y="1150765"/>
                </a:lnTo>
                <a:lnTo>
                  <a:pt x="2538476" y="1150765"/>
                </a:lnTo>
                <a:lnTo>
                  <a:pt x="2538476" y="1160093"/>
                </a:lnTo>
                <a:lnTo>
                  <a:pt x="2546449" y="1160093"/>
                </a:lnTo>
                <a:lnTo>
                  <a:pt x="2546449" y="1168573"/>
                </a:lnTo>
                <a:lnTo>
                  <a:pt x="2591095" y="1168573"/>
                </a:lnTo>
                <a:lnTo>
                  <a:pt x="2591095" y="1177054"/>
                </a:lnTo>
                <a:lnTo>
                  <a:pt x="2597473" y="1177054"/>
                </a:lnTo>
                <a:lnTo>
                  <a:pt x="2597473" y="1186382"/>
                </a:lnTo>
                <a:lnTo>
                  <a:pt x="2627769" y="1186382"/>
                </a:lnTo>
                <a:lnTo>
                  <a:pt x="2627769" y="1194862"/>
                </a:lnTo>
                <a:lnTo>
                  <a:pt x="2664443" y="1194862"/>
                </a:lnTo>
                <a:lnTo>
                  <a:pt x="2664443" y="1203342"/>
                </a:lnTo>
                <a:lnTo>
                  <a:pt x="2686767" y="1203342"/>
                </a:lnTo>
                <a:lnTo>
                  <a:pt x="2686767" y="1211822"/>
                </a:lnTo>
                <a:lnTo>
                  <a:pt x="2731413" y="1211822"/>
                </a:lnTo>
                <a:lnTo>
                  <a:pt x="2731413" y="1221151"/>
                </a:lnTo>
                <a:lnTo>
                  <a:pt x="2753736" y="1221151"/>
                </a:lnTo>
                <a:lnTo>
                  <a:pt x="2753736" y="1229631"/>
                </a:lnTo>
                <a:lnTo>
                  <a:pt x="2761709" y="1229631"/>
                </a:lnTo>
                <a:lnTo>
                  <a:pt x="2761709" y="1238111"/>
                </a:lnTo>
                <a:lnTo>
                  <a:pt x="2776060" y="1238111"/>
                </a:lnTo>
                <a:lnTo>
                  <a:pt x="2776060" y="1247439"/>
                </a:lnTo>
                <a:lnTo>
                  <a:pt x="2790410" y="1247439"/>
                </a:lnTo>
                <a:lnTo>
                  <a:pt x="2790410" y="1264400"/>
                </a:lnTo>
                <a:lnTo>
                  <a:pt x="2812734" y="1264400"/>
                </a:lnTo>
                <a:lnTo>
                  <a:pt x="2812734" y="1272880"/>
                </a:lnTo>
                <a:lnTo>
                  <a:pt x="2835057" y="1272880"/>
                </a:lnTo>
                <a:lnTo>
                  <a:pt x="2835057" y="1282208"/>
                </a:lnTo>
                <a:lnTo>
                  <a:pt x="2871731" y="1282208"/>
                </a:lnTo>
                <a:lnTo>
                  <a:pt x="2871731" y="1290688"/>
                </a:lnTo>
                <a:lnTo>
                  <a:pt x="2879704" y="1290688"/>
                </a:lnTo>
                <a:lnTo>
                  <a:pt x="2879704" y="1299169"/>
                </a:lnTo>
                <a:lnTo>
                  <a:pt x="2902027" y="1299169"/>
                </a:lnTo>
                <a:lnTo>
                  <a:pt x="2902027" y="1307649"/>
                </a:lnTo>
                <a:lnTo>
                  <a:pt x="2916377" y="1307649"/>
                </a:lnTo>
                <a:lnTo>
                  <a:pt x="2916377" y="1316977"/>
                </a:lnTo>
                <a:lnTo>
                  <a:pt x="2946673" y="1316977"/>
                </a:lnTo>
                <a:lnTo>
                  <a:pt x="2946673" y="1325457"/>
                </a:lnTo>
                <a:lnTo>
                  <a:pt x="3005671" y="1325457"/>
                </a:lnTo>
                <a:lnTo>
                  <a:pt x="3005671" y="1333938"/>
                </a:lnTo>
                <a:lnTo>
                  <a:pt x="3034372" y="1333938"/>
                </a:lnTo>
                <a:lnTo>
                  <a:pt x="3034372" y="1343266"/>
                </a:lnTo>
                <a:lnTo>
                  <a:pt x="3050317" y="1343266"/>
                </a:lnTo>
                <a:lnTo>
                  <a:pt x="3050317" y="1361074"/>
                </a:lnTo>
                <a:lnTo>
                  <a:pt x="3064668" y="1361074"/>
                </a:lnTo>
                <a:lnTo>
                  <a:pt x="3064668" y="1369554"/>
                </a:lnTo>
                <a:lnTo>
                  <a:pt x="3079019" y="1369554"/>
                </a:lnTo>
                <a:lnTo>
                  <a:pt x="3079019" y="1378883"/>
                </a:lnTo>
                <a:lnTo>
                  <a:pt x="3123665" y="1378883"/>
                </a:lnTo>
                <a:lnTo>
                  <a:pt x="3123665" y="1387363"/>
                </a:lnTo>
                <a:lnTo>
                  <a:pt x="3190635" y="1387363"/>
                </a:lnTo>
                <a:lnTo>
                  <a:pt x="3190635" y="1395843"/>
                </a:lnTo>
                <a:lnTo>
                  <a:pt x="3235281" y="1395843"/>
                </a:lnTo>
                <a:lnTo>
                  <a:pt x="3235281" y="1405171"/>
                </a:lnTo>
                <a:lnTo>
                  <a:pt x="3286306" y="1405171"/>
                </a:lnTo>
                <a:lnTo>
                  <a:pt x="3286306" y="1422980"/>
                </a:lnTo>
                <a:lnTo>
                  <a:pt x="3361249" y="1422980"/>
                </a:lnTo>
                <a:lnTo>
                  <a:pt x="3361249" y="1440788"/>
                </a:lnTo>
                <a:lnTo>
                  <a:pt x="3397923" y="1440788"/>
                </a:lnTo>
                <a:lnTo>
                  <a:pt x="3397923" y="1449268"/>
                </a:lnTo>
                <a:lnTo>
                  <a:pt x="3412273" y="1449268"/>
                </a:lnTo>
                <a:lnTo>
                  <a:pt x="3412273" y="1458597"/>
                </a:lnTo>
                <a:lnTo>
                  <a:pt x="3420246" y="1458597"/>
                </a:lnTo>
                <a:lnTo>
                  <a:pt x="3420246" y="1467077"/>
                </a:lnTo>
                <a:lnTo>
                  <a:pt x="3442569" y="1467077"/>
                </a:lnTo>
                <a:lnTo>
                  <a:pt x="3442569" y="1476405"/>
                </a:lnTo>
                <a:lnTo>
                  <a:pt x="3448947" y="1476405"/>
                </a:lnTo>
                <a:lnTo>
                  <a:pt x="3448947" y="1484885"/>
                </a:lnTo>
                <a:lnTo>
                  <a:pt x="3538240" y="1484885"/>
                </a:lnTo>
                <a:lnTo>
                  <a:pt x="3538240" y="1494213"/>
                </a:lnTo>
                <a:lnTo>
                  <a:pt x="3560564" y="1494213"/>
                </a:lnTo>
                <a:lnTo>
                  <a:pt x="3560564" y="1502694"/>
                </a:lnTo>
                <a:lnTo>
                  <a:pt x="3611588" y="1502694"/>
                </a:lnTo>
                <a:lnTo>
                  <a:pt x="3611588" y="1512022"/>
                </a:lnTo>
                <a:lnTo>
                  <a:pt x="3731177" y="1512022"/>
                </a:lnTo>
                <a:lnTo>
                  <a:pt x="3731177" y="1520502"/>
                </a:lnTo>
                <a:lnTo>
                  <a:pt x="3767851" y="1520502"/>
                </a:lnTo>
                <a:lnTo>
                  <a:pt x="3767851" y="1529830"/>
                </a:lnTo>
                <a:lnTo>
                  <a:pt x="3782202" y="1529830"/>
                </a:lnTo>
                <a:lnTo>
                  <a:pt x="3782202" y="1538311"/>
                </a:lnTo>
                <a:lnTo>
                  <a:pt x="3790174" y="1538311"/>
                </a:lnTo>
                <a:lnTo>
                  <a:pt x="3790174" y="1546791"/>
                </a:lnTo>
                <a:lnTo>
                  <a:pt x="3885846" y="1546791"/>
                </a:lnTo>
                <a:lnTo>
                  <a:pt x="3885846" y="1556119"/>
                </a:lnTo>
                <a:lnTo>
                  <a:pt x="3944843" y="1556119"/>
                </a:lnTo>
                <a:lnTo>
                  <a:pt x="3944843" y="1564599"/>
                </a:lnTo>
                <a:lnTo>
                  <a:pt x="4064432" y="1564599"/>
                </a:lnTo>
                <a:lnTo>
                  <a:pt x="4064432" y="1573928"/>
                </a:lnTo>
                <a:lnTo>
                  <a:pt x="4093133" y="1573928"/>
                </a:lnTo>
                <a:lnTo>
                  <a:pt x="4093133" y="1582408"/>
                </a:lnTo>
                <a:lnTo>
                  <a:pt x="4129807" y="1582408"/>
                </a:lnTo>
                <a:lnTo>
                  <a:pt x="4129807" y="1591736"/>
                </a:lnTo>
                <a:lnTo>
                  <a:pt x="4190399" y="1591736"/>
                </a:lnTo>
                <a:lnTo>
                  <a:pt x="4190399" y="1600216"/>
                </a:lnTo>
                <a:lnTo>
                  <a:pt x="4233451" y="1600216"/>
                </a:lnTo>
                <a:lnTo>
                  <a:pt x="4233451" y="1609544"/>
                </a:lnTo>
                <a:lnTo>
                  <a:pt x="4397687" y="1609544"/>
                </a:lnTo>
                <a:lnTo>
                  <a:pt x="4397687" y="1618025"/>
                </a:lnTo>
                <a:lnTo>
                  <a:pt x="4448711" y="1618025"/>
                </a:lnTo>
                <a:lnTo>
                  <a:pt x="4448711" y="1635833"/>
                </a:lnTo>
                <a:lnTo>
                  <a:pt x="4501330" y="1635833"/>
                </a:lnTo>
                <a:lnTo>
                  <a:pt x="4501330" y="1645161"/>
                </a:lnTo>
                <a:lnTo>
                  <a:pt x="4523654" y="1645161"/>
                </a:lnTo>
                <a:lnTo>
                  <a:pt x="4523654" y="1653641"/>
                </a:lnTo>
                <a:lnTo>
                  <a:pt x="4552355" y="1653641"/>
                </a:lnTo>
                <a:lnTo>
                  <a:pt x="4552355" y="1662122"/>
                </a:lnTo>
                <a:lnTo>
                  <a:pt x="4655999" y="1662122"/>
                </a:lnTo>
                <a:lnTo>
                  <a:pt x="4655999" y="1671450"/>
                </a:lnTo>
                <a:lnTo>
                  <a:pt x="4714996" y="1671450"/>
                </a:lnTo>
                <a:lnTo>
                  <a:pt x="4714996" y="1680778"/>
                </a:lnTo>
                <a:lnTo>
                  <a:pt x="4767615" y="1680778"/>
                </a:lnTo>
                <a:lnTo>
                  <a:pt x="4767615" y="1690106"/>
                </a:lnTo>
                <a:lnTo>
                  <a:pt x="4796317" y="1690106"/>
                </a:lnTo>
                <a:lnTo>
                  <a:pt x="4796317" y="1699435"/>
                </a:lnTo>
                <a:lnTo>
                  <a:pt x="4826613" y="1699435"/>
                </a:lnTo>
                <a:lnTo>
                  <a:pt x="4826613" y="1708763"/>
                </a:lnTo>
                <a:lnTo>
                  <a:pt x="4863287" y="1708763"/>
                </a:lnTo>
                <a:lnTo>
                  <a:pt x="4863287" y="1718091"/>
                </a:lnTo>
                <a:lnTo>
                  <a:pt x="4871259" y="1718091"/>
                </a:lnTo>
                <a:lnTo>
                  <a:pt x="4871259" y="1727419"/>
                </a:lnTo>
                <a:lnTo>
                  <a:pt x="4944607" y="1727419"/>
                </a:lnTo>
                <a:lnTo>
                  <a:pt x="4944607" y="1737596"/>
                </a:lnTo>
                <a:lnTo>
                  <a:pt x="4966930" y="1737596"/>
                </a:lnTo>
                <a:lnTo>
                  <a:pt x="4966930" y="1747772"/>
                </a:lnTo>
                <a:lnTo>
                  <a:pt x="5041873" y="1747772"/>
                </a:lnTo>
                <a:lnTo>
                  <a:pt x="5041873" y="1757948"/>
                </a:lnTo>
                <a:lnTo>
                  <a:pt x="5123193" y="1757948"/>
                </a:lnTo>
                <a:lnTo>
                  <a:pt x="5123193" y="1768124"/>
                </a:lnTo>
                <a:lnTo>
                  <a:pt x="5210892" y="1768124"/>
                </a:lnTo>
                <a:lnTo>
                  <a:pt x="5210892" y="1778301"/>
                </a:lnTo>
                <a:lnTo>
                  <a:pt x="5218864" y="1778301"/>
                </a:lnTo>
                <a:lnTo>
                  <a:pt x="5218864" y="1788477"/>
                </a:lnTo>
                <a:lnTo>
                  <a:pt x="5330481" y="1788477"/>
                </a:lnTo>
                <a:lnTo>
                  <a:pt x="5330481" y="1798653"/>
                </a:lnTo>
                <a:lnTo>
                  <a:pt x="5336859" y="1798653"/>
                </a:lnTo>
                <a:lnTo>
                  <a:pt x="5336859" y="1809677"/>
                </a:lnTo>
                <a:lnTo>
                  <a:pt x="5470799" y="1809677"/>
                </a:lnTo>
                <a:lnTo>
                  <a:pt x="5470799" y="1819854"/>
                </a:lnTo>
                <a:lnTo>
                  <a:pt x="5485149" y="1819854"/>
                </a:lnTo>
                <a:lnTo>
                  <a:pt x="5485149" y="1830878"/>
                </a:lnTo>
                <a:lnTo>
                  <a:pt x="5558497" y="1830878"/>
                </a:lnTo>
                <a:lnTo>
                  <a:pt x="5558497" y="1841054"/>
                </a:lnTo>
                <a:lnTo>
                  <a:pt x="5588793" y="1841054"/>
                </a:lnTo>
                <a:lnTo>
                  <a:pt x="5588793" y="1852078"/>
                </a:lnTo>
                <a:lnTo>
                  <a:pt x="5603144" y="1852078"/>
                </a:lnTo>
                <a:lnTo>
                  <a:pt x="5603144" y="1863103"/>
                </a:lnTo>
                <a:lnTo>
                  <a:pt x="5611116" y="1863103"/>
                </a:lnTo>
                <a:lnTo>
                  <a:pt x="5611116" y="1874975"/>
                </a:lnTo>
                <a:lnTo>
                  <a:pt x="5855078" y="1874975"/>
                </a:lnTo>
                <a:lnTo>
                  <a:pt x="5855078" y="1887695"/>
                </a:lnTo>
                <a:lnTo>
                  <a:pt x="5922048" y="1887695"/>
                </a:lnTo>
                <a:lnTo>
                  <a:pt x="5922048" y="1901264"/>
                </a:lnTo>
                <a:lnTo>
                  <a:pt x="6137308" y="1901264"/>
                </a:lnTo>
                <a:lnTo>
                  <a:pt x="6137308" y="1916528"/>
                </a:lnTo>
                <a:lnTo>
                  <a:pt x="6232979" y="1916528"/>
                </a:lnTo>
                <a:lnTo>
                  <a:pt x="6232979" y="1930944"/>
                </a:lnTo>
                <a:lnTo>
                  <a:pt x="6255302" y="1930944"/>
                </a:lnTo>
                <a:lnTo>
                  <a:pt x="6255302" y="1946209"/>
                </a:lnTo>
                <a:lnTo>
                  <a:pt x="6336623" y="1946209"/>
                </a:lnTo>
                <a:lnTo>
                  <a:pt x="6336623" y="1963169"/>
                </a:lnTo>
                <a:lnTo>
                  <a:pt x="6425916" y="1963169"/>
                </a:lnTo>
                <a:lnTo>
                  <a:pt x="6425916" y="1980978"/>
                </a:lnTo>
                <a:lnTo>
                  <a:pt x="6491292" y="1980978"/>
                </a:lnTo>
                <a:lnTo>
                  <a:pt x="6491292" y="1999634"/>
                </a:lnTo>
                <a:lnTo>
                  <a:pt x="6840492" y="1999634"/>
                </a:lnTo>
                <a:lnTo>
                  <a:pt x="6840492" y="2019987"/>
                </a:lnTo>
                <a:lnTo>
                  <a:pt x="6877165" y="2019987"/>
                </a:lnTo>
                <a:lnTo>
                  <a:pt x="6877165" y="2041187"/>
                </a:lnTo>
                <a:lnTo>
                  <a:pt x="7210420" y="2041187"/>
                </a:lnTo>
                <a:lnTo>
                  <a:pt x="7210420" y="2064084"/>
                </a:lnTo>
                <a:lnTo>
                  <a:pt x="7320442" y="2064084"/>
                </a:lnTo>
                <a:lnTo>
                  <a:pt x="7320442" y="2089524"/>
                </a:lnTo>
                <a:lnTo>
                  <a:pt x="8572140" y="2089524"/>
                </a:lnTo>
              </a:path>
            </a:pathLst>
          </a:custGeom>
          <a:noFill/>
          <a:ln w="15828" cap="flat">
            <a:solidFill>
              <a:srgbClr val="A6A6A6"/>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78" name="Group 177">
            <a:extLst>
              <a:ext uri="{FF2B5EF4-FFF2-40B4-BE49-F238E27FC236}">
                <a16:creationId xmlns:a16="http://schemas.microsoft.com/office/drawing/2014/main" id="{8627DC6B-D61E-3DAF-BE16-40F89985D057}"/>
              </a:ext>
            </a:extLst>
          </p:cNvPr>
          <p:cNvGrpSpPr/>
          <p:nvPr/>
        </p:nvGrpSpPr>
        <p:grpSpPr>
          <a:xfrm>
            <a:off x="1809709" y="1861011"/>
            <a:ext cx="8656777" cy="2143703"/>
            <a:chOff x="1809709" y="1861011"/>
            <a:chExt cx="8656777" cy="2143703"/>
          </a:xfrm>
        </p:grpSpPr>
        <p:sp>
          <p:nvSpPr>
            <p:cNvPr id="179" name="Freeform 402">
              <a:extLst>
                <a:ext uri="{FF2B5EF4-FFF2-40B4-BE49-F238E27FC236}">
                  <a16:creationId xmlns:a16="http://schemas.microsoft.com/office/drawing/2014/main" id="{1C1D8357-851B-D0D4-C007-AD097A61A828}"/>
                </a:ext>
              </a:extLst>
            </p:cNvPr>
            <p:cNvSpPr/>
            <p:nvPr/>
          </p:nvSpPr>
          <p:spPr>
            <a:xfrm>
              <a:off x="10418506" y="3976636"/>
              <a:ext cx="19294" cy="1129"/>
            </a:xfrm>
            <a:custGeom>
              <a:avLst/>
              <a:gdLst>
                <a:gd name="connsiteX0" fmla="*/ 0 w 15945"/>
                <a:gd name="connsiteY0" fmla="*/ 0 h 848"/>
                <a:gd name="connsiteX1" fmla="*/ 0 w 15945"/>
                <a:gd name="connsiteY1" fmla="*/ 848 h 848"/>
              </a:gdLst>
              <a:ahLst/>
              <a:cxnLst>
                <a:cxn ang="0">
                  <a:pos x="connsiteX0" y="connsiteY0"/>
                </a:cxn>
                <a:cxn ang="0">
                  <a:pos x="connsiteX1" y="connsiteY1"/>
                </a:cxn>
              </a:cxnLst>
              <a:rect l="l" t="t" r="r" b="b"/>
              <a:pathLst>
                <a:path w="15945" h="848">
                  <a:moveTo>
                    <a:pt x="0" y="0"/>
                  </a:moveTo>
                  <a:lnTo>
                    <a:pt x="0" y="848"/>
                  </a:lnTo>
                </a:path>
              </a:pathLst>
            </a:custGeom>
            <a:solidFill>
              <a:srgbClr val="A6A6A6"/>
            </a:solidFill>
            <a:ln w="15302" cap="flat">
              <a:solidFill>
                <a:srgbClr val="FF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403">
              <a:extLst>
                <a:ext uri="{FF2B5EF4-FFF2-40B4-BE49-F238E27FC236}">
                  <a16:creationId xmlns:a16="http://schemas.microsoft.com/office/drawing/2014/main" id="{8D0FCB1E-A152-4894-2DE7-366C14DBB929}"/>
                </a:ext>
              </a:extLst>
            </p:cNvPr>
            <p:cNvSpPr/>
            <p:nvPr/>
          </p:nvSpPr>
          <p:spPr>
            <a:xfrm>
              <a:off x="1809709" y="1861011"/>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404">
              <a:extLst>
                <a:ext uri="{FF2B5EF4-FFF2-40B4-BE49-F238E27FC236}">
                  <a16:creationId xmlns:a16="http://schemas.microsoft.com/office/drawing/2014/main" id="{6114C8BA-437C-1E09-459A-C62F8A749AFB}"/>
                </a:ext>
              </a:extLst>
            </p:cNvPr>
            <p:cNvSpPr/>
            <p:nvPr/>
          </p:nvSpPr>
          <p:spPr>
            <a:xfrm>
              <a:off x="1897408" y="1861011"/>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405">
              <a:extLst>
                <a:ext uri="{FF2B5EF4-FFF2-40B4-BE49-F238E27FC236}">
                  <a16:creationId xmlns:a16="http://schemas.microsoft.com/office/drawing/2014/main" id="{C77205DB-3CA1-A1CE-06C9-FEA0E8F970BA}"/>
                </a:ext>
              </a:extLst>
            </p:cNvPr>
            <p:cNvSpPr/>
            <p:nvPr/>
          </p:nvSpPr>
          <p:spPr>
            <a:xfrm>
              <a:off x="2134991" y="1903272"/>
              <a:ext cx="92609" cy="55307"/>
            </a:xfrm>
            <a:custGeom>
              <a:avLst/>
              <a:gdLst>
                <a:gd name="connsiteX0" fmla="*/ 38268 w 76536"/>
                <a:gd name="connsiteY0" fmla="*/ 41553 h 41553"/>
                <a:gd name="connsiteX1" fmla="*/ 0 w 76536"/>
                <a:gd name="connsiteY1" fmla="*/ 0 h 41553"/>
                <a:gd name="connsiteX2" fmla="*/ 76537 w 76536"/>
                <a:gd name="connsiteY2" fmla="*/ 0 h 41553"/>
              </a:gdLst>
              <a:ahLst/>
              <a:cxnLst>
                <a:cxn ang="0">
                  <a:pos x="connsiteX0" y="connsiteY0"/>
                </a:cxn>
                <a:cxn ang="0">
                  <a:pos x="connsiteX1" y="connsiteY1"/>
                </a:cxn>
                <a:cxn ang="0">
                  <a:pos x="connsiteX2" y="connsiteY2"/>
                </a:cxn>
              </a:cxnLst>
              <a:rect l="l" t="t" r="r" b="b"/>
              <a:pathLst>
                <a:path w="76536" h="41553">
                  <a:moveTo>
                    <a:pt x="38268" y="41553"/>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406">
              <a:extLst>
                <a:ext uri="{FF2B5EF4-FFF2-40B4-BE49-F238E27FC236}">
                  <a16:creationId xmlns:a16="http://schemas.microsoft.com/office/drawing/2014/main" id="{51E4F843-E3FB-2E0F-4187-F812DB9DA332}"/>
                </a:ext>
              </a:extLst>
            </p:cNvPr>
            <p:cNvSpPr/>
            <p:nvPr/>
          </p:nvSpPr>
          <p:spPr>
            <a:xfrm>
              <a:off x="2594213" y="2084040"/>
              <a:ext cx="92609" cy="54179"/>
            </a:xfrm>
            <a:custGeom>
              <a:avLst/>
              <a:gdLst>
                <a:gd name="connsiteX0" fmla="*/ 38269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9"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407">
              <a:extLst>
                <a:ext uri="{FF2B5EF4-FFF2-40B4-BE49-F238E27FC236}">
                  <a16:creationId xmlns:a16="http://schemas.microsoft.com/office/drawing/2014/main" id="{B6C2046A-98EC-BE9A-05A8-5C2EF6DAC129}"/>
                </a:ext>
              </a:extLst>
            </p:cNvPr>
            <p:cNvSpPr/>
            <p:nvPr/>
          </p:nvSpPr>
          <p:spPr>
            <a:xfrm>
              <a:off x="3082136" y="2394416"/>
              <a:ext cx="92609" cy="54179"/>
            </a:xfrm>
            <a:custGeom>
              <a:avLst/>
              <a:gdLst>
                <a:gd name="connsiteX0" fmla="*/ 38269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9"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408">
              <a:extLst>
                <a:ext uri="{FF2B5EF4-FFF2-40B4-BE49-F238E27FC236}">
                  <a16:creationId xmlns:a16="http://schemas.microsoft.com/office/drawing/2014/main" id="{666286B5-A348-9C7F-5000-356B4A7D420E}"/>
                </a:ext>
              </a:extLst>
            </p:cNvPr>
            <p:cNvSpPr/>
            <p:nvPr/>
          </p:nvSpPr>
          <p:spPr>
            <a:xfrm>
              <a:off x="3342042" y="2541973"/>
              <a:ext cx="92610" cy="54176"/>
            </a:xfrm>
            <a:custGeom>
              <a:avLst/>
              <a:gdLst>
                <a:gd name="connsiteX0" fmla="*/ 38269 w 76537"/>
                <a:gd name="connsiteY0" fmla="*/ 40705 h 40704"/>
                <a:gd name="connsiteX1" fmla="*/ 0 w 76537"/>
                <a:gd name="connsiteY1" fmla="*/ 0 h 40704"/>
                <a:gd name="connsiteX2" fmla="*/ 76537 w 76537"/>
                <a:gd name="connsiteY2" fmla="*/ 0 h 40704"/>
              </a:gdLst>
              <a:ahLst/>
              <a:cxnLst>
                <a:cxn ang="0">
                  <a:pos x="connsiteX0" y="connsiteY0"/>
                </a:cxn>
                <a:cxn ang="0">
                  <a:pos x="connsiteX1" y="connsiteY1"/>
                </a:cxn>
                <a:cxn ang="0">
                  <a:pos x="connsiteX2" y="connsiteY2"/>
                </a:cxn>
              </a:cxnLst>
              <a:rect l="l" t="t" r="r" b="b"/>
              <a:pathLst>
                <a:path w="76537" h="40704">
                  <a:moveTo>
                    <a:pt x="38269"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9">
              <a:extLst>
                <a:ext uri="{FF2B5EF4-FFF2-40B4-BE49-F238E27FC236}">
                  <a16:creationId xmlns:a16="http://schemas.microsoft.com/office/drawing/2014/main" id="{408074DC-81C1-745F-195F-2141523964F4}"/>
                </a:ext>
              </a:extLst>
            </p:cNvPr>
            <p:cNvSpPr/>
            <p:nvPr/>
          </p:nvSpPr>
          <p:spPr>
            <a:xfrm>
              <a:off x="4799434" y="3186468"/>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0">
              <a:extLst>
                <a:ext uri="{FF2B5EF4-FFF2-40B4-BE49-F238E27FC236}">
                  <a16:creationId xmlns:a16="http://schemas.microsoft.com/office/drawing/2014/main" id="{21CB1240-8977-E481-BB8E-182FBAAE2196}"/>
                </a:ext>
              </a:extLst>
            </p:cNvPr>
            <p:cNvSpPr/>
            <p:nvPr/>
          </p:nvSpPr>
          <p:spPr>
            <a:xfrm>
              <a:off x="4813784" y="3194948"/>
              <a:ext cx="92610" cy="54179"/>
            </a:xfrm>
            <a:custGeom>
              <a:avLst/>
              <a:gdLst>
                <a:gd name="connsiteX0" fmla="*/ 38268 w 76537"/>
                <a:gd name="connsiteY0" fmla="*/ 40705 h 40705"/>
                <a:gd name="connsiteX1" fmla="*/ 0 w 76537"/>
                <a:gd name="connsiteY1" fmla="*/ 0 h 40705"/>
                <a:gd name="connsiteX2" fmla="*/ 76537 w 76537"/>
                <a:gd name="connsiteY2" fmla="*/ 0 h 40705"/>
              </a:gdLst>
              <a:ahLst/>
              <a:cxnLst>
                <a:cxn ang="0">
                  <a:pos x="connsiteX0" y="connsiteY0"/>
                </a:cxn>
                <a:cxn ang="0">
                  <a:pos x="connsiteX1" y="connsiteY1"/>
                </a:cxn>
                <a:cxn ang="0">
                  <a:pos x="connsiteX2" y="connsiteY2"/>
                </a:cxn>
              </a:cxnLst>
              <a:rect l="l" t="t" r="r" b="b"/>
              <a:pathLst>
                <a:path w="76537"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11">
              <a:extLst>
                <a:ext uri="{FF2B5EF4-FFF2-40B4-BE49-F238E27FC236}">
                  <a16:creationId xmlns:a16="http://schemas.microsoft.com/office/drawing/2014/main" id="{0225FF72-E77B-193E-8785-5A8C87241A00}"/>
                </a:ext>
              </a:extLst>
            </p:cNvPr>
            <p:cNvSpPr/>
            <p:nvPr/>
          </p:nvSpPr>
          <p:spPr>
            <a:xfrm>
              <a:off x="6421060" y="3523133"/>
              <a:ext cx="92610" cy="54176"/>
            </a:xfrm>
            <a:custGeom>
              <a:avLst/>
              <a:gdLst>
                <a:gd name="connsiteX0" fmla="*/ 38269 w 76537"/>
                <a:gd name="connsiteY0" fmla="*/ 40705 h 40704"/>
                <a:gd name="connsiteX1" fmla="*/ 0 w 76537"/>
                <a:gd name="connsiteY1" fmla="*/ 0 h 40704"/>
                <a:gd name="connsiteX2" fmla="*/ 76537 w 76537"/>
                <a:gd name="connsiteY2" fmla="*/ 0 h 40704"/>
              </a:gdLst>
              <a:ahLst/>
              <a:cxnLst>
                <a:cxn ang="0">
                  <a:pos x="connsiteX0" y="connsiteY0"/>
                </a:cxn>
                <a:cxn ang="0">
                  <a:pos x="connsiteX1" y="connsiteY1"/>
                </a:cxn>
                <a:cxn ang="0">
                  <a:pos x="connsiteX2" y="connsiteY2"/>
                </a:cxn>
              </a:cxnLst>
              <a:rect l="l" t="t" r="r" b="b"/>
              <a:pathLst>
                <a:path w="76537" h="40704">
                  <a:moveTo>
                    <a:pt x="38269"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12">
              <a:extLst>
                <a:ext uri="{FF2B5EF4-FFF2-40B4-BE49-F238E27FC236}">
                  <a16:creationId xmlns:a16="http://schemas.microsoft.com/office/drawing/2014/main" id="{9FAA4330-3ED4-3937-E31A-F402EFF662AD}"/>
                </a:ext>
              </a:extLst>
            </p:cNvPr>
            <p:cNvSpPr/>
            <p:nvPr/>
          </p:nvSpPr>
          <p:spPr>
            <a:xfrm>
              <a:off x="6457735" y="3532460"/>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13">
              <a:extLst>
                <a:ext uri="{FF2B5EF4-FFF2-40B4-BE49-F238E27FC236}">
                  <a16:creationId xmlns:a16="http://schemas.microsoft.com/office/drawing/2014/main" id="{8FD7DFCB-0716-4231-0510-2D4C4E864CF5}"/>
                </a:ext>
              </a:extLst>
            </p:cNvPr>
            <p:cNvSpPr/>
            <p:nvPr/>
          </p:nvSpPr>
          <p:spPr>
            <a:xfrm>
              <a:off x="6532676" y="3541789"/>
              <a:ext cx="92610" cy="54179"/>
            </a:xfrm>
            <a:custGeom>
              <a:avLst/>
              <a:gdLst>
                <a:gd name="connsiteX0" fmla="*/ 38269 w 76537"/>
                <a:gd name="connsiteY0" fmla="*/ 40705 h 40705"/>
                <a:gd name="connsiteX1" fmla="*/ 0 w 76537"/>
                <a:gd name="connsiteY1" fmla="*/ 0 h 40705"/>
                <a:gd name="connsiteX2" fmla="*/ 76537 w 76537"/>
                <a:gd name="connsiteY2" fmla="*/ 0 h 40705"/>
              </a:gdLst>
              <a:ahLst/>
              <a:cxnLst>
                <a:cxn ang="0">
                  <a:pos x="connsiteX0" y="connsiteY0"/>
                </a:cxn>
                <a:cxn ang="0">
                  <a:pos x="connsiteX1" y="connsiteY1"/>
                </a:cxn>
                <a:cxn ang="0">
                  <a:pos x="connsiteX2" y="connsiteY2"/>
                </a:cxn>
              </a:cxnLst>
              <a:rect l="l" t="t" r="r" b="b"/>
              <a:pathLst>
                <a:path w="76537" h="40705">
                  <a:moveTo>
                    <a:pt x="38269"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14">
              <a:extLst>
                <a:ext uri="{FF2B5EF4-FFF2-40B4-BE49-F238E27FC236}">
                  <a16:creationId xmlns:a16="http://schemas.microsoft.com/office/drawing/2014/main" id="{0DEF2991-5966-7F17-13F0-A92108946647}"/>
                </a:ext>
              </a:extLst>
            </p:cNvPr>
            <p:cNvSpPr/>
            <p:nvPr/>
          </p:nvSpPr>
          <p:spPr>
            <a:xfrm>
              <a:off x="6569352" y="3551117"/>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15">
              <a:extLst>
                <a:ext uri="{FF2B5EF4-FFF2-40B4-BE49-F238E27FC236}">
                  <a16:creationId xmlns:a16="http://schemas.microsoft.com/office/drawing/2014/main" id="{E8E4EC8D-15EF-D1EB-B760-BFDFAC0F4774}"/>
                </a:ext>
              </a:extLst>
            </p:cNvPr>
            <p:cNvSpPr/>
            <p:nvPr/>
          </p:nvSpPr>
          <p:spPr>
            <a:xfrm>
              <a:off x="6636320" y="3569774"/>
              <a:ext cx="92610" cy="54176"/>
            </a:xfrm>
            <a:custGeom>
              <a:avLst/>
              <a:gdLst>
                <a:gd name="connsiteX0" fmla="*/ 38269 w 76537"/>
                <a:gd name="connsiteY0" fmla="*/ 40705 h 40704"/>
                <a:gd name="connsiteX1" fmla="*/ 0 w 76537"/>
                <a:gd name="connsiteY1" fmla="*/ 0 h 40704"/>
                <a:gd name="connsiteX2" fmla="*/ 76537 w 76537"/>
                <a:gd name="connsiteY2" fmla="*/ 0 h 40704"/>
              </a:gdLst>
              <a:ahLst/>
              <a:cxnLst>
                <a:cxn ang="0">
                  <a:pos x="connsiteX0" y="connsiteY0"/>
                </a:cxn>
                <a:cxn ang="0">
                  <a:pos x="connsiteX1" y="connsiteY1"/>
                </a:cxn>
                <a:cxn ang="0">
                  <a:pos x="connsiteX2" y="connsiteY2"/>
                </a:cxn>
              </a:cxnLst>
              <a:rect l="l" t="t" r="r" b="b"/>
              <a:pathLst>
                <a:path w="76537" h="40704">
                  <a:moveTo>
                    <a:pt x="38269"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16">
              <a:extLst>
                <a:ext uri="{FF2B5EF4-FFF2-40B4-BE49-F238E27FC236}">
                  <a16:creationId xmlns:a16="http://schemas.microsoft.com/office/drawing/2014/main" id="{DA6E1625-ACAB-9644-38DE-E42A1A4C68CE}"/>
                </a:ext>
              </a:extLst>
            </p:cNvPr>
            <p:cNvSpPr/>
            <p:nvPr/>
          </p:nvSpPr>
          <p:spPr>
            <a:xfrm>
              <a:off x="6672995" y="3589418"/>
              <a:ext cx="92609" cy="53050"/>
            </a:xfrm>
            <a:custGeom>
              <a:avLst/>
              <a:gdLst>
                <a:gd name="connsiteX0" fmla="*/ 38268 w 76536"/>
                <a:gd name="connsiteY0" fmla="*/ 39857 h 39857"/>
                <a:gd name="connsiteX1" fmla="*/ 0 w 76536"/>
                <a:gd name="connsiteY1" fmla="*/ 0 h 39857"/>
                <a:gd name="connsiteX2" fmla="*/ 76537 w 76536"/>
                <a:gd name="connsiteY2" fmla="*/ 0 h 39857"/>
              </a:gdLst>
              <a:ahLst/>
              <a:cxnLst>
                <a:cxn ang="0">
                  <a:pos x="connsiteX0" y="connsiteY0"/>
                </a:cxn>
                <a:cxn ang="0">
                  <a:pos x="connsiteX1" y="connsiteY1"/>
                </a:cxn>
                <a:cxn ang="0">
                  <a:pos x="connsiteX2" y="connsiteY2"/>
                </a:cxn>
              </a:cxnLst>
              <a:rect l="l" t="t" r="r" b="b"/>
              <a:pathLst>
                <a:path w="76536" h="39857">
                  <a:moveTo>
                    <a:pt x="38268" y="39857"/>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17">
              <a:extLst>
                <a:ext uri="{FF2B5EF4-FFF2-40B4-BE49-F238E27FC236}">
                  <a16:creationId xmlns:a16="http://schemas.microsoft.com/office/drawing/2014/main" id="{4027365D-3A4E-31F6-18B5-1AEDC5A10009}"/>
                </a:ext>
              </a:extLst>
            </p:cNvPr>
            <p:cNvSpPr/>
            <p:nvPr/>
          </p:nvSpPr>
          <p:spPr>
            <a:xfrm>
              <a:off x="6724019" y="3589418"/>
              <a:ext cx="92610" cy="53050"/>
            </a:xfrm>
            <a:custGeom>
              <a:avLst/>
              <a:gdLst>
                <a:gd name="connsiteX0" fmla="*/ 38269 w 76537"/>
                <a:gd name="connsiteY0" fmla="*/ 39857 h 39857"/>
                <a:gd name="connsiteX1" fmla="*/ 0 w 76537"/>
                <a:gd name="connsiteY1" fmla="*/ 0 h 39857"/>
                <a:gd name="connsiteX2" fmla="*/ 76537 w 76537"/>
                <a:gd name="connsiteY2" fmla="*/ 0 h 39857"/>
              </a:gdLst>
              <a:ahLst/>
              <a:cxnLst>
                <a:cxn ang="0">
                  <a:pos x="connsiteX0" y="connsiteY0"/>
                </a:cxn>
                <a:cxn ang="0">
                  <a:pos x="connsiteX1" y="connsiteY1"/>
                </a:cxn>
                <a:cxn ang="0">
                  <a:pos x="connsiteX2" y="connsiteY2"/>
                </a:cxn>
              </a:cxnLst>
              <a:rect l="l" t="t" r="r" b="b"/>
              <a:pathLst>
                <a:path w="76537" h="39857">
                  <a:moveTo>
                    <a:pt x="38269" y="39857"/>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18">
              <a:extLst>
                <a:ext uri="{FF2B5EF4-FFF2-40B4-BE49-F238E27FC236}">
                  <a16:creationId xmlns:a16="http://schemas.microsoft.com/office/drawing/2014/main" id="{D3955191-F90B-C1DB-D687-5B1196646D28}"/>
                </a:ext>
              </a:extLst>
            </p:cNvPr>
            <p:cNvSpPr/>
            <p:nvPr/>
          </p:nvSpPr>
          <p:spPr>
            <a:xfrm>
              <a:off x="6746343" y="3598606"/>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419">
              <a:extLst>
                <a:ext uri="{FF2B5EF4-FFF2-40B4-BE49-F238E27FC236}">
                  <a16:creationId xmlns:a16="http://schemas.microsoft.com/office/drawing/2014/main" id="{CDF84E8E-618D-FB5F-F3B9-48BD3D9C11F2}"/>
                </a:ext>
              </a:extLst>
            </p:cNvPr>
            <p:cNvSpPr/>
            <p:nvPr/>
          </p:nvSpPr>
          <p:spPr>
            <a:xfrm>
              <a:off x="6939279" y="3629136"/>
              <a:ext cx="92610" cy="54176"/>
            </a:xfrm>
            <a:custGeom>
              <a:avLst/>
              <a:gdLst>
                <a:gd name="connsiteX0" fmla="*/ 38269 w 76537"/>
                <a:gd name="connsiteY0" fmla="*/ 40705 h 40704"/>
                <a:gd name="connsiteX1" fmla="*/ 0 w 76537"/>
                <a:gd name="connsiteY1" fmla="*/ 0 h 40704"/>
                <a:gd name="connsiteX2" fmla="*/ 76537 w 76537"/>
                <a:gd name="connsiteY2" fmla="*/ 0 h 40704"/>
              </a:gdLst>
              <a:ahLst/>
              <a:cxnLst>
                <a:cxn ang="0">
                  <a:pos x="connsiteX0" y="connsiteY0"/>
                </a:cxn>
                <a:cxn ang="0">
                  <a:pos x="connsiteX1" y="connsiteY1"/>
                </a:cxn>
                <a:cxn ang="0">
                  <a:pos x="connsiteX2" y="connsiteY2"/>
                </a:cxn>
              </a:cxnLst>
              <a:rect l="l" t="t" r="r" b="b"/>
              <a:pathLst>
                <a:path w="76537" h="40704">
                  <a:moveTo>
                    <a:pt x="38269"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420">
              <a:extLst>
                <a:ext uri="{FF2B5EF4-FFF2-40B4-BE49-F238E27FC236}">
                  <a16:creationId xmlns:a16="http://schemas.microsoft.com/office/drawing/2014/main" id="{D80F3DBA-7E2C-AEC1-769F-2532997E339F}"/>
                </a:ext>
              </a:extLst>
            </p:cNvPr>
            <p:cNvSpPr/>
            <p:nvPr/>
          </p:nvSpPr>
          <p:spPr>
            <a:xfrm>
              <a:off x="7101921" y="3649487"/>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421">
              <a:extLst>
                <a:ext uri="{FF2B5EF4-FFF2-40B4-BE49-F238E27FC236}">
                  <a16:creationId xmlns:a16="http://schemas.microsoft.com/office/drawing/2014/main" id="{7D0C898A-D467-0A6C-00BC-30ADB9F83B2D}"/>
                </a:ext>
              </a:extLst>
            </p:cNvPr>
            <p:cNvSpPr/>
            <p:nvPr/>
          </p:nvSpPr>
          <p:spPr>
            <a:xfrm>
              <a:off x="7309209" y="3691888"/>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422">
              <a:extLst>
                <a:ext uri="{FF2B5EF4-FFF2-40B4-BE49-F238E27FC236}">
                  <a16:creationId xmlns:a16="http://schemas.microsoft.com/office/drawing/2014/main" id="{0B0ABDED-B0B2-70EA-5245-A4E0918A934C}"/>
                </a:ext>
              </a:extLst>
            </p:cNvPr>
            <p:cNvSpPr/>
            <p:nvPr/>
          </p:nvSpPr>
          <p:spPr>
            <a:xfrm>
              <a:off x="7376179" y="3702065"/>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423">
              <a:extLst>
                <a:ext uri="{FF2B5EF4-FFF2-40B4-BE49-F238E27FC236}">
                  <a16:creationId xmlns:a16="http://schemas.microsoft.com/office/drawing/2014/main" id="{CC06E64F-94AF-D8D9-39F4-54061B618856}"/>
                </a:ext>
              </a:extLst>
            </p:cNvPr>
            <p:cNvSpPr/>
            <p:nvPr/>
          </p:nvSpPr>
          <p:spPr>
            <a:xfrm>
              <a:off x="7404880" y="3724113"/>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424">
              <a:extLst>
                <a:ext uri="{FF2B5EF4-FFF2-40B4-BE49-F238E27FC236}">
                  <a16:creationId xmlns:a16="http://schemas.microsoft.com/office/drawing/2014/main" id="{FE0738E2-0DA6-A214-5130-B0978FAB2F54}"/>
                </a:ext>
              </a:extLst>
            </p:cNvPr>
            <p:cNvSpPr/>
            <p:nvPr/>
          </p:nvSpPr>
          <p:spPr>
            <a:xfrm>
              <a:off x="7494173" y="3735985"/>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425">
              <a:extLst>
                <a:ext uri="{FF2B5EF4-FFF2-40B4-BE49-F238E27FC236}">
                  <a16:creationId xmlns:a16="http://schemas.microsoft.com/office/drawing/2014/main" id="{358BDC47-E6E6-42AA-8C0B-4EB16CBD9DFA}"/>
                </a:ext>
              </a:extLst>
            </p:cNvPr>
            <p:cNvSpPr/>
            <p:nvPr/>
          </p:nvSpPr>
          <p:spPr>
            <a:xfrm>
              <a:off x="7567521" y="3735985"/>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426">
              <a:extLst>
                <a:ext uri="{FF2B5EF4-FFF2-40B4-BE49-F238E27FC236}">
                  <a16:creationId xmlns:a16="http://schemas.microsoft.com/office/drawing/2014/main" id="{4E0F2BE4-7EC7-C616-15FC-3A03F4C6297C}"/>
                </a:ext>
              </a:extLst>
            </p:cNvPr>
            <p:cNvSpPr/>
            <p:nvPr/>
          </p:nvSpPr>
          <p:spPr>
            <a:xfrm>
              <a:off x="7589845" y="3735985"/>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427">
              <a:extLst>
                <a:ext uri="{FF2B5EF4-FFF2-40B4-BE49-F238E27FC236}">
                  <a16:creationId xmlns:a16="http://schemas.microsoft.com/office/drawing/2014/main" id="{155F8B8C-0485-96F9-9DFC-D5490586EA09}"/>
                </a:ext>
              </a:extLst>
            </p:cNvPr>
            <p:cNvSpPr/>
            <p:nvPr/>
          </p:nvSpPr>
          <p:spPr>
            <a:xfrm>
              <a:off x="7634490" y="3735985"/>
              <a:ext cx="92610" cy="54179"/>
            </a:xfrm>
            <a:custGeom>
              <a:avLst/>
              <a:gdLst>
                <a:gd name="connsiteX0" fmla="*/ 38268 w 76537"/>
                <a:gd name="connsiteY0" fmla="*/ 40705 h 40705"/>
                <a:gd name="connsiteX1" fmla="*/ 0 w 76537"/>
                <a:gd name="connsiteY1" fmla="*/ 0 h 40705"/>
                <a:gd name="connsiteX2" fmla="*/ 76537 w 76537"/>
                <a:gd name="connsiteY2" fmla="*/ 0 h 40705"/>
              </a:gdLst>
              <a:ahLst/>
              <a:cxnLst>
                <a:cxn ang="0">
                  <a:pos x="connsiteX0" y="connsiteY0"/>
                </a:cxn>
                <a:cxn ang="0">
                  <a:pos x="connsiteX1" y="connsiteY1"/>
                </a:cxn>
                <a:cxn ang="0">
                  <a:pos x="connsiteX2" y="connsiteY2"/>
                </a:cxn>
              </a:cxnLst>
              <a:rect l="l" t="t" r="r" b="b"/>
              <a:pathLst>
                <a:path w="76537"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428">
              <a:extLst>
                <a:ext uri="{FF2B5EF4-FFF2-40B4-BE49-F238E27FC236}">
                  <a16:creationId xmlns:a16="http://schemas.microsoft.com/office/drawing/2014/main" id="{0218A2D7-8C09-8D85-2731-6544640FE0F1}"/>
                </a:ext>
              </a:extLst>
            </p:cNvPr>
            <p:cNvSpPr/>
            <p:nvPr/>
          </p:nvSpPr>
          <p:spPr>
            <a:xfrm>
              <a:off x="7634490" y="3735985"/>
              <a:ext cx="92610" cy="54179"/>
            </a:xfrm>
            <a:custGeom>
              <a:avLst/>
              <a:gdLst>
                <a:gd name="connsiteX0" fmla="*/ 38268 w 76537"/>
                <a:gd name="connsiteY0" fmla="*/ 40705 h 40705"/>
                <a:gd name="connsiteX1" fmla="*/ 0 w 76537"/>
                <a:gd name="connsiteY1" fmla="*/ 0 h 40705"/>
                <a:gd name="connsiteX2" fmla="*/ 76537 w 76537"/>
                <a:gd name="connsiteY2" fmla="*/ 0 h 40705"/>
              </a:gdLst>
              <a:ahLst/>
              <a:cxnLst>
                <a:cxn ang="0">
                  <a:pos x="connsiteX0" y="connsiteY0"/>
                </a:cxn>
                <a:cxn ang="0">
                  <a:pos x="connsiteX1" y="connsiteY1"/>
                </a:cxn>
                <a:cxn ang="0">
                  <a:pos x="connsiteX2" y="connsiteY2"/>
                </a:cxn>
              </a:cxnLst>
              <a:rect l="l" t="t" r="r" b="b"/>
              <a:pathLst>
                <a:path w="76537"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429">
              <a:extLst>
                <a:ext uri="{FF2B5EF4-FFF2-40B4-BE49-F238E27FC236}">
                  <a16:creationId xmlns:a16="http://schemas.microsoft.com/office/drawing/2014/main" id="{46B3B73E-32AA-74B7-4E9F-B5DF575C1911}"/>
                </a:ext>
              </a:extLst>
            </p:cNvPr>
            <p:cNvSpPr/>
            <p:nvPr/>
          </p:nvSpPr>
          <p:spPr>
            <a:xfrm>
              <a:off x="7709434" y="3748706"/>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430">
              <a:extLst>
                <a:ext uri="{FF2B5EF4-FFF2-40B4-BE49-F238E27FC236}">
                  <a16:creationId xmlns:a16="http://schemas.microsoft.com/office/drawing/2014/main" id="{AAA6ACDB-F61E-803E-35B7-124E9E4716DD}"/>
                </a:ext>
              </a:extLst>
            </p:cNvPr>
            <p:cNvSpPr/>
            <p:nvPr/>
          </p:nvSpPr>
          <p:spPr>
            <a:xfrm>
              <a:off x="7841778" y="3762274"/>
              <a:ext cx="92610" cy="54179"/>
            </a:xfrm>
            <a:custGeom>
              <a:avLst/>
              <a:gdLst>
                <a:gd name="connsiteX0" fmla="*/ 38268 w 76537"/>
                <a:gd name="connsiteY0" fmla="*/ 40705 h 40705"/>
                <a:gd name="connsiteX1" fmla="*/ 0 w 76537"/>
                <a:gd name="connsiteY1" fmla="*/ 0 h 40705"/>
                <a:gd name="connsiteX2" fmla="*/ 76537 w 76537"/>
                <a:gd name="connsiteY2" fmla="*/ 0 h 40705"/>
              </a:gdLst>
              <a:ahLst/>
              <a:cxnLst>
                <a:cxn ang="0">
                  <a:pos x="connsiteX0" y="connsiteY0"/>
                </a:cxn>
                <a:cxn ang="0">
                  <a:pos x="connsiteX1" y="connsiteY1"/>
                </a:cxn>
                <a:cxn ang="0">
                  <a:pos x="connsiteX2" y="connsiteY2"/>
                </a:cxn>
              </a:cxnLst>
              <a:rect l="l" t="t" r="r" b="b"/>
              <a:pathLst>
                <a:path w="76537"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431">
              <a:extLst>
                <a:ext uri="{FF2B5EF4-FFF2-40B4-BE49-F238E27FC236}">
                  <a16:creationId xmlns:a16="http://schemas.microsoft.com/office/drawing/2014/main" id="{EF5492C9-52FD-36B2-FC7B-66C2363CA913}"/>
                </a:ext>
              </a:extLst>
            </p:cNvPr>
            <p:cNvSpPr/>
            <p:nvPr/>
          </p:nvSpPr>
          <p:spPr>
            <a:xfrm>
              <a:off x="7857723" y="3762274"/>
              <a:ext cx="92610" cy="54179"/>
            </a:xfrm>
            <a:custGeom>
              <a:avLst/>
              <a:gdLst>
                <a:gd name="connsiteX0" fmla="*/ 38268 w 76537"/>
                <a:gd name="connsiteY0" fmla="*/ 40705 h 40705"/>
                <a:gd name="connsiteX1" fmla="*/ 0 w 76537"/>
                <a:gd name="connsiteY1" fmla="*/ 0 h 40705"/>
                <a:gd name="connsiteX2" fmla="*/ 76537 w 76537"/>
                <a:gd name="connsiteY2" fmla="*/ 0 h 40705"/>
              </a:gdLst>
              <a:ahLst/>
              <a:cxnLst>
                <a:cxn ang="0">
                  <a:pos x="connsiteX0" y="connsiteY0"/>
                </a:cxn>
                <a:cxn ang="0">
                  <a:pos x="connsiteX1" y="connsiteY1"/>
                </a:cxn>
                <a:cxn ang="0">
                  <a:pos x="connsiteX2" y="connsiteY2"/>
                </a:cxn>
              </a:cxnLst>
              <a:rect l="l" t="t" r="r" b="b"/>
              <a:pathLst>
                <a:path w="76537"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432">
              <a:extLst>
                <a:ext uri="{FF2B5EF4-FFF2-40B4-BE49-F238E27FC236}">
                  <a16:creationId xmlns:a16="http://schemas.microsoft.com/office/drawing/2014/main" id="{0A08BEDF-141B-A4D8-4C06-9D4CA87A77E3}"/>
                </a:ext>
              </a:extLst>
            </p:cNvPr>
            <p:cNvSpPr/>
            <p:nvPr/>
          </p:nvSpPr>
          <p:spPr>
            <a:xfrm>
              <a:off x="7923099" y="3762274"/>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433">
              <a:extLst>
                <a:ext uri="{FF2B5EF4-FFF2-40B4-BE49-F238E27FC236}">
                  <a16:creationId xmlns:a16="http://schemas.microsoft.com/office/drawing/2014/main" id="{BFA5F2E0-AD0F-D988-59DB-DF1F7994F1AA}"/>
                </a:ext>
              </a:extLst>
            </p:cNvPr>
            <p:cNvSpPr/>
            <p:nvPr/>
          </p:nvSpPr>
          <p:spPr>
            <a:xfrm>
              <a:off x="8065010" y="3807220"/>
              <a:ext cx="92610" cy="54176"/>
            </a:xfrm>
            <a:custGeom>
              <a:avLst/>
              <a:gdLst>
                <a:gd name="connsiteX0" fmla="*/ 38268 w 76537"/>
                <a:gd name="connsiteY0" fmla="*/ 40705 h 40704"/>
                <a:gd name="connsiteX1" fmla="*/ 0 w 76537"/>
                <a:gd name="connsiteY1" fmla="*/ 0 h 40704"/>
                <a:gd name="connsiteX2" fmla="*/ 76537 w 76537"/>
                <a:gd name="connsiteY2" fmla="*/ 0 h 40704"/>
              </a:gdLst>
              <a:ahLst/>
              <a:cxnLst>
                <a:cxn ang="0">
                  <a:pos x="connsiteX0" y="connsiteY0"/>
                </a:cxn>
                <a:cxn ang="0">
                  <a:pos x="connsiteX1" y="connsiteY1"/>
                </a:cxn>
                <a:cxn ang="0">
                  <a:pos x="connsiteX2" y="connsiteY2"/>
                </a:cxn>
              </a:cxnLst>
              <a:rect l="l" t="t" r="r" b="b"/>
              <a:pathLst>
                <a:path w="76537" h="40704">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434">
              <a:extLst>
                <a:ext uri="{FF2B5EF4-FFF2-40B4-BE49-F238E27FC236}">
                  <a16:creationId xmlns:a16="http://schemas.microsoft.com/office/drawing/2014/main" id="{7D0B6752-8BB0-1D9B-5B97-9A2659500C00}"/>
                </a:ext>
              </a:extLst>
            </p:cNvPr>
            <p:cNvSpPr/>
            <p:nvPr/>
          </p:nvSpPr>
          <p:spPr>
            <a:xfrm>
              <a:off x="8079361" y="3807220"/>
              <a:ext cx="92610" cy="54176"/>
            </a:xfrm>
            <a:custGeom>
              <a:avLst/>
              <a:gdLst>
                <a:gd name="connsiteX0" fmla="*/ 38269 w 76537"/>
                <a:gd name="connsiteY0" fmla="*/ 40705 h 40704"/>
                <a:gd name="connsiteX1" fmla="*/ 0 w 76537"/>
                <a:gd name="connsiteY1" fmla="*/ 0 h 40704"/>
                <a:gd name="connsiteX2" fmla="*/ 76537 w 76537"/>
                <a:gd name="connsiteY2" fmla="*/ 0 h 40704"/>
              </a:gdLst>
              <a:ahLst/>
              <a:cxnLst>
                <a:cxn ang="0">
                  <a:pos x="connsiteX0" y="connsiteY0"/>
                </a:cxn>
                <a:cxn ang="0">
                  <a:pos x="connsiteX1" y="connsiteY1"/>
                </a:cxn>
                <a:cxn ang="0">
                  <a:pos x="connsiteX2" y="connsiteY2"/>
                </a:cxn>
              </a:cxnLst>
              <a:rect l="l" t="t" r="r" b="b"/>
              <a:pathLst>
                <a:path w="76537" h="40704">
                  <a:moveTo>
                    <a:pt x="38269"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435">
              <a:extLst>
                <a:ext uri="{FF2B5EF4-FFF2-40B4-BE49-F238E27FC236}">
                  <a16:creationId xmlns:a16="http://schemas.microsoft.com/office/drawing/2014/main" id="{9B9A89B1-594B-69D9-8330-3B6CA58E0D77}"/>
                </a:ext>
              </a:extLst>
            </p:cNvPr>
            <p:cNvSpPr/>
            <p:nvPr/>
          </p:nvSpPr>
          <p:spPr>
            <a:xfrm>
              <a:off x="8138359" y="3824181"/>
              <a:ext cx="92609" cy="54176"/>
            </a:xfrm>
            <a:custGeom>
              <a:avLst/>
              <a:gdLst>
                <a:gd name="connsiteX0" fmla="*/ 38268 w 76536"/>
                <a:gd name="connsiteY0" fmla="*/ 40705 h 40704"/>
                <a:gd name="connsiteX1" fmla="*/ 0 w 76536"/>
                <a:gd name="connsiteY1" fmla="*/ 0 h 40704"/>
                <a:gd name="connsiteX2" fmla="*/ 76537 w 76536"/>
                <a:gd name="connsiteY2" fmla="*/ 0 h 40704"/>
              </a:gdLst>
              <a:ahLst/>
              <a:cxnLst>
                <a:cxn ang="0">
                  <a:pos x="connsiteX0" y="connsiteY0"/>
                </a:cxn>
                <a:cxn ang="0">
                  <a:pos x="connsiteX1" y="connsiteY1"/>
                </a:cxn>
                <a:cxn ang="0">
                  <a:pos x="connsiteX2" y="connsiteY2"/>
                </a:cxn>
              </a:cxnLst>
              <a:rect l="l" t="t" r="r" b="b"/>
              <a:pathLst>
                <a:path w="76536" h="40704">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436">
              <a:extLst>
                <a:ext uri="{FF2B5EF4-FFF2-40B4-BE49-F238E27FC236}">
                  <a16:creationId xmlns:a16="http://schemas.microsoft.com/office/drawing/2014/main" id="{C76913D5-A11F-853A-86EF-C7693A095A9A}"/>
                </a:ext>
              </a:extLst>
            </p:cNvPr>
            <p:cNvSpPr/>
            <p:nvPr/>
          </p:nvSpPr>
          <p:spPr>
            <a:xfrm>
              <a:off x="8146332" y="3824181"/>
              <a:ext cx="92609" cy="54176"/>
            </a:xfrm>
            <a:custGeom>
              <a:avLst/>
              <a:gdLst>
                <a:gd name="connsiteX0" fmla="*/ 38268 w 76536"/>
                <a:gd name="connsiteY0" fmla="*/ 40705 h 40704"/>
                <a:gd name="connsiteX1" fmla="*/ 0 w 76536"/>
                <a:gd name="connsiteY1" fmla="*/ 0 h 40704"/>
                <a:gd name="connsiteX2" fmla="*/ 76537 w 76536"/>
                <a:gd name="connsiteY2" fmla="*/ 0 h 40704"/>
              </a:gdLst>
              <a:ahLst/>
              <a:cxnLst>
                <a:cxn ang="0">
                  <a:pos x="connsiteX0" y="connsiteY0"/>
                </a:cxn>
                <a:cxn ang="0">
                  <a:pos x="connsiteX1" y="connsiteY1"/>
                </a:cxn>
                <a:cxn ang="0">
                  <a:pos x="connsiteX2" y="connsiteY2"/>
                </a:cxn>
              </a:cxnLst>
              <a:rect l="l" t="t" r="r" b="b"/>
              <a:pathLst>
                <a:path w="76536" h="40704">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437">
              <a:extLst>
                <a:ext uri="{FF2B5EF4-FFF2-40B4-BE49-F238E27FC236}">
                  <a16:creationId xmlns:a16="http://schemas.microsoft.com/office/drawing/2014/main" id="{EFDAE4D4-8300-2C4F-B694-6E919820F630}"/>
                </a:ext>
              </a:extLst>
            </p:cNvPr>
            <p:cNvSpPr/>
            <p:nvPr/>
          </p:nvSpPr>
          <p:spPr>
            <a:xfrm>
              <a:off x="8390292" y="3860645"/>
              <a:ext cx="92610" cy="54179"/>
            </a:xfrm>
            <a:custGeom>
              <a:avLst/>
              <a:gdLst>
                <a:gd name="connsiteX0" fmla="*/ 38269 w 76537"/>
                <a:gd name="connsiteY0" fmla="*/ 40705 h 40705"/>
                <a:gd name="connsiteX1" fmla="*/ 0 w 76537"/>
                <a:gd name="connsiteY1" fmla="*/ 0 h 40705"/>
                <a:gd name="connsiteX2" fmla="*/ 76537 w 76537"/>
                <a:gd name="connsiteY2" fmla="*/ 0 h 40705"/>
              </a:gdLst>
              <a:ahLst/>
              <a:cxnLst>
                <a:cxn ang="0">
                  <a:pos x="connsiteX0" y="connsiteY0"/>
                </a:cxn>
                <a:cxn ang="0">
                  <a:pos x="connsiteX1" y="connsiteY1"/>
                </a:cxn>
                <a:cxn ang="0">
                  <a:pos x="connsiteX2" y="connsiteY2"/>
                </a:cxn>
              </a:cxnLst>
              <a:rect l="l" t="t" r="r" b="b"/>
              <a:pathLst>
                <a:path w="76537" h="40705">
                  <a:moveTo>
                    <a:pt x="38269"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438">
              <a:extLst>
                <a:ext uri="{FF2B5EF4-FFF2-40B4-BE49-F238E27FC236}">
                  <a16:creationId xmlns:a16="http://schemas.microsoft.com/office/drawing/2014/main" id="{59400D5A-D26C-AC22-3F84-E0BEC0DB4848}"/>
                </a:ext>
              </a:extLst>
            </p:cNvPr>
            <p:cNvSpPr/>
            <p:nvPr/>
          </p:nvSpPr>
          <p:spPr>
            <a:xfrm>
              <a:off x="8603959" y="3860645"/>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439">
              <a:extLst>
                <a:ext uri="{FF2B5EF4-FFF2-40B4-BE49-F238E27FC236}">
                  <a16:creationId xmlns:a16="http://schemas.microsoft.com/office/drawing/2014/main" id="{3BA4B7BC-7C7A-149B-FE80-E969A93B895E}"/>
                </a:ext>
              </a:extLst>
            </p:cNvPr>
            <p:cNvSpPr/>
            <p:nvPr/>
          </p:nvSpPr>
          <p:spPr>
            <a:xfrm>
              <a:off x="8945187" y="3902198"/>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440">
              <a:extLst>
                <a:ext uri="{FF2B5EF4-FFF2-40B4-BE49-F238E27FC236}">
                  <a16:creationId xmlns:a16="http://schemas.microsoft.com/office/drawing/2014/main" id="{F9F13144-E47B-758F-14ED-14FEFE7FE332}"/>
                </a:ext>
              </a:extLst>
            </p:cNvPr>
            <p:cNvSpPr/>
            <p:nvPr/>
          </p:nvSpPr>
          <p:spPr>
            <a:xfrm>
              <a:off x="9071154" y="3925094"/>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441">
              <a:extLst>
                <a:ext uri="{FF2B5EF4-FFF2-40B4-BE49-F238E27FC236}">
                  <a16:creationId xmlns:a16="http://schemas.microsoft.com/office/drawing/2014/main" id="{57DC127D-508C-19E6-05F6-02B739FE8AF0}"/>
                </a:ext>
              </a:extLst>
            </p:cNvPr>
            <p:cNvSpPr/>
            <p:nvPr/>
          </p:nvSpPr>
          <p:spPr>
            <a:xfrm>
              <a:off x="9166825" y="3950535"/>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442">
              <a:extLst>
                <a:ext uri="{FF2B5EF4-FFF2-40B4-BE49-F238E27FC236}">
                  <a16:creationId xmlns:a16="http://schemas.microsoft.com/office/drawing/2014/main" id="{C4C091A4-45FC-8FEF-4995-9BE9102FCD50}"/>
                </a:ext>
              </a:extLst>
            </p:cNvPr>
            <p:cNvSpPr/>
            <p:nvPr/>
          </p:nvSpPr>
          <p:spPr>
            <a:xfrm>
              <a:off x="9264091" y="3950535"/>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443">
              <a:extLst>
                <a:ext uri="{FF2B5EF4-FFF2-40B4-BE49-F238E27FC236}">
                  <a16:creationId xmlns:a16="http://schemas.microsoft.com/office/drawing/2014/main" id="{E2F9476F-2376-3395-5168-8ADA15EB970B}"/>
                </a:ext>
              </a:extLst>
            </p:cNvPr>
            <p:cNvSpPr/>
            <p:nvPr/>
          </p:nvSpPr>
          <p:spPr>
            <a:xfrm>
              <a:off x="9270469" y="3950535"/>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444">
              <a:extLst>
                <a:ext uri="{FF2B5EF4-FFF2-40B4-BE49-F238E27FC236}">
                  <a16:creationId xmlns:a16="http://schemas.microsoft.com/office/drawing/2014/main" id="{C3F17C38-B3C6-517D-5B46-C21EAA6909CE}"/>
                </a:ext>
              </a:extLst>
            </p:cNvPr>
            <p:cNvSpPr/>
            <p:nvPr/>
          </p:nvSpPr>
          <p:spPr>
            <a:xfrm>
              <a:off x="9315114" y="3950535"/>
              <a:ext cx="92610" cy="54179"/>
            </a:xfrm>
            <a:custGeom>
              <a:avLst/>
              <a:gdLst>
                <a:gd name="connsiteX0" fmla="*/ 38269 w 76537"/>
                <a:gd name="connsiteY0" fmla="*/ 40705 h 40705"/>
                <a:gd name="connsiteX1" fmla="*/ 0 w 76537"/>
                <a:gd name="connsiteY1" fmla="*/ 0 h 40705"/>
                <a:gd name="connsiteX2" fmla="*/ 76537 w 76537"/>
                <a:gd name="connsiteY2" fmla="*/ 0 h 40705"/>
              </a:gdLst>
              <a:ahLst/>
              <a:cxnLst>
                <a:cxn ang="0">
                  <a:pos x="connsiteX0" y="connsiteY0"/>
                </a:cxn>
                <a:cxn ang="0">
                  <a:pos x="connsiteX1" y="connsiteY1"/>
                </a:cxn>
                <a:cxn ang="0">
                  <a:pos x="connsiteX2" y="connsiteY2"/>
                </a:cxn>
              </a:cxnLst>
              <a:rect l="l" t="t" r="r" b="b"/>
              <a:pathLst>
                <a:path w="76537" h="40705">
                  <a:moveTo>
                    <a:pt x="38269"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445">
              <a:extLst>
                <a:ext uri="{FF2B5EF4-FFF2-40B4-BE49-F238E27FC236}">
                  <a16:creationId xmlns:a16="http://schemas.microsoft.com/office/drawing/2014/main" id="{AE9DE926-77B7-23BE-4121-2A4F8311D5B8}"/>
                </a:ext>
              </a:extLst>
            </p:cNvPr>
            <p:cNvSpPr/>
            <p:nvPr/>
          </p:nvSpPr>
          <p:spPr>
            <a:xfrm>
              <a:off x="9500078" y="3950535"/>
              <a:ext cx="92610" cy="54179"/>
            </a:xfrm>
            <a:custGeom>
              <a:avLst/>
              <a:gdLst>
                <a:gd name="connsiteX0" fmla="*/ 38268 w 76537"/>
                <a:gd name="connsiteY0" fmla="*/ 40705 h 40705"/>
                <a:gd name="connsiteX1" fmla="*/ 0 w 76537"/>
                <a:gd name="connsiteY1" fmla="*/ 0 h 40705"/>
                <a:gd name="connsiteX2" fmla="*/ 76537 w 76537"/>
                <a:gd name="connsiteY2" fmla="*/ 0 h 40705"/>
              </a:gdLst>
              <a:ahLst/>
              <a:cxnLst>
                <a:cxn ang="0">
                  <a:pos x="connsiteX0" y="connsiteY0"/>
                </a:cxn>
                <a:cxn ang="0">
                  <a:pos x="connsiteX1" y="connsiteY1"/>
                </a:cxn>
                <a:cxn ang="0">
                  <a:pos x="connsiteX2" y="connsiteY2"/>
                </a:cxn>
              </a:cxnLst>
              <a:rect l="l" t="t" r="r" b="b"/>
              <a:pathLst>
                <a:path w="76537"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446">
              <a:extLst>
                <a:ext uri="{FF2B5EF4-FFF2-40B4-BE49-F238E27FC236}">
                  <a16:creationId xmlns:a16="http://schemas.microsoft.com/office/drawing/2014/main" id="{3E975A2D-9518-3024-C853-3CBC09598B22}"/>
                </a:ext>
              </a:extLst>
            </p:cNvPr>
            <p:cNvSpPr/>
            <p:nvPr/>
          </p:nvSpPr>
          <p:spPr>
            <a:xfrm>
              <a:off x="9581400" y="3950535"/>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447">
              <a:extLst>
                <a:ext uri="{FF2B5EF4-FFF2-40B4-BE49-F238E27FC236}">
                  <a16:creationId xmlns:a16="http://schemas.microsoft.com/office/drawing/2014/main" id="{702ECD2F-66E8-10CB-355E-2F1D489DCA5E}"/>
                </a:ext>
              </a:extLst>
            </p:cNvPr>
            <p:cNvSpPr/>
            <p:nvPr/>
          </p:nvSpPr>
          <p:spPr>
            <a:xfrm>
              <a:off x="9892331" y="3950535"/>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448">
              <a:extLst>
                <a:ext uri="{FF2B5EF4-FFF2-40B4-BE49-F238E27FC236}">
                  <a16:creationId xmlns:a16="http://schemas.microsoft.com/office/drawing/2014/main" id="{62F32C70-AB56-328A-948A-DB5FA00744F0}"/>
                </a:ext>
              </a:extLst>
            </p:cNvPr>
            <p:cNvSpPr/>
            <p:nvPr/>
          </p:nvSpPr>
          <p:spPr>
            <a:xfrm>
              <a:off x="10373877" y="3950535"/>
              <a:ext cx="92609" cy="54179"/>
            </a:xfrm>
            <a:custGeom>
              <a:avLst/>
              <a:gdLst>
                <a:gd name="connsiteX0" fmla="*/ 38268 w 76536"/>
                <a:gd name="connsiteY0" fmla="*/ 40705 h 40705"/>
                <a:gd name="connsiteX1" fmla="*/ 0 w 76536"/>
                <a:gd name="connsiteY1" fmla="*/ 0 h 40705"/>
                <a:gd name="connsiteX2" fmla="*/ 76537 w 76536"/>
                <a:gd name="connsiteY2" fmla="*/ 0 h 40705"/>
              </a:gdLst>
              <a:ahLst/>
              <a:cxnLst>
                <a:cxn ang="0">
                  <a:pos x="connsiteX0" y="connsiteY0"/>
                </a:cxn>
                <a:cxn ang="0">
                  <a:pos x="connsiteX1" y="connsiteY1"/>
                </a:cxn>
                <a:cxn ang="0">
                  <a:pos x="connsiteX2" y="connsiteY2"/>
                </a:cxn>
              </a:cxnLst>
              <a:rect l="l" t="t" r="r" b="b"/>
              <a:pathLst>
                <a:path w="76536" h="40705">
                  <a:moveTo>
                    <a:pt x="38268" y="40705"/>
                  </a:moveTo>
                  <a:lnTo>
                    <a:pt x="0" y="0"/>
                  </a:lnTo>
                  <a:lnTo>
                    <a:pt x="76537" y="0"/>
                  </a:lnTo>
                  <a:close/>
                </a:path>
              </a:pathLst>
            </a:custGeom>
            <a:solidFill>
              <a:srgbClr val="A6A6A6"/>
            </a:solidFill>
            <a:ln w="159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975664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7A5BBE94-CD52-9650-5C31-592028FD6B94}"/>
              </a:ext>
            </a:extLst>
          </p:cNvPr>
          <p:cNvSpPr>
            <a:spLocks noGrp="1"/>
          </p:cNvSpPr>
          <p:nvPr>
            <p:ph type="title"/>
          </p:nvPr>
        </p:nvSpPr>
        <p:spPr>
          <a:xfrm>
            <a:off x="649808" y="112203"/>
            <a:ext cx="10972800" cy="1371600"/>
          </a:xfrm>
        </p:spPr>
        <p:txBody>
          <a:bodyPr/>
          <a:lstStyle/>
          <a:p>
            <a:r>
              <a:rPr lang="en-US" dirty="0"/>
              <a:t>TROPiCS-02: Update</a:t>
            </a:r>
          </a:p>
        </p:txBody>
      </p:sp>
      <p:sp>
        <p:nvSpPr>
          <p:cNvPr id="3" name="Slide Number Placeholder 2">
            <a:extLst>
              <a:ext uri="{FF2B5EF4-FFF2-40B4-BE49-F238E27FC236}">
                <a16:creationId xmlns:a16="http://schemas.microsoft.com/office/drawing/2014/main" id="{F159B975-84E6-61EC-39F2-E6136DC696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Content Placeholder 10">
            <a:extLst>
              <a:ext uri="{FF2B5EF4-FFF2-40B4-BE49-F238E27FC236}">
                <a16:creationId xmlns:a16="http://schemas.microsoft.com/office/drawing/2014/main" id="{89CF973F-9324-3A28-4CC4-B31FF2C08262}"/>
              </a:ext>
            </a:extLst>
          </p:cNvPr>
          <p:cNvSpPr>
            <a:spLocks noGrp="1"/>
          </p:cNvSpPr>
          <p:nvPr>
            <p:ph sz="quarter" idx="13"/>
          </p:nvPr>
        </p:nvSpPr>
        <p:spPr>
          <a:xfrm>
            <a:off x="640080" y="1235404"/>
            <a:ext cx="10972800" cy="4023360"/>
          </a:xfrm>
        </p:spPr>
        <p:txBody>
          <a:bodyPr vert="horz" lIns="91440" tIns="45720" rIns="91440" bIns="45720" rtlCol="0" anchor="t">
            <a:normAutofit/>
          </a:bodyPr>
          <a:lstStyle/>
          <a:p>
            <a:r>
              <a:rPr lang="en-US" sz="2000" dirty="0">
                <a:latin typeface="Arial"/>
                <a:cs typeface="Arial"/>
              </a:rPr>
              <a:t>Extended follow-up of TROPiCS-02 trial demonstrated durable improvements in PFS and OS among patients with pretreated endocrine-resistant HR+/HER2– </a:t>
            </a:r>
            <a:r>
              <a:rPr lang="en-US" sz="2000" dirty="0" err="1">
                <a:latin typeface="Arial"/>
                <a:cs typeface="Arial"/>
              </a:rPr>
              <a:t>mBC</a:t>
            </a:r>
            <a:r>
              <a:rPr lang="en-US" sz="2000" dirty="0">
                <a:latin typeface="Arial"/>
                <a:cs typeface="Arial"/>
              </a:rPr>
              <a:t> treated with SG</a:t>
            </a:r>
            <a:endParaRPr lang="en-US" sz="2000" dirty="0"/>
          </a:p>
          <a:p>
            <a:pPr lvl="1"/>
            <a:r>
              <a:rPr lang="en-US" sz="1700" dirty="0">
                <a:latin typeface="Arial"/>
                <a:cs typeface="Arial"/>
              </a:rPr>
              <a:t>1.5 months improvement in PFS with a 35% reduction in risk of progression or death</a:t>
            </a:r>
          </a:p>
          <a:p>
            <a:pPr lvl="1"/>
            <a:r>
              <a:rPr lang="en-US" sz="1700" dirty="0">
                <a:latin typeface="Arial"/>
                <a:cs typeface="Arial"/>
              </a:rPr>
              <a:t>3.3 months improvement in OS with a 21% reduction in risk of death</a:t>
            </a:r>
            <a:endParaRPr lang="en-US" sz="1700" strike="sngStrike" dirty="0">
              <a:latin typeface="Arial"/>
              <a:cs typeface="Arial"/>
            </a:endParaRPr>
          </a:p>
          <a:p>
            <a:pPr lvl="1"/>
            <a:r>
              <a:rPr lang="en-US" sz="1700" dirty="0">
                <a:latin typeface="Arial"/>
                <a:cs typeface="Arial"/>
              </a:rPr>
              <a:t>SG improved efficacy outcomes vs TPC in subgroups including: Trop-2 expression level, HER2-Low, HER2 IHC0 HR+/HER2– mBC, consistent with the ITT population</a:t>
            </a:r>
          </a:p>
          <a:p>
            <a:r>
              <a:rPr lang="en-US" sz="2000" dirty="0">
                <a:latin typeface="Arial"/>
                <a:cs typeface="Arial"/>
              </a:rPr>
              <a:t>ORR and CBR were improved with SG vs TPC, and </a:t>
            </a:r>
            <a:r>
              <a:rPr lang="en-US" sz="2000" dirty="0" err="1">
                <a:latin typeface="Arial"/>
                <a:cs typeface="Arial"/>
              </a:rPr>
              <a:t>DoR</a:t>
            </a:r>
            <a:r>
              <a:rPr lang="en-US" sz="2000" dirty="0">
                <a:latin typeface="Arial"/>
                <a:cs typeface="Arial"/>
              </a:rPr>
              <a:t> was extended</a:t>
            </a:r>
            <a:endParaRPr lang="en-US" sz="2000" strike="sngStrike" dirty="0">
              <a:latin typeface="Arial"/>
              <a:cs typeface="Arial"/>
            </a:endParaRPr>
          </a:p>
          <a:p>
            <a:r>
              <a:rPr lang="en-US" sz="2000" dirty="0">
                <a:latin typeface="Arial"/>
                <a:cs typeface="Arial"/>
              </a:rPr>
              <a:t>No new safety signals were identified with extended follow-up</a:t>
            </a:r>
          </a:p>
          <a:p>
            <a:r>
              <a:rPr kumimoji="0" lang="en-US" sz="2000" i="0" u="none" strike="noStrike" kern="1200" cap="none" spc="0" normalizeH="0" baseline="0" noProof="0" dirty="0">
                <a:ln>
                  <a:noFill/>
                </a:ln>
                <a:solidFill>
                  <a:schemeClr val="tx2">
                    <a:lumMod val="75000"/>
                  </a:schemeClr>
                </a:solidFill>
                <a:effectLst/>
                <a:uLnTx/>
                <a:uFillTx/>
                <a:latin typeface="Arial"/>
                <a:ea typeface="+mn-ea"/>
                <a:cs typeface="+mn-cs"/>
                <a:sym typeface="Arial"/>
              </a:rPr>
              <a:t>Benefit with SG vs TPC in the TROPiCS-02 trial with additional follow-up reinforces SG as an important therapy for pretreated, endocrine-resistant HR+/HER2</a:t>
            </a:r>
            <a:r>
              <a:rPr kumimoji="0" lang="en-US" sz="2000" i="0" u="none" strike="noStrike" kern="1200" cap="none" spc="0" normalizeH="0" baseline="0" noProof="0" dirty="0">
                <a:ln>
                  <a:noFill/>
                </a:ln>
                <a:solidFill>
                  <a:schemeClr val="tx2">
                    <a:lumMod val="75000"/>
                  </a:schemeClr>
                </a:solidFill>
                <a:effectLst/>
                <a:uLnTx/>
                <a:uFillTx/>
                <a:latin typeface="Arial" panose="020B0604020202020204"/>
                <a:ea typeface="+mn-ea"/>
                <a:cs typeface="+mn-cs"/>
              </a:rPr>
              <a:t>–</a:t>
            </a:r>
            <a:r>
              <a:rPr kumimoji="0" lang="en-US" sz="2000" i="0" u="none" strike="noStrike" kern="1200" cap="none" spc="0" normalizeH="0" baseline="0" noProof="0" dirty="0">
                <a:ln>
                  <a:noFill/>
                </a:ln>
                <a:solidFill>
                  <a:schemeClr val="tx2">
                    <a:lumMod val="75000"/>
                  </a:schemeClr>
                </a:solidFill>
                <a:effectLst/>
                <a:uLnTx/>
                <a:uFillTx/>
                <a:latin typeface="Arial"/>
                <a:ea typeface="+mn-ea"/>
                <a:cs typeface="+mn-cs"/>
                <a:sym typeface="Arial"/>
              </a:rPr>
              <a:t> </a:t>
            </a:r>
            <a:r>
              <a:rPr kumimoji="0" lang="en-US" sz="2000" i="0" u="none" strike="noStrike" kern="1200" cap="none" spc="0" normalizeH="0" baseline="0" noProof="0" dirty="0" err="1">
                <a:ln>
                  <a:noFill/>
                </a:ln>
                <a:solidFill>
                  <a:schemeClr val="tx2">
                    <a:lumMod val="75000"/>
                  </a:schemeClr>
                </a:solidFill>
                <a:effectLst/>
                <a:uLnTx/>
                <a:uFillTx/>
                <a:latin typeface="Arial"/>
                <a:ea typeface="+mn-ea"/>
                <a:cs typeface="+mn-cs"/>
                <a:sym typeface="Arial"/>
              </a:rPr>
              <a:t>mBC</a:t>
            </a:r>
            <a:endParaRPr kumimoji="0" lang="en-US" sz="2000" i="0" u="none" strike="sngStrike" kern="1200" cap="none" spc="0" normalizeH="0" baseline="0" noProof="0" dirty="0">
              <a:ln>
                <a:noFill/>
              </a:ln>
              <a:solidFill>
                <a:schemeClr val="tx2">
                  <a:lumMod val="75000"/>
                </a:schemeClr>
              </a:solidFill>
              <a:effectLst/>
              <a:uLnTx/>
              <a:uFillTx/>
              <a:latin typeface="Arial"/>
              <a:ea typeface="+mn-ea"/>
              <a:cs typeface="Arial"/>
            </a:endParaRPr>
          </a:p>
          <a:p>
            <a:endParaRPr lang="en-US" sz="2000" dirty="0">
              <a:solidFill>
                <a:schemeClr val="tx1"/>
              </a:solidFill>
              <a:latin typeface="Arial"/>
              <a:cs typeface="Arial"/>
            </a:endParaRPr>
          </a:p>
          <a:p>
            <a:endParaRPr lang="en-US" dirty="0"/>
          </a:p>
        </p:txBody>
      </p:sp>
      <p:sp>
        <p:nvSpPr>
          <p:cNvPr id="5" name="Text Placeholder 4">
            <a:extLst>
              <a:ext uri="{FF2B5EF4-FFF2-40B4-BE49-F238E27FC236}">
                <a16:creationId xmlns:a16="http://schemas.microsoft.com/office/drawing/2014/main" id="{2F6B86EA-C07D-BC6C-A819-6CDE8B275F93}"/>
              </a:ext>
            </a:extLst>
          </p:cNvPr>
          <p:cNvSpPr>
            <a:spLocks noGrp="1"/>
          </p:cNvSpPr>
          <p:nvPr>
            <p:ph type="body" sz="quarter" idx="15"/>
          </p:nvPr>
        </p:nvSpPr>
        <p:spPr/>
        <p:txBody>
          <a:bodyPr/>
          <a:lstStyle/>
          <a:p>
            <a:r>
              <a:rPr lang="it-IT"/>
              <a:t>Sara M. Tolaney, MD, MPH</a:t>
            </a:r>
            <a:endParaRPr lang="en-US"/>
          </a:p>
        </p:txBody>
      </p:sp>
      <p:sp>
        <p:nvSpPr>
          <p:cNvPr id="7" name="TextBox 6">
            <a:extLst>
              <a:ext uri="{FF2B5EF4-FFF2-40B4-BE49-F238E27FC236}">
                <a16:creationId xmlns:a16="http://schemas.microsoft.com/office/drawing/2014/main" id="{EDA4CE72-266C-1B71-1657-5165995BDF27}"/>
              </a:ext>
            </a:extLst>
          </p:cNvPr>
          <p:cNvSpPr txBox="1"/>
          <p:nvPr/>
        </p:nvSpPr>
        <p:spPr>
          <a:xfrm>
            <a:off x="410169" y="5747160"/>
            <a:ext cx="11371664"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b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DoR</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duration of response; HER2, human epidermal growth factor receptor 2; HER2–, human epidermal growth factor receptor 2–negative; HR+, hormone receptor–positive; IHC, immunohistochemistry; </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mBC</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metastatic breast cancer; OS, overall survival; PFS, progression-free survival; SG, </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sacituzumab</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govitecan</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TPC, treatment of physician’s choice.</a:t>
            </a:r>
            <a:endParaRPr kumimoji="0" lang="en-US" sz="900" b="0" i="0" u="none" strike="sngStrike" kern="1200" cap="none" spc="0" normalizeH="0" baseline="0" noProof="0" dirty="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20987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237F7F-9582-5523-74E3-ACE12F863C60}"/>
              </a:ext>
            </a:extLst>
          </p:cNvPr>
          <p:cNvGrpSpPr/>
          <p:nvPr/>
        </p:nvGrpSpPr>
        <p:grpSpPr>
          <a:xfrm>
            <a:off x="356434" y="1017281"/>
            <a:ext cx="11434933" cy="4037227"/>
            <a:chOff x="985393" y="1411132"/>
            <a:chExt cx="8486385" cy="3027920"/>
          </a:xfrm>
        </p:grpSpPr>
        <p:sp>
          <p:nvSpPr>
            <p:cNvPr id="4" name="Subtitle 2">
              <a:extLst>
                <a:ext uri="{FF2B5EF4-FFF2-40B4-BE49-F238E27FC236}">
                  <a16:creationId xmlns:a16="http://schemas.microsoft.com/office/drawing/2014/main" id="{2CE83873-CB93-6349-03C1-19B2DECFDB2F}"/>
                </a:ext>
              </a:extLst>
            </p:cNvPr>
            <p:cNvSpPr txBox="1">
              <a:spLocks/>
            </p:cNvSpPr>
            <p:nvPr/>
          </p:nvSpPr>
          <p:spPr>
            <a:xfrm>
              <a:off x="985393" y="3291815"/>
              <a:ext cx="3941015" cy="1147237"/>
            </a:xfrm>
            <a:prstGeom prst="rect">
              <a:avLst/>
            </a:prstGeom>
            <a:noFill/>
            <a:ln w="19050">
              <a:noFill/>
            </a:ln>
          </p:spPr>
          <p:txBody>
            <a:bodyPr anchor="t">
              <a:noAutofit/>
            </a:bodyP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defTabSz="1625539" fontAlgn="base">
                <a:spcBef>
                  <a:spcPct val="0"/>
                </a:spcBef>
                <a:spcAft>
                  <a:spcPts val="300"/>
                </a:spcAft>
                <a:buClr>
                  <a:srgbClr val="113468"/>
                </a:buClr>
                <a:defRPr/>
              </a:pPr>
              <a:r>
                <a:rPr lang="en-US" sz="1467" b="1" kern="0" dirty="0">
                  <a:solidFill>
                    <a:srgbClr val="000000"/>
                  </a:solidFill>
                  <a:latin typeface="Arial" panose="020B0604020202020204" pitchFamily="34" charset="0"/>
                  <a:cs typeface="Arial" panose="020B0604020202020204" pitchFamily="34" charset="0"/>
                  <a:sym typeface="Arial"/>
                </a:rPr>
                <a:t>Stratification factors</a:t>
              </a:r>
            </a:p>
            <a:p>
              <a:pPr marL="234947" indent="-234947" defTabSz="1625539" fontAlgn="base">
                <a:spcBef>
                  <a:spcPct val="0"/>
                </a:spcBef>
                <a:spcAft>
                  <a:spcPts val="300"/>
                </a:spcAft>
                <a:buClr>
                  <a:srgbClr val="113468"/>
                </a:buClr>
                <a:buFont typeface="Arial" panose="020B0604020202020204" pitchFamily="34" charset="0"/>
                <a:buChar char="•"/>
                <a:defRPr/>
              </a:pPr>
              <a:r>
                <a:rPr lang="en-US" sz="1333" dirty="0">
                  <a:solidFill>
                    <a:srgbClr val="000000"/>
                  </a:solidFill>
                  <a:latin typeface="Arial" panose="020B0604020202020204" pitchFamily="34" charset="0"/>
                  <a:cs typeface="Arial" panose="020B0604020202020204" pitchFamily="34" charset="0"/>
                  <a:sym typeface="Arial"/>
                </a:rPr>
                <a:t>Centrally assessed HER2 status</a:t>
              </a:r>
              <a:r>
                <a:rPr lang="en-US" sz="1333" baseline="30000" dirty="0">
                  <a:solidFill>
                    <a:srgbClr val="000000"/>
                  </a:solidFill>
                  <a:latin typeface="Arial" panose="020B0604020202020204" pitchFamily="34" charset="0"/>
                  <a:cs typeface="Arial" panose="020B0604020202020204" pitchFamily="34" charset="0"/>
                  <a:sym typeface="Arial"/>
                </a:rPr>
                <a:t>b</a:t>
              </a:r>
              <a:r>
                <a:rPr lang="en-US" sz="1333" dirty="0">
                  <a:solidFill>
                    <a:srgbClr val="000000"/>
                  </a:solidFill>
                  <a:latin typeface="Arial" panose="020B0604020202020204" pitchFamily="34" charset="0"/>
                  <a:cs typeface="Arial" panose="020B0604020202020204" pitchFamily="34" charset="0"/>
                  <a:sym typeface="Arial"/>
                </a:rPr>
                <a:t> (IHC 1+ vs IHC 2+/ISH−)</a:t>
              </a:r>
            </a:p>
            <a:p>
              <a:pPr marL="234947" indent="-234947" defTabSz="1625539" fontAlgn="base">
                <a:spcBef>
                  <a:spcPct val="0"/>
                </a:spcBef>
                <a:spcAft>
                  <a:spcPts val="300"/>
                </a:spcAft>
                <a:buClr>
                  <a:srgbClr val="113468"/>
                </a:buClr>
                <a:buFont typeface="Arial" panose="020B0604020202020204" pitchFamily="34" charset="0"/>
                <a:buChar char="•"/>
                <a:defRPr/>
              </a:pPr>
              <a:r>
                <a:rPr lang="en-US" sz="1333" dirty="0">
                  <a:solidFill>
                    <a:srgbClr val="000000"/>
                  </a:solidFill>
                  <a:latin typeface="Arial" panose="020B0604020202020204" pitchFamily="34" charset="0"/>
                  <a:cs typeface="Arial" panose="020B0604020202020204" pitchFamily="34" charset="0"/>
                  <a:sym typeface="Arial"/>
                </a:rPr>
                <a:t>1 vs 2 prior lines of chemotherapy </a:t>
              </a:r>
            </a:p>
            <a:p>
              <a:pPr marL="234947" indent="-234947" defTabSz="1625539" fontAlgn="base">
                <a:spcBef>
                  <a:spcPct val="0"/>
                </a:spcBef>
                <a:spcAft>
                  <a:spcPts val="300"/>
                </a:spcAft>
                <a:buClr>
                  <a:srgbClr val="113468"/>
                </a:buClr>
                <a:buFont typeface="Arial" panose="020B0604020202020204" pitchFamily="34" charset="0"/>
                <a:buChar char="•"/>
                <a:defRPr/>
              </a:pPr>
              <a:r>
                <a:rPr lang="en-US" sz="1333" dirty="0">
                  <a:solidFill>
                    <a:srgbClr val="000000"/>
                  </a:solidFill>
                  <a:latin typeface="Arial" panose="020B0604020202020204" pitchFamily="34" charset="0"/>
                  <a:cs typeface="Arial" panose="020B0604020202020204" pitchFamily="34" charset="0"/>
                  <a:sym typeface="Arial"/>
                </a:rPr>
                <a:t>HR+ (with vs without prior treatment with CDK4/6i) vs HR−</a:t>
              </a:r>
            </a:p>
          </p:txBody>
        </p:sp>
        <p:sp>
          <p:nvSpPr>
            <p:cNvPr id="6" name="Subtitle 2">
              <a:extLst>
                <a:ext uri="{FF2B5EF4-FFF2-40B4-BE49-F238E27FC236}">
                  <a16:creationId xmlns:a16="http://schemas.microsoft.com/office/drawing/2014/main" id="{EFEA87D7-3F4A-CCC8-AFF1-301E4912622A}"/>
                </a:ext>
              </a:extLst>
            </p:cNvPr>
            <p:cNvSpPr txBox="1">
              <a:spLocks/>
            </p:cNvSpPr>
            <p:nvPr/>
          </p:nvSpPr>
          <p:spPr>
            <a:xfrm>
              <a:off x="7082197" y="1411132"/>
              <a:ext cx="2389581" cy="2580419"/>
            </a:xfrm>
            <a:prstGeom prst="rect">
              <a:avLst/>
            </a:prstGeom>
            <a:noFill/>
            <a:ln w="19050">
              <a:solidFill>
                <a:srgbClr val="002557"/>
              </a:solidFill>
            </a:ln>
          </p:spPr>
          <p:txBody>
            <a:bodyPr anchor="ctr">
              <a:noAutofit/>
            </a:bodyP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defTabSz="1625539">
                <a:spcBef>
                  <a:spcPts val="267"/>
                </a:spcBef>
                <a:buClr>
                  <a:srgbClr val="000000"/>
                </a:buClr>
                <a:defRPr/>
              </a:pPr>
              <a:r>
                <a:rPr lang="en-US" sz="1467" b="1" kern="0" dirty="0">
                  <a:solidFill>
                    <a:srgbClr val="000000"/>
                  </a:solidFill>
                  <a:latin typeface="Arial"/>
                  <a:cs typeface="Arial" panose="020B0604020202020204" pitchFamily="34" charset="0"/>
                  <a:sym typeface="Arial"/>
                </a:rPr>
                <a:t>Primary endpoint</a:t>
              </a:r>
            </a:p>
            <a:p>
              <a:pPr marL="228597" indent="-228597" defTabSz="1625539">
                <a:spcBef>
                  <a:spcPts val="267"/>
                </a:spcBef>
                <a:buClr>
                  <a:srgbClr val="113468"/>
                </a:buClr>
                <a:buFont typeface="Arial" panose="020B0604020202020204" pitchFamily="34" charset="0"/>
                <a:buChar char="•"/>
                <a:defRPr/>
              </a:pPr>
              <a:r>
                <a:rPr lang="en-US" sz="1400" kern="0" dirty="0">
                  <a:solidFill>
                    <a:srgbClr val="FFFFFF">
                      <a:lumMod val="65000"/>
                    </a:srgbClr>
                  </a:solidFill>
                  <a:latin typeface="Arial"/>
                  <a:cs typeface="Arial" panose="020B0604020202020204" pitchFamily="34" charset="0"/>
                  <a:sym typeface="Arial"/>
                </a:rPr>
                <a:t>PFS by BICR (HR+)</a:t>
              </a:r>
            </a:p>
            <a:p>
              <a:pPr defTabSz="1625539">
                <a:spcBef>
                  <a:spcPts val="267"/>
                </a:spcBef>
                <a:buClr>
                  <a:srgbClr val="000000"/>
                </a:buClr>
                <a:defRPr/>
              </a:pPr>
              <a:endParaRPr lang="en-US" sz="933" b="1" kern="0" dirty="0">
                <a:solidFill>
                  <a:srgbClr val="000000"/>
                </a:solidFill>
                <a:latin typeface="Arial"/>
                <a:cs typeface="Arial" panose="020B0604020202020204" pitchFamily="34" charset="0"/>
                <a:sym typeface="Arial"/>
              </a:endParaRPr>
            </a:p>
            <a:p>
              <a:pPr defTabSz="1625539">
                <a:spcBef>
                  <a:spcPts val="267"/>
                </a:spcBef>
                <a:buClr>
                  <a:srgbClr val="000000"/>
                </a:buClr>
                <a:defRPr/>
              </a:pPr>
              <a:r>
                <a:rPr lang="en-US" sz="1467" b="1" kern="0" dirty="0">
                  <a:solidFill>
                    <a:srgbClr val="000000"/>
                  </a:solidFill>
                  <a:latin typeface="Arial"/>
                  <a:cs typeface="Arial" panose="020B0604020202020204" pitchFamily="34" charset="0"/>
                  <a:sym typeface="Arial"/>
                </a:rPr>
                <a:t>Key secondary endpoints</a:t>
              </a:r>
              <a:r>
                <a:rPr lang="en-US" sz="1467" b="1" kern="0" baseline="30000" dirty="0">
                  <a:solidFill>
                    <a:srgbClr val="000000"/>
                  </a:solidFill>
                  <a:latin typeface="Arial"/>
                  <a:cs typeface="Arial" panose="020B0604020202020204" pitchFamily="34" charset="0"/>
                  <a:sym typeface="Arial"/>
                </a:rPr>
                <a:t>d</a:t>
              </a:r>
              <a:r>
                <a:rPr lang="en-US" sz="1467" b="1" kern="0" dirty="0">
                  <a:solidFill>
                    <a:srgbClr val="000000"/>
                  </a:solidFill>
                  <a:latin typeface="Arial"/>
                  <a:cs typeface="Arial" panose="020B0604020202020204" pitchFamily="34" charset="0"/>
                  <a:sym typeface="Arial"/>
                </a:rPr>
                <a:t> </a:t>
              </a:r>
            </a:p>
            <a:p>
              <a:pPr marL="228597" indent="-228597" defTabSz="1625539">
                <a:spcBef>
                  <a:spcPts val="267"/>
                </a:spcBef>
                <a:buClr>
                  <a:srgbClr val="113468"/>
                </a:buClr>
                <a:buFont typeface="Arial" panose="020B0604020202020204" pitchFamily="34" charset="0"/>
                <a:buChar char="•"/>
                <a:defRPr/>
              </a:pPr>
              <a:r>
                <a:rPr lang="en-US" sz="1400" kern="0" dirty="0">
                  <a:solidFill>
                    <a:srgbClr val="FFFFFF">
                      <a:lumMod val="65000"/>
                    </a:srgbClr>
                  </a:solidFill>
                  <a:latin typeface="Arial"/>
                  <a:cs typeface="Arial" panose="020B0604020202020204" pitchFamily="34" charset="0"/>
                  <a:sym typeface="Arial"/>
                </a:rPr>
                <a:t>PFS by BICR (all patients) </a:t>
              </a:r>
            </a:p>
            <a:p>
              <a:pPr marL="228597" indent="-228597" defTabSz="1625539">
                <a:spcBef>
                  <a:spcPts val="267"/>
                </a:spcBef>
                <a:buClr>
                  <a:srgbClr val="113468"/>
                </a:buClr>
                <a:buFont typeface="Arial" panose="020B0604020202020204" pitchFamily="34" charset="0"/>
                <a:buChar char="•"/>
                <a:defRPr/>
              </a:pPr>
              <a:r>
                <a:rPr lang="en-US" sz="1400" b="1" kern="0" dirty="0">
                  <a:solidFill>
                    <a:srgbClr val="026C72"/>
                  </a:solidFill>
                  <a:latin typeface="Arial"/>
                  <a:cs typeface="Arial" panose="020B0604020202020204" pitchFamily="34" charset="0"/>
                  <a:sym typeface="Arial"/>
                </a:rPr>
                <a:t>OS (HR+ and all patients)</a:t>
              </a:r>
            </a:p>
            <a:p>
              <a:pPr defTabSz="1625539">
                <a:spcBef>
                  <a:spcPts val="267"/>
                </a:spcBef>
                <a:buClr>
                  <a:srgbClr val="113468"/>
                </a:buClr>
                <a:defRPr/>
              </a:pPr>
              <a:endParaRPr lang="en-US" sz="933" b="1" kern="0" dirty="0">
                <a:solidFill>
                  <a:srgbClr val="000000"/>
                </a:solidFill>
                <a:latin typeface="Arial"/>
                <a:cs typeface="Arial" panose="020B0604020202020204" pitchFamily="34" charset="0"/>
                <a:sym typeface="Arial"/>
              </a:endParaRPr>
            </a:p>
            <a:p>
              <a:pPr defTabSz="1625539">
                <a:spcBef>
                  <a:spcPts val="267"/>
                </a:spcBef>
                <a:buClr>
                  <a:srgbClr val="000000"/>
                </a:buClr>
                <a:defRPr/>
              </a:pPr>
              <a:r>
                <a:rPr lang="en-US" sz="1467" b="1" kern="0" dirty="0">
                  <a:solidFill>
                    <a:srgbClr val="000000"/>
                  </a:solidFill>
                  <a:latin typeface="Arial"/>
                  <a:cs typeface="Arial" panose="020B0604020202020204" pitchFamily="34" charset="0"/>
                  <a:sym typeface="Arial"/>
                </a:rPr>
                <a:t>Secondary endpoints</a:t>
              </a:r>
              <a:r>
                <a:rPr lang="en-US" sz="1467" b="1" kern="0" baseline="30000" dirty="0">
                  <a:solidFill>
                    <a:srgbClr val="000000"/>
                  </a:solidFill>
                  <a:latin typeface="Arial"/>
                  <a:cs typeface="Arial" panose="020B0604020202020204" pitchFamily="34" charset="0"/>
                  <a:sym typeface="Arial"/>
                </a:rPr>
                <a:t>d</a:t>
              </a:r>
            </a:p>
            <a:p>
              <a:pPr marL="228597" indent="-228597" defTabSz="1625539">
                <a:spcBef>
                  <a:spcPts val="267"/>
                </a:spcBef>
                <a:buClr>
                  <a:srgbClr val="113468"/>
                </a:buClr>
                <a:buFont typeface="Arial" panose="020B0604020202020204" pitchFamily="34" charset="0"/>
                <a:buChar char="•"/>
                <a:defRPr/>
              </a:pPr>
              <a:r>
                <a:rPr lang="en-US" sz="1400" b="1" kern="0" dirty="0">
                  <a:solidFill>
                    <a:srgbClr val="026C72"/>
                  </a:solidFill>
                  <a:latin typeface="Arial"/>
                  <a:cs typeface="Arial" panose="020B0604020202020204" pitchFamily="34" charset="0"/>
                  <a:sym typeface="Arial"/>
                </a:rPr>
                <a:t>PFS by investigator</a:t>
              </a:r>
            </a:p>
            <a:p>
              <a:pPr marL="228597" indent="-228597" defTabSz="1625539">
                <a:spcBef>
                  <a:spcPts val="267"/>
                </a:spcBef>
                <a:buClr>
                  <a:srgbClr val="113468"/>
                </a:buClr>
                <a:buFont typeface="Arial" panose="020B0604020202020204" pitchFamily="34" charset="0"/>
                <a:buChar char="•"/>
                <a:defRPr/>
              </a:pPr>
              <a:r>
                <a:rPr lang="en-US" sz="1400" kern="0" dirty="0">
                  <a:solidFill>
                    <a:srgbClr val="FFFFFF">
                      <a:lumMod val="65000"/>
                    </a:srgbClr>
                  </a:solidFill>
                  <a:latin typeface="Arial"/>
                  <a:cs typeface="Arial" panose="020B0604020202020204" pitchFamily="34" charset="0"/>
                  <a:sym typeface="Arial"/>
                </a:rPr>
                <a:t>ORR by BICR and investigator</a:t>
              </a:r>
            </a:p>
            <a:p>
              <a:pPr marL="228597" indent="-228597" defTabSz="1625539">
                <a:spcBef>
                  <a:spcPts val="267"/>
                </a:spcBef>
                <a:buClr>
                  <a:srgbClr val="113468"/>
                </a:buClr>
                <a:buFont typeface="Arial" panose="020B0604020202020204" pitchFamily="34" charset="0"/>
                <a:buChar char="•"/>
                <a:defRPr/>
              </a:pPr>
              <a:r>
                <a:rPr lang="en-US" sz="1400" kern="0" dirty="0">
                  <a:solidFill>
                    <a:srgbClr val="FFFFFF">
                      <a:lumMod val="65000"/>
                    </a:srgbClr>
                  </a:solidFill>
                  <a:latin typeface="Arial"/>
                  <a:cs typeface="Arial" panose="020B0604020202020204" pitchFamily="34" charset="0"/>
                  <a:sym typeface="Arial"/>
                </a:rPr>
                <a:t>DOR by BICR</a:t>
              </a:r>
            </a:p>
            <a:p>
              <a:pPr marL="228597" indent="-228597" defTabSz="1625539">
                <a:spcBef>
                  <a:spcPts val="267"/>
                </a:spcBef>
                <a:buClr>
                  <a:srgbClr val="113468"/>
                </a:buClr>
                <a:buFont typeface="Arial" panose="020B0604020202020204" pitchFamily="34" charset="0"/>
                <a:buChar char="•"/>
                <a:defRPr/>
              </a:pPr>
              <a:r>
                <a:rPr lang="en-US" sz="1400" b="1" kern="0" dirty="0">
                  <a:solidFill>
                    <a:srgbClr val="026C72"/>
                  </a:solidFill>
                  <a:latin typeface="Arial"/>
                  <a:cs typeface="Arial" panose="020B0604020202020204" pitchFamily="34" charset="0"/>
                  <a:sym typeface="Arial"/>
                </a:rPr>
                <a:t>Safety</a:t>
              </a:r>
            </a:p>
            <a:p>
              <a:pPr marL="228597" indent="-228597" defTabSz="1625539">
                <a:spcBef>
                  <a:spcPts val="267"/>
                </a:spcBef>
                <a:buClr>
                  <a:srgbClr val="113468"/>
                </a:buClr>
                <a:buFont typeface="Arial" panose="020B0604020202020204" pitchFamily="34" charset="0"/>
                <a:buChar char="•"/>
                <a:defRPr/>
              </a:pPr>
              <a:r>
                <a:rPr lang="en-US" sz="1400" kern="0" dirty="0">
                  <a:solidFill>
                    <a:srgbClr val="FFFFFF">
                      <a:lumMod val="65000"/>
                    </a:srgbClr>
                  </a:solidFill>
                  <a:latin typeface="Arial"/>
                  <a:cs typeface="Arial" panose="020B0604020202020204" pitchFamily="34" charset="0"/>
                  <a:sym typeface="Arial"/>
                </a:rPr>
                <a:t>Patient-reported outcomes (HR+)</a:t>
              </a:r>
              <a:r>
                <a:rPr lang="en-US" sz="1400" kern="0" baseline="30000" dirty="0">
                  <a:solidFill>
                    <a:srgbClr val="FFFFFF">
                      <a:lumMod val="65000"/>
                    </a:srgbClr>
                  </a:solidFill>
                  <a:latin typeface="Arial"/>
                  <a:cs typeface="Arial" panose="020B0604020202020204" pitchFamily="34" charset="0"/>
                  <a:sym typeface="Arial"/>
                </a:rPr>
                <a:t>e</a:t>
              </a:r>
              <a:endParaRPr lang="en-US" sz="1467" kern="0" baseline="30000" dirty="0">
                <a:solidFill>
                  <a:srgbClr val="FFFFFF">
                    <a:lumMod val="65000"/>
                  </a:srgbClr>
                </a:solidFill>
                <a:latin typeface="Arial"/>
                <a:cs typeface="Arial" panose="020B0604020202020204" pitchFamily="34" charset="0"/>
                <a:sym typeface="Arial"/>
              </a:endParaRPr>
            </a:p>
          </p:txBody>
        </p:sp>
        <p:cxnSp>
          <p:nvCxnSpPr>
            <p:cNvPr id="7" name="Straight Arrow Connector 6">
              <a:extLst>
                <a:ext uri="{FF2B5EF4-FFF2-40B4-BE49-F238E27FC236}">
                  <a16:creationId xmlns:a16="http://schemas.microsoft.com/office/drawing/2014/main" id="{6478380E-B3C6-DE3F-4203-0644683AE140}"/>
                </a:ext>
              </a:extLst>
            </p:cNvPr>
            <p:cNvCxnSpPr>
              <a:cxnSpLocks/>
            </p:cNvCxnSpPr>
            <p:nvPr/>
          </p:nvCxnSpPr>
          <p:spPr>
            <a:xfrm>
              <a:off x="3923797" y="2570156"/>
              <a:ext cx="328021" cy="0"/>
            </a:xfrm>
            <a:prstGeom prst="straightConnector1">
              <a:avLst/>
            </a:prstGeom>
            <a:noFill/>
            <a:ln w="19050" cap="flat" cmpd="sng" algn="ctr">
              <a:solidFill>
                <a:srgbClr val="000000"/>
              </a:solidFill>
              <a:prstDash val="solid"/>
              <a:tailEnd type="triangle"/>
            </a:ln>
            <a:effectLst/>
          </p:spPr>
        </p:cxnSp>
        <p:cxnSp>
          <p:nvCxnSpPr>
            <p:cNvPr id="8" name="Straight Connector 7">
              <a:extLst>
                <a:ext uri="{FF2B5EF4-FFF2-40B4-BE49-F238E27FC236}">
                  <a16:creationId xmlns:a16="http://schemas.microsoft.com/office/drawing/2014/main" id="{91A3CA22-7B3B-900F-A96F-BC0B4655E52F}"/>
                </a:ext>
              </a:extLst>
            </p:cNvPr>
            <p:cNvCxnSpPr>
              <a:cxnSpLocks/>
            </p:cNvCxnSpPr>
            <p:nvPr/>
          </p:nvCxnSpPr>
          <p:spPr>
            <a:xfrm>
              <a:off x="4533197" y="1946605"/>
              <a:ext cx="0" cy="1218927"/>
            </a:xfrm>
            <a:prstGeom prst="line">
              <a:avLst/>
            </a:prstGeom>
            <a:noFill/>
            <a:ln w="19050" cap="flat" cmpd="sng" algn="ctr">
              <a:solidFill>
                <a:srgbClr val="000000"/>
              </a:solidFill>
              <a:prstDash val="solid"/>
            </a:ln>
            <a:effectLst/>
          </p:spPr>
        </p:cxnSp>
        <p:cxnSp>
          <p:nvCxnSpPr>
            <p:cNvPr id="11" name="Straight Arrow Connector 10">
              <a:extLst>
                <a:ext uri="{FF2B5EF4-FFF2-40B4-BE49-F238E27FC236}">
                  <a16:creationId xmlns:a16="http://schemas.microsoft.com/office/drawing/2014/main" id="{8317D3A8-8B93-19C9-ABAC-1BCB9FA6B212}"/>
                </a:ext>
              </a:extLst>
            </p:cNvPr>
            <p:cNvCxnSpPr>
              <a:cxnSpLocks/>
            </p:cNvCxnSpPr>
            <p:nvPr/>
          </p:nvCxnSpPr>
          <p:spPr>
            <a:xfrm>
              <a:off x="4533197" y="3165532"/>
              <a:ext cx="629498" cy="0"/>
            </a:xfrm>
            <a:prstGeom prst="straightConnector1">
              <a:avLst/>
            </a:prstGeom>
            <a:noFill/>
            <a:ln w="19050" cap="flat" cmpd="sng" algn="ctr">
              <a:solidFill>
                <a:srgbClr val="000000"/>
              </a:solidFill>
              <a:prstDash val="solid"/>
              <a:tailEnd type="triangle"/>
            </a:ln>
            <a:effectLst/>
          </p:spPr>
        </p:cxnSp>
        <p:cxnSp>
          <p:nvCxnSpPr>
            <p:cNvPr id="13" name="Straight Arrow Connector 12">
              <a:extLst>
                <a:ext uri="{FF2B5EF4-FFF2-40B4-BE49-F238E27FC236}">
                  <a16:creationId xmlns:a16="http://schemas.microsoft.com/office/drawing/2014/main" id="{73C361F8-E16C-1548-8578-0BA946F407D1}"/>
                </a:ext>
              </a:extLst>
            </p:cNvPr>
            <p:cNvCxnSpPr>
              <a:cxnSpLocks/>
            </p:cNvCxnSpPr>
            <p:nvPr/>
          </p:nvCxnSpPr>
          <p:spPr>
            <a:xfrm>
              <a:off x="4543572" y="1946605"/>
              <a:ext cx="629498" cy="0"/>
            </a:xfrm>
            <a:prstGeom prst="straightConnector1">
              <a:avLst/>
            </a:prstGeom>
            <a:noFill/>
            <a:ln w="19050" cap="flat" cmpd="sng" algn="ctr">
              <a:solidFill>
                <a:srgbClr val="000000"/>
              </a:solidFill>
              <a:prstDash val="solid"/>
              <a:tailEnd type="triangle"/>
            </a:ln>
            <a:effectLst/>
          </p:spPr>
        </p:cxnSp>
        <p:sp>
          <p:nvSpPr>
            <p:cNvPr id="14" name="Oval 13">
              <a:extLst>
                <a:ext uri="{FF2B5EF4-FFF2-40B4-BE49-F238E27FC236}">
                  <a16:creationId xmlns:a16="http://schemas.microsoft.com/office/drawing/2014/main" id="{BE8105A1-9A04-11FD-4384-A44FCF0F8C26}"/>
                </a:ext>
              </a:extLst>
            </p:cNvPr>
            <p:cNvSpPr/>
            <p:nvPr/>
          </p:nvSpPr>
          <p:spPr>
            <a:xfrm>
              <a:off x="4259641" y="2306847"/>
              <a:ext cx="559812" cy="533151"/>
            </a:xfrm>
            <a:prstGeom prst="ellipse">
              <a:avLst/>
            </a:prstGeom>
            <a:solidFill>
              <a:srgbClr val="000000"/>
            </a:solidFill>
            <a:ln w="25400" cap="flat" cmpd="sng" algn="ctr">
              <a:solidFill>
                <a:srgbClr val="000000"/>
              </a:solidFill>
              <a:prstDash val="solid"/>
            </a:ln>
            <a:effectLst/>
          </p:spPr>
          <p:txBody>
            <a:bodyPr lIns="47993" tIns="47993" rIns="47993" bIns="47993" rtlCol="0" anchor="ct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algn="ctr" defTabSz="914366" fontAlgn="base">
                <a:spcBef>
                  <a:spcPct val="0"/>
                </a:spcBef>
                <a:spcAft>
                  <a:spcPct val="0"/>
                </a:spcAft>
                <a:buClr>
                  <a:srgbClr val="000000"/>
                </a:buClr>
                <a:defRPr/>
              </a:pPr>
              <a:r>
                <a:rPr lang="en-US" sz="1400" b="1" dirty="0">
                  <a:solidFill>
                    <a:srgbClr val="FFFFFF"/>
                  </a:solidFill>
                  <a:latin typeface="Arial"/>
                  <a:sym typeface="Arial"/>
                </a:rPr>
                <a:t>R</a:t>
              </a:r>
            </a:p>
            <a:p>
              <a:pPr algn="ctr" defTabSz="914366" fontAlgn="base">
                <a:spcBef>
                  <a:spcPct val="0"/>
                </a:spcBef>
                <a:spcAft>
                  <a:spcPct val="0"/>
                </a:spcAft>
                <a:buClr>
                  <a:srgbClr val="000000"/>
                </a:buClr>
                <a:defRPr/>
              </a:pPr>
              <a:r>
                <a:rPr lang="en-US" sz="1400" b="1" dirty="0">
                  <a:solidFill>
                    <a:srgbClr val="FFFFFF"/>
                  </a:solidFill>
                  <a:latin typeface="Arial"/>
                  <a:sym typeface="Arial"/>
                </a:rPr>
                <a:t>2:1</a:t>
              </a:r>
            </a:p>
          </p:txBody>
        </p:sp>
        <p:sp>
          <p:nvSpPr>
            <p:cNvPr id="15" name="Subtitle 2">
              <a:extLst>
                <a:ext uri="{FF2B5EF4-FFF2-40B4-BE49-F238E27FC236}">
                  <a16:creationId xmlns:a16="http://schemas.microsoft.com/office/drawing/2014/main" id="{6A7588FE-43DB-A28F-1509-5408702A46AE}"/>
                </a:ext>
              </a:extLst>
            </p:cNvPr>
            <p:cNvSpPr txBox="1">
              <a:spLocks/>
            </p:cNvSpPr>
            <p:nvPr/>
          </p:nvSpPr>
          <p:spPr>
            <a:xfrm>
              <a:off x="1038225" y="1848498"/>
              <a:ext cx="2885572" cy="1424448"/>
            </a:xfrm>
            <a:prstGeom prst="rect">
              <a:avLst/>
            </a:prstGeom>
            <a:noFill/>
            <a:ln w="19050">
              <a:solidFill>
                <a:srgbClr val="002557"/>
              </a:solidFill>
            </a:ln>
          </p:spPr>
          <p:txBody>
            <a:bodyPr anchor="ctr">
              <a:noAutofit/>
            </a:bodyP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defTabSz="1625539">
                <a:spcBef>
                  <a:spcPts val="800"/>
                </a:spcBef>
                <a:buClr>
                  <a:srgbClr val="000000"/>
                </a:buClr>
                <a:defRPr/>
              </a:pPr>
              <a:r>
                <a:rPr lang="en-US" sz="1600" b="1" kern="0" dirty="0">
                  <a:solidFill>
                    <a:srgbClr val="000000"/>
                  </a:solidFill>
                  <a:latin typeface="Arial"/>
                  <a:cs typeface="Arial" panose="020B0604020202020204" pitchFamily="34" charset="0"/>
                  <a:sym typeface="Arial"/>
                </a:rPr>
                <a:t>Patients</a:t>
              </a:r>
              <a:r>
                <a:rPr lang="en-US" sz="1600" b="1" kern="0" baseline="30000" dirty="0">
                  <a:solidFill>
                    <a:srgbClr val="000000"/>
                  </a:solidFill>
                  <a:latin typeface="Arial"/>
                  <a:cs typeface="Arial" panose="020B0604020202020204" pitchFamily="34" charset="0"/>
                  <a:sym typeface="Arial"/>
                </a:rPr>
                <a:t>a</a:t>
              </a:r>
            </a:p>
            <a:p>
              <a:pPr marL="228597" indent="-228597" defTabSz="1625539">
                <a:buClr>
                  <a:srgbClr val="113468"/>
                </a:buClr>
                <a:buFont typeface="Arial" panose="020B0604020202020204" pitchFamily="34" charset="0"/>
                <a:buChar char="•"/>
                <a:defRPr/>
              </a:pPr>
              <a:r>
                <a:rPr lang="en-US" sz="1600" dirty="0">
                  <a:solidFill>
                    <a:srgbClr val="000000"/>
                  </a:solidFill>
                  <a:latin typeface="Arial"/>
                  <a:cs typeface="Arial" panose="020B0604020202020204" pitchFamily="34" charset="0"/>
                  <a:sym typeface="Arial"/>
                </a:rPr>
                <a:t>HER2-low (IHC 1+ or IHC 2+/ISH−), unresectable, and/or mBC treated with 1-2 prior lines of chemotherapy in the metastatic setting</a:t>
              </a:r>
            </a:p>
            <a:p>
              <a:pPr marL="228597" indent="-228597" defTabSz="1625539">
                <a:buClr>
                  <a:srgbClr val="113468"/>
                </a:buClr>
                <a:buFont typeface="Arial" panose="020B0604020202020204" pitchFamily="34" charset="0"/>
                <a:buChar char="•"/>
                <a:defRPr/>
              </a:pPr>
              <a:r>
                <a:rPr lang="en-US" sz="1600" dirty="0">
                  <a:solidFill>
                    <a:srgbClr val="000000"/>
                  </a:solidFill>
                  <a:latin typeface="Arial"/>
                  <a:cs typeface="Arial" panose="020B0604020202020204" pitchFamily="34" charset="0"/>
                  <a:sym typeface="Arial"/>
                </a:rPr>
                <a:t>HR+ disease considered endocrine refractory</a:t>
              </a:r>
            </a:p>
          </p:txBody>
        </p:sp>
        <p:sp>
          <p:nvSpPr>
            <p:cNvPr id="16" name="Rectangle 15">
              <a:extLst>
                <a:ext uri="{FF2B5EF4-FFF2-40B4-BE49-F238E27FC236}">
                  <a16:creationId xmlns:a16="http://schemas.microsoft.com/office/drawing/2014/main" id="{B4CE2730-3193-BCC8-69F6-30A416ECC4A9}"/>
                </a:ext>
              </a:extLst>
            </p:cNvPr>
            <p:cNvSpPr/>
            <p:nvPr/>
          </p:nvSpPr>
          <p:spPr>
            <a:xfrm>
              <a:off x="5155297" y="1615502"/>
              <a:ext cx="1592351" cy="662206"/>
            </a:xfrm>
            <a:prstGeom prst="rect">
              <a:avLst/>
            </a:prstGeom>
            <a:solidFill>
              <a:srgbClr val="002985"/>
            </a:solidFill>
            <a:ln w="9525" cap="flat" cmpd="sng" algn="ctr">
              <a:noFill/>
              <a:prstDash val="solid"/>
            </a:ln>
            <a:effectLst/>
          </p:spPr>
          <p:txBody>
            <a:bodyPr rtlCol="0" anchor="ct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algn="ctr" defTabSz="913997" fontAlgn="base">
                <a:spcBef>
                  <a:spcPct val="0"/>
                </a:spcBef>
                <a:spcAft>
                  <a:spcPct val="0"/>
                </a:spcAft>
                <a:buClr>
                  <a:srgbClr val="000000"/>
                </a:buClr>
                <a:defRPr/>
              </a:pPr>
              <a:r>
                <a:rPr lang="en-US" altLang="ja-JP" sz="1867" b="1" dirty="0">
                  <a:solidFill>
                    <a:prstClr val="white"/>
                  </a:solidFill>
                  <a:latin typeface="Arial" panose="020B0604020202020204" pitchFamily="34" charset="0"/>
                  <a:ea typeface="Meiryo UI" pitchFamily="50" charset="-128"/>
                  <a:cs typeface="Arial" panose="020B0604020202020204" pitchFamily="34" charset="0"/>
                  <a:sym typeface="Arial"/>
                </a:rPr>
                <a:t>T-DXd </a:t>
              </a:r>
            </a:p>
            <a:p>
              <a:pPr algn="ctr" defTabSz="913997" fontAlgn="base">
                <a:spcBef>
                  <a:spcPct val="0"/>
                </a:spcBef>
                <a:spcAft>
                  <a:spcPct val="0"/>
                </a:spcAft>
                <a:buClr>
                  <a:srgbClr val="000000"/>
                </a:buClr>
                <a:defRPr/>
              </a:pPr>
              <a:r>
                <a:rPr lang="en-US" altLang="ja-JP" sz="1200" b="1" dirty="0">
                  <a:solidFill>
                    <a:prstClr val="white"/>
                  </a:solidFill>
                  <a:latin typeface="Arial" panose="020B0604020202020204" pitchFamily="34" charset="0"/>
                  <a:ea typeface="Meiryo UI" pitchFamily="50" charset="-128"/>
                  <a:cs typeface="Arial" panose="020B0604020202020204" pitchFamily="34" charset="0"/>
                  <a:sym typeface="Arial"/>
                </a:rPr>
                <a:t>5.4 mg/kg Q3W</a:t>
              </a:r>
              <a:endParaRPr lang="en-US" altLang="ja-JP" sz="1200" b="1" baseline="30000" dirty="0">
                <a:solidFill>
                  <a:prstClr val="white"/>
                </a:solidFill>
                <a:latin typeface="Arial" panose="020B0604020202020204" pitchFamily="34" charset="0"/>
                <a:ea typeface="Meiryo UI" pitchFamily="50" charset="-128"/>
                <a:cs typeface="Arial" panose="020B0604020202020204" pitchFamily="34" charset="0"/>
                <a:sym typeface="Arial"/>
              </a:endParaRPr>
            </a:p>
            <a:p>
              <a:pPr algn="ctr" defTabSz="913997" fontAlgn="base">
                <a:spcBef>
                  <a:spcPct val="0"/>
                </a:spcBef>
                <a:spcAft>
                  <a:spcPct val="0"/>
                </a:spcAft>
                <a:buClr>
                  <a:srgbClr val="000000"/>
                </a:buClr>
                <a:defRPr/>
              </a:pPr>
              <a:r>
                <a:rPr lang="en-US" altLang="ja-JP" sz="1600" b="1" dirty="0">
                  <a:solidFill>
                    <a:prstClr val="white"/>
                  </a:solidFill>
                  <a:latin typeface="Arial" panose="020B0604020202020204" pitchFamily="34" charset="0"/>
                  <a:ea typeface="Meiryo UI" pitchFamily="50" charset="-128"/>
                  <a:cs typeface="Arial" panose="020B0604020202020204" pitchFamily="34" charset="0"/>
                  <a:sym typeface="Arial"/>
                </a:rPr>
                <a:t>(n = 373)</a:t>
              </a:r>
            </a:p>
          </p:txBody>
        </p:sp>
        <p:sp>
          <p:nvSpPr>
            <p:cNvPr id="17" name="Rectangle 16">
              <a:extLst>
                <a:ext uri="{FF2B5EF4-FFF2-40B4-BE49-F238E27FC236}">
                  <a16:creationId xmlns:a16="http://schemas.microsoft.com/office/drawing/2014/main" id="{BD2F3355-82AF-F233-431E-7E05BA81CAAD}"/>
                </a:ext>
              </a:extLst>
            </p:cNvPr>
            <p:cNvSpPr/>
            <p:nvPr/>
          </p:nvSpPr>
          <p:spPr>
            <a:xfrm>
              <a:off x="5155297" y="2748375"/>
              <a:ext cx="1591056" cy="834314"/>
            </a:xfrm>
            <a:prstGeom prst="rect">
              <a:avLst/>
            </a:prstGeom>
            <a:solidFill>
              <a:srgbClr val="6E6E6E"/>
            </a:solidFill>
            <a:ln>
              <a:noFill/>
            </a:ln>
            <a:effectLst/>
          </p:spPr>
          <p:txBody>
            <a:bodyPr rtlCol="0" anchor="ct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algn="ctr" defTabSz="913997" fontAlgn="base">
                <a:spcBef>
                  <a:spcPct val="0"/>
                </a:spcBef>
                <a:spcAft>
                  <a:spcPct val="0"/>
                </a:spcAft>
                <a:buClr>
                  <a:srgbClr val="000000"/>
                </a:buClr>
                <a:defRPr/>
              </a:pPr>
              <a:r>
                <a:rPr lang="en-US" altLang="ja-JP" sz="1867" b="1" dirty="0">
                  <a:solidFill>
                    <a:prstClr val="white"/>
                  </a:solidFill>
                  <a:latin typeface="Arial" panose="020B0604020202020204" pitchFamily="34" charset="0"/>
                  <a:ea typeface="Meiryo UI" pitchFamily="50" charset="-128"/>
                  <a:cs typeface="Arial" panose="020B0604020202020204" pitchFamily="34" charset="0"/>
                  <a:sym typeface="Arial"/>
                </a:rPr>
                <a:t>TPC </a:t>
              </a:r>
            </a:p>
            <a:p>
              <a:pPr algn="ctr" defTabSz="913997" fontAlgn="base">
                <a:spcBef>
                  <a:spcPct val="0"/>
                </a:spcBef>
                <a:spcAft>
                  <a:spcPct val="0"/>
                </a:spcAft>
                <a:buClr>
                  <a:srgbClr val="000000"/>
                </a:buClr>
                <a:defRPr/>
              </a:pPr>
              <a:r>
                <a:rPr lang="en-US" altLang="ja-JP" sz="1200" b="1" dirty="0">
                  <a:solidFill>
                    <a:prstClr val="white"/>
                  </a:solidFill>
                  <a:latin typeface="Arial" panose="020B0604020202020204" pitchFamily="34" charset="0"/>
                  <a:ea typeface="Meiryo UI" pitchFamily="50" charset="-128"/>
                  <a:cs typeface="Arial" panose="020B0604020202020204" pitchFamily="34" charset="0"/>
                  <a:sym typeface="Arial"/>
                </a:rPr>
                <a:t>Capecitabine, eribulin, gemcitabine, paclitaxel, nab-paclitaxel</a:t>
              </a:r>
              <a:r>
                <a:rPr lang="en-US" altLang="ja-JP" sz="1200" b="1" baseline="30000" dirty="0">
                  <a:solidFill>
                    <a:prstClr val="white"/>
                  </a:solidFill>
                  <a:latin typeface="Arial" panose="020B0604020202020204" pitchFamily="34" charset="0"/>
                  <a:ea typeface="Meiryo UI" pitchFamily="50" charset="-128"/>
                  <a:cs typeface="Arial" panose="020B0604020202020204" pitchFamily="34" charset="0"/>
                  <a:sym typeface="Arial"/>
                </a:rPr>
                <a:t>c</a:t>
              </a:r>
            </a:p>
            <a:p>
              <a:pPr algn="ctr" defTabSz="913997" fontAlgn="base">
                <a:spcBef>
                  <a:spcPct val="0"/>
                </a:spcBef>
                <a:spcAft>
                  <a:spcPct val="0"/>
                </a:spcAft>
                <a:buClr>
                  <a:srgbClr val="000000"/>
                </a:buClr>
                <a:defRPr/>
              </a:pPr>
              <a:r>
                <a:rPr lang="en-US" altLang="ja-JP" sz="1600" b="1" dirty="0">
                  <a:solidFill>
                    <a:prstClr val="white"/>
                  </a:solidFill>
                  <a:latin typeface="Arial" panose="020B0604020202020204" pitchFamily="34" charset="0"/>
                  <a:ea typeface="Meiryo UI" pitchFamily="50" charset="-128"/>
                  <a:cs typeface="Arial" panose="020B0604020202020204" pitchFamily="34" charset="0"/>
                  <a:sym typeface="Arial"/>
                </a:rPr>
                <a:t>(n = 184)</a:t>
              </a:r>
            </a:p>
          </p:txBody>
        </p:sp>
      </p:grpSp>
      <p:sp>
        <p:nvSpPr>
          <p:cNvPr id="18" name="TextBox 17">
            <a:extLst>
              <a:ext uri="{FF2B5EF4-FFF2-40B4-BE49-F238E27FC236}">
                <a16:creationId xmlns:a16="http://schemas.microsoft.com/office/drawing/2014/main" id="{1F2398B0-6B0C-D8D8-6900-E355F1CA7073}"/>
              </a:ext>
            </a:extLst>
          </p:cNvPr>
          <p:cNvSpPr txBox="1"/>
          <p:nvPr/>
        </p:nvSpPr>
        <p:spPr>
          <a:xfrm>
            <a:off x="535852" y="5116865"/>
            <a:ext cx="11255515" cy="1159805"/>
          </a:xfrm>
          <a:prstGeom prst="rect">
            <a:avLst/>
          </a:prstGeom>
          <a:noFill/>
        </p:spPr>
        <p:txBody>
          <a:bodyPr wrap="square" rtlCol="0" anchor="b">
            <a:spAutoFit/>
          </a:bodyPr>
          <a:lstStyle/>
          <a:p>
            <a:pPr defTabSz="1219170">
              <a:buClr>
                <a:srgbClr val="000000"/>
              </a:buClr>
              <a:defRPr/>
            </a:pPr>
            <a:r>
              <a:rPr lang="en-US" sz="867" kern="0" dirty="0">
                <a:solidFill>
                  <a:srgbClr val="000000"/>
                </a:solidFill>
                <a:latin typeface="Arial" panose="020B0604020202020204" pitchFamily="34" charset="0"/>
                <a:cs typeface="Arial" panose="020B0604020202020204" pitchFamily="34" charset="0"/>
                <a:sym typeface="Arial"/>
              </a:rPr>
              <a:t>ASCO, American Society of Clinical Oncology; BICR, blinded independent central review; CAP, College of American Pathologists; CDKi, cyclin-dependent kinase 4/6 inhibitors; DOR, duration of response; HER2, human epidermal growth factor receptor 2; HR, hormone receptor; IHC, immunohistochemistry; ISH, in situ hybridization; mBC, metastatic breast cancer; ORR, objective response rate; OS, overall survival; PFS, progression-free survival; R, randomization; T-DXd, trastuzumab deruxtecan; TPC, treatment of physician’s choice.</a:t>
            </a:r>
          </a:p>
          <a:p>
            <a:pPr defTabSz="1219170">
              <a:buClr>
                <a:srgbClr val="000000"/>
              </a:buClr>
              <a:defRPr/>
            </a:pPr>
            <a:r>
              <a:rPr lang="en-US" sz="867" kern="0" baseline="30000" dirty="0">
                <a:solidFill>
                  <a:srgbClr val="000000"/>
                </a:solidFill>
                <a:latin typeface="Arial" panose="020B0604020202020204" pitchFamily="34" charset="0"/>
                <a:cs typeface="Arial" panose="020B0604020202020204" pitchFamily="34" charset="0"/>
                <a:sym typeface="Arial"/>
              </a:rPr>
              <a:t>a</a:t>
            </a:r>
            <a:r>
              <a:rPr lang="en-US" sz="867" kern="0" dirty="0">
                <a:solidFill>
                  <a:srgbClr val="000000"/>
                </a:solidFill>
                <a:latin typeface="Arial" panose="020B0604020202020204" pitchFamily="34" charset="0"/>
                <a:cs typeface="Arial" panose="020B0604020202020204" pitchFamily="34" charset="0"/>
                <a:sym typeface="Arial"/>
              </a:rPr>
              <a:t>If patients had HR+ mBC, prior endocrine therapy was required. </a:t>
            </a:r>
            <a:r>
              <a:rPr lang="en-US" sz="867" kern="0" baseline="30000" dirty="0">
                <a:solidFill>
                  <a:srgbClr val="000000"/>
                </a:solidFill>
                <a:latin typeface="Arial" panose="020B0604020202020204" pitchFamily="34" charset="0"/>
                <a:cs typeface="Arial" panose="020B0604020202020204" pitchFamily="34" charset="0"/>
                <a:sym typeface="Arial"/>
              </a:rPr>
              <a:t>b</a:t>
            </a:r>
            <a:r>
              <a:rPr lang="en-US" sz="867" kern="0" dirty="0">
                <a:solidFill>
                  <a:srgbClr val="000000"/>
                </a:solidFill>
                <a:latin typeface="Arial" panose="020B0604020202020204" pitchFamily="34" charset="0"/>
                <a:cs typeface="Arial" panose="020B0604020202020204" pitchFamily="34" charset="0"/>
                <a:sym typeface="Arial"/>
              </a:rPr>
              <a:t>Performed on adequate archived or recent tumor biopsy per ASCO/CAP guidelines using the VENTANA HER2/neu (4B5) investigational-use-only [IUO] assay system, at the time of study. </a:t>
            </a:r>
            <a:r>
              <a:rPr lang="en-US" sz="867" kern="0" baseline="30000" dirty="0">
                <a:solidFill>
                  <a:srgbClr val="000000"/>
                </a:solidFill>
                <a:latin typeface="Arial" panose="020B0604020202020204" pitchFamily="34" charset="0"/>
                <a:cs typeface="Arial" panose="020B0604020202020204" pitchFamily="34" charset="0"/>
                <a:sym typeface="Arial"/>
              </a:rPr>
              <a:t>c</a:t>
            </a:r>
            <a:r>
              <a:rPr lang="en-US" sz="867" kern="0" dirty="0">
                <a:solidFill>
                  <a:srgbClr val="000000"/>
                </a:solidFill>
                <a:latin typeface="Arial" panose="020B0604020202020204" pitchFamily="34" charset="0"/>
                <a:cs typeface="Arial" panose="020B0604020202020204" pitchFamily="34" charset="0"/>
                <a:sym typeface="Arial"/>
              </a:rPr>
              <a:t>TPC was administered according to the label. </a:t>
            </a:r>
            <a:r>
              <a:rPr lang="en-US" sz="867" kern="0" baseline="30000" dirty="0">
                <a:solidFill>
                  <a:srgbClr val="000000"/>
                </a:solidFill>
                <a:latin typeface="Arial" panose="020B0604020202020204" pitchFamily="34" charset="0"/>
                <a:cs typeface="Arial" panose="020B0604020202020204" pitchFamily="34" charset="0"/>
                <a:sym typeface="Arial"/>
              </a:rPr>
              <a:t>d</a:t>
            </a:r>
            <a:r>
              <a:rPr lang="en-US" sz="867" kern="0" dirty="0">
                <a:solidFill>
                  <a:srgbClr val="000000"/>
                </a:solidFill>
                <a:latin typeface="Arial" panose="020B0604020202020204" pitchFamily="34" charset="0"/>
                <a:cs typeface="Arial" panose="020B0604020202020204" pitchFamily="34" charset="0"/>
                <a:sym typeface="Arial"/>
              </a:rPr>
              <a:t>Efficacy in the HR− cohort was an exploratory endpoint. </a:t>
            </a:r>
            <a:r>
              <a:rPr lang="en-US" sz="867" kern="0" baseline="30000" dirty="0">
                <a:solidFill>
                  <a:srgbClr val="000000"/>
                </a:solidFill>
                <a:latin typeface="Arial" panose="020B0604020202020204" pitchFamily="34" charset="0"/>
                <a:cs typeface="Arial" panose="020B0604020202020204" pitchFamily="34" charset="0"/>
                <a:sym typeface="Arial"/>
              </a:rPr>
              <a:t>e</a:t>
            </a:r>
            <a:r>
              <a:rPr lang="en-US" sz="867" kern="0" dirty="0">
                <a:solidFill>
                  <a:srgbClr val="000000"/>
                </a:solidFill>
                <a:latin typeface="Arial" panose="020B0604020202020204" pitchFamily="34" charset="0"/>
                <a:cs typeface="Arial" panose="020B0604020202020204" pitchFamily="34" charset="0"/>
                <a:sym typeface="Arial"/>
              </a:rPr>
              <a:t>The patient-reported outcomes analysis was conducted in the HR+ cohort (per the statistical analysis plan) since the primary efficacy endpoint was evaluated in the HR+ cohort.</a:t>
            </a:r>
          </a:p>
          <a:p>
            <a:pPr defTabSz="1219170">
              <a:buClr>
                <a:srgbClr val="000000"/>
              </a:buClr>
            </a:pPr>
            <a:r>
              <a:rPr lang="en-US" sz="867" kern="0" dirty="0">
                <a:solidFill>
                  <a:srgbClr val="000000"/>
                </a:solidFill>
                <a:latin typeface="Arial" panose="020B0604020202020204" pitchFamily="34" charset="0"/>
                <a:cs typeface="Arial" panose="020B0604020202020204" pitchFamily="34" charset="0"/>
                <a:sym typeface="Arial"/>
              </a:rPr>
              <a:t>1. Modi S et al. </a:t>
            </a:r>
            <a:r>
              <a:rPr lang="en-US" sz="867" i="1" kern="0" dirty="0">
                <a:solidFill>
                  <a:srgbClr val="000000"/>
                </a:solidFill>
                <a:latin typeface="Arial" panose="020B0604020202020204" pitchFamily="34" charset="0"/>
                <a:cs typeface="Arial" panose="020B0604020202020204" pitchFamily="34" charset="0"/>
                <a:sym typeface="Arial"/>
              </a:rPr>
              <a:t>N Engl J Med</a:t>
            </a:r>
            <a:r>
              <a:rPr lang="en-US" sz="867" kern="0" dirty="0">
                <a:solidFill>
                  <a:srgbClr val="000000"/>
                </a:solidFill>
                <a:latin typeface="Arial" panose="020B0604020202020204" pitchFamily="34" charset="0"/>
                <a:cs typeface="Arial" panose="020B0604020202020204" pitchFamily="34" charset="0"/>
                <a:sym typeface="Arial"/>
              </a:rPr>
              <a:t>. 2022;387:9-20. 2. Harbeck N et al. Presented at: San Antonio Breast Cancer Symposium 2022; December 5-9, 2022; San Antonio, TX. Poster P1-11-0.</a:t>
            </a:r>
            <a:r>
              <a:rPr lang="en-GB" sz="867" kern="0" baseline="30000" dirty="0">
                <a:solidFill>
                  <a:srgbClr val="000000"/>
                </a:solidFill>
                <a:latin typeface="Arial" panose="020B0604020202020204" pitchFamily="34" charset="0"/>
                <a:cs typeface="Arial" panose="020B0604020202020204" pitchFamily="34" charset="0"/>
                <a:sym typeface="Arial"/>
              </a:rPr>
              <a:t> </a:t>
            </a:r>
            <a:r>
              <a:rPr lang="da-DK" sz="867" kern="0" dirty="0">
                <a:solidFill>
                  <a:srgbClr val="000000"/>
                </a:solidFill>
                <a:latin typeface="Arial" panose="020B0604020202020204" pitchFamily="34" charset="0"/>
                <a:cs typeface="Arial" panose="020B0604020202020204" pitchFamily="34" charset="0"/>
                <a:sym typeface="Arial"/>
              </a:rPr>
              <a:t>3. Prat A et al. </a:t>
            </a:r>
            <a:r>
              <a:rPr lang="en-US" sz="867" kern="0" dirty="0">
                <a:solidFill>
                  <a:srgbClr val="000000"/>
                </a:solidFill>
                <a:latin typeface="Arial" panose="020B0604020202020204" pitchFamily="34" charset="0"/>
                <a:cs typeface="Arial" panose="020B0604020202020204" pitchFamily="34" charset="0"/>
                <a:sym typeface="Arial"/>
              </a:rPr>
              <a:t>Presented at: San Antonio Breast Cancer Symposium 2022; December 5-9, 2022; San Antonio, TX</a:t>
            </a:r>
            <a:r>
              <a:rPr lang="da-DK" sz="867" kern="0" dirty="0">
                <a:solidFill>
                  <a:srgbClr val="000000"/>
                </a:solidFill>
                <a:latin typeface="Arial" panose="020B0604020202020204" pitchFamily="34" charset="0"/>
                <a:cs typeface="Arial" panose="020B0604020202020204" pitchFamily="34" charset="0"/>
                <a:sym typeface="Arial"/>
              </a:rPr>
              <a:t>. Poster HER2-18.</a:t>
            </a:r>
            <a:endParaRPr lang="en-GB" sz="867"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5" name="Text Placeholder 4">
            <a:extLst>
              <a:ext uri="{FF2B5EF4-FFF2-40B4-BE49-F238E27FC236}">
                <a16:creationId xmlns:a16="http://schemas.microsoft.com/office/drawing/2014/main" id="{DF7EFC95-5466-4A62-F402-901357B3328A}"/>
              </a:ext>
            </a:extLst>
          </p:cNvPr>
          <p:cNvSpPr txBox="1">
            <a:spLocks/>
          </p:cNvSpPr>
          <p:nvPr/>
        </p:nvSpPr>
        <p:spPr>
          <a:xfrm>
            <a:off x="2360388" y="6360680"/>
            <a:ext cx="3201037" cy="2359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09585" indent="-304792" defTabSz="1219170">
              <a:spcBef>
                <a:spcPts val="427"/>
              </a:spcBef>
              <a:buClr>
                <a:srgbClr val="05416B"/>
              </a:buClr>
              <a:buSzPts val="1600"/>
            </a:pPr>
            <a:r>
              <a:rPr lang="en-US" sz="1200" b="1" kern="0" dirty="0">
                <a:solidFill>
                  <a:srgbClr val="C9473E"/>
                </a:solidFill>
                <a:sym typeface="Arial Narrow"/>
              </a:rPr>
              <a:t>Shanu Modi, MD</a:t>
            </a:r>
            <a:endParaRPr lang="en-CH" sz="1200" b="1" kern="0" dirty="0">
              <a:solidFill>
                <a:srgbClr val="C9473E"/>
              </a:solidFill>
              <a:sym typeface="Arial Narrow"/>
            </a:endParaRPr>
          </a:p>
        </p:txBody>
      </p:sp>
      <p:sp>
        <p:nvSpPr>
          <p:cNvPr id="12" name="Rectangle 11">
            <a:extLst>
              <a:ext uri="{FF2B5EF4-FFF2-40B4-BE49-F238E27FC236}">
                <a16:creationId xmlns:a16="http://schemas.microsoft.com/office/drawing/2014/main" id="{1DCDF3CB-7648-F517-C9AE-6FCEF59F89A1}"/>
              </a:ext>
            </a:extLst>
          </p:cNvPr>
          <p:cNvSpPr/>
          <p:nvPr/>
        </p:nvSpPr>
        <p:spPr>
          <a:xfrm>
            <a:off x="527188" y="861473"/>
            <a:ext cx="8368011" cy="420564"/>
          </a:xfrm>
          <a:prstGeom prst="rect">
            <a:avLst/>
          </a:prstGeom>
        </p:spPr>
        <p:txBody>
          <a:bodyPr wrap="square">
            <a:spAutoFit/>
          </a:bodyPr>
          <a:lstStyle/>
          <a:p>
            <a:pPr defTabSz="2437975">
              <a:buClr>
                <a:srgbClr val="000000"/>
              </a:buClr>
              <a:defRPr/>
            </a:pPr>
            <a:r>
              <a:rPr lang="en-US" sz="2133" b="1" kern="0" dirty="0">
                <a:solidFill>
                  <a:srgbClr val="026C72"/>
                </a:solidFill>
                <a:latin typeface="Arial" panose="020B0604020202020204"/>
                <a:cs typeface="Calibri" panose="020F0502020204030204" pitchFamily="34" charset="0"/>
                <a:sym typeface="Arial"/>
              </a:rPr>
              <a:t>An open-label, multicenter study (NCT03734029)</a:t>
            </a:r>
            <a:r>
              <a:rPr lang="en-US" sz="2133" b="1" kern="0" baseline="30000" dirty="0">
                <a:solidFill>
                  <a:srgbClr val="026C72"/>
                </a:solidFill>
                <a:latin typeface="Arial" panose="020B0604020202020204"/>
                <a:cs typeface="Calibri" panose="020F0502020204030204" pitchFamily="34" charset="0"/>
                <a:sym typeface="Arial"/>
              </a:rPr>
              <a:t>1-3</a:t>
            </a:r>
            <a:r>
              <a:rPr lang="en-US" sz="2133" b="1" kern="0" dirty="0">
                <a:solidFill>
                  <a:srgbClr val="026C72"/>
                </a:solidFill>
                <a:latin typeface="Arial" panose="020B0604020202020204"/>
                <a:cs typeface="Calibri" panose="020F0502020204030204" pitchFamily="34" charset="0"/>
                <a:sym typeface="Arial"/>
              </a:rPr>
              <a:t> </a:t>
            </a:r>
          </a:p>
        </p:txBody>
      </p:sp>
      <p:sp>
        <p:nvSpPr>
          <p:cNvPr id="19" name="Titre 2">
            <a:extLst>
              <a:ext uri="{FF2B5EF4-FFF2-40B4-BE49-F238E27FC236}">
                <a16:creationId xmlns:a16="http://schemas.microsoft.com/office/drawing/2014/main" id="{FF75C8B6-3472-0AA6-78DB-F0A2E5E709EA}"/>
              </a:ext>
            </a:extLst>
          </p:cNvPr>
          <p:cNvSpPr txBox="1">
            <a:spLocks/>
          </p:cNvSpPr>
          <p:nvPr/>
        </p:nvSpPr>
        <p:spPr>
          <a:xfrm>
            <a:off x="514079" y="455939"/>
            <a:ext cx="11213020" cy="576000"/>
          </a:xfrm>
          <a:prstGeom prst="rect">
            <a:avLst/>
          </a:prstGeom>
        </p:spPr>
        <p:txBody>
          <a:bodyPr/>
          <a:lstStyle>
            <a:lvl1pPr algn="l" defTabSz="457200" rtl="0" eaLnBrk="1" fontAlgn="base" hangingPunct="1">
              <a:spcBef>
                <a:spcPct val="0"/>
              </a:spcBef>
              <a:spcAft>
                <a:spcPct val="0"/>
              </a:spcAft>
              <a:defRPr sz="3200" b="1" kern="1200">
                <a:solidFill>
                  <a:schemeClr val="tx1"/>
                </a:solidFill>
                <a:latin typeface="Arial Narrow"/>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defTabSz="609585">
              <a:buClr>
                <a:srgbClr val="000000"/>
              </a:buClr>
            </a:pPr>
            <a:r>
              <a:rPr lang="en-US" sz="2933" dirty="0">
                <a:solidFill>
                  <a:srgbClr val="026C72"/>
                </a:solidFill>
                <a:latin typeface="Arial" panose="020B0604020202020204" pitchFamily="34" charset="0"/>
                <a:cs typeface="Arial" panose="020B0604020202020204" pitchFamily="34" charset="0"/>
                <a:sym typeface="Arial"/>
              </a:rPr>
              <a:t>DESTINY-Breast04 Study Design:</a:t>
            </a:r>
            <a:endParaRPr lang="fr-FR" sz="2933" dirty="0">
              <a:solidFill>
                <a:srgbClr val="026C72"/>
              </a:solidFill>
              <a:latin typeface="Arial" panose="020B0604020202020204" pitchFamily="34" charset="0"/>
              <a:cs typeface="Arial" panose="020B0604020202020204" pitchFamily="34" charset="0"/>
              <a:sym typeface="Arial"/>
            </a:endParaRPr>
          </a:p>
        </p:txBody>
      </p:sp>
      <p:sp>
        <p:nvSpPr>
          <p:cNvPr id="3" name="Rectangle: Rounded Corners 2">
            <a:extLst>
              <a:ext uri="{FF2B5EF4-FFF2-40B4-BE49-F238E27FC236}">
                <a16:creationId xmlns:a16="http://schemas.microsoft.com/office/drawing/2014/main" id="{669CF804-31A7-0D49-F03B-0F40B931B620}"/>
              </a:ext>
            </a:extLst>
          </p:cNvPr>
          <p:cNvSpPr/>
          <p:nvPr/>
        </p:nvSpPr>
        <p:spPr>
          <a:xfrm>
            <a:off x="691200" y="4585301"/>
            <a:ext cx="10876801" cy="372632"/>
          </a:xfrm>
          <a:prstGeom prst="roundRect">
            <a:avLst/>
          </a:prstGeom>
          <a:solidFill>
            <a:srgbClr val="026C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67" b="1" kern="100" dirty="0">
                <a:solidFill>
                  <a:srgbClr val="FFFFFF"/>
                </a:solidFill>
                <a:latin typeface="Arial"/>
                <a:ea typeface="Calibri" panose="020F0502020204030204" pitchFamily="34" charset="0"/>
                <a:cs typeface="Times New Roman" panose="02020603050405020304" pitchFamily="18" charset="0"/>
                <a:sym typeface="Arial"/>
              </a:rPr>
              <a:t>At the </a:t>
            </a:r>
            <a:r>
              <a:rPr lang="en-US" sz="1667" b="1" kern="0" dirty="0">
                <a:solidFill>
                  <a:srgbClr val="FFFFFF"/>
                </a:solidFill>
                <a:latin typeface="Arial"/>
                <a:sym typeface="Arial"/>
              </a:rPr>
              <a:t>updated data cutoff (March 1, 2023), median follow-up was 32.0 months </a:t>
            </a:r>
            <a:r>
              <a:rPr lang="en-US" sz="1667" b="1" kern="100" dirty="0">
                <a:solidFill>
                  <a:srgbClr val="FFFFFF"/>
                </a:solidFill>
                <a:latin typeface="Arial"/>
                <a:ea typeface="Calibri" panose="020F0502020204030204" pitchFamily="34" charset="0"/>
                <a:cs typeface="Times New Roman" panose="02020603050405020304" pitchFamily="18" charset="0"/>
                <a:sym typeface="Arial"/>
              </a:rPr>
              <a:t>(95% CI, 31.0-32.8 months)</a:t>
            </a:r>
          </a:p>
        </p:txBody>
      </p:sp>
      <p:sp>
        <p:nvSpPr>
          <p:cNvPr id="9" name="Rectangle 8">
            <a:extLst>
              <a:ext uri="{FF2B5EF4-FFF2-40B4-BE49-F238E27FC236}">
                <a16:creationId xmlns:a16="http://schemas.microsoft.com/office/drawing/2014/main" id="{D6C25E70-9064-571C-131D-BEFC94511A77}"/>
              </a:ext>
            </a:extLst>
          </p:cNvPr>
          <p:cNvSpPr/>
          <p:nvPr/>
        </p:nvSpPr>
        <p:spPr>
          <a:xfrm>
            <a:off x="5801360" y="6360680"/>
            <a:ext cx="6106160" cy="324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900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73D5-820C-2AD7-F2B4-8C06BB00F5B3}"/>
              </a:ext>
            </a:extLst>
          </p:cNvPr>
          <p:cNvSpPr>
            <a:spLocks noGrp="1"/>
          </p:cNvSpPr>
          <p:nvPr>
            <p:ph type="title"/>
          </p:nvPr>
        </p:nvSpPr>
        <p:spPr>
          <a:xfrm>
            <a:off x="508000" y="55312"/>
            <a:ext cx="11246998" cy="949648"/>
          </a:xfrm>
        </p:spPr>
        <p:txBody>
          <a:bodyPr/>
          <a:lstStyle/>
          <a:p>
            <a:r>
              <a:rPr lang="en-US" sz="2400" b="1" dirty="0"/>
              <a:t>MONARCH 3</a:t>
            </a:r>
            <a:r>
              <a:rPr lang="en-US" sz="2400" dirty="0"/>
              <a:t> Final OS results of abemaciclib plus AI as first-line therapy for HR+, HER2- advanced breast cancer</a:t>
            </a:r>
          </a:p>
        </p:txBody>
      </p:sp>
      <p:pic>
        <p:nvPicPr>
          <p:cNvPr id="3" name="Picture 2">
            <a:extLst>
              <a:ext uri="{FF2B5EF4-FFF2-40B4-BE49-F238E27FC236}">
                <a16:creationId xmlns:a16="http://schemas.microsoft.com/office/drawing/2014/main" id="{6323B367-A521-7CAD-8F07-76BD472C66E2}"/>
              </a:ext>
            </a:extLst>
          </p:cNvPr>
          <p:cNvPicPr>
            <a:picLocks noChangeAspect="1"/>
          </p:cNvPicPr>
          <p:nvPr/>
        </p:nvPicPr>
        <p:blipFill>
          <a:blip r:embed="rId2"/>
          <a:stretch>
            <a:fillRect/>
          </a:stretch>
        </p:blipFill>
        <p:spPr>
          <a:xfrm>
            <a:off x="1373351" y="1092006"/>
            <a:ext cx="8968828" cy="5242903"/>
          </a:xfrm>
          <a:prstGeom prst="rect">
            <a:avLst/>
          </a:prstGeom>
        </p:spPr>
      </p:pic>
    </p:spTree>
    <p:extLst>
      <p:ext uri="{BB962C8B-B14F-4D97-AF65-F5344CB8AC3E}">
        <p14:creationId xmlns:p14="http://schemas.microsoft.com/office/powerpoint/2010/main" val="2545618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aph showing the amount of cancer in the patient's body&#10;&#10;Description automatically generated with medium confidence">
            <a:extLst>
              <a:ext uri="{FF2B5EF4-FFF2-40B4-BE49-F238E27FC236}">
                <a16:creationId xmlns:a16="http://schemas.microsoft.com/office/drawing/2014/main" id="{D6DD26D5-73D3-DD41-D19F-8938EA132B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5200" y="1453857"/>
            <a:ext cx="6138533" cy="3763785"/>
          </a:xfrm>
          <a:prstGeom prst="rect">
            <a:avLst/>
          </a:prstGeom>
        </p:spPr>
      </p:pic>
      <p:pic>
        <p:nvPicPr>
          <p:cNvPr id="7" name="Picture 6" descr="A graph showing the number of patients with cancer&#10;&#10;Description automatically generated">
            <a:extLst>
              <a:ext uri="{FF2B5EF4-FFF2-40B4-BE49-F238E27FC236}">
                <a16:creationId xmlns:a16="http://schemas.microsoft.com/office/drawing/2014/main" id="{4911B5F2-BCD5-BB65-9F61-F0FA90047F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48" y="1453049"/>
            <a:ext cx="5996179" cy="3764592"/>
          </a:xfrm>
          <a:prstGeom prst="rect">
            <a:avLst/>
          </a:prstGeom>
        </p:spPr>
      </p:pic>
      <p:sp>
        <p:nvSpPr>
          <p:cNvPr id="4" name="Text Placeholder 3">
            <a:extLst>
              <a:ext uri="{FF2B5EF4-FFF2-40B4-BE49-F238E27FC236}">
                <a16:creationId xmlns:a16="http://schemas.microsoft.com/office/drawing/2014/main" id="{338B2439-5083-4DA3-9E44-5AA6D3E9801E}"/>
              </a:ext>
            </a:extLst>
          </p:cNvPr>
          <p:cNvSpPr>
            <a:spLocks noGrp="1"/>
          </p:cNvSpPr>
          <p:nvPr>
            <p:ph type="body" idx="4294967295"/>
          </p:nvPr>
        </p:nvSpPr>
        <p:spPr>
          <a:xfrm>
            <a:off x="479999" y="5254785"/>
            <a:ext cx="11434619" cy="580047"/>
          </a:xfrm>
          <a:prstGeom prst="rect">
            <a:avLst/>
          </a:prstGeom>
        </p:spPr>
        <p:txBody>
          <a:bodyPr/>
          <a:lstStyle/>
          <a:p>
            <a:pPr marL="228594" indent="-228594">
              <a:buFont typeface="Arial" panose="020B0604020202020204" pitchFamily="34" charset="0"/>
              <a:buChar char="•"/>
            </a:pPr>
            <a:r>
              <a:rPr lang="en-US" sz="1600" kern="100" dirty="0">
                <a:solidFill>
                  <a:schemeClr val="tx1"/>
                </a:solidFill>
                <a:latin typeface="+mn-lt"/>
                <a:ea typeface="Calibri" panose="020F0502020204030204" pitchFamily="34" charset="0"/>
                <a:cs typeface="Times New Roman" panose="02020603050405020304" pitchFamily="18" charset="0"/>
              </a:rPr>
              <a:t>In the HR+ cohort and all patients, median OS was consistent with results from the primary analysis,</a:t>
            </a:r>
            <a:r>
              <a:rPr lang="en-US" sz="1600" kern="100" baseline="30000" dirty="0">
                <a:solidFill>
                  <a:schemeClr val="tx1"/>
                </a:solidFill>
                <a:latin typeface="+mn-lt"/>
                <a:ea typeface="Calibri" panose="020F0502020204030204" pitchFamily="34" charset="0"/>
                <a:cs typeface="Times New Roman" panose="02020603050405020304" pitchFamily="18" charset="0"/>
              </a:rPr>
              <a:t>1</a:t>
            </a:r>
            <a:r>
              <a:rPr lang="en-US" sz="1600" kern="100" dirty="0">
                <a:solidFill>
                  <a:schemeClr val="tx1"/>
                </a:solidFill>
                <a:latin typeface="+mn-lt"/>
                <a:ea typeface="Calibri" panose="020F0502020204030204" pitchFamily="34" charset="0"/>
                <a:cs typeface="Times New Roman" panose="02020603050405020304" pitchFamily="18" charset="0"/>
              </a:rPr>
              <a:t> showing a 31% reduction in risk of death for patients receiving T-DXd compared with those receiving TPC</a:t>
            </a:r>
          </a:p>
        </p:txBody>
      </p:sp>
      <p:sp>
        <p:nvSpPr>
          <p:cNvPr id="2" name="Text Placeholder 4">
            <a:extLst>
              <a:ext uri="{FF2B5EF4-FFF2-40B4-BE49-F238E27FC236}">
                <a16:creationId xmlns:a16="http://schemas.microsoft.com/office/drawing/2014/main" id="{3B10B0E2-77E6-AD5C-02DE-633C8A6C38C5}"/>
              </a:ext>
            </a:extLst>
          </p:cNvPr>
          <p:cNvSpPr txBox="1">
            <a:spLocks/>
          </p:cNvSpPr>
          <p:nvPr/>
        </p:nvSpPr>
        <p:spPr>
          <a:xfrm>
            <a:off x="2360388" y="6360680"/>
            <a:ext cx="3201037" cy="2359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09585" indent="-304792" defTabSz="1219170">
              <a:spcBef>
                <a:spcPts val="427"/>
              </a:spcBef>
              <a:buClr>
                <a:srgbClr val="05416B"/>
              </a:buClr>
              <a:buSzPts val="1600"/>
            </a:pPr>
            <a:r>
              <a:rPr lang="en-US" sz="1200" b="1" kern="0" dirty="0">
                <a:solidFill>
                  <a:srgbClr val="C9473E"/>
                </a:solidFill>
                <a:sym typeface="Arial Narrow"/>
              </a:rPr>
              <a:t>Shanu Modi, MD</a:t>
            </a:r>
            <a:endParaRPr lang="en-CH" sz="1200" b="1" kern="0" dirty="0">
              <a:solidFill>
                <a:srgbClr val="C9473E"/>
              </a:solidFill>
              <a:sym typeface="Arial Narrow"/>
            </a:endParaRPr>
          </a:p>
        </p:txBody>
      </p:sp>
      <p:sp>
        <p:nvSpPr>
          <p:cNvPr id="9" name="Title 2">
            <a:extLst>
              <a:ext uri="{FF2B5EF4-FFF2-40B4-BE49-F238E27FC236}">
                <a16:creationId xmlns:a16="http://schemas.microsoft.com/office/drawing/2014/main" id="{6D624E6B-7667-96EC-9E1C-73F6FA9964C9}"/>
              </a:ext>
            </a:extLst>
          </p:cNvPr>
          <p:cNvSpPr txBox="1">
            <a:spLocks/>
          </p:cNvSpPr>
          <p:nvPr/>
        </p:nvSpPr>
        <p:spPr>
          <a:xfrm>
            <a:off x="502119" y="541196"/>
            <a:ext cx="11213020" cy="576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pPr defTabSz="1219170"/>
            <a:r>
              <a:rPr lang="en-US" sz="2933" kern="0" dirty="0">
                <a:latin typeface="Arial"/>
              </a:rPr>
              <a:t>Overall Survival</a:t>
            </a:r>
          </a:p>
        </p:txBody>
      </p:sp>
      <p:sp>
        <p:nvSpPr>
          <p:cNvPr id="21" name="TextBox 20">
            <a:extLst>
              <a:ext uri="{FF2B5EF4-FFF2-40B4-BE49-F238E27FC236}">
                <a16:creationId xmlns:a16="http://schemas.microsoft.com/office/drawing/2014/main" id="{A24CF6CA-8B75-1FFA-1249-986B2C7D3DC4}"/>
              </a:ext>
            </a:extLst>
          </p:cNvPr>
          <p:cNvSpPr txBox="1"/>
          <p:nvPr/>
        </p:nvSpPr>
        <p:spPr>
          <a:xfrm>
            <a:off x="2526656" y="877050"/>
            <a:ext cx="1329210" cy="338554"/>
          </a:xfrm>
          <a:prstGeom prst="rect">
            <a:avLst/>
          </a:prstGeom>
          <a:noFill/>
        </p:spPr>
        <p:txBody>
          <a:bodyPr wrap="none" rtlCol="0">
            <a:spAutoFit/>
          </a:bodyPr>
          <a:lstStyle/>
          <a:p>
            <a:pPr algn="ctr" defTabSz="1219170">
              <a:buClr>
                <a:srgbClr val="000000"/>
              </a:buClr>
            </a:pPr>
            <a:r>
              <a:rPr lang="en-US" sz="1600" b="1" kern="0" dirty="0">
                <a:solidFill>
                  <a:srgbClr val="000000"/>
                </a:solidFill>
                <a:latin typeface="Arial"/>
                <a:cs typeface="Arial"/>
                <a:sym typeface="Arial"/>
              </a:rPr>
              <a:t>HR+ Cohort</a:t>
            </a:r>
          </a:p>
        </p:txBody>
      </p:sp>
      <p:sp>
        <p:nvSpPr>
          <p:cNvPr id="23" name="TextBox 22">
            <a:extLst>
              <a:ext uri="{FF2B5EF4-FFF2-40B4-BE49-F238E27FC236}">
                <a16:creationId xmlns:a16="http://schemas.microsoft.com/office/drawing/2014/main" id="{E4865F8A-8C0C-4D58-5ED7-5B1EC30F57CF}"/>
              </a:ext>
            </a:extLst>
          </p:cNvPr>
          <p:cNvSpPr txBox="1"/>
          <p:nvPr/>
        </p:nvSpPr>
        <p:spPr>
          <a:xfrm>
            <a:off x="534942" y="5897436"/>
            <a:ext cx="11660261" cy="367537"/>
          </a:xfrm>
          <a:prstGeom prst="rect">
            <a:avLst/>
          </a:prstGeom>
          <a:noFill/>
        </p:spPr>
        <p:txBody>
          <a:bodyPr wrap="square" rtlCol="0" anchor="b">
            <a:spAutoFit/>
          </a:bodyPr>
          <a:lstStyle/>
          <a:p>
            <a:pPr defTabSz="1219170">
              <a:lnSpc>
                <a:spcPct val="107000"/>
              </a:lnSpc>
              <a:buClr>
                <a:srgbClr val="000000"/>
              </a:buClr>
            </a:pPr>
            <a:r>
              <a:rPr lang="en-US" sz="867" kern="100" dirty="0">
                <a:solidFill>
                  <a:srgbClr val="000000"/>
                </a:solidFill>
                <a:latin typeface="Arial"/>
                <a:ea typeface="Calibri" panose="020F0502020204030204" pitchFamily="34" charset="0"/>
                <a:cs typeface="Times New Roman" panose="02020603050405020304" pitchFamily="18" charset="0"/>
                <a:sym typeface="Arial"/>
              </a:rPr>
              <a:t>HR, hormone receptor; mo, month; OS, overall survival; T-DXd, trastuzumab deruxtecan; TPC, treatment of physician’s choice.</a:t>
            </a:r>
          </a:p>
          <a:p>
            <a:pPr defTabSz="1219170">
              <a:lnSpc>
                <a:spcPct val="107000"/>
              </a:lnSpc>
              <a:buClr>
                <a:srgbClr val="000000"/>
              </a:buClr>
            </a:pPr>
            <a:r>
              <a:rPr lang="en-US" sz="867" kern="100" dirty="0">
                <a:solidFill>
                  <a:srgbClr val="000000"/>
                </a:solidFill>
                <a:latin typeface="Arial"/>
                <a:ea typeface="Calibri" panose="020F0502020204030204" pitchFamily="34" charset="0"/>
                <a:cs typeface="Times New Roman" panose="02020603050405020304" pitchFamily="18" charset="0"/>
                <a:sym typeface="Arial"/>
              </a:rPr>
              <a:t>1. </a:t>
            </a:r>
            <a:r>
              <a:rPr lang="da-DK" sz="867" kern="100" dirty="0">
                <a:solidFill>
                  <a:srgbClr val="000000"/>
                </a:solidFill>
                <a:latin typeface="Arial"/>
                <a:ea typeface="Calibri" panose="020F0502020204030204" pitchFamily="34" charset="0"/>
                <a:cs typeface="Times New Roman" panose="02020603050405020304" pitchFamily="18" charset="0"/>
                <a:sym typeface="Arial"/>
              </a:rPr>
              <a:t>Modi S et al. </a:t>
            </a:r>
            <a:r>
              <a:rPr lang="da-DK" sz="867" i="1" kern="100" dirty="0">
                <a:solidFill>
                  <a:srgbClr val="000000"/>
                </a:solidFill>
                <a:latin typeface="Arial"/>
                <a:ea typeface="Calibri" panose="020F0502020204030204" pitchFamily="34" charset="0"/>
                <a:cs typeface="Times New Roman" panose="02020603050405020304" pitchFamily="18" charset="0"/>
                <a:sym typeface="Arial"/>
              </a:rPr>
              <a:t>N Engl J Med</a:t>
            </a:r>
            <a:r>
              <a:rPr lang="da-DK" sz="867" kern="100" dirty="0">
                <a:solidFill>
                  <a:srgbClr val="000000"/>
                </a:solidFill>
                <a:latin typeface="Arial"/>
                <a:ea typeface="Calibri" panose="020F0502020204030204" pitchFamily="34" charset="0"/>
                <a:cs typeface="Times New Roman" panose="02020603050405020304" pitchFamily="18" charset="0"/>
                <a:sym typeface="Arial"/>
              </a:rPr>
              <a:t>. 2022;387:9-20.</a:t>
            </a:r>
            <a:endParaRPr lang="en-US" sz="867" kern="100" dirty="0">
              <a:solidFill>
                <a:srgbClr val="000000"/>
              </a:solidFill>
              <a:latin typeface="Arial"/>
              <a:ea typeface="Calibri" panose="020F0502020204030204" pitchFamily="34" charset="0"/>
              <a:cs typeface="Times New Roman" panose="02020603050405020304" pitchFamily="18" charset="0"/>
              <a:sym typeface="Arial"/>
            </a:endParaRPr>
          </a:p>
        </p:txBody>
      </p:sp>
      <p:sp>
        <p:nvSpPr>
          <p:cNvPr id="26" name="TextBox 25">
            <a:extLst>
              <a:ext uri="{FF2B5EF4-FFF2-40B4-BE49-F238E27FC236}">
                <a16:creationId xmlns:a16="http://schemas.microsoft.com/office/drawing/2014/main" id="{59070F5B-38F0-0149-DB99-2A75365D64C2}"/>
              </a:ext>
            </a:extLst>
          </p:cNvPr>
          <p:cNvSpPr txBox="1"/>
          <p:nvPr/>
        </p:nvSpPr>
        <p:spPr>
          <a:xfrm>
            <a:off x="8740141" y="878680"/>
            <a:ext cx="1303562" cy="338554"/>
          </a:xfrm>
          <a:prstGeom prst="rect">
            <a:avLst/>
          </a:prstGeom>
          <a:noFill/>
        </p:spPr>
        <p:txBody>
          <a:bodyPr wrap="none" rtlCol="0">
            <a:spAutoFit/>
          </a:bodyPr>
          <a:lstStyle/>
          <a:p>
            <a:pPr algn="ctr" defTabSz="1219170">
              <a:buClr>
                <a:srgbClr val="000000"/>
              </a:buClr>
            </a:pPr>
            <a:r>
              <a:rPr lang="en-US" sz="1600" b="1" kern="0" dirty="0">
                <a:solidFill>
                  <a:srgbClr val="000000"/>
                </a:solidFill>
                <a:latin typeface="Arial"/>
                <a:cs typeface="Arial"/>
                <a:sym typeface="Arial"/>
              </a:rPr>
              <a:t>All Patients</a:t>
            </a:r>
          </a:p>
        </p:txBody>
      </p:sp>
      <p:graphicFrame>
        <p:nvGraphicFramePr>
          <p:cNvPr id="6" name="Table 10">
            <a:extLst>
              <a:ext uri="{FF2B5EF4-FFF2-40B4-BE49-F238E27FC236}">
                <a16:creationId xmlns:a16="http://schemas.microsoft.com/office/drawing/2014/main" id="{503BA897-0659-072E-0681-A3C97AE8D42F}"/>
              </a:ext>
            </a:extLst>
          </p:cNvPr>
          <p:cNvGraphicFramePr>
            <a:graphicFrameLocks noGrp="1"/>
          </p:cNvGraphicFramePr>
          <p:nvPr/>
        </p:nvGraphicFramePr>
        <p:xfrm>
          <a:off x="3042469" y="1218505"/>
          <a:ext cx="3410682" cy="1219200"/>
        </p:xfrm>
        <a:graphic>
          <a:graphicData uri="http://schemas.openxmlformats.org/drawingml/2006/table">
            <a:tbl>
              <a:tblPr firstRow="1" bandRow="1">
                <a:tableStyleId>{5940675A-B579-460E-94D1-54222C63F5DA}</a:tableStyleId>
              </a:tblPr>
              <a:tblGrid>
                <a:gridCol w="716695">
                  <a:extLst>
                    <a:ext uri="{9D8B030D-6E8A-4147-A177-3AD203B41FA5}">
                      <a16:colId xmlns:a16="http://schemas.microsoft.com/office/drawing/2014/main" val="1285726488"/>
                    </a:ext>
                  </a:extLst>
                </a:gridCol>
                <a:gridCol w="928180">
                  <a:extLst>
                    <a:ext uri="{9D8B030D-6E8A-4147-A177-3AD203B41FA5}">
                      <a16:colId xmlns:a16="http://schemas.microsoft.com/office/drawing/2014/main" val="103459706"/>
                    </a:ext>
                  </a:extLst>
                </a:gridCol>
                <a:gridCol w="867811">
                  <a:extLst>
                    <a:ext uri="{9D8B030D-6E8A-4147-A177-3AD203B41FA5}">
                      <a16:colId xmlns:a16="http://schemas.microsoft.com/office/drawing/2014/main" val="293757630"/>
                    </a:ext>
                  </a:extLst>
                </a:gridCol>
                <a:gridCol w="897996">
                  <a:extLst>
                    <a:ext uri="{9D8B030D-6E8A-4147-A177-3AD203B41FA5}">
                      <a16:colId xmlns:a16="http://schemas.microsoft.com/office/drawing/2014/main" val="2353570026"/>
                    </a:ext>
                  </a:extLst>
                </a:gridCol>
              </a:tblGrid>
              <a:tr h="406400">
                <a:tc>
                  <a:txBody>
                    <a:bodyPr/>
                    <a:lstStyle/>
                    <a:p>
                      <a:pPr algn="r"/>
                      <a:r>
                        <a:rPr lang="en-US" sz="900" dirty="0"/>
                        <a:t>Median</a:t>
                      </a:r>
                    </a:p>
                    <a:p>
                      <a:pPr algn="r"/>
                      <a:r>
                        <a:rPr lang="en-US" sz="900" dirty="0"/>
                        <a:t>(95% CI)</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rPr>
                        <a:t>T-DXd</a:t>
                      </a:r>
                    </a:p>
                    <a:p>
                      <a:pPr algn="ctr"/>
                      <a:r>
                        <a:rPr lang="en-US" sz="900" b="1" dirty="0">
                          <a:solidFill>
                            <a:schemeClr val="bg1"/>
                          </a:solidFill>
                        </a:rPr>
                        <a:t>(n = 331)</a:t>
                      </a:r>
                    </a:p>
                  </a:txBody>
                  <a:tcPr marL="121920" marR="121920" marT="60960" marB="60960">
                    <a:lnL w="12700" cap="flat" cmpd="sng" algn="ctr">
                      <a:solidFill>
                        <a:schemeClr val="tx1"/>
                      </a:solidFill>
                      <a:prstDash val="solid"/>
                      <a:round/>
                      <a:headEnd type="none" w="med" len="med"/>
                      <a:tailEnd type="none" w="med" len="med"/>
                    </a:lnL>
                    <a:solidFill>
                      <a:srgbClr val="00447C"/>
                    </a:solidFill>
                  </a:tcPr>
                </a:tc>
                <a:tc>
                  <a:txBody>
                    <a:bodyPr/>
                    <a:lstStyle/>
                    <a:p>
                      <a:pPr algn="ctr"/>
                      <a:r>
                        <a:rPr lang="en-US" sz="900" b="1" dirty="0">
                          <a:solidFill>
                            <a:schemeClr val="bg1"/>
                          </a:solidFill>
                        </a:rPr>
                        <a:t>TPC </a:t>
                      </a:r>
                    </a:p>
                    <a:p>
                      <a:pPr algn="ctr"/>
                      <a:r>
                        <a:rPr lang="en-US" sz="900" b="1" dirty="0">
                          <a:solidFill>
                            <a:schemeClr val="bg1"/>
                          </a:solidFill>
                        </a:rPr>
                        <a:t>(n = 163)</a:t>
                      </a:r>
                    </a:p>
                  </a:txBody>
                  <a:tcPr marL="121920" marR="121920" marT="60960" marB="60960">
                    <a:lnR w="12700" cap="flat" cmpd="sng" algn="ctr">
                      <a:solidFill>
                        <a:schemeClr val="tx1"/>
                      </a:solidFill>
                      <a:prstDash val="solid"/>
                      <a:round/>
                      <a:headEnd type="none" w="med" len="med"/>
                      <a:tailEnd type="none" w="med" len="med"/>
                    </a:lnR>
                    <a:solidFill>
                      <a:srgbClr val="828283"/>
                    </a:solidFill>
                  </a:tcPr>
                </a:tc>
                <a:tc>
                  <a:txBody>
                    <a:bodyPr/>
                    <a:lstStyle/>
                    <a:p>
                      <a:pPr algn="l"/>
                      <a:r>
                        <a:rPr lang="en-US" sz="900" dirty="0"/>
                        <a:t>Hazard ratio</a:t>
                      </a:r>
                    </a:p>
                    <a:p>
                      <a:pPr algn="l"/>
                      <a:r>
                        <a:rPr lang="en-US" sz="900" dirty="0"/>
                        <a:t>(95% CI)</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101224"/>
                  </a:ext>
                </a:extLst>
              </a:tr>
              <a:tr h="406400">
                <a:tc>
                  <a:txBody>
                    <a:bodyPr/>
                    <a:lstStyle/>
                    <a:p>
                      <a:pPr algn="r"/>
                      <a:r>
                        <a:rPr lang="en-US" sz="900" dirty="0"/>
                        <a:t>Primary analysis</a:t>
                      </a:r>
                      <a:r>
                        <a:rPr lang="en-US" sz="900" baseline="30000" dirty="0"/>
                        <a:t>1</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23.9 mo</a:t>
                      </a:r>
                    </a:p>
                    <a:p>
                      <a:pPr algn="ctr"/>
                      <a:r>
                        <a:rPr lang="en-US" sz="900" dirty="0"/>
                        <a:t>(20.8-24.8)</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dirty="0"/>
                        <a:t>17.5 mo</a:t>
                      </a:r>
                    </a:p>
                    <a:p>
                      <a:pPr algn="ctr"/>
                      <a:r>
                        <a:rPr lang="en-US" sz="900" dirty="0"/>
                        <a:t>(15.2-22.4)</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dirty="0"/>
                        <a:t>0.64</a:t>
                      </a:r>
                    </a:p>
                    <a:p>
                      <a:pPr algn="l"/>
                      <a:r>
                        <a:rPr lang="en-US" sz="900" dirty="0"/>
                        <a:t>(0.48-0.86)</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9842352"/>
                  </a:ext>
                </a:extLst>
              </a:tr>
              <a:tr h="406400">
                <a:tc>
                  <a:txBody>
                    <a:bodyPr/>
                    <a:lstStyle/>
                    <a:p>
                      <a:pPr algn="r"/>
                      <a:r>
                        <a:rPr lang="en-US" sz="900" b="1" dirty="0"/>
                        <a:t>Updated analysis</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t>23.9 mo</a:t>
                      </a:r>
                    </a:p>
                    <a:p>
                      <a:pPr algn="ctr"/>
                      <a:r>
                        <a:rPr lang="en-US" sz="900" b="1" dirty="0"/>
                        <a:t>(21.7-25.2)</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b="1" dirty="0"/>
                        <a:t>17.6 mo</a:t>
                      </a:r>
                    </a:p>
                    <a:p>
                      <a:pPr algn="ctr"/>
                      <a:r>
                        <a:rPr lang="en-US" sz="900" b="1" dirty="0"/>
                        <a:t>(15.1-20.2)</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b="1" dirty="0"/>
                        <a:t>0.69</a:t>
                      </a:r>
                    </a:p>
                    <a:p>
                      <a:pPr algn="l"/>
                      <a:r>
                        <a:rPr lang="en-US" sz="900" b="1" dirty="0"/>
                        <a:t>(0.55-0.87)</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3394673"/>
                  </a:ext>
                </a:extLst>
              </a:tr>
            </a:tbl>
          </a:graphicData>
        </a:graphic>
      </p:graphicFrame>
      <p:graphicFrame>
        <p:nvGraphicFramePr>
          <p:cNvPr id="15" name="Table 10">
            <a:extLst>
              <a:ext uri="{FF2B5EF4-FFF2-40B4-BE49-F238E27FC236}">
                <a16:creationId xmlns:a16="http://schemas.microsoft.com/office/drawing/2014/main" id="{BD953358-F7A1-7B6A-CF4C-E10E997E5F8F}"/>
              </a:ext>
            </a:extLst>
          </p:cNvPr>
          <p:cNvGraphicFramePr>
            <a:graphicFrameLocks noGrp="1"/>
          </p:cNvGraphicFramePr>
          <p:nvPr/>
        </p:nvGraphicFramePr>
        <p:xfrm>
          <a:off x="8773053" y="1218505"/>
          <a:ext cx="3410682" cy="1219200"/>
        </p:xfrm>
        <a:graphic>
          <a:graphicData uri="http://schemas.openxmlformats.org/drawingml/2006/table">
            <a:tbl>
              <a:tblPr firstRow="1" bandRow="1">
                <a:tableStyleId>{5940675A-B579-460E-94D1-54222C63F5DA}</a:tableStyleId>
              </a:tblPr>
              <a:tblGrid>
                <a:gridCol w="716695">
                  <a:extLst>
                    <a:ext uri="{9D8B030D-6E8A-4147-A177-3AD203B41FA5}">
                      <a16:colId xmlns:a16="http://schemas.microsoft.com/office/drawing/2014/main" val="1285726488"/>
                    </a:ext>
                  </a:extLst>
                </a:gridCol>
                <a:gridCol w="928180">
                  <a:extLst>
                    <a:ext uri="{9D8B030D-6E8A-4147-A177-3AD203B41FA5}">
                      <a16:colId xmlns:a16="http://schemas.microsoft.com/office/drawing/2014/main" val="103459706"/>
                    </a:ext>
                  </a:extLst>
                </a:gridCol>
                <a:gridCol w="867811">
                  <a:extLst>
                    <a:ext uri="{9D8B030D-6E8A-4147-A177-3AD203B41FA5}">
                      <a16:colId xmlns:a16="http://schemas.microsoft.com/office/drawing/2014/main" val="293757630"/>
                    </a:ext>
                  </a:extLst>
                </a:gridCol>
                <a:gridCol w="897996">
                  <a:extLst>
                    <a:ext uri="{9D8B030D-6E8A-4147-A177-3AD203B41FA5}">
                      <a16:colId xmlns:a16="http://schemas.microsoft.com/office/drawing/2014/main" val="2353570026"/>
                    </a:ext>
                  </a:extLst>
                </a:gridCol>
              </a:tblGrid>
              <a:tr h="406400">
                <a:tc>
                  <a:txBody>
                    <a:bodyPr/>
                    <a:lstStyle/>
                    <a:p>
                      <a:pPr algn="r"/>
                      <a:r>
                        <a:rPr lang="en-US" sz="900" dirty="0"/>
                        <a:t>Median</a:t>
                      </a:r>
                    </a:p>
                    <a:p>
                      <a:pPr algn="r"/>
                      <a:r>
                        <a:rPr lang="en-US" sz="900" dirty="0"/>
                        <a:t>(95% CI)</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rPr>
                        <a:t>T-DXd</a:t>
                      </a:r>
                    </a:p>
                    <a:p>
                      <a:pPr algn="ctr"/>
                      <a:r>
                        <a:rPr lang="en-US" sz="900" b="1" dirty="0">
                          <a:solidFill>
                            <a:schemeClr val="bg1"/>
                          </a:solidFill>
                        </a:rPr>
                        <a:t>(n = 373)</a:t>
                      </a:r>
                    </a:p>
                  </a:txBody>
                  <a:tcPr marL="121920" marR="121920" marT="60960" marB="60960">
                    <a:lnL w="12700" cap="flat" cmpd="sng" algn="ctr">
                      <a:solidFill>
                        <a:schemeClr val="tx1"/>
                      </a:solidFill>
                      <a:prstDash val="solid"/>
                      <a:round/>
                      <a:headEnd type="none" w="med" len="med"/>
                      <a:tailEnd type="none" w="med" len="med"/>
                    </a:lnL>
                    <a:solidFill>
                      <a:srgbClr val="00447C"/>
                    </a:solidFill>
                  </a:tcPr>
                </a:tc>
                <a:tc>
                  <a:txBody>
                    <a:bodyPr/>
                    <a:lstStyle/>
                    <a:p>
                      <a:pPr algn="ctr"/>
                      <a:r>
                        <a:rPr lang="en-US" sz="900" b="1" dirty="0">
                          <a:solidFill>
                            <a:schemeClr val="bg1"/>
                          </a:solidFill>
                        </a:rPr>
                        <a:t>TPC </a:t>
                      </a:r>
                    </a:p>
                    <a:p>
                      <a:pPr algn="ctr"/>
                      <a:r>
                        <a:rPr lang="en-US" sz="900" b="1" dirty="0">
                          <a:solidFill>
                            <a:schemeClr val="bg1"/>
                          </a:solidFill>
                        </a:rPr>
                        <a:t>(n = 184)</a:t>
                      </a:r>
                    </a:p>
                  </a:txBody>
                  <a:tcPr marL="121920" marR="121920" marT="60960" marB="60960">
                    <a:lnR w="12700" cap="flat" cmpd="sng" algn="ctr">
                      <a:solidFill>
                        <a:schemeClr val="tx1"/>
                      </a:solidFill>
                      <a:prstDash val="solid"/>
                      <a:round/>
                      <a:headEnd type="none" w="med" len="med"/>
                      <a:tailEnd type="none" w="med" len="med"/>
                    </a:lnR>
                    <a:solidFill>
                      <a:srgbClr val="828283"/>
                    </a:solidFill>
                  </a:tcPr>
                </a:tc>
                <a:tc>
                  <a:txBody>
                    <a:bodyPr/>
                    <a:lstStyle/>
                    <a:p>
                      <a:pPr algn="l"/>
                      <a:r>
                        <a:rPr lang="en-US" sz="900" dirty="0"/>
                        <a:t>Hazard ratio</a:t>
                      </a:r>
                    </a:p>
                    <a:p>
                      <a:pPr algn="l"/>
                      <a:r>
                        <a:rPr lang="en-US" sz="900" dirty="0"/>
                        <a:t>(95% CI)</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101224"/>
                  </a:ext>
                </a:extLst>
              </a:tr>
              <a:tr h="406400">
                <a:tc>
                  <a:txBody>
                    <a:bodyPr/>
                    <a:lstStyle/>
                    <a:p>
                      <a:pPr algn="r"/>
                      <a:r>
                        <a:rPr lang="en-US" sz="900" dirty="0"/>
                        <a:t>Primary analysis</a:t>
                      </a:r>
                      <a:r>
                        <a:rPr lang="en-US" sz="900" baseline="30000" dirty="0"/>
                        <a:t>1</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23.4 mo</a:t>
                      </a:r>
                    </a:p>
                    <a:p>
                      <a:pPr algn="ctr"/>
                      <a:r>
                        <a:rPr lang="en-US" sz="900" dirty="0"/>
                        <a:t>(20.0-24.8)</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dirty="0"/>
                        <a:t>16.8 mo</a:t>
                      </a:r>
                    </a:p>
                    <a:p>
                      <a:pPr algn="ctr"/>
                      <a:r>
                        <a:rPr lang="en-US" sz="900" dirty="0"/>
                        <a:t>(14.5-20.0)</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dirty="0"/>
                        <a:t>0.64</a:t>
                      </a:r>
                    </a:p>
                    <a:p>
                      <a:pPr algn="l"/>
                      <a:r>
                        <a:rPr lang="en-US" sz="900" dirty="0"/>
                        <a:t>(0.49-0.84)</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9842352"/>
                  </a:ext>
                </a:extLst>
              </a:tr>
              <a:tr h="406400">
                <a:tc>
                  <a:txBody>
                    <a:bodyPr/>
                    <a:lstStyle/>
                    <a:p>
                      <a:pPr algn="r"/>
                      <a:r>
                        <a:rPr lang="en-US" sz="900" b="1" dirty="0"/>
                        <a:t>Updated analysis</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t>22.9 mo</a:t>
                      </a:r>
                    </a:p>
                    <a:p>
                      <a:pPr algn="ctr"/>
                      <a:r>
                        <a:rPr lang="en-US" sz="900" b="1" dirty="0"/>
                        <a:t>(21.2-24.5)</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b="1" dirty="0"/>
                        <a:t>16.8 mo</a:t>
                      </a:r>
                    </a:p>
                    <a:p>
                      <a:pPr algn="ctr"/>
                      <a:r>
                        <a:rPr lang="en-US" sz="900" b="1" dirty="0"/>
                        <a:t>(14.1-19.5)</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b="1" dirty="0"/>
                        <a:t>0.69</a:t>
                      </a:r>
                    </a:p>
                    <a:p>
                      <a:pPr algn="l"/>
                      <a:r>
                        <a:rPr lang="en-US" sz="900" b="1" dirty="0"/>
                        <a:t>(0.55-0.86)</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3394673"/>
                  </a:ext>
                </a:extLst>
              </a:tr>
            </a:tbl>
          </a:graphicData>
        </a:graphic>
      </p:graphicFrame>
      <p:sp>
        <p:nvSpPr>
          <p:cNvPr id="3" name="Rectangle 2">
            <a:extLst>
              <a:ext uri="{FF2B5EF4-FFF2-40B4-BE49-F238E27FC236}">
                <a16:creationId xmlns:a16="http://schemas.microsoft.com/office/drawing/2014/main" id="{CFBBEC44-4CB4-476F-9EAA-08F548F9D53F}"/>
              </a:ext>
            </a:extLst>
          </p:cNvPr>
          <p:cNvSpPr/>
          <p:nvPr/>
        </p:nvSpPr>
        <p:spPr>
          <a:xfrm>
            <a:off x="5801360" y="6360680"/>
            <a:ext cx="6106160" cy="324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156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a number of patients&#10;&#10;Description automatically generated">
            <a:extLst>
              <a:ext uri="{FF2B5EF4-FFF2-40B4-BE49-F238E27FC236}">
                <a16:creationId xmlns:a16="http://schemas.microsoft.com/office/drawing/2014/main" id="{E06867D7-AAE0-90F1-218F-868CC959F4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1455" y="1142208"/>
            <a:ext cx="6017173" cy="3779520"/>
          </a:xfrm>
          <a:prstGeom prst="rect">
            <a:avLst/>
          </a:prstGeom>
        </p:spPr>
      </p:pic>
      <p:pic>
        <p:nvPicPr>
          <p:cNvPr id="6" name="Picture 5" descr="A graph of a number of patients&#10;&#10;Description automatically generated">
            <a:extLst>
              <a:ext uri="{FF2B5EF4-FFF2-40B4-BE49-F238E27FC236}">
                <a16:creationId xmlns:a16="http://schemas.microsoft.com/office/drawing/2014/main" id="{4670DDB5-57C0-1D8D-B8D9-746EA7D69E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87" y="1139076"/>
            <a:ext cx="6017173" cy="3779520"/>
          </a:xfrm>
          <a:prstGeom prst="rect">
            <a:avLst/>
          </a:prstGeom>
        </p:spPr>
      </p:pic>
      <p:sp>
        <p:nvSpPr>
          <p:cNvPr id="4" name="Text Placeholder 3">
            <a:extLst>
              <a:ext uri="{FF2B5EF4-FFF2-40B4-BE49-F238E27FC236}">
                <a16:creationId xmlns:a16="http://schemas.microsoft.com/office/drawing/2014/main" id="{338B2439-5083-4DA3-9E44-5AA6D3E9801E}"/>
              </a:ext>
            </a:extLst>
          </p:cNvPr>
          <p:cNvSpPr>
            <a:spLocks noGrp="1"/>
          </p:cNvSpPr>
          <p:nvPr>
            <p:ph type="body" idx="4294967295"/>
          </p:nvPr>
        </p:nvSpPr>
        <p:spPr>
          <a:xfrm>
            <a:off x="500433" y="4964316"/>
            <a:ext cx="11691567" cy="726864"/>
          </a:xfrm>
          <a:prstGeom prst="rect">
            <a:avLst/>
          </a:prstGeom>
        </p:spPr>
        <p:txBody>
          <a:bodyPr/>
          <a:lstStyle/>
          <a:p>
            <a:pPr marL="228594" indent="-228594">
              <a:buFont typeface="Arial" panose="020B0604020202020204" pitchFamily="34" charset="0"/>
              <a:buChar char="•"/>
            </a:pPr>
            <a:r>
              <a:rPr lang="en-US" sz="1600" kern="100" spc="-40" dirty="0">
                <a:solidFill>
                  <a:schemeClr val="tx1"/>
                </a:solidFill>
                <a:latin typeface="+mn-lt"/>
                <a:ea typeface="Calibri" panose="020F0502020204030204" pitchFamily="34" charset="0"/>
                <a:cs typeface="Times New Roman" panose="02020603050405020304" pitchFamily="18" charset="0"/>
              </a:rPr>
              <a:t>Median PFS was consistent with results from the primary analysis,</a:t>
            </a:r>
            <a:r>
              <a:rPr lang="en-US" sz="1600" kern="100" spc="-40" baseline="30000" dirty="0">
                <a:solidFill>
                  <a:schemeClr val="tx1"/>
                </a:solidFill>
                <a:latin typeface="+mn-lt"/>
                <a:ea typeface="Calibri" panose="020F0502020204030204" pitchFamily="34" charset="0"/>
                <a:cs typeface="Times New Roman" panose="02020603050405020304" pitchFamily="18" charset="0"/>
              </a:rPr>
              <a:t>1</a:t>
            </a:r>
            <a:r>
              <a:rPr lang="en-US" sz="1600" kern="100" spc="-40" dirty="0">
                <a:solidFill>
                  <a:schemeClr val="tx1"/>
                </a:solidFill>
                <a:latin typeface="+mn-lt"/>
                <a:ea typeface="Calibri" panose="020F0502020204030204" pitchFamily="34" charset="0"/>
                <a:cs typeface="Times New Roman" panose="02020603050405020304" pitchFamily="18" charset="0"/>
              </a:rPr>
              <a:t> showing a reduction in risk of disease progression or death of 63% and 64% in the HR+ cohort and all patients, respectively, for the T-DXd arm compared with the TPC arm</a:t>
            </a:r>
          </a:p>
        </p:txBody>
      </p:sp>
      <p:sp>
        <p:nvSpPr>
          <p:cNvPr id="2" name="Text Placeholder 4">
            <a:extLst>
              <a:ext uri="{FF2B5EF4-FFF2-40B4-BE49-F238E27FC236}">
                <a16:creationId xmlns:a16="http://schemas.microsoft.com/office/drawing/2014/main" id="{3B10B0E2-77E6-AD5C-02DE-633C8A6C38C5}"/>
              </a:ext>
            </a:extLst>
          </p:cNvPr>
          <p:cNvSpPr txBox="1">
            <a:spLocks/>
          </p:cNvSpPr>
          <p:nvPr/>
        </p:nvSpPr>
        <p:spPr>
          <a:xfrm>
            <a:off x="2360388" y="6360680"/>
            <a:ext cx="3201037" cy="2359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09585" indent="-304792" defTabSz="1219170">
              <a:spcBef>
                <a:spcPts val="427"/>
              </a:spcBef>
              <a:buClr>
                <a:srgbClr val="05416B"/>
              </a:buClr>
              <a:buSzPts val="1600"/>
            </a:pPr>
            <a:r>
              <a:rPr lang="en-US" sz="1200" b="1" kern="0" dirty="0">
                <a:solidFill>
                  <a:srgbClr val="C9473E"/>
                </a:solidFill>
                <a:sym typeface="Arial Narrow"/>
              </a:rPr>
              <a:t>Shanu Modi, MD</a:t>
            </a:r>
            <a:endParaRPr lang="en-CH" sz="1200" b="1" kern="0" dirty="0">
              <a:solidFill>
                <a:srgbClr val="C9473E"/>
              </a:solidFill>
              <a:sym typeface="Arial Narrow"/>
            </a:endParaRPr>
          </a:p>
        </p:txBody>
      </p:sp>
      <p:sp>
        <p:nvSpPr>
          <p:cNvPr id="9" name="Title 2">
            <a:extLst>
              <a:ext uri="{FF2B5EF4-FFF2-40B4-BE49-F238E27FC236}">
                <a16:creationId xmlns:a16="http://schemas.microsoft.com/office/drawing/2014/main" id="{6D624E6B-7667-96EC-9E1C-73F6FA9964C9}"/>
              </a:ext>
            </a:extLst>
          </p:cNvPr>
          <p:cNvSpPr txBox="1">
            <a:spLocks/>
          </p:cNvSpPr>
          <p:nvPr/>
        </p:nvSpPr>
        <p:spPr>
          <a:xfrm>
            <a:off x="500614" y="535923"/>
            <a:ext cx="11213020" cy="576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pPr defTabSz="1219170"/>
            <a:r>
              <a:rPr lang="en-US" sz="2933" kern="0" dirty="0">
                <a:latin typeface="Arial"/>
              </a:rPr>
              <a:t>Progression-Free Survival (by </a:t>
            </a:r>
            <a:r>
              <a:rPr lang="en-US" sz="2933" kern="0" dirty="0" err="1">
                <a:latin typeface="Arial"/>
              </a:rPr>
              <a:t>Investigator</a:t>
            </a:r>
            <a:r>
              <a:rPr lang="en-US" sz="2933" kern="0" baseline="30000" dirty="0" err="1">
                <a:latin typeface="Arial"/>
              </a:rPr>
              <a:t>a</a:t>
            </a:r>
            <a:r>
              <a:rPr lang="en-US" sz="2933" kern="0" dirty="0">
                <a:latin typeface="Arial"/>
              </a:rPr>
              <a:t>)</a:t>
            </a:r>
          </a:p>
        </p:txBody>
      </p:sp>
      <p:sp>
        <p:nvSpPr>
          <p:cNvPr id="23" name="TextBox 22">
            <a:extLst>
              <a:ext uri="{FF2B5EF4-FFF2-40B4-BE49-F238E27FC236}">
                <a16:creationId xmlns:a16="http://schemas.microsoft.com/office/drawing/2014/main" id="{E4865F8A-8C0C-4D58-5ED7-5B1EC30F57CF}"/>
              </a:ext>
            </a:extLst>
          </p:cNvPr>
          <p:cNvSpPr txBox="1"/>
          <p:nvPr/>
        </p:nvSpPr>
        <p:spPr>
          <a:xfrm>
            <a:off x="530804" y="5630501"/>
            <a:ext cx="11182829" cy="653128"/>
          </a:xfrm>
          <a:prstGeom prst="rect">
            <a:avLst/>
          </a:prstGeom>
          <a:noFill/>
        </p:spPr>
        <p:txBody>
          <a:bodyPr wrap="square" rtlCol="0" anchor="b">
            <a:spAutoFit/>
          </a:bodyPr>
          <a:lstStyle/>
          <a:p>
            <a:pPr defTabSz="1219170">
              <a:lnSpc>
                <a:spcPct val="107000"/>
              </a:lnSpc>
              <a:buClr>
                <a:srgbClr val="000000"/>
              </a:buClr>
            </a:pPr>
            <a:r>
              <a:rPr lang="en-US" sz="867" kern="100" dirty="0">
                <a:solidFill>
                  <a:srgbClr val="000000"/>
                </a:solidFill>
                <a:latin typeface="Arial"/>
                <a:ea typeface="Calibri" panose="020F0502020204030204" pitchFamily="34" charset="0"/>
                <a:cs typeface="Times New Roman" panose="02020603050405020304" pitchFamily="18" charset="0"/>
                <a:sym typeface="Arial"/>
              </a:rPr>
              <a:t>BICR, blinded independent central review; HR, hormone receptor; mo, month; PFS, progression-free survival; T-DXd, trastuzumab deruxtecan; TPC, treatment of physician’s choice.</a:t>
            </a:r>
          </a:p>
          <a:p>
            <a:pPr defTabSz="1219170">
              <a:lnSpc>
                <a:spcPct val="107000"/>
              </a:lnSpc>
              <a:buClr>
                <a:srgbClr val="000000"/>
              </a:buClr>
            </a:pPr>
            <a:r>
              <a:rPr lang="da-DK" sz="867" kern="100" baseline="30000" dirty="0">
                <a:solidFill>
                  <a:srgbClr val="000000"/>
                </a:solidFill>
                <a:latin typeface="Arial"/>
                <a:ea typeface="Calibri" panose="020F0502020204030204" pitchFamily="34" charset="0"/>
                <a:cs typeface="Times New Roman" panose="02020603050405020304" pitchFamily="18" charset="0"/>
                <a:sym typeface="Arial"/>
              </a:rPr>
              <a:t>a</a:t>
            </a:r>
            <a:r>
              <a:rPr lang="da-DK" sz="867" kern="100" dirty="0">
                <a:solidFill>
                  <a:srgbClr val="000000"/>
                </a:solidFill>
                <a:latin typeface="Arial"/>
                <a:ea typeface="Calibri" panose="020F0502020204030204" pitchFamily="34" charset="0"/>
                <a:cs typeface="Times New Roman" panose="02020603050405020304" pitchFamily="18" charset="0"/>
                <a:sym typeface="Arial"/>
              </a:rPr>
              <a:t>PFS by BICR was stopped after the primary analysis as final PFS by BICR was achieved. At primary analysis, PFS by BICR for HR+ cohort was 10.1 mo and 5.4 mo for T-DXd and TPC, respectively (hazard ratio, 0.51). For all patients, the PFS by BICR was 9.9 mo and 5.1 mo for T-DXd and TPC, respectively (hazard ratio, 0.50). The updated analysis is based on PFS by investigator.</a:t>
            </a:r>
          </a:p>
          <a:p>
            <a:pPr defTabSz="1219170">
              <a:lnSpc>
                <a:spcPct val="107000"/>
              </a:lnSpc>
              <a:buClr>
                <a:srgbClr val="000000"/>
              </a:buClr>
            </a:pPr>
            <a:r>
              <a:rPr lang="da-DK" sz="867" kern="100" dirty="0">
                <a:solidFill>
                  <a:srgbClr val="000000"/>
                </a:solidFill>
                <a:latin typeface="Arial"/>
                <a:ea typeface="Calibri" panose="020F0502020204030204" pitchFamily="34" charset="0"/>
                <a:cs typeface="Times New Roman" panose="02020603050405020304" pitchFamily="18" charset="0"/>
                <a:sym typeface="Arial"/>
              </a:rPr>
              <a:t>1. Modi S et al. </a:t>
            </a:r>
            <a:r>
              <a:rPr lang="da-DK" sz="867" i="1" kern="100" dirty="0">
                <a:solidFill>
                  <a:srgbClr val="000000"/>
                </a:solidFill>
                <a:latin typeface="Arial"/>
                <a:ea typeface="Calibri" panose="020F0502020204030204" pitchFamily="34" charset="0"/>
                <a:cs typeface="Times New Roman" panose="02020603050405020304" pitchFamily="18" charset="0"/>
                <a:sym typeface="Arial"/>
              </a:rPr>
              <a:t>N Engl J Med</a:t>
            </a:r>
            <a:r>
              <a:rPr lang="da-DK" sz="867" kern="100" dirty="0">
                <a:solidFill>
                  <a:srgbClr val="000000"/>
                </a:solidFill>
                <a:latin typeface="Arial"/>
                <a:ea typeface="Calibri" panose="020F0502020204030204" pitchFamily="34" charset="0"/>
                <a:cs typeface="Times New Roman" panose="02020603050405020304" pitchFamily="18" charset="0"/>
                <a:sym typeface="Arial"/>
              </a:rPr>
              <a:t>. 2022;387:9-20.</a:t>
            </a:r>
          </a:p>
        </p:txBody>
      </p:sp>
      <p:sp>
        <p:nvSpPr>
          <p:cNvPr id="15" name="TextBox 14">
            <a:extLst>
              <a:ext uri="{FF2B5EF4-FFF2-40B4-BE49-F238E27FC236}">
                <a16:creationId xmlns:a16="http://schemas.microsoft.com/office/drawing/2014/main" id="{8023975B-CAD6-89EE-296E-0B89290C3439}"/>
              </a:ext>
            </a:extLst>
          </p:cNvPr>
          <p:cNvSpPr txBox="1"/>
          <p:nvPr/>
        </p:nvSpPr>
        <p:spPr>
          <a:xfrm>
            <a:off x="2569435" y="877050"/>
            <a:ext cx="1329210" cy="338554"/>
          </a:xfrm>
          <a:prstGeom prst="rect">
            <a:avLst/>
          </a:prstGeom>
          <a:noFill/>
        </p:spPr>
        <p:txBody>
          <a:bodyPr wrap="none" rtlCol="0">
            <a:spAutoFit/>
          </a:bodyPr>
          <a:lstStyle/>
          <a:p>
            <a:pPr algn="ctr" defTabSz="1219170">
              <a:buClr>
                <a:srgbClr val="000000"/>
              </a:buClr>
            </a:pPr>
            <a:r>
              <a:rPr lang="en-US" sz="1600" b="1" kern="0" dirty="0">
                <a:solidFill>
                  <a:srgbClr val="000000"/>
                </a:solidFill>
                <a:latin typeface="Arial"/>
                <a:cs typeface="Arial"/>
                <a:sym typeface="Arial"/>
              </a:rPr>
              <a:t>HR+ Cohort</a:t>
            </a:r>
          </a:p>
        </p:txBody>
      </p:sp>
      <p:sp>
        <p:nvSpPr>
          <p:cNvPr id="16" name="TextBox 15">
            <a:extLst>
              <a:ext uri="{FF2B5EF4-FFF2-40B4-BE49-F238E27FC236}">
                <a16:creationId xmlns:a16="http://schemas.microsoft.com/office/drawing/2014/main" id="{8D442E52-A361-47B7-F8AD-07EBD4086125}"/>
              </a:ext>
            </a:extLst>
          </p:cNvPr>
          <p:cNvSpPr txBox="1"/>
          <p:nvPr/>
        </p:nvSpPr>
        <p:spPr>
          <a:xfrm>
            <a:off x="8836393" y="878680"/>
            <a:ext cx="1303562" cy="338554"/>
          </a:xfrm>
          <a:prstGeom prst="rect">
            <a:avLst/>
          </a:prstGeom>
          <a:noFill/>
        </p:spPr>
        <p:txBody>
          <a:bodyPr wrap="none" rtlCol="0">
            <a:spAutoFit/>
          </a:bodyPr>
          <a:lstStyle/>
          <a:p>
            <a:pPr algn="ctr" defTabSz="1219170">
              <a:buClr>
                <a:srgbClr val="000000"/>
              </a:buClr>
            </a:pPr>
            <a:r>
              <a:rPr lang="en-US" sz="1600" b="1" kern="0" dirty="0">
                <a:solidFill>
                  <a:srgbClr val="000000"/>
                </a:solidFill>
                <a:latin typeface="Arial"/>
                <a:cs typeface="Arial"/>
                <a:sym typeface="Arial"/>
              </a:rPr>
              <a:t>All Patients</a:t>
            </a:r>
          </a:p>
        </p:txBody>
      </p:sp>
      <p:graphicFrame>
        <p:nvGraphicFramePr>
          <p:cNvPr id="17" name="Table 10">
            <a:extLst>
              <a:ext uri="{FF2B5EF4-FFF2-40B4-BE49-F238E27FC236}">
                <a16:creationId xmlns:a16="http://schemas.microsoft.com/office/drawing/2014/main" id="{3507D3F2-0FA2-B940-D4D7-740C47921DBF}"/>
              </a:ext>
            </a:extLst>
          </p:cNvPr>
          <p:cNvGraphicFramePr>
            <a:graphicFrameLocks noGrp="1"/>
          </p:cNvGraphicFramePr>
          <p:nvPr/>
        </p:nvGraphicFramePr>
        <p:xfrm>
          <a:off x="2184402" y="1218505"/>
          <a:ext cx="4311530" cy="1219200"/>
        </p:xfrm>
        <a:graphic>
          <a:graphicData uri="http://schemas.openxmlformats.org/drawingml/2006/table">
            <a:tbl>
              <a:tblPr firstRow="1" bandRow="1">
                <a:tableStyleId>{5940675A-B579-460E-94D1-54222C63F5DA}</a:tableStyleId>
              </a:tblPr>
              <a:tblGrid>
                <a:gridCol w="1752599">
                  <a:extLst>
                    <a:ext uri="{9D8B030D-6E8A-4147-A177-3AD203B41FA5}">
                      <a16:colId xmlns:a16="http://schemas.microsoft.com/office/drawing/2014/main" val="1285726488"/>
                    </a:ext>
                  </a:extLst>
                </a:gridCol>
                <a:gridCol w="831851">
                  <a:extLst>
                    <a:ext uri="{9D8B030D-6E8A-4147-A177-3AD203B41FA5}">
                      <a16:colId xmlns:a16="http://schemas.microsoft.com/office/drawing/2014/main" val="103459706"/>
                    </a:ext>
                  </a:extLst>
                </a:gridCol>
                <a:gridCol w="831851">
                  <a:extLst>
                    <a:ext uri="{9D8B030D-6E8A-4147-A177-3AD203B41FA5}">
                      <a16:colId xmlns:a16="http://schemas.microsoft.com/office/drawing/2014/main" val="293757630"/>
                    </a:ext>
                  </a:extLst>
                </a:gridCol>
                <a:gridCol w="895229">
                  <a:extLst>
                    <a:ext uri="{9D8B030D-6E8A-4147-A177-3AD203B41FA5}">
                      <a16:colId xmlns:a16="http://schemas.microsoft.com/office/drawing/2014/main" val="2353570026"/>
                    </a:ext>
                  </a:extLst>
                </a:gridCol>
              </a:tblGrid>
              <a:tr h="406400">
                <a:tc>
                  <a:txBody>
                    <a:bodyPr/>
                    <a:lstStyle/>
                    <a:p>
                      <a:pPr algn="r"/>
                      <a:r>
                        <a:rPr lang="en-US" sz="900" dirty="0"/>
                        <a:t>Median</a:t>
                      </a:r>
                    </a:p>
                    <a:p>
                      <a:pPr algn="r"/>
                      <a:r>
                        <a:rPr lang="en-US" sz="900" dirty="0"/>
                        <a:t>(95% CI)</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rPr>
                        <a:t>T-DXd</a:t>
                      </a:r>
                    </a:p>
                    <a:p>
                      <a:pPr algn="ctr"/>
                      <a:r>
                        <a:rPr lang="en-US" sz="900" b="1" dirty="0">
                          <a:solidFill>
                            <a:schemeClr val="bg1"/>
                          </a:solidFill>
                        </a:rPr>
                        <a:t>(n = 331)</a:t>
                      </a:r>
                    </a:p>
                  </a:txBody>
                  <a:tcPr marL="121920" marR="121920" marT="60960" marB="60960">
                    <a:lnL w="12700" cap="flat" cmpd="sng" algn="ctr">
                      <a:solidFill>
                        <a:schemeClr val="tx1"/>
                      </a:solidFill>
                      <a:prstDash val="solid"/>
                      <a:round/>
                      <a:headEnd type="none" w="med" len="med"/>
                      <a:tailEnd type="none" w="med" len="med"/>
                    </a:lnL>
                    <a:solidFill>
                      <a:srgbClr val="00447C"/>
                    </a:solidFill>
                  </a:tcPr>
                </a:tc>
                <a:tc>
                  <a:txBody>
                    <a:bodyPr/>
                    <a:lstStyle/>
                    <a:p>
                      <a:pPr algn="ctr"/>
                      <a:r>
                        <a:rPr lang="en-US" sz="900" b="1" dirty="0">
                          <a:solidFill>
                            <a:schemeClr val="bg1"/>
                          </a:solidFill>
                        </a:rPr>
                        <a:t>TPC </a:t>
                      </a:r>
                    </a:p>
                    <a:p>
                      <a:pPr algn="ctr"/>
                      <a:r>
                        <a:rPr lang="en-US" sz="900" b="1" dirty="0">
                          <a:solidFill>
                            <a:schemeClr val="bg1"/>
                          </a:solidFill>
                        </a:rPr>
                        <a:t>(n = 163)</a:t>
                      </a:r>
                    </a:p>
                  </a:txBody>
                  <a:tcPr marL="121920" marR="121920" marT="60960" marB="60960">
                    <a:lnR w="12700" cap="flat" cmpd="sng" algn="ctr">
                      <a:solidFill>
                        <a:schemeClr val="tx1"/>
                      </a:solidFill>
                      <a:prstDash val="solid"/>
                      <a:round/>
                      <a:headEnd type="none" w="med" len="med"/>
                      <a:tailEnd type="none" w="med" len="med"/>
                    </a:lnR>
                    <a:solidFill>
                      <a:srgbClr val="828283"/>
                    </a:solidFill>
                  </a:tcPr>
                </a:tc>
                <a:tc>
                  <a:txBody>
                    <a:bodyPr/>
                    <a:lstStyle/>
                    <a:p>
                      <a:pPr algn="l"/>
                      <a:r>
                        <a:rPr lang="en-US" sz="900" dirty="0"/>
                        <a:t>Hazard ratio</a:t>
                      </a:r>
                    </a:p>
                    <a:p>
                      <a:pPr algn="l"/>
                      <a:r>
                        <a:rPr lang="en-US" sz="900" dirty="0"/>
                        <a:t>(95% CI)</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101224"/>
                  </a:ext>
                </a:extLst>
              </a:tr>
              <a:tr h="406400">
                <a:tc>
                  <a:txBody>
                    <a:bodyPr/>
                    <a:lstStyle/>
                    <a:p>
                      <a:pPr algn="r"/>
                      <a:r>
                        <a:rPr lang="en-US" sz="900" dirty="0">
                          <a:solidFill>
                            <a:schemeClr val="tx1"/>
                          </a:solidFill>
                        </a:rPr>
                        <a:t>Primary</a:t>
                      </a:r>
                    </a:p>
                    <a:p>
                      <a:pPr algn="r"/>
                      <a:r>
                        <a:rPr lang="en-US" sz="900" dirty="0">
                          <a:solidFill>
                            <a:schemeClr val="tx1"/>
                          </a:solidFill>
                        </a:rPr>
                        <a:t>analysis</a:t>
                      </a:r>
                    </a:p>
                  </a:txBody>
                  <a:tcPr marL="121920" marR="121920" marT="60960" marB="6096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solidFill>
                            <a:schemeClr val="tx1"/>
                          </a:solidFill>
                        </a:rPr>
                        <a:t>9.6 mo</a:t>
                      </a:r>
                    </a:p>
                    <a:p>
                      <a:pPr algn="ctr"/>
                      <a:r>
                        <a:rPr lang="en-US" sz="900" dirty="0">
                          <a:solidFill>
                            <a:schemeClr val="tx1"/>
                          </a:solidFill>
                        </a:rPr>
                        <a:t>(8.4-10.0)</a:t>
                      </a:r>
                    </a:p>
                  </a:txBody>
                  <a:tcPr marL="121920" marR="121920" marT="60960" marB="60960" anchor="ctr">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dirty="0">
                          <a:solidFill>
                            <a:schemeClr val="tx1"/>
                          </a:solidFill>
                        </a:rPr>
                        <a:t>4.2 mo</a:t>
                      </a:r>
                    </a:p>
                    <a:p>
                      <a:pPr algn="ctr"/>
                      <a:r>
                        <a:rPr lang="en-US" sz="900" dirty="0">
                          <a:solidFill>
                            <a:schemeClr val="tx1"/>
                          </a:solidFill>
                        </a:rPr>
                        <a:t>(3.4-4.9)</a:t>
                      </a:r>
                    </a:p>
                  </a:txBody>
                  <a:tcPr marL="121920" marR="121920" marT="60960" marB="60960" anchor="ctr">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dirty="0">
                          <a:solidFill>
                            <a:schemeClr val="tx1"/>
                          </a:solidFill>
                        </a:rPr>
                        <a:t>0.37</a:t>
                      </a:r>
                    </a:p>
                    <a:p>
                      <a:pPr algn="l"/>
                      <a:r>
                        <a:rPr lang="en-US" sz="900" dirty="0">
                          <a:solidFill>
                            <a:schemeClr val="tx1"/>
                          </a:solidFill>
                        </a:rPr>
                        <a:t>(0.30-0.47)</a:t>
                      </a:r>
                    </a:p>
                  </a:txBody>
                  <a:tcPr marL="121920" marR="121920" marT="60960" marB="6096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9842352"/>
                  </a:ext>
                </a:extLst>
              </a:tr>
              <a:tr h="406400">
                <a:tc>
                  <a:txBody>
                    <a:bodyPr/>
                    <a:lstStyle/>
                    <a:p>
                      <a:pPr algn="r"/>
                      <a:r>
                        <a:rPr lang="en-US" sz="900" b="1" dirty="0"/>
                        <a:t>Updated</a:t>
                      </a:r>
                    </a:p>
                    <a:p>
                      <a:pPr algn="r"/>
                      <a:r>
                        <a:rPr lang="en-US" sz="900" b="1" dirty="0"/>
                        <a:t>analysis</a:t>
                      </a:r>
                    </a:p>
                  </a:txBody>
                  <a:tcPr marL="121920" marR="121920" marT="60960" marB="6096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t>9.6 mo </a:t>
                      </a:r>
                    </a:p>
                    <a:p>
                      <a:pPr algn="ctr"/>
                      <a:r>
                        <a:rPr lang="en-US" sz="900" b="1" dirty="0"/>
                        <a:t>(8.4-10.0)</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b="1" dirty="0"/>
                        <a:t>4.2 mo</a:t>
                      </a:r>
                    </a:p>
                    <a:p>
                      <a:pPr algn="ctr"/>
                      <a:r>
                        <a:rPr lang="en-US" sz="900" b="1" dirty="0"/>
                        <a:t>(3.4-4.9)</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b="1" dirty="0"/>
                        <a:t>0.37</a:t>
                      </a:r>
                    </a:p>
                    <a:p>
                      <a:pPr algn="l"/>
                      <a:r>
                        <a:rPr lang="en-US" sz="900" b="1" dirty="0"/>
                        <a:t>(0.30-0.46)</a:t>
                      </a:r>
                    </a:p>
                  </a:txBody>
                  <a:tcPr marL="121920" marR="121920" marT="60960" marB="6096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3394673"/>
                  </a:ext>
                </a:extLst>
              </a:tr>
            </a:tbl>
          </a:graphicData>
        </a:graphic>
      </p:graphicFrame>
      <p:graphicFrame>
        <p:nvGraphicFramePr>
          <p:cNvPr id="25" name="Table 10">
            <a:extLst>
              <a:ext uri="{FF2B5EF4-FFF2-40B4-BE49-F238E27FC236}">
                <a16:creationId xmlns:a16="http://schemas.microsoft.com/office/drawing/2014/main" id="{2D59A5F5-2D1F-F679-BC4F-ACF1676CABA0}"/>
              </a:ext>
            </a:extLst>
          </p:cNvPr>
          <p:cNvGraphicFramePr>
            <a:graphicFrameLocks noGrp="1"/>
          </p:cNvGraphicFramePr>
          <p:nvPr/>
        </p:nvGraphicFramePr>
        <p:xfrm>
          <a:off x="7851326" y="1218505"/>
          <a:ext cx="4311530" cy="1219200"/>
        </p:xfrm>
        <a:graphic>
          <a:graphicData uri="http://schemas.openxmlformats.org/drawingml/2006/table">
            <a:tbl>
              <a:tblPr firstRow="1" bandRow="1">
                <a:tableStyleId>{5940675A-B579-460E-94D1-54222C63F5DA}</a:tableStyleId>
              </a:tblPr>
              <a:tblGrid>
                <a:gridCol w="1752599">
                  <a:extLst>
                    <a:ext uri="{9D8B030D-6E8A-4147-A177-3AD203B41FA5}">
                      <a16:colId xmlns:a16="http://schemas.microsoft.com/office/drawing/2014/main" val="1285726488"/>
                    </a:ext>
                  </a:extLst>
                </a:gridCol>
                <a:gridCol w="831851">
                  <a:extLst>
                    <a:ext uri="{9D8B030D-6E8A-4147-A177-3AD203B41FA5}">
                      <a16:colId xmlns:a16="http://schemas.microsoft.com/office/drawing/2014/main" val="103459706"/>
                    </a:ext>
                  </a:extLst>
                </a:gridCol>
                <a:gridCol w="831851">
                  <a:extLst>
                    <a:ext uri="{9D8B030D-6E8A-4147-A177-3AD203B41FA5}">
                      <a16:colId xmlns:a16="http://schemas.microsoft.com/office/drawing/2014/main" val="293757630"/>
                    </a:ext>
                  </a:extLst>
                </a:gridCol>
                <a:gridCol w="895229">
                  <a:extLst>
                    <a:ext uri="{9D8B030D-6E8A-4147-A177-3AD203B41FA5}">
                      <a16:colId xmlns:a16="http://schemas.microsoft.com/office/drawing/2014/main" val="2353570026"/>
                    </a:ext>
                  </a:extLst>
                </a:gridCol>
              </a:tblGrid>
              <a:tr h="406400">
                <a:tc>
                  <a:txBody>
                    <a:bodyPr/>
                    <a:lstStyle/>
                    <a:p>
                      <a:pPr algn="r"/>
                      <a:r>
                        <a:rPr lang="en-US" sz="900" dirty="0"/>
                        <a:t>Median</a:t>
                      </a:r>
                    </a:p>
                    <a:p>
                      <a:pPr algn="r"/>
                      <a:r>
                        <a:rPr lang="en-US" sz="900" dirty="0"/>
                        <a:t>(95% CI)</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rPr>
                        <a:t>T-DXd</a:t>
                      </a:r>
                    </a:p>
                    <a:p>
                      <a:pPr algn="ctr"/>
                      <a:r>
                        <a:rPr lang="en-US" sz="900" b="1" dirty="0">
                          <a:solidFill>
                            <a:schemeClr val="bg1"/>
                          </a:solidFill>
                        </a:rPr>
                        <a:t>(n = 373)</a:t>
                      </a:r>
                    </a:p>
                  </a:txBody>
                  <a:tcPr marL="121920" marR="121920" marT="60960" marB="60960">
                    <a:lnL w="12700" cap="flat" cmpd="sng" algn="ctr">
                      <a:solidFill>
                        <a:schemeClr val="tx1"/>
                      </a:solidFill>
                      <a:prstDash val="solid"/>
                      <a:round/>
                      <a:headEnd type="none" w="med" len="med"/>
                      <a:tailEnd type="none" w="med" len="med"/>
                    </a:lnL>
                    <a:solidFill>
                      <a:srgbClr val="00447C"/>
                    </a:solidFill>
                  </a:tcPr>
                </a:tc>
                <a:tc>
                  <a:txBody>
                    <a:bodyPr/>
                    <a:lstStyle/>
                    <a:p>
                      <a:pPr algn="ctr"/>
                      <a:r>
                        <a:rPr lang="en-US" sz="900" b="1" dirty="0">
                          <a:solidFill>
                            <a:schemeClr val="bg1"/>
                          </a:solidFill>
                        </a:rPr>
                        <a:t>TPC </a:t>
                      </a:r>
                    </a:p>
                    <a:p>
                      <a:pPr algn="ctr"/>
                      <a:r>
                        <a:rPr lang="en-US" sz="900" b="1" dirty="0">
                          <a:solidFill>
                            <a:schemeClr val="bg1"/>
                          </a:solidFill>
                        </a:rPr>
                        <a:t>(n = 184)</a:t>
                      </a:r>
                    </a:p>
                  </a:txBody>
                  <a:tcPr marL="121920" marR="121920" marT="60960" marB="60960">
                    <a:lnR w="12700" cap="flat" cmpd="sng" algn="ctr">
                      <a:solidFill>
                        <a:schemeClr val="tx1"/>
                      </a:solidFill>
                      <a:prstDash val="solid"/>
                      <a:round/>
                      <a:headEnd type="none" w="med" len="med"/>
                      <a:tailEnd type="none" w="med" len="med"/>
                    </a:lnR>
                    <a:solidFill>
                      <a:srgbClr val="828283"/>
                    </a:solidFill>
                  </a:tcPr>
                </a:tc>
                <a:tc>
                  <a:txBody>
                    <a:bodyPr/>
                    <a:lstStyle/>
                    <a:p>
                      <a:pPr algn="l"/>
                      <a:r>
                        <a:rPr lang="en-US" sz="900" dirty="0"/>
                        <a:t>Hazard ratio</a:t>
                      </a:r>
                    </a:p>
                    <a:p>
                      <a:pPr algn="l"/>
                      <a:r>
                        <a:rPr lang="en-US" sz="900" dirty="0"/>
                        <a:t>(95% CI)</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101224"/>
                  </a:ext>
                </a:extLst>
              </a:tr>
              <a:tr h="406400">
                <a:tc>
                  <a:txBody>
                    <a:bodyPr/>
                    <a:lstStyle/>
                    <a:p>
                      <a:pPr algn="r"/>
                      <a:r>
                        <a:rPr lang="en-US" sz="900" dirty="0">
                          <a:solidFill>
                            <a:schemeClr val="tx1"/>
                          </a:solidFill>
                        </a:rPr>
                        <a:t>Primary</a:t>
                      </a:r>
                    </a:p>
                    <a:p>
                      <a:pPr algn="r"/>
                      <a:r>
                        <a:rPr lang="en-US" sz="900" dirty="0">
                          <a:solidFill>
                            <a:schemeClr val="tx1"/>
                          </a:solidFill>
                        </a:rPr>
                        <a:t>analysis</a:t>
                      </a:r>
                    </a:p>
                  </a:txBody>
                  <a:tcPr marL="121920" marR="121920" marT="60960" marB="6096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solidFill>
                            <a:schemeClr val="tx1"/>
                          </a:solidFill>
                        </a:rPr>
                        <a:t>8.8 mo</a:t>
                      </a:r>
                    </a:p>
                    <a:p>
                      <a:pPr algn="ctr"/>
                      <a:r>
                        <a:rPr lang="en-US" sz="900" dirty="0">
                          <a:solidFill>
                            <a:schemeClr val="tx1"/>
                          </a:solidFill>
                        </a:rPr>
                        <a:t>(8.3-9.8)</a:t>
                      </a:r>
                    </a:p>
                  </a:txBody>
                  <a:tcPr marL="121920" marR="121920" marT="60960" marB="60960" anchor="ctr">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dirty="0">
                          <a:solidFill>
                            <a:schemeClr val="tx1"/>
                          </a:solidFill>
                        </a:rPr>
                        <a:t>4.2 mo</a:t>
                      </a:r>
                    </a:p>
                    <a:p>
                      <a:pPr algn="ctr"/>
                      <a:r>
                        <a:rPr lang="en-US" sz="900" dirty="0">
                          <a:solidFill>
                            <a:schemeClr val="tx1"/>
                          </a:solidFill>
                        </a:rPr>
                        <a:t>(3.0-4.5)</a:t>
                      </a:r>
                    </a:p>
                  </a:txBody>
                  <a:tcPr marL="121920" marR="121920" marT="60960" marB="60960" anchor="ctr">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dirty="0">
                          <a:solidFill>
                            <a:schemeClr val="tx1"/>
                          </a:solidFill>
                        </a:rPr>
                        <a:t>0.37</a:t>
                      </a:r>
                    </a:p>
                    <a:p>
                      <a:pPr algn="l"/>
                      <a:r>
                        <a:rPr lang="en-US" sz="900" dirty="0">
                          <a:solidFill>
                            <a:schemeClr val="tx1"/>
                          </a:solidFill>
                        </a:rPr>
                        <a:t>(0.30-0.45)</a:t>
                      </a:r>
                    </a:p>
                  </a:txBody>
                  <a:tcPr marL="121920" marR="121920" marT="60960" marB="6096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9842352"/>
                  </a:ext>
                </a:extLst>
              </a:tr>
              <a:tr h="406400">
                <a:tc>
                  <a:txBody>
                    <a:bodyPr/>
                    <a:lstStyle/>
                    <a:p>
                      <a:pPr algn="r"/>
                      <a:r>
                        <a:rPr lang="en-US" sz="900" b="1" dirty="0"/>
                        <a:t>Updated</a:t>
                      </a:r>
                    </a:p>
                    <a:p>
                      <a:pPr algn="r"/>
                      <a:r>
                        <a:rPr lang="en-US" sz="900" b="1" dirty="0"/>
                        <a:t>analysis</a:t>
                      </a:r>
                    </a:p>
                  </a:txBody>
                  <a:tcPr marL="121920" marR="121920" marT="60960" marB="6096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t>8.8 mo</a:t>
                      </a:r>
                    </a:p>
                    <a:p>
                      <a:pPr algn="ctr"/>
                      <a:r>
                        <a:rPr lang="en-US" sz="900" b="1" dirty="0"/>
                        <a:t>(8.3-9.8)</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b="1" dirty="0"/>
                        <a:t>4.2 mo</a:t>
                      </a:r>
                    </a:p>
                    <a:p>
                      <a:pPr algn="ctr"/>
                      <a:r>
                        <a:rPr lang="en-US" sz="900" b="1" dirty="0"/>
                        <a:t>(3.0-4.5)</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b="1" dirty="0"/>
                        <a:t>0.36</a:t>
                      </a:r>
                    </a:p>
                    <a:p>
                      <a:pPr algn="l"/>
                      <a:r>
                        <a:rPr lang="en-US" sz="900" b="1" dirty="0"/>
                        <a:t>(0.29-0.45)</a:t>
                      </a:r>
                    </a:p>
                  </a:txBody>
                  <a:tcPr marL="121920" marR="121920" marT="60960" marB="6096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3394673"/>
                  </a:ext>
                </a:extLst>
              </a:tr>
            </a:tbl>
          </a:graphicData>
        </a:graphic>
      </p:graphicFrame>
      <p:sp>
        <p:nvSpPr>
          <p:cNvPr id="3" name="Rectangle 2">
            <a:extLst>
              <a:ext uri="{FF2B5EF4-FFF2-40B4-BE49-F238E27FC236}">
                <a16:creationId xmlns:a16="http://schemas.microsoft.com/office/drawing/2014/main" id="{EBCEC402-6D20-10BE-7090-F24AC450DA27}"/>
              </a:ext>
            </a:extLst>
          </p:cNvPr>
          <p:cNvSpPr/>
          <p:nvPr/>
        </p:nvSpPr>
        <p:spPr>
          <a:xfrm>
            <a:off x="5801360" y="6360680"/>
            <a:ext cx="6106160" cy="324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270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aph of a number of patients&#10;&#10;Description automatically generated">
            <a:extLst>
              <a:ext uri="{FF2B5EF4-FFF2-40B4-BE49-F238E27FC236}">
                <a16:creationId xmlns:a16="http://schemas.microsoft.com/office/drawing/2014/main" id="{3B32262C-1506-B208-1407-5DEC8F7159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7840" y="1283565"/>
            <a:ext cx="6019957" cy="3779520"/>
          </a:xfrm>
          <a:prstGeom prst="rect">
            <a:avLst/>
          </a:prstGeom>
        </p:spPr>
      </p:pic>
      <p:pic>
        <p:nvPicPr>
          <p:cNvPr id="11" name="Picture 10" descr="A graph of cancer patients&#10;&#10;Description automatically generated">
            <a:extLst>
              <a:ext uri="{FF2B5EF4-FFF2-40B4-BE49-F238E27FC236}">
                <a16:creationId xmlns:a16="http://schemas.microsoft.com/office/drawing/2014/main" id="{09D6A18B-602A-DF48-1DFA-9EAB475B67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00" y="1287588"/>
            <a:ext cx="5922861" cy="3780491"/>
          </a:xfrm>
          <a:prstGeom prst="rect">
            <a:avLst/>
          </a:prstGeom>
        </p:spPr>
      </p:pic>
      <p:sp>
        <p:nvSpPr>
          <p:cNvPr id="4" name="Text Placeholder 3">
            <a:extLst>
              <a:ext uri="{FF2B5EF4-FFF2-40B4-BE49-F238E27FC236}">
                <a16:creationId xmlns:a16="http://schemas.microsoft.com/office/drawing/2014/main" id="{338B2439-5083-4DA3-9E44-5AA6D3E9801E}"/>
              </a:ext>
            </a:extLst>
          </p:cNvPr>
          <p:cNvSpPr>
            <a:spLocks noGrp="1"/>
          </p:cNvSpPr>
          <p:nvPr>
            <p:ph type="body" idx="4294967295"/>
          </p:nvPr>
        </p:nvSpPr>
        <p:spPr>
          <a:xfrm>
            <a:off x="500433" y="5185851"/>
            <a:ext cx="11538361" cy="670207"/>
          </a:xfrm>
          <a:prstGeom prst="rect">
            <a:avLst/>
          </a:prstGeom>
        </p:spPr>
        <p:txBody>
          <a:bodyPr/>
          <a:lstStyle/>
          <a:p>
            <a:pPr marL="228594" indent="-228594">
              <a:buFont typeface="Arial" panose="020B0604020202020204" pitchFamily="34" charset="0"/>
              <a:buChar char="•"/>
            </a:pPr>
            <a:r>
              <a:rPr lang="en-US" sz="1733" kern="100" dirty="0">
                <a:solidFill>
                  <a:schemeClr val="tx1"/>
                </a:solidFill>
                <a:latin typeface="+mn-lt"/>
                <a:ea typeface="Calibri" panose="020F0502020204030204" pitchFamily="34" charset="0"/>
                <a:cs typeface="Times New Roman" panose="02020603050405020304" pitchFamily="18" charset="0"/>
              </a:rPr>
              <a:t>There was a 42% reduction in risk of death and 71% reduction in risk of disease progression or death for HR− patients receiving T-DXd compared with TPC</a:t>
            </a:r>
          </a:p>
        </p:txBody>
      </p:sp>
      <p:sp>
        <p:nvSpPr>
          <p:cNvPr id="8" name="Text Placeholder 4">
            <a:extLst>
              <a:ext uri="{FF2B5EF4-FFF2-40B4-BE49-F238E27FC236}">
                <a16:creationId xmlns:a16="http://schemas.microsoft.com/office/drawing/2014/main" id="{8B2DFA15-4FA1-517F-B56B-0DCD828616E4}"/>
              </a:ext>
            </a:extLst>
          </p:cNvPr>
          <p:cNvSpPr txBox="1">
            <a:spLocks/>
          </p:cNvSpPr>
          <p:nvPr/>
        </p:nvSpPr>
        <p:spPr>
          <a:xfrm>
            <a:off x="2360388" y="6360680"/>
            <a:ext cx="3201037" cy="2359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09585" indent="-304792" defTabSz="1219170">
              <a:spcBef>
                <a:spcPts val="427"/>
              </a:spcBef>
              <a:buClr>
                <a:srgbClr val="05416B"/>
              </a:buClr>
              <a:buSzPts val="1600"/>
            </a:pPr>
            <a:r>
              <a:rPr lang="en-US" sz="1200" b="1" kern="0" dirty="0">
                <a:solidFill>
                  <a:srgbClr val="C9473E"/>
                </a:solidFill>
                <a:sym typeface="Arial Narrow"/>
              </a:rPr>
              <a:t>Shanu Modi, MD</a:t>
            </a:r>
            <a:endParaRPr lang="en-CH" sz="1200" b="1" kern="0" dirty="0">
              <a:solidFill>
                <a:srgbClr val="C9473E"/>
              </a:solidFill>
              <a:sym typeface="Arial Narrow"/>
            </a:endParaRPr>
          </a:p>
        </p:txBody>
      </p:sp>
      <p:sp>
        <p:nvSpPr>
          <p:cNvPr id="5" name="Title 2">
            <a:extLst>
              <a:ext uri="{FF2B5EF4-FFF2-40B4-BE49-F238E27FC236}">
                <a16:creationId xmlns:a16="http://schemas.microsoft.com/office/drawing/2014/main" id="{BB399A11-E31C-F38A-44E1-4DB29FB3C9FF}"/>
              </a:ext>
            </a:extLst>
          </p:cNvPr>
          <p:cNvSpPr txBox="1">
            <a:spLocks/>
          </p:cNvSpPr>
          <p:nvPr/>
        </p:nvSpPr>
        <p:spPr>
          <a:xfrm>
            <a:off x="501414" y="539317"/>
            <a:ext cx="11213020" cy="576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pPr defTabSz="1219170"/>
            <a:r>
              <a:rPr lang="en-US" sz="2933" kern="0" dirty="0">
                <a:latin typeface="Arial"/>
              </a:rPr>
              <a:t>Efficacy in the HR− Cohort (Exploratory Analyses) </a:t>
            </a:r>
          </a:p>
        </p:txBody>
      </p:sp>
      <p:sp>
        <p:nvSpPr>
          <p:cNvPr id="14" name="TextBox 13">
            <a:extLst>
              <a:ext uri="{FF2B5EF4-FFF2-40B4-BE49-F238E27FC236}">
                <a16:creationId xmlns:a16="http://schemas.microsoft.com/office/drawing/2014/main" id="{F32B7E23-DB7E-250C-5C84-0FE9C1E65C0C}"/>
              </a:ext>
            </a:extLst>
          </p:cNvPr>
          <p:cNvSpPr txBox="1"/>
          <p:nvPr/>
        </p:nvSpPr>
        <p:spPr>
          <a:xfrm>
            <a:off x="535847" y="5909133"/>
            <a:ext cx="11660261" cy="367537"/>
          </a:xfrm>
          <a:prstGeom prst="rect">
            <a:avLst/>
          </a:prstGeom>
          <a:noFill/>
        </p:spPr>
        <p:txBody>
          <a:bodyPr wrap="square" rtlCol="0" anchor="b">
            <a:spAutoFit/>
          </a:bodyPr>
          <a:lstStyle/>
          <a:p>
            <a:pPr defTabSz="1219170">
              <a:lnSpc>
                <a:spcPct val="107000"/>
              </a:lnSpc>
              <a:buClr>
                <a:srgbClr val="000000"/>
              </a:buClr>
            </a:pPr>
            <a:r>
              <a:rPr lang="en-US" sz="867" kern="100" dirty="0">
                <a:solidFill>
                  <a:srgbClr val="000000"/>
                </a:solidFill>
                <a:latin typeface="Arial"/>
                <a:ea typeface="Calibri" panose="020F0502020204030204" pitchFamily="34" charset="0"/>
                <a:cs typeface="Times New Roman" panose="02020603050405020304" pitchFamily="18" charset="0"/>
                <a:sym typeface="Arial"/>
              </a:rPr>
              <a:t>BICR, blinded independent central review; HR, hormone receptor; mo, month; NE, not evaluable; OS, overall survival; T-DXd, trastuzumab deruxtecan; TPC, treatment of physician’s choice.</a:t>
            </a:r>
          </a:p>
          <a:p>
            <a:pPr defTabSz="1219170">
              <a:lnSpc>
                <a:spcPct val="107000"/>
              </a:lnSpc>
              <a:buClr>
                <a:srgbClr val="000000"/>
              </a:buClr>
            </a:pPr>
            <a:r>
              <a:rPr lang="da-DK" sz="867" kern="100" dirty="0">
                <a:solidFill>
                  <a:srgbClr val="000000"/>
                </a:solidFill>
                <a:latin typeface="Arial"/>
                <a:ea typeface="Calibri" panose="020F0502020204030204" pitchFamily="34" charset="0"/>
                <a:cs typeface="Times New Roman" panose="02020603050405020304" pitchFamily="18" charset="0"/>
                <a:sym typeface="Arial"/>
              </a:rPr>
              <a:t>1. Modi S et al. </a:t>
            </a:r>
            <a:r>
              <a:rPr lang="da-DK" sz="867" i="1" kern="100" dirty="0">
                <a:solidFill>
                  <a:srgbClr val="000000"/>
                </a:solidFill>
                <a:latin typeface="Arial"/>
                <a:ea typeface="Calibri" panose="020F0502020204030204" pitchFamily="34" charset="0"/>
                <a:cs typeface="Times New Roman" panose="02020603050405020304" pitchFamily="18" charset="0"/>
                <a:sym typeface="Arial"/>
              </a:rPr>
              <a:t>N Engl J Med</a:t>
            </a:r>
            <a:r>
              <a:rPr lang="da-DK" sz="867" kern="100" dirty="0">
                <a:solidFill>
                  <a:srgbClr val="000000"/>
                </a:solidFill>
                <a:latin typeface="Arial"/>
                <a:ea typeface="Calibri" panose="020F0502020204030204" pitchFamily="34" charset="0"/>
                <a:cs typeface="Times New Roman" panose="02020603050405020304" pitchFamily="18" charset="0"/>
                <a:sym typeface="Arial"/>
              </a:rPr>
              <a:t>. 2022;387:9-20.</a:t>
            </a:r>
          </a:p>
        </p:txBody>
      </p:sp>
      <p:sp>
        <p:nvSpPr>
          <p:cNvPr id="7" name="TextBox 6">
            <a:extLst>
              <a:ext uri="{FF2B5EF4-FFF2-40B4-BE49-F238E27FC236}">
                <a16:creationId xmlns:a16="http://schemas.microsoft.com/office/drawing/2014/main" id="{587E4539-2695-4BDB-EBD2-9512830588EE}"/>
              </a:ext>
            </a:extLst>
          </p:cNvPr>
          <p:cNvSpPr txBox="1"/>
          <p:nvPr/>
        </p:nvSpPr>
        <p:spPr>
          <a:xfrm>
            <a:off x="2365055" y="877050"/>
            <a:ext cx="1737975" cy="338554"/>
          </a:xfrm>
          <a:prstGeom prst="rect">
            <a:avLst/>
          </a:prstGeom>
          <a:noFill/>
        </p:spPr>
        <p:txBody>
          <a:bodyPr wrap="none" rtlCol="0">
            <a:spAutoFit/>
          </a:bodyPr>
          <a:lstStyle/>
          <a:p>
            <a:pPr algn="ctr" defTabSz="1219170">
              <a:buClr>
                <a:srgbClr val="000000"/>
              </a:buClr>
            </a:pPr>
            <a:r>
              <a:rPr lang="en-US" sz="1600" b="1" kern="0" dirty="0">
                <a:solidFill>
                  <a:srgbClr val="000000"/>
                </a:solidFill>
                <a:latin typeface="Arial"/>
                <a:cs typeface="Arial"/>
                <a:sym typeface="Arial"/>
              </a:rPr>
              <a:t>Overall Survival</a:t>
            </a:r>
          </a:p>
        </p:txBody>
      </p:sp>
      <p:sp>
        <p:nvSpPr>
          <p:cNvPr id="9" name="TextBox 8">
            <a:extLst>
              <a:ext uri="{FF2B5EF4-FFF2-40B4-BE49-F238E27FC236}">
                <a16:creationId xmlns:a16="http://schemas.microsoft.com/office/drawing/2014/main" id="{9219B2FD-3DD9-EF37-521D-1B0BAD9F1A52}"/>
              </a:ext>
            </a:extLst>
          </p:cNvPr>
          <p:cNvSpPr txBox="1"/>
          <p:nvPr/>
        </p:nvSpPr>
        <p:spPr>
          <a:xfrm>
            <a:off x="7291108" y="878680"/>
            <a:ext cx="4394152" cy="338554"/>
          </a:xfrm>
          <a:prstGeom prst="rect">
            <a:avLst/>
          </a:prstGeom>
          <a:noFill/>
        </p:spPr>
        <p:txBody>
          <a:bodyPr wrap="none" rtlCol="0">
            <a:spAutoFit/>
          </a:bodyPr>
          <a:lstStyle/>
          <a:p>
            <a:pPr algn="ctr" defTabSz="1219170">
              <a:buClr>
                <a:srgbClr val="000000"/>
              </a:buClr>
            </a:pPr>
            <a:r>
              <a:rPr lang="en-US" sz="1600" b="1" kern="0" dirty="0">
                <a:solidFill>
                  <a:srgbClr val="000000"/>
                </a:solidFill>
                <a:latin typeface="Arial"/>
                <a:cs typeface="Arial"/>
                <a:sym typeface="Arial"/>
              </a:rPr>
              <a:t>Progression-Free Survival (by Investigator)</a:t>
            </a:r>
          </a:p>
        </p:txBody>
      </p:sp>
      <p:graphicFrame>
        <p:nvGraphicFramePr>
          <p:cNvPr id="10" name="Table 10">
            <a:extLst>
              <a:ext uri="{FF2B5EF4-FFF2-40B4-BE49-F238E27FC236}">
                <a16:creationId xmlns:a16="http://schemas.microsoft.com/office/drawing/2014/main" id="{DF5FAEC8-E962-B1D7-79D4-599B6736494A}"/>
              </a:ext>
            </a:extLst>
          </p:cNvPr>
          <p:cNvGraphicFramePr>
            <a:graphicFrameLocks noGrp="1"/>
          </p:cNvGraphicFramePr>
          <p:nvPr/>
        </p:nvGraphicFramePr>
        <p:xfrm>
          <a:off x="3085247" y="1218505"/>
          <a:ext cx="3410683" cy="1219200"/>
        </p:xfrm>
        <a:graphic>
          <a:graphicData uri="http://schemas.openxmlformats.org/drawingml/2006/table">
            <a:tbl>
              <a:tblPr firstRow="1" bandRow="1">
                <a:tableStyleId>{5940675A-B579-460E-94D1-54222C63F5DA}</a:tableStyleId>
              </a:tblPr>
              <a:tblGrid>
                <a:gridCol w="716695">
                  <a:extLst>
                    <a:ext uri="{9D8B030D-6E8A-4147-A177-3AD203B41FA5}">
                      <a16:colId xmlns:a16="http://schemas.microsoft.com/office/drawing/2014/main" val="1285726488"/>
                    </a:ext>
                  </a:extLst>
                </a:gridCol>
                <a:gridCol w="897996">
                  <a:extLst>
                    <a:ext uri="{9D8B030D-6E8A-4147-A177-3AD203B41FA5}">
                      <a16:colId xmlns:a16="http://schemas.microsoft.com/office/drawing/2014/main" val="103459706"/>
                    </a:ext>
                  </a:extLst>
                </a:gridCol>
                <a:gridCol w="897996">
                  <a:extLst>
                    <a:ext uri="{9D8B030D-6E8A-4147-A177-3AD203B41FA5}">
                      <a16:colId xmlns:a16="http://schemas.microsoft.com/office/drawing/2014/main" val="293757630"/>
                    </a:ext>
                  </a:extLst>
                </a:gridCol>
                <a:gridCol w="897996">
                  <a:extLst>
                    <a:ext uri="{9D8B030D-6E8A-4147-A177-3AD203B41FA5}">
                      <a16:colId xmlns:a16="http://schemas.microsoft.com/office/drawing/2014/main" val="2353570026"/>
                    </a:ext>
                  </a:extLst>
                </a:gridCol>
              </a:tblGrid>
              <a:tr h="406400">
                <a:tc>
                  <a:txBody>
                    <a:bodyPr/>
                    <a:lstStyle/>
                    <a:p>
                      <a:r>
                        <a:rPr lang="en-US" sz="900" dirty="0"/>
                        <a:t>Median</a:t>
                      </a:r>
                    </a:p>
                    <a:p>
                      <a:r>
                        <a:rPr lang="en-US" sz="900" dirty="0"/>
                        <a:t>(95% CI)</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rPr>
                        <a:t>T-DXd</a:t>
                      </a:r>
                    </a:p>
                    <a:p>
                      <a:pPr algn="ctr"/>
                      <a:r>
                        <a:rPr lang="en-US" sz="900" b="1" dirty="0">
                          <a:solidFill>
                            <a:schemeClr val="bg1"/>
                          </a:solidFill>
                        </a:rPr>
                        <a:t>(n = 40)</a:t>
                      </a:r>
                    </a:p>
                  </a:txBody>
                  <a:tcPr marL="121920" marR="121920" marT="60960" marB="60960">
                    <a:lnL w="12700" cap="flat" cmpd="sng" algn="ctr">
                      <a:solidFill>
                        <a:schemeClr val="tx1"/>
                      </a:solidFill>
                      <a:prstDash val="solid"/>
                      <a:round/>
                      <a:headEnd type="none" w="med" len="med"/>
                      <a:tailEnd type="none" w="med" len="med"/>
                    </a:lnL>
                    <a:solidFill>
                      <a:srgbClr val="00447C"/>
                    </a:solidFill>
                  </a:tcPr>
                </a:tc>
                <a:tc>
                  <a:txBody>
                    <a:bodyPr/>
                    <a:lstStyle/>
                    <a:p>
                      <a:pPr algn="ctr"/>
                      <a:r>
                        <a:rPr lang="en-US" sz="900" b="1" dirty="0">
                          <a:solidFill>
                            <a:schemeClr val="bg1"/>
                          </a:solidFill>
                        </a:rPr>
                        <a:t>TPC </a:t>
                      </a:r>
                    </a:p>
                    <a:p>
                      <a:pPr algn="ctr"/>
                      <a:r>
                        <a:rPr lang="en-US" sz="900" b="1" dirty="0">
                          <a:solidFill>
                            <a:schemeClr val="bg1"/>
                          </a:solidFill>
                        </a:rPr>
                        <a:t>(n = 18)</a:t>
                      </a:r>
                    </a:p>
                  </a:txBody>
                  <a:tcPr marL="121920" marR="121920" marT="60960" marB="60960">
                    <a:lnR w="12700" cap="flat" cmpd="sng" algn="ctr">
                      <a:solidFill>
                        <a:schemeClr val="tx1"/>
                      </a:solidFill>
                      <a:prstDash val="solid"/>
                      <a:round/>
                      <a:headEnd type="none" w="med" len="med"/>
                      <a:tailEnd type="none" w="med" len="med"/>
                    </a:lnR>
                    <a:solidFill>
                      <a:srgbClr val="828283"/>
                    </a:solidFill>
                  </a:tcPr>
                </a:tc>
                <a:tc>
                  <a:txBody>
                    <a:bodyPr/>
                    <a:lstStyle/>
                    <a:p>
                      <a:pPr algn="l"/>
                      <a:r>
                        <a:rPr lang="en-US" sz="900" dirty="0"/>
                        <a:t>Hazard ratio</a:t>
                      </a:r>
                    </a:p>
                    <a:p>
                      <a:pPr algn="l"/>
                      <a:r>
                        <a:rPr lang="en-US" sz="900" dirty="0"/>
                        <a:t>(95% CI)</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101224"/>
                  </a:ext>
                </a:extLst>
              </a:tr>
              <a:tr h="406400">
                <a:tc>
                  <a:txBody>
                    <a:bodyPr/>
                    <a:lstStyle/>
                    <a:p>
                      <a:r>
                        <a:rPr lang="en-US" sz="900" dirty="0"/>
                        <a:t>Primary analysis</a:t>
                      </a:r>
                      <a:r>
                        <a:rPr lang="en-US" sz="900" baseline="30000" dirty="0"/>
                        <a:t>1</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18.2 mo</a:t>
                      </a:r>
                    </a:p>
                    <a:p>
                      <a:pPr algn="ctr"/>
                      <a:r>
                        <a:rPr lang="en-US" sz="900" dirty="0"/>
                        <a:t>(13.6-NE)</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dirty="0"/>
                        <a:t>8.3 mo</a:t>
                      </a:r>
                    </a:p>
                    <a:p>
                      <a:pPr algn="ctr"/>
                      <a:r>
                        <a:rPr lang="en-US" sz="900" dirty="0"/>
                        <a:t>(5.6-20.6)</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dirty="0"/>
                        <a:t>0.48</a:t>
                      </a:r>
                    </a:p>
                    <a:p>
                      <a:pPr algn="l"/>
                      <a:r>
                        <a:rPr lang="en-US" sz="900" dirty="0"/>
                        <a:t>(0.24-0.95)</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9842352"/>
                  </a:ext>
                </a:extLst>
              </a:tr>
              <a:tr h="406400">
                <a:tc>
                  <a:txBody>
                    <a:bodyPr/>
                    <a:lstStyle/>
                    <a:p>
                      <a:r>
                        <a:rPr lang="en-US" sz="900" b="1" dirty="0"/>
                        <a:t>Updated analysis</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t>17.1 mo</a:t>
                      </a:r>
                    </a:p>
                    <a:p>
                      <a:pPr algn="ctr"/>
                      <a:r>
                        <a:rPr lang="en-US" sz="900" b="1" dirty="0"/>
                        <a:t>(13.6-23.0)</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b="1" dirty="0"/>
                        <a:t>8.3 mo</a:t>
                      </a:r>
                    </a:p>
                    <a:p>
                      <a:pPr algn="ctr"/>
                      <a:r>
                        <a:rPr lang="en-US" sz="900" b="1" dirty="0"/>
                        <a:t>(5.6-20.4)</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b="1" dirty="0"/>
                        <a:t>0.58</a:t>
                      </a:r>
                    </a:p>
                    <a:p>
                      <a:pPr algn="l"/>
                      <a:r>
                        <a:rPr lang="en-US" sz="900" b="1" dirty="0"/>
                        <a:t>(0.31-1.08)</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3394673"/>
                  </a:ext>
                </a:extLst>
              </a:tr>
            </a:tbl>
          </a:graphicData>
        </a:graphic>
      </p:graphicFrame>
      <p:graphicFrame>
        <p:nvGraphicFramePr>
          <p:cNvPr id="19" name="Table 10">
            <a:extLst>
              <a:ext uri="{FF2B5EF4-FFF2-40B4-BE49-F238E27FC236}">
                <a16:creationId xmlns:a16="http://schemas.microsoft.com/office/drawing/2014/main" id="{17FC1533-0367-B670-93DF-069E7F44C95A}"/>
              </a:ext>
            </a:extLst>
          </p:cNvPr>
          <p:cNvGraphicFramePr>
            <a:graphicFrameLocks noGrp="1"/>
          </p:cNvGraphicFramePr>
          <p:nvPr/>
        </p:nvGraphicFramePr>
        <p:xfrm>
          <a:off x="7851326" y="1218505"/>
          <a:ext cx="4311530" cy="1219200"/>
        </p:xfrm>
        <a:graphic>
          <a:graphicData uri="http://schemas.openxmlformats.org/drawingml/2006/table">
            <a:tbl>
              <a:tblPr firstRow="1" bandRow="1">
                <a:tableStyleId>{5940675A-B579-460E-94D1-54222C63F5DA}</a:tableStyleId>
              </a:tblPr>
              <a:tblGrid>
                <a:gridCol w="1752599">
                  <a:extLst>
                    <a:ext uri="{9D8B030D-6E8A-4147-A177-3AD203B41FA5}">
                      <a16:colId xmlns:a16="http://schemas.microsoft.com/office/drawing/2014/main" val="1285726488"/>
                    </a:ext>
                  </a:extLst>
                </a:gridCol>
                <a:gridCol w="831851">
                  <a:extLst>
                    <a:ext uri="{9D8B030D-6E8A-4147-A177-3AD203B41FA5}">
                      <a16:colId xmlns:a16="http://schemas.microsoft.com/office/drawing/2014/main" val="103459706"/>
                    </a:ext>
                  </a:extLst>
                </a:gridCol>
                <a:gridCol w="831851">
                  <a:extLst>
                    <a:ext uri="{9D8B030D-6E8A-4147-A177-3AD203B41FA5}">
                      <a16:colId xmlns:a16="http://schemas.microsoft.com/office/drawing/2014/main" val="293757630"/>
                    </a:ext>
                  </a:extLst>
                </a:gridCol>
                <a:gridCol w="895229">
                  <a:extLst>
                    <a:ext uri="{9D8B030D-6E8A-4147-A177-3AD203B41FA5}">
                      <a16:colId xmlns:a16="http://schemas.microsoft.com/office/drawing/2014/main" val="2353570026"/>
                    </a:ext>
                  </a:extLst>
                </a:gridCol>
              </a:tblGrid>
              <a:tr h="406400">
                <a:tc>
                  <a:txBody>
                    <a:bodyPr/>
                    <a:lstStyle/>
                    <a:p>
                      <a:pPr algn="r"/>
                      <a:r>
                        <a:rPr lang="en-US" sz="900" dirty="0"/>
                        <a:t>Median</a:t>
                      </a:r>
                    </a:p>
                    <a:p>
                      <a:pPr algn="r"/>
                      <a:r>
                        <a:rPr lang="en-US" sz="900" dirty="0"/>
                        <a:t>(95% CI)</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rPr>
                        <a:t>T-DXd</a:t>
                      </a:r>
                    </a:p>
                    <a:p>
                      <a:pPr algn="ctr"/>
                      <a:r>
                        <a:rPr lang="en-US" sz="900" b="1" dirty="0">
                          <a:solidFill>
                            <a:schemeClr val="bg1"/>
                          </a:solidFill>
                        </a:rPr>
                        <a:t>(n = 40)</a:t>
                      </a:r>
                    </a:p>
                  </a:txBody>
                  <a:tcPr marL="121920" marR="121920" marT="60960" marB="60960">
                    <a:lnL w="12700" cap="flat" cmpd="sng" algn="ctr">
                      <a:solidFill>
                        <a:schemeClr val="tx1"/>
                      </a:solidFill>
                      <a:prstDash val="solid"/>
                      <a:round/>
                      <a:headEnd type="none" w="med" len="med"/>
                      <a:tailEnd type="none" w="med" len="med"/>
                    </a:lnL>
                    <a:solidFill>
                      <a:srgbClr val="00447C"/>
                    </a:solidFill>
                  </a:tcPr>
                </a:tc>
                <a:tc>
                  <a:txBody>
                    <a:bodyPr/>
                    <a:lstStyle/>
                    <a:p>
                      <a:pPr algn="ctr"/>
                      <a:r>
                        <a:rPr lang="en-US" sz="900" b="1" dirty="0">
                          <a:solidFill>
                            <a:schemeClr val="bg1"/>
                          </a:solidFill>
                        </a:rPr>
                        <a:t>TPC </a:t>
                      </a:r>
                    </a:p>
                    <a:p>
                      <a:pPr algn="ctr"/>
                      <a:r>
                        <a:rPr lang="en-US" sz="900" b="1" dirty="0">
                          <a:solidFill>
                            <a:schemeClr val="bg1"/>
                          </a:solidFill>
                        </a:rPr>
                        <a:t>(n = 18)</a:t>
                      </a:r>
                    </a:p>
                  </a:txBody>
                  <a:tcPr marL="121920" marR="121920" marT="60960" marB="60960">
                    <a:lnR w="12700" cap="flat" cmpd="sng" algn="ctr">
                      <a:solidFill>
                        <a:schemeClr val="tx1"/>
                      </a:solidFill>
                      <a:prstDash val="solid"/>
                      <a:round/>
                      <a:headEnd type="none" w="med" len="med"/>
                      <a:tailEnd type="none" w="med" len="med"/>
                    </a:lnR>
                    <a:solidFill>
                      <a:srgbClr val="828283"/>
                    </a:solidFill>
                  </a:tcPr>
                </a:tc>
                <a:tc>
                  <a:txBody>
                    <a:bodyPr/>
                    <a:lstStyle/>
                    <a:p>
                      <a:pPr algn="l"/>
                      <a:r>
                        <a:rPr lang="en-US" sz="900" dirty="0"/>
                        <a:t>Hazard ratio</a:t>
                      </a:r>
                    </a:p>
                    <a:p>
                      <a:pPr algn="l"/>
                      <a:r>
                        <a:rPr lang="en-US" sz="900" dirty="0"/>
                        <a:t>(95% CI)</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101224"/>
                  </a:ext>
                </a:extLst>
              </a:tr>
              <a:tr h="406400">
                <a:tc>
                  <a:txBody>
                    <a:bodyPr/>
                    <a:lstStyle/>
                    <a:p>
                      <a:pPr algn="r"/>
                      <a:r>
                        <a:rPr lang="en-US" sz="900" dirty="0"/>
                        <a:t>Primary analysis </a:t>
                      </a:r>
                    </a:p>
                    <a:p>
                      <a:pPr algn="r"/>
                      <a:r>
                        <a:rPr lang="en-US" sz="900" dirty="0"/>
                        <a:t>(by </a:t>
                      </a:r>
                      <a:r>
                        <a:rPr lang="en-US" sz="900" dirty="0" err="1"/>
                        <a:t>BICR</a:t>
                      </a:r>
                      <a:r>
                        <a:rPr lang="en-US" sz="900" baseline="30000" dirty="0" err="1"/>
                        <a:t>a</a:t>
                      </a:r>
                      <a:r>
                        <a:rPr lang="en-US" sz="900" dirty="0"/>
                        <a:t>)</a:t>
                      </a:r>
                      <a:r>
                        <a:rPr lang="en-US" sz="900" baseline="30000" dirty="0"/>
                        <a:t>1</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8.5 mo</a:t>
                      </a:r>
                    </a:p>
                    <a:p>
                      <a:pPr algn="ctr"/>
                      <a:r>
                        <a:rPr lang="en-US" sz="900" dirty="0"/>
                        <a:t>(4.3-11.7)</a:t>
                      </a:r>
                    </a:p>
                  </a:txBody>
                  <a:tcPr marL="121920" marR="121920" marT="60960" marB="60960" anchor="ctr">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dirty="0"/>
                        <a:t>2.9 mo</a:t>
                      </a:r>
                    </a:p>
                    <a:p>
                      <a:pPr algn="ctr"/>
                      <a:r>
                        <a:rPr lang="en-US" sz="900" dirty="0"/>
                        <a:t>(1.4-5.1)</a:t>
                      </a:r>
                    </a:p>
                  </a:txBody>
                  <a:tcPr marL="121920" marR="121920" marT="60960" marB="60960" anchor="ctr">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dirty="0"/>
                        <a:t>0.46</a:t>
                      </a:r>
                    </a:p>
                    <a:p>
                      <a:pPr algn="l"/>
                      <a:r>
                        <a:rPr lang="en-US" sz="900" dirty="0"/>
                        <a:t>(0.24-0.89)</a:t>
                      </a:r>
                    </a:p>
                  </a:txBody>
                  <a:tcPr marL="121920" marR="121920" marT="60960" marB="6096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9842352"/>
                  </a:ext>
                </a:extLst>
              </a:tr>
              <a:tr h="406400">
                <a:tc>
                  <a:txBody>
                    <a:bodyPr/>
                    <a:lstStyle/>
                    <a:p>
                      <a:pPr algn="r"/>
                      <a:r>
                        <a:rPr lang="en-US" sz="900" b="1" dirty="0"/>
                        <a:t>Updated analysis</a:t>
                      </a:r>
                    </a:p>
                    <a:p>
                      <a:pPr algn="r"/>
                      <a:r>
                        <a:rPr lang="en-US" sz="900" b="1" dirty="0"/>
                        <a:t>(by investigator)</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t>6.3 mo</a:t>
                      </a:r>
                    </a:p>
                    <a:p>
                      <a:pPr algn="ctr"/>
                      <a:r>
                        <a:rPr lang="en-US" sz="900" b="1" dirty="0"/>
                        <a:t>(4.2-8.5)</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b="1" dirty="0"/>
                        <a:t>2.9 mo</a:t>
                      </a:r>
                    </a:p>
                    <a:p>
                      <a:pPr algn="ctr"/>
                      <a:r>
                        <a:rPr lang="en-US" sz="900" b="1" dirty="0"/>
                        <a:t>(1.4-4.2)</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b="1" dirty="0"/>
                        <a:t>0.29</a:t>
                      </a:r>
                    </a:p>
                    <a:p>
                      <a:pPr algn="l"/>
                      <a:r>
                        <a:rPr lang="en-US" sz="900" b="1" dirty="0"/>
                        <a:t>(0.15-0.57)</a:t>
                      </a:r>
                    </a:p>
                  </a:txBody>
                  <a:tcPr marL="121920" marR="121920" marT="60960" marB="6096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3394673"/>
                  </a:ext>
                </a:extLst>
              </a:tr>
            </a:tbl>
          </a:graphicData>
        </a:graphic>
      </p:graphicFrame>
      <p:sp>
        <p:nvSpPr>
          <p:cNvPr id="3" name="TextBox 2">
            <a:extLst>
              <a:ext uri="{FF2B5EF4-FFF2-40B4-BE49-F238E27FC236}">
                <a16:creationId xmlns:a16="http://schemas.microsoft.com/office/drawing/2014/main" id="{E33C508A-E44E-34A0-6F43-511FDEFAC7FF}"/>
              </a:ext>
            </a:extLst>
          </p:cNvPr>
          <p:cNvSpPr txBox="1"/>
          <p:nvPr/>
        </p:nvSpPr>
        <p:spPr>
          <a:xfrm>
            <a:off x="9506231" y="2415538"/>
            <a:ext cx="2745013" cy="388376"/>
          </a:xfrm>
          <a:prstGeom prst="rect">
            <a:avLst/>
          </a:prstGeom>
          <a:noFill/>
        </p:spPr>
        <p:txBody>
          <a:bodyPr wrap="square">
            <a:spAutoFit/>
          </a:bodyPr>
          <a:lstStyle/>
          <a:p>
            <a:pPr defTabSz="1219170">
              <a:lnSpc>
                <a:spcPct val="107000"/>
              </a:lnSpc>
              <a:buClr>
                <a:srgbClr val="000000"/>
              </a:buClr>
            </a:pPr>
            <a:r>
              <a:rPr lang="en-US" sz="933" kern="100" baseline="30000" dirty="0" err="1">
                <a:solidFill>
                  <a:srgbClr val="000000"/>
                </a:solidFill>
                <a:latin typeface="Arial"/>
                <a:ea typeface="Calibri" panose="020F0502020204030204" pitchFamily="34" charset="0"/>
                <a:cs typeface="Times New Roman" panose="02020603050405020304" pitchFamily="18" charset="0"/>
                <a:sym typeface="Arial"/>
              </a:rPr>
              <a:t>a</a:t>
            </a:r>
            <a:r>
              <a:rPr lang="en-US" sz="933" kern="100" dirty="0" err="1">
                <a:solidFill>
                  <a:srgbClr val="000000"/>
                </a:solidFill>
                <a:latin typeface="Arial"/>
                <a:ea typeface="Calibri" panose="020F0502020204030204" pitchFamily="34" charset="0"/>
                <a:cs typeface="Times New Roman" panose="02020603050405020304" pitchFamily="18" charset="0"/>
                <a:sym typeface="Arial"/>
              </a:rPr>
              <a:t>PFS</a:t>
            </a:r>
            <a:r>
              <a:rPr lang="en-US" sz="933" kern="100" dirty="0">
                <a:solidFill>
                  <a:srgbClr val="000000"/>
                </a:solidFill>
                <a:latin typeface="Arial"/>
                <a:ea typeface="Calibri" panose="020F0502020204030204" pitchFamily="34" charset="0"/>
                <a:cs typeface="Times New Roman" panose="02020603050405020304" pitchFamily="18" charset="0"/>
                <a:sym typeface="Arial"/>
              </a:rPr>
              <a:t> by investigator was not analyzed for the HR− cohort at the time of the primary analysis.</a:t>
            </a:r>
          </a:p>
        </p:txBody>
      </p:sp>
      <p:sp>
        <p:nvSpPr>
          <p:cNvPr id="2" name="Rectangle 1">
            <a:extLst>
              <a:ext uri="{FF2B5EF4-FFF2-40B4-BE49-F238E27FC236}">
                <a16:creationId xmlns:a16="http://schemas.microsoft.com/office/drawing/2014/main" id="{62787584-5B1D-B9BE-D9E9-F267122B0F23}"/>
              </a:ext>
            </a:extLst>
          </p:cNvPr>
          <p:cNvSpPr/>
          <p:nvPr/>
        </p:nvSpPr>
        <p:spPr>
          <a:xfrm>
            <a:off x="5801360" y="6360680"/>
            <a:ext cx="6106160" cy="324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6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D9545-71FB-27C6-8A75-D11D6632ADFD}"/>
              </a:ext>
            </a:extLst>
          </p:cNvPr>
          <p:cNvSpPr>
            <a:spLocks noGrp="1"/>
          </p:cNvSpPr>
          <p:nvPr>
            <p:ph type="title"/>
          </p:nvPr>
        </p:nvSpPr>
        <p:spPr>
          <a:xfrm>
            <a:off x="609600" y="274638"/>
            <a:ext cx="10972800" cy="871116"/>
          </a:xfrm>
        </p:spPr>
        <p:txBody>
          <a:bodyPr>
            <a:normAutofit/>
          </a:bodyPr>
          <a:lstStyle/>
          <a:p>
            <a:r>
              <a:rPr lang="en-US" sz="2400" dirty="0"/>
              <a:t>T-</a:t>
            </a:r>
            <a:r>
              <a:rPr lang="en-US" sz="2400" dirty="0" err="1"/>
              <a:t>DXd</a:t>
            </a:r>
            <a:r>
              <a:rPr lang="en-US" sz="2400" dirty="0"/>
              <a:t> versus TPC in HER2-low MBC: Updated survival results of the Phase III DESTINY-Breast04 study.</a:t>
            </a:r>
          </a:p>
        </p:txBody>
      </p:sp>
      <p:sp>
        <p:nvSpPr>
          <p:cNvPr id="3" name="Content Placeholder 2">
            <a:extLst>
              <a:ext uri="{FF2B5EF4-FFF2-40B4-BE49-F238E27FC236}">
                <a16:creationId xmlns:a16="http://schemas.microsoft.com/office/drawing/2014/main" id="{98659B74-E975-368B-ADE6-6AA796DFAB51}"/>
              </a:ext>
            </a:extLst>
          </p:cNvPr>
          <p:cNvSpPr>
            <a:spLocks noGrp="1"/>
          </p:cNvSpPr>
          <p:nvPr>
            <p:ph idx="1"/>
          </p:nvPr>
        </p:nvSpPr>
        <p:spPr>
          <a:xfrm>
            <a:off x="492086" y="1240155"/>
            <a:ext cx="10972800" cy="610679"/>
          </a:xfrm>
        </p:spPr>
        <p:txBody>
          <a:bodyPr/>
          <a:lstStyle/>
          <a:p>
            <a:r>
              <a:rPr lang="en-US" sz="1800" dirty="0"/>
              <a:t>Preserved clinical benefit for T-</a:t>
            </a:r>
            <a:r>
              <a:rPr lang="en-US" sz="1800" dirty="0" err="1"/>
              <a:t>DXd</a:t>
            </a:r>
            <a:r>
              <a:rPr lang="en-US" sz="1800" dirty="0"/>
              <a:t> over TPC therapy was observed regardless of biomarker status including intrinsic subtype, ESR1 mutation, PIK3CA mutation, or CDK4/6i resistance marker status</a:t>
            </a:r>
          </a:p>
        </p:txBody>
      </p:sp>
      <p:pic>
        <p:nvPicPr>
          <p:cNvPr id="4" name="Picture 3">
            <a:extLst>
              <a:ext uri="{FF2B5EF4-FFF2-40B4-BE49-F238E27FC236}">
                <a16:creationId xmlns:a16="http://schemas.microsoft.com/office/drawing/2014/main" id="{A333A6EC-0A6C-E7DC-9E1F-FACB08C862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0087" y="1934211"/>
            <a:ext cx="6273697" cy="4510651"/>
          </a:xfrm>
          <a:prstGeom prst="rect">
            <a:avLst/>
          </a:prstGeom>
        </p:spPr>
      </p:pic>
      <p:sp>
        <p:nvSpPr>
          <p:cNvPr id="5" name="TextBox 4">
            <a:extLst>
              <a:ext uri="{FF2B5EF4-FFF2-40B4-BE49-F238E27FC236}">
                <a16:creationId xmlns:a16="http://schemas.microsoft.com/office/drawing/2014/main" id="{2AD604EE-0FF3-1E30-960E-9F956E029EEE}"/>
              </a:ext>
            </a:extLst>
          </p:cNvPr>
          <p:cNvSpPr txBox="1"/>
          <p:nvPr/>
        </p:nvSpPr>
        <p:spPr>
          <a:xfrm>
            <a:off x="143220" y="6444862"/>
            <a:ext cx="3095740" cy="276999"/>
          </a:xfrm>
          <a:prstGeom prst="rect">
            <a:avLst/>
          </a:prstGeom>
          <a:noFill/>
        </p:spPr>
        <p:txBody>
          <a:bodyPr wrap="square" rtlCol="0">
            <a:spAutoFit/>
          </a:bodyPr>
          <a:lstStyle/>
          <a:p>
            <a:r>
              <a:rPr lang="en-US" sz="1200" dirty="0"/>
              <a:t>Modi S et al. ESMO 2023;Abstract 376O </a:t>
            </a:r>
          </a:p>
        </p:txBody>
      </p:sp>
      <p:graphicFrame>
        <p:nvGraphicFramePr>
          <p:cNvPr id="6" name="Table 20">
            <a:extLst>
              <a:ext uri="{FF2B5EF4-FFF2-40B4-BE49-F238E27FC236}">
                <a16:creationId xmlns:a16="http://schemas.microsoft.com/office/drawing/2014/main" id="{700068A8-674E-3E49-5406-FD8BFAFE50DD}"/>
              </a:ext>
            </a:extLst>
          </p:cNvPr>
          <p:cNvGraphicFramePr>
            <a:graphicFrameLocks noGrp="1"/>
          </p:cNvGraphicFramePr>
          <p:nvPr>
            <p:extLst>
              <p:ext uri="{D42A27DB-BD31-4B8C-83A1-F6EECF244321}">
                <p14:modId xmlns:p14="http://schemas.microsoft.com/office/powerpoint/2010/main" val="361615327"/>
              </p:ext>
            </p:extLst>
          </p:nvPr>
        </p:nvGraphicFramePr>
        <p:xfrm>
          <a:off x="202507" y="2231804"/>
          <a:ext cx="5328000" cy="3574080"/>
        </p:xfrm>
        <a:graphic>
          <a:graphicData uri="http://schemas.openxmlformats.org/drawingml/2006/table">
            <a:tbl>
              <a:tblPr firstRow="1" bandRow="1">
                <a:tableStyleId>{5C22544A-7EE6-4342-B048-85BDC9FD1C3A}</a:tableStyleId>
              </a:tblPr>
              <a:tblGrid>
                <a:gridCol w="936000">
                  <a:extLst>
                    <a:ext uri="{9D8B030D-6E8A-4147-A177-3AD203B41FA5}">
                      <a16:colId xmlns:a16="http://schemas.microsoft.com/office/drawing/2014/main" val="3186378748"/>
                    </a:ext>
                  </a:extLst>
                </a:gridCol>
                <a:gridCol w="828000">
                  <a:extLst>
                    <a:ext uri="{9D8B030D-6E8A-4147-A177-3AD203B41FA5}">
                      <a16:colId xmlns:a16="http://schemas.microsoft.com/office/drawing/2014/main" val="3076832249"/>
                    </a:ext>
                  </a:extLst>
                </a:gridCol>
                <a:gridCol w="1188000">
                  <a:extLst>
                    <a:ext uri="{9D8B030D-6E8A-4147-A177-3AD203B41FA5}">
                      <a16:colId xmlns:a16="http://schemas.microsoft.com/office/drawing/2014/main" val="888056296"/>
                    </a:ext>
                  </a:extLst>
                </a:gridCol>
                <a:gridCol w="1188000">
                  <a:extLst>
                    <a:ext uri="{9D8B030D-6E8A-4147-A177-3AD203B41FA5}">
                      <a16:colId xmlns:a16="http://schemas.microsoft.com/office/drawing/2014/main" val="478008019"/>
                    </a:ext>
                  </a:extLst>
                </a:gridCol>
                <a:gridCol w="1188000">
                  <a:extLst>
                    <a:ext uri="{9D8B030D-6E8A-4147-A177-3AD203B41FA5}">
                      <a16:colId xmlns:a16="http://schemas.microsoft.com/office/drawing/2014/main" val="1372715074"/>
                    </a:ext>
                  </a:extLst>
                </a:gridCol>
              </a:tblGrid>
              <a:tr h="203742">
                <a:tc rowSpan="2">
                  <a:txBody>
                    <a:bodyPr/>
                    <a:lstStyle/>
                    <a:p>
                      <a:r>
                        <a:rPr lang="en-GB" sz="1200" dirty="0">
                          <a:latin typeface="+mn-lt"/>
                        </a:rPr>
                        <a:t>Biomarker</a:t>
                      </a:r>
                    </a:p>
                  </a:txBody>
                  <a:tcPr marR="36000" marT="36000" marB="36000"/>
                </a:tc>
                <a:tc rowSpan="2">
                  <a:txBody>
                    <a:bodyPr/>
                    <a:lstStyle/>
                    <a:p>
                      <a:r>
                        <a:rPr lang="en-GB" sz="1200" dirty="0">
                          <a:latin typeface="+mn-lt"/>
                        </a:rPr>
                        <a:t>Status</a:t>
                      </a:r>
                    </a:p>
                  </a:txBody>
                  <a:tcPr marL="36000" marR="36000" marT="36000" marB="36000">
                    <a:lnR w="12700" cap="flat" cmpd="sng" algn="ctr">
                      <a:solidFill>
                        <a:schemeClr val="bg1"/>
                      </a:solidFill>
                      <a:prstDash val="solid"/>
                      <a:round/>
                      <a:headEnd type="none" w="med" len="med"/>
                      <a:tailEnd type="none" w="med" len="med"/>
                    </a:lnR>
                  </a:tcPr>
                </a:tc>
                <a:tc gridSpan="2">
                  <a:txBody>
                    <a:bodyPr/>
                    <a:lstStyle/>
                    <a:p>
                      <a:pPr algn="ctr"/>
                      <a:r>
                        <a:rPr lang="en-GB" sz="1200" dirty="0">
                          <a:latin typeface="+mn-lt"/>
                        </a:rPr>
                        <a:t>Median </a:t>
                      </a:r>
                      <a:r>
                        <a:rPr lang="en-GB" sz="1200" dirty="0" err="1">
                          <a:latin typeface="+mn-lt"/>
                        </a:rPr>
                        <a:t>PFS</a:t>
                      </a:r>
                      <a:r>
                        <a:rPr lang="en-GB" sz="1200" dirty="0">
                          <a:latin typeface="+mn-lt"/>
                        </a:rPr>
                        <a:t> (95% CI)</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en-GB" sz="1200" dirty="0">
                        <a:latin typeface="+mn-lt"/>
                      </a:endParaRPr>
                    </a:p>
                  </a:txBody>
                  <a:tcPr marL="36000" marR="36000" marT="36000" marB="36000">
                    <a:solidFill>
                      <a:schemeClr val="bg2">
                        <a:lumMod val="50000"/>
                      </a:schemeClr>
                    </a:solidFill>
                  </a:tcPr>
                </a:tc>
                <a:tc rowSpan="2">
                  <a:txBody>
                    <a:bodyPr/>
                    <a:lstStyle/>
                    <a:p>
                      <a:pPr algn="ctr"/>
                      <a:r>
                        <a:rPr lang="en-GB" sz="1200" dirty="0">
                          <a:latin typeface="+mn-lt"/>
                        </a:rPr>
                        <a:t>HR (95% CI)</a:t>
                      </a:r>
                    </a:p>
                  </a:txBody>
                  <a:tcPr marL="36000" marR="36000" marT="36000" marB="3600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072287342"/>
                  </a:ext>
                </a:extLst>
              </a:tr>
              <a:tr h="203742">
                <a:tc vMerge="1">
                  <a:txBody>
                    <a:bodyPr/>
                    <a:lstStyle/>
                    <a:p>
                      <a:r>
                        <a:rPr lang="en-GB" sz="1200" dirty="0">
                          <a:latin typeface="+mn-lt"/>
                        </a:rPr>
                        <a:t>Biomarker</a:t>
                      </a:r>
                    </a:p>
                  </a:txBody>
                  <a:tcPr marR="36000" marT="36000" marB="36000"/>
                </a:tc>
                <a:tc vMerge="1">
                  <a:txBody>
                    <a:bodyPr/>
                    <a:lstStyle/>
                    <a:p>
                      <a:r>
                        <a:rPr lang="en-GB" sz="1200" dirty="0">
                          <a:latin typeface="+mn-lt"/>
                        </a:rPr>
                        <a:t>Status</a:t>
                      </a:r>
                    </a:p>
                  </a:txBody>
                  <a:tcPr marL="36000" marR="36000" marT="36000" marB="36000"/>
                </a:tc>
                <a:tc>
                  <a:txBody>
                    <a:bodyPr/>
                    <a:lstStyle/>
                    <a:p>
                      <a:pPr algn="ctr"/>
                      <a:r>
                        <a:rPr lang="en-GB" sz="1200" b="1" dirty="0">
                          <a:solidFill>
                            <a:schemeClr val="bg1"/>
                          </a:solidFill>
                          <a:latin typeface="+mn-lt"/>
                        </a:rPr>
                        <a:t>T-</a:t>
                      </a:r>
                      <a:r>
                        <a:rPr lang="en-GB" sz="1200" b="1" dirty="0" err="1">
                          <a:solidFill>
                            <a:schemeClr val="bg1"/>
                          </a:solidFill>
                          <a:latin typeface="+mn-lt"/>
                        </a:rPr>
                        <a:t>DXd</a:t>
                      </a:r>
                      <a:endParaRPr lang="en-GB" sz="1200" b="1" dirty="0">
                        <a:solidFill>
                          <a:schemeClr val="bg1"/>
                        </a:solidFill>
                        <a:latin typeface="+mn-lt"/>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pPr algn="ctr"/>
                      <a:r>
                        <a:rPr lang="en-GB" sz="1200" b="1" dirty="0" err="1">
                          <a:solidFill>
                            <a:schemeClr val="bg1"/>
                          </a:solidFill>
                          <a:latin typeface="+mn-lt"/>
                        </a:rPr>
                        <a:t>TPC</a:t>
                      </a:r>
                      <a:endParaRPr lang="en-GB" sz="1200" b="1" dirty="0">
                        <a:solidFill>
                          <a:schemeClr val="bg1"/>
                        </a:solidFill>
                        <a:latin typeface="+mn-lt"/>
                      </a:endParaRP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50000"/>
                      </a:schemeClr>
                    </a:solidFill>
                  </a:tcPr>
                </a:tc>
                <a:tc vMerge="1">
                  <a:txBody>
                    <a:bodyPr/>
                    <a:lstStyle/>
                    <a:p>
                      <a:pPr algn="ctr"/>
                      <a:r>
                        <a:rPr lang="en-GB" sz="1200" dirty="0">
                          <a:latin typeface="+mn-lt"/>
                        </a:rPr>
                        <a:t>HR (95% CI)</a:t>
                      </a:r>
                    </a:p>
                  </a:txBody>
                  <a:tcPr marL="36000" marR="36000" marT="36000" marB="36000"/>
                </a:tc>
                <a:extLst>
                  <a:ext uri="{0D108BD9-81ED-4DB2-BD59-A6C34878D82A}">
                    <a16:rowId xmlns:a16="http://schemas.microsoft.com/office/drawing/2014/main" val="2832825565"/>
                  </a:ext>
                </a:extLst>
              </a:tr>
              <a:tr h="349930">
                <a:tc rowSpan="2">
                  <a:txBody>
                    <a:bodyPr/>
                    <a:lstStyle/>
                    <a:p>
                      <a:r>
                        <a:rPr lang="en-GB" sz="1200" b="1" i="1" dirty="0">
                          <a:latin typeface="+mn-lt"/>
                        </a:rPr>
                        <a:t>PIK3CA</a:t>
                      </a:r>
                    </a:p>
                  </a:txBody>
                  <a:tcPr marT="36000" marB="36000" anchor="ctr">
                    <a:lnB w="28575" cap="flat" cmpd="sng" algn="ctr">
                      <a:solidFill>
                        <a:schemeClr val="bg1"/>
                      </a:solidFill>
                      <a:prstDash val="solid"/>
                      <a:round/>
                      <a:headEnd type="none" w="med" len="med"/>
                      <a:tailEnd type="none" w="med" len="med"/>
                    </a:lnB>
                  </a:tcPr>
                </a:tc>
                <a:tc>
                  <a:txBody>
                    <a:bodyPr/>
                    <a:lstStyle/>
                    <a:p>
                      <a:r>
                        <a:rPr lang="en-GB" sz="1200" dirty="0">
                          <a:latin typeface="+mn-lt"/>
                        </a:rPr>
                        <a:t>WT</a:t>
                      </a:r>
                    </a:p>
                  </a:txBody>
                  <a:tcPr marL="36000" marR="36000" marT="36000" marB="36000" anchor="ctr"/>
                </a:tc>
                <a:tc>
                  <a:txBody>
                    <a:bodyPr/>
                    <a:lstStyle/>
                    <a:p>
                      <a:pPr algn="ctr"/>
                      <a:r>
                        <a:rPr lang="en-GB" sz="1200" dirty="0">
                          <a:latin typeface="+mn-lt"/>
                        </a:rPr>
                        <a:t>10.0 (8.5</a:t>
                      </a:r>
                      <a:r>
                        <a:rPr lang="en-GB" sz="1200" dirty="0">
                          <a:latin typeface="+mn-lt"/>
                          <a:cs typeface="Arial" panose="020B0604020202020204" pitchFamily="34" charset="0"/>
                        </a:rPr>
                        <a:t>–12.2)</a:t>
                      </a:r>
                    </a:p>
                    <a:p>
                      <a:pPr algn="ctr"/>
                      <a:r>
                        <a:rPr lang="en-GB" sz="1200" dirty="0">
                          <a:latin typeface="+mn-lt"/>
                          <a:cs typeface="Arial" panose="020B0604020202020204" pitchFamily="34" charset="0"/>
                        </a:rPr>
                        <a:t>n=177</a:t>
                      </a:r>
                      <a:endParaRPr lang="en-GB" sz="1200" dirty="0">
                        <a:latin typeface="+mn-lt"/>
                      </a:endParaRPr>
                    </a:p>
                  </a:txBody>
                  <a:tcPr marL="36000" marR="36000" marT="36000" marB="36000">
                    <a:lnT w="38100" cap="flat" cmpd="sng" algn="ctr">
                      <a:solidFill>
                        <a:schemeClr val="bg1"/>
                      </a:solidFill>
                      <a:prstDash val="solid"/>
                      <a:round/>
                      <a:headEnd type="none" w="med" len="med"/>
                      <a:tailEnd type="none" w="med" len="med"/>
                    </a:lnT>
                  </a:tcPr>
                </a:tc>
                <a:tc>
                  <a:txBody>
                    <a:bodyPr/>
                    <a:lstStyle/>
                    <a:p>
                      <a:pPr algn="ctr"/>
                      <a:r>
                        <a:rPr lang="en-GB" sz="1200" dirty="0">
                          <a:latin typeface="+mn-lt"/>
                        </a:rPr>
                        <a:t>4.8 (2.9</a:t>
                      </a:r>
                      <a:r>
                        <a:rPr lang="en-GB" sz="1200" dirty="0">
                          <a:latin typeface="+mn-lt"/>
                          <a:cs typeface="Arial" panose="020B0604020202020204" pitchFamily="34" charset="0"/>
                        </a:rPr>
                        <a:t>–8.3)</a:t>
                      </a:r>
                    </a:p>
                    <a:p>
                      <a:pPr algn="ctr"/>
                      <a:r>
                        <a:rPr lang="en-GB" sz="1200" dirty="0">
                          <a:latin typeface="+mn-lt"/>
                          <a:cs typeface="Arial" panose="020B0604020202020204" pitchFamily="34" charset="0"/>
                        </a:rPr>
                        <a:t>n=80</a:t>
                      </a:r>
                      <a:endParaRPr lang="en-GB" sz="1200" dirty="0">
                        <a:latin typeface="+mn-lt"/>
                      </a:endParaRPr>
                    </a:p>
                  </a:txBody>
                  <a:tcPr marL="36000" marR="36000" marT="36000" marB="36000">
                    <a:lnT w="38100"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mn-lt"/>
                        </a:rPr>
                        <a:t>0.50</a:t>
                      </a:r>
                      <a:r>
                        <a:rPr lang="en-GB" sz="1200" dirty="0">
                          <a:latin typeface="+mn-lt"/>
                        </a:rPr>
                        <a:t> </a:t>
                      </a:r>
                      <a:br>
                        <a:rPr lang="en-GB" sz="1200" dirty="0">
                          <a:latin typeface="+mn-lt"/>
                        </a:rPr>
                      </a:br>
                      <a:r>
                        <a:rPr lang="en-GB" sz="1200" dirty="0">
                          <a:latin typeface="+mn-lt"/>
                        </a:rPr>
                        <a:t>(0.35</a:t>
                      </a:r>
                      <a:r>
                        <a:rPr lang="en-GB" sz="1200" dirty="0">
                          <a:latin typeface="+mn-lt"/>
                          <a:cs typeface="Arial" panose="020B0604020202020204" pitchFamily="34" charset="0"/>
                        </a:rPr>
                        <a:t>–0.70)</a:t>
                      </a:r>
                      <a:endParaRPr lang="en-GB" sz="1200" dirty="0">
                        <a:latin typeface="+mn-lt"/>
                      </a:endParaRPr>
                    </a:p>
                  </a:txBody>
                  <a:tcPr marL="36000" marR="36000" marT="36000" marB="36000"/>
                </a:tc>
                <a:extLst>
                  <a:ext uri="{0D108BD9-81ED-4DB2-BD59-A6C34878D82A}">
                    <a16:rowId xmlns:a16="http://schemas.microsoft.com/office/drawing/2014/main" val="369550804"/>
                  </a:ext>
                </a:extLst>
              </a:tr>
              <a:tr h="349930">
                <a:tc vMerge="1">
                  <a:txBody>
                    <a:bodyPr/>
                    <a:lstStyle/>
                    <a:p>
                      <a:pPr marL="0"/>
                      <a:endParaRPr lang="en-GB" sz="1200" dirty="0">
                        <a:latin typeface="+mn-lt"/>
                      </a:endParaRPr>
                    </a:p>
                  </a:txBody>
                  <a:tcPr marT="0" marB="0" anchor="ctr"/>
                </a:tc>
                <a:tc>
                  <a:txBody>
                    <a:bodyPr/>
                    <a:lstStyle/>
                    <a:p>
                      <a:r>
                        <a:rPr lang="en-GB" sz="1200" dirty="0">
                          <a:latin typeface="+mn-lt"/>
                        </a:rPr>
                        <a:t>Mut</a:t>
                      </a:r>
                    </a:p>
                  </a:txBody>
                  <a:tcPr marL="36000" marR="36000" marT="36000" marB="36000" anchor="ctr">
                    <a:lnB w="28575" cap="flat" cmpd="sng" algn="ctr">
                      <a:solidFill>
                        <a:schemeClr val="bg1"/>
                      </a:solidFill>
                      <a:prstDash val="solid"/>
                      <a:round/>
                      <a:headEnd type="none" w="med" len="med"/>
                      <a:tailEnd type="none" w="med" len="med"/>
                    </a:lnB>
                  </a:tcPr>
                </a:tc>
                <a:tc>
                  <a:txBody>
                    <a:bodyPr/>
                    <a:lstStyle/>
                    <a:p>
                      <a:pPr algn="ctr"/>
                      <a:r>
                        <a:rPr lang="en-GB" sz="1200" dirty="0">
                          <a:latin typeface="+mn-lt"/>
                        </a:rPr>
                        <a:t>9.7 (7.5</a:t>
                      </a:r>
                      <a:r>
                        <a:rPr lang="en-GB" sz="1200" dirty="0">
                          <a:latin typeface="+mn-lt"/>
                          <a:cs typeface="Arial" panose="020B0604020202020204" pitchFamily="34" charset="0"/>
                        </a:rPr>
                        <a:t>–12.3)</a:t>
                      </a:r>
                    </a:p>
                    <a:p>
                      <a:pPr algn="ctr"/>
                      <a:r>
                        <a:rPr lang="en-GB" sz="1200" dirty="0">
                          <a:latin typeface="+mn-lt"/>
                          <a:cs typeface="Arial" panose="020B0604020202020204" pitchFamily="34" charset="0"/>
                        </a:rPr>
                        <a:t>n=100</a:t>
                      </a:r>
                      <a:endParaRPr lang="en-GB" sz="1200" dirty="0">
                        <a:latin typeface="+mn-lt"/>
                      </a:endParaRPr>
                    </a:p>
                  </a:txBody>
                  <a:tcPr marL="36000" marR="36000" marT="36000" marB="36000">
                    <a:lnB w="28575" cap="flat" cmpd="sng" algn="ctr">
                      <a:solidFill>
                        <a:schemeClr val="bg1"/>
                      </a:solidFill>
                      <a:prstDash val="solid"/>
                      <a:round/>
                      <a:headEnd type="none" w="med" len="med"/>
                      <a:tailEnd type="none" w="med" len="med"/>
                    </a:lnB>
                  </a:tcPr>
                </a:tc>
                <a:tc>
                  <a:txBody>
                    <a:bodyPr/>
                    <a:lstStyle/>
                    <a:p>
                      <a:pPr algn="ctr"/>
                      <a:r>
                        <a:rPr lang="en-GB" sz="1200" dirty="0">
                          <a:latin typeface="+mn-lt"/>
                        </a:rPr>
                        <a:t>6.2 (5.3</a:t>
                      </a:r>
                      <a:r>
                        <a:rPr lang="en-GB" sz="1200" dirty="0">
                          <a:latin typeface="+mn-lt"/>
                          <a:cs typeface="Arial" panose="020B0604020202020204" pitchFamily="34" charset="0"/>
                        </a:rPr>
                        <a:t>–7.8)</a:t>
                      </a:r>
                    </a:p>
                    <a:p>
                      <a:pPr algn="ctr"/>
                      <a:r>
                        <a:rPr lang="en-GB" sz="1200" dirty="0">
                          <a:latin typeface="+mn-lt"/>
                          <a:cs typeface="Arial" panose="020B0604020202020204" pitchFamily="34" charset="0"/>
                        </a:rPr>
                        <a:t>n=57</a:t>
                      </a:r>
                      <a:endParaRPr lang="en-GB" sz="1200" dirty="0">
                        <a:latin typeface="+mn-lt"/>
                      </a:endParaRPr>
                    </a:p>
                  </a:txBody>
                  <a:tcPr marL="36000" marR="36000" marT="36000" marB="36000">
                    <a:lnB w="2857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mn-lt"/>
                        </a:rPr>
                        <a:t>0.60 </a:t>
                      </a:r>
                      <a:br>
                        <a:rPr lang="en-GB" sz="1200" dirty="0">
                          <a:latin typeface="+mn-lt"/>
                        </a:rPr>
                      </a:br>
                      <a:r>
                        <a:rPr lang="en-GB" sz="1200" dirty="0">
                          <a:latin typeface="+mn-lt"/>
                        </a:rPr>
                        <a:t>(0.40</a:t>
                      </a:r>
                      <a:r>
                        <a:rPr lang="en-GB" sz="1200" dirty="0">
                          <a:latin typeface="+mn-lt"/>
                          <a:cs typeface="Arial" panose="020B0604020202020204" pitchFamily="34" charset="0"/>
                        </a:rPr>
                        <a:t>–0.91)</a:t>
                      </a:r>
                      <a:endParaRPr lang="en-GB" sz="1200" dirty="0">
                        <a:latin typeface="+mn-lt"/>
                      </a:endParaRPr>
                    </a:p>
                  </a:txBody>
                  <a:tcPr marL="36000" marR="36000" marT="36000" marB="36000">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95550806"/>
                  </a:ext>
                </a:extLst>
              </a:tr>
              <a:tr h="349930">
                <a:tc rowSpan="2">
                  <a:txBody>
                    <a:bodyPr/>
                    <a:lstStyle/>
                    <a:p>
                      <a:pPr marL="0"/>
                      <a:r>
                        <a:rPr lang="en-GB" sz="1200" b="1" i="1" dirty="0">
                          <a:latin typeface="+mn-lt"/>
                        </a:rPr>
                        <a:t>ESR1</a:t>
                      </a:r>
                    </a:p>
                  </a:txBody>
                  <a:tcPr marT="36000" marB="3600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9EAED"/>
                    </a:solidFill>
                  </a:tcPr>
                </a:tc>
                <a:tc>
                  <a:txBody>
                    <a:bodyPr/>
                    <a:lstStyle/>
                    <a:p>
                      <a:r>
                        <a:rPr lang="en-GB" sz="1200" dirty="0">
                          <a:latin typeface="+mn-lt"/>
                        </a:rPr>
                        <a:t>WT</a:t>
                      </a:r>
                    </a:p>
                  </a:txBody>
                  <a:tcPr marL="36000" marR="36000" marT="36000" marB="36000" anchor="ctr">
                    <a:lnT w="28575" cap="flat" cmpd="sng" algn="ctr">
                      <a:solidFill>
                        <a:schemeClr val="bg1"/>
                      </a:solidFill>
                      <a:prstDash val="solid"/>
                      <a:round/>
                      <a:headEnd type="none" w="med" len="med"/>
                      <a:tailEnd type="none" w="med" len="med"/>
                    </a:lnT>
                  </a:tcPr>
                </a:tc>
                <a:tc>
                  <a:txBody>
                    <a:bodyPr/>
                    <a:lstStyle/>
                    <a:p>
                      <a:pPr algn="ctr"/>
                      <a:r>
                        <a:rPr lang="en-GB" sz="1200" dirty="0">
                          <a:latin typeface="+mn-lt"/>
                        </a:rPr>
                        <a:t>10.0 (8.3</a:t>
                      </a:r>
                      <a:r>
                        <a:rPr lang="en-GB" sz="1200" dirty="0">
                          <a:latin typeface="+mn-lt"/>
                          <a:cs typeface="Arial" panose="020B0604020202020204" pitchFamily="34" charset="0"/>
                        </a:rPr>
                        <a:t>–12.6)</a:t>
                      </a:r>
                    </a:p>
                    <a:p>
                      <a:pPr algn="ctr"/>
                      <a:r>
                        <a:rPr lang="en-GB" sz="1200" dirty="0">
                          <a:latin typeface="+mn-lt"/>
                          <a:cs typeface="Arial" panose="020B0604020202020204" pitchFamily="34" charset="0"/>
                        </a:rPr>
                        <a:t>n=135</a:t>
                      </a:r>
                      <a:endParaRPr lang="en-GB" sz="1200" dirty="0">
                        <a:latin typeface="+mn-lt"/>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algn="ctr"/>
                      <a:r>
                        <a:rPr lang="en-GB" sz="1200" dirty="0">
                          <a:latin typeface="+mn-lt"/>
                        </a:rPr>
                        <a:t>5.3 (4.0</a:t>
                      </a:r>
                      <a:r>
                        <a:rPr lang="en-GB" sz="1200" dirty="0">
                          <a:latin typeface="+mn-lt"/>
                          <a:cs typeface="Arial" panose="020B0604020202020204" pitchFamily="34" charset="0"/>
                        </a:rPr>
                        <a:t>–7.8)</a:t>
                      </a:r>
                    </a:p>
                    <a:p>
                      <a:pPr algn="ctr"/>
                      <a:r>
                        <a:rPr lang="en-GB" sz="1200" dirty="0">
                          <a:latin typeface="+mn-lt"/>
                          <a:cs typeface="Arial" panose="020B0604020202020204" pitchFamily="34" charset="0"/>
                        </a:rPr>
                        <a:t>n=63</a:t>
                      </a:r>
                      <a:endParaRPr lang="en-GB" sz="1200" dirty="0">
                        <a:latin typeface="+mn-lt"/>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mn-lt"/>
                        </a:rPr>
                        <a:t>0.43 </a:t>
                      </a:r>
                      <a:br>
                        <a:rPr lang="en-GB" sz="1200" dirty="0">
                          <a:latin typeface="+mn-lt"/>
                        </a:rPr>
                      </a:br>
                      <a:r>
                        <a:rPr lang="en-GB" sz="1200" dirty="0">
                          <a:latin typeface="+mn-lt"/>
                        </a:rPr>
                        <a:t>(0.29</a:t>
                      </a:r>
                      <a:r>
                        <a:rPr lang="en-GB" sz="1200" dirty="0">
                          <a:latin typeface="+mn-lt"/>
                          <a:cs typeface="Arial" panose="020B0604020202020204" pitchFamily="34" charset="0"/>
                        </a:rPr>
                        <a:t>–0.62)</a:t>
                      </a:r>
                      <a:endParaRPr lang="en-GB" sz="1200" dirty="0">
                        <a:latin typeface="+mn-lt"/>
                      </a:endParaRPr>
                    </a:p>
                  </a:txBody>
                  <a:tcPr marL="36000" marR="36000" marT="36000" marB="36000">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01201001"/>
                  </a:ext>
                </a:extLst>
              </a:tr>
              <a:tr h="349930">
                <a:tc vMerge="1">
                  <a:txBody>
                    <a:bodyPr/>
                    <a:lstStyle/>
                    <a:p>
                      <a:pPr marL="0"/>
                      <a:endParaRPr lang="en-GB" sz="1200" baseline="0" dirty="0">
                        <a:latin typeface="+mn-lt"/>
                      </a:endParaRPr>
                    </a:p>
                  </a:txBody>
                  <a:tcPr marT="0" marB="0" anchor="ctr"/>
                </a:tc>
                <a:tc>
                  <a:txBody>
                    <a:bodyPr/>
                    <a:lstStyle/>
                    <a:p>
                      <a:r>
                        <a:rPr lang="en-GB" sz="1200" dirty="0">
                          <a:latin typeface="+mn-lt"/>
                        </a:rPr>
                        <a:t>Mut</a:t>
                      </a:r>
                    </a:p>
                  </a:txBody>
                  <a:tcPr marL="36000" marR="36000" marT="36000" marB="36000" anchor="ctr">
                    <a:lnB w="28575" cap="flat" cmpd="sng" algn="ctr">
                      <a:solidFill>
                        <a:schemeClr val="bg1"/>
                      </a:solidFill>
                      <a:prstDash val="solid"/>
                      <a:round/>
                      <a:headEnd type="none" w="med" len="med"/>
                      <a:tailEnd type="none" w="med" len="med"/>
                    </a:lnB>
                  </a:tcPr>
                </a:tc>
                <a:tc>
                  <a:txBody>
                    <a:bodyPr/>
                    <a:lstStyle/>
                    <a:p>
                      <a:pPr algn="ctr"/>
                      <a:r>
                        <a:rPr lang="en-GB" sz="1200" dirty="0">
                          <a:latin typeface="+mn-lt"/>
                        </a:rPr>
                        <a:t>9.8 (8.2</a:t>
                      </a:r>
                      <a:r>
                        <a:rPr lang="en-GB" sz="1200" dirty="0">
                          <a:latin typeface="+mn-lt"/>
                          <a:cs typeface="Arial" panose="020B0604020202020204" pitchFamily="34" charset="0"/>
                        </a:rPr>
                        <a:t>–12.0)</a:t>
                      </a:r>
                    </a:p>
                    <a:p>
                      <a:pPr algn="ctr"/>
                      <a:r>
                        <a:rPr lang="en-GB" sz="1200" dirty="0">
                          <a:latin typeface="+mn-lt"/>
                          <a:cs typeface="Arial" panose="020B0604020202020204" pitchFamily="34" charset="0"/>
                        </a:rPr>
                        <a:t>n=142</a:t>
                      </a:r>
                      <a:endParaRPr lang="en-GB" sz="1200" dirty="0">
                        <a:latin typeface="+mn-lt"/>
                      </a:endParaRPr>
                    </a:p>
                  </a:txBody>
                  <a:tcPr marL="36000" marR="36000" marT="36000" marB="36000">
                    <a:lnB w="28575" cap="flat" cmpd="sng" algn="ctr">
                      <a:solidFill>
                        <a:schemeClr val="bg1"/>
                      </a:solidFill>
                      <a:prstDash val="solid"/>
                      <a:round/>
                      <a:headEnd type="none" w="med" len="med"/>
                      <a:tailEnd type="none" w="med" len="med"/>
                    </a:lnB>
                  </a:tcPr>
                </a:tc>
                <a:tc>
                  <a:txBody>
                    <a:bodyPr/>
                    <a:lstStyle/>
                    <a:p>
                      <a:pPr algn="ctr"/>
                      <a:r>
                        <a:rPr lang="en-GB" sz="1200" dirty="0">
                          <a:latin typeface="+mn-lt"/>
                        </a:rPr>
                        <a:t>6.9 (4.3</a:t>
                      </a:r>
                      <a:r>
                        <a:rPr lang="en-GB" sz="1200" dirty="0">
                          <a:latin typeface="+mn-lt"/>
                          <a:cs typeface="Arial" panose="020B0604020202020204" pitchFamily="34" charset="0"/>
                        </a:rPr>
                        <a:t>–10.7)</a:t>
                      </a:r>
                    </a:p>
                    <a:p>
                      <a:pPr algn="ctr"/>
                      <a:r>
                        <a:rPr lang="en-GB" sz="1200" dirty="0">
                          <a:latin typeface="+mn-lt"/>
                          <a:cs typeface="Arial" panose="020B0604020202020204" pitchFamily="34" charset="0"/>
                        </a:rPr>
                        <a:t>n=74</a:t>
                      </a:r>
                      <a:endParaRPr lang="en-GB" sz="1200" dirty="0">
                        <a:latin typeface="+mn-lt"/>
                      </a:endParaRPr>
                    </a:p>
                  </a:txBody>
                  <a:tcPr marL="36000" marR="36000" marT="36000" marB="36000">
                    <a:lnB w="2857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mn-lt"/>
                        </a:rPr>
                        <a:t>0.67 </a:t>
                      </a:r>
                      <a:br>
                        <a:rPr lang="en-GB" sz="1200" dirty="0">
                          <a:latin typeface="+mn-lt"/>
                        </a:rPr>
                      </a:br>
                      <a:r>
                        <a:rPr lang="en-GB" sz="1200" dirty="0">
                          <a:latin typeface="+mn-lt"/>
                        </a:rPr>
                        <a:t>(0.47</a:t>
                      </a:r>
                      <a:r>
                        <a:rPr lang="en-GB" sz="1200" dirty="0">
                          <a:latin typeface="+mn-lt"/>
                          <a:cs typeface="Arial" panose="020B0604020202020204" pitchFamily="34" charset="0"/>
                        </a:rPr>
                        <a:t>–0.97)</a:t>
                      </a:r>
                      <a:endParaRPr lang="en-GB" sz="1200" dirty="0">
                        <a:latin typeface="+mn-lt"/>
                      </a:endParaRPr>
                    </a:p>
                  </a:txBody>
                  <a:tcPr marL="36000" marR="36000" marT="36000" marB="36000">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32865419"/>
                  </a:ext>
                </a:extLst>
              </a:tr>
              <a:tr h="349930">
                <a:tc rowSpan="3">
                  <a:txBody>
                    <a:bodyPr/>
                    <a:lstStyle/>
                    <a:p>
                      <a:pPr marL="0"/>
                      <a:r>
                        <a:rPr lang="en-GB" sz="1200" b="1" dirty="0">
                          <a:latin typeface="+mn-lt"/>
                        </a:rPr>
                        <a:t>Intrinsic subtype</a:t>
                      </a:r>
                    </a:p>
                  </a:txBody>
                  <a:tcPr marT="36000" marB="36000" anchor="ctr">
                    <a:lnT w="28575" cap="flat" cmpd="sng" algn="ctr">
                      <a:solidFill>
                        <a:schemeClr val="bg1"/>
                      </a:solidFill>
                      <a:prstDash val="solid"/>
                      <a:round/>
                      <a:headEnd type="none" w="med" len="med"/>
                      <a:tailEnd type="none" w="med" len="med"/>
                    </a:lnT>
                  </a:tcPr>
                </a:tc>
                <a:tc>
                  <a:txBody>
                    <a:bodyPr/>
                    <a:lstStyle/>
                    <a:p>
                      <a:r>
                        <a:rPr lang="en-GB" sz="1200" dirty="0">
                          <a:latin typeface="+mn-lt"/>
                        </a:rPr>
                        <a:t>HER2</a:t>
                      </a:r>
                    </a:p>
                  </a:txBody>
                  <a:tcPr marL="36000" marR="36000" marT="36000" marB="36000" anchor="ctr">
                    <a:lnT w="28575" cap="flat" cmpd="sng" algn="ctr">
                      <a:solidFill>
                        <a:schemeClr val="bg1"/>
                      </a:solidFill>
                      <a:prstDash val="solid"/>
                      <a:round/>
                      <a:headEnd type="none" w="med" len="med"/>
                      <a:tailEnd type="none" w="med" len="med"/>
                    </a:lnT>
                  </a:tcPr>
                </a:tc>
                <a:tc>
                  <a:txBody>
                    <a:bodyPr/>
                    <a:lstStyle/>
                    <a:p>
                      <a:pPr algn="ctr"/>
                      <a:r>
                        <a:rPr lang="en-GB" sz="1200" dirty="0">
                          <a:latin typeface="+mn-lt"/>
                        </a:rPr>
                        <a:t>11.0 (6.6</a:t>
                      </a:r>
                      <a:r>
                        <a:rPr lang="en-GB" sz="1200" dirty="0">
                          <a:latin typeface="+mn-lt"/>
                          <a:cs typeface="Arial" panose="020B0604020202020204" pitchFamily="34" charset="0"/>
                        </a:rPr>
                        <a:t>–NA)</a:t>
                      </a:r>
                    </a:p>
                    <a:p>
                      <a:pPr algn="ctr"/>
                      <a:r>
                        <a:rPr lang="en-GB" sz="1200" dirty="0">
                          <a:latin typeface="+mn-lt"/>
                          <a:cs typeface="Arial" panose="020B0604020202020204" pitchFamily="34" charset="0"/>
                        </a:rPr>
                        <a:t>n=20</a:t>
                      </a:r>
                      <a:endParaRPr lang="en-GB" sz="1200" dirty="0">
                        <a:latin typeface="+mn-lt"/>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algn="ctr"/>
                      <a:r>
                        <a:rPr lang="en-GB" sz="1200" dirty="0">
                          <a:latin typeface="+mn-lt"/>
                        </a:rPr>
                        <a:t>2.7 (1.4</a:t>
                      </a:r>
                      <a:r>
                        <a:rPr lang="en-GB" sz="1200" dirty="0">
                          <a:latin typeface="+mn-lt"/>
                          <a:cs typeface="Arial" panose="020B0604020202020204" pitchFamily="34" charset="0"/>
                        </a:rPr>
                        <a:t>–5.9)</a:t>
                      </a:r>
                    </a:p>
                    <a:p>
                      <a:pPr algn="ctr"/>
                      <a:r>
                        <a:rPr lang="en-GB" sz="1200" dirty="0">
                          <a:latin typeface="+mn-lt"/>
                          <a:cs typeface="Arial" panose="020B0604020202020204" pitchFamily="34" charset="0"/>
                        </a:rPr>
                        <a:t>n=12</a:t>
                      </a:r>
                      <a:endParaRPr lang="en-GB" sz="1200" dirty="0">
                        <a:latin typeface="+mn-lt"/>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mn-lt"/>
                        </a:rPr>
                        <a:t>0.15 </a:t>
                      </a:r>
                      <a:br>
                        <a:rPr lang="en-GB" sz="1200" dirty="0">
                          <a:latin typeface="+mn-lt"/>
                        </a:rPr>
                      </a:br>
                      <a:r>
                        <a:rPr lang="en-GB" sz="1200" dirty="0">
                          <a:latin typeface="+mn-lt"/>
                        </a:rPr>
                        <a:t>(0.05</a:t>
                      </a:r>
                      <a:r>
                        <a:rPr lang="en-GB" sz="1200" dirty="0">
                          <a:latin typeface="+mn-lt"/>
                          <a:cs typeface="Arial" panose="020B0604020202020204" pitchFamily="34" charset="0"/>
                        </a:rPr>
                        <a:t>–0.40)</a:t>
                      </a:r>
                      <a:endParaRPr lang="en-GB" sz="1200" dirty="0">
                        <a:latin typeface="+mn-lt"/>
                      </a:endParaRPr>
                    </a:p>
                  </a:txBody>
                  <a:tcPr marL="36000" marR="36000" marT="36000" marB="36000">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746573763"/>
                  </a:ext>
                </a:extLst>
              </a:tr>
              <a:tr h="349930">
                <a:tc vMerge="1">
                  <a:txBody>
                    <a:bodyPr/>
                    <a:lstStyle/>
                    <a:p>
                      <a:pPr marL="0"/>
                      <a:endParaRPr lang="en-GB" sz="1200" dirty="0">
                        <a:latin typeface="+mn-lt"/>
                      </a:endParaRPr>
                    </a:p>
                  </a:txBody>
                  <a:tcPr marT="0" marB="0" anchor="ctr"/>
                </a:tc>
                <a:tc>
                  <a:txBody>
                    <a:bodyPr/>
                    <a:lstStyle/>
                    <a:p>
                      <a:r>
                        <a:rPr lang="en-GB" sz="1200" dirty="0">
                          <a:latin typeface="+mn-lt"/>
                        </a:rPr>
                        <a:t>Luminal A</a:t>
                      </a:r>
                    </a:p>
                  </a:txBody>
                  <a:tcPr marL="36000" marR="36000" marT="36000" marB="36000" anchor="ctr"/>
                </a:tc>
                <a:tc>
                  <a:txBody>
                    <a:bodyPr/>
                    <a:lstStyle/>
                    <a:p>
                      <a:pPr algn="ctr"/>
                      <a:r>
                        <a:rPr lang="en-GB" sz="1200" dirty="0">
                          <a:latin typeface="+mn-lt"/>
                        </a:rPr>
                        <a:t>13.0 (10.1</a:t>
                      </a:r>
                      <a:r>
                        <a:rPr lang="en-GB" sz="1200" dirty="0">
                          <a:latin typeface="+mn-lt"/>
                          <a:cs typeface="Arial" panose="020B0604020202020204" pitchFamily="34" charset="0"/>
                        </a:rPr>
                        <a:t>–16.4)</a:t>
                      </a:r>
                    </a:p>
                    <a:p>
                      <a:pPr algn="ctr"/>
                      <a:r>
                        <a:rPr lang="en-GB" sz="1200" dirty="0">
                          <a:latin typeface="+mn-lt"/>
                          <a:cs typeface="Arial" panose="020B0604020202020204" pitchFamily="34" charset="0"/>
                        </a:rPr>
                        <a:t>n=92</a:t>
                      </a:r>
                      <a:endParaRPr lang="en-GB" sz="1200" dirty="0">
                        <a:latin typeface="+mn-lt"/>
                      </a:endParaRPr>
                    </a:p>
                  </a:txBody>
                  <a:tcPr marL="36000" marR="36000" marT="36000" marB="36000"/>
                </a:tc>
                <a:tc>
                  <a:txBody>
                    <a:bodyPr/>
                    <a:lstStyle/>
                    <a:p>
                      <a:pPr algn="ctr"/>
                      <a:r>
                        <a:rPr lang="en-GB" sz="1200" dirty="0">
                          <a:latin typeface="+mn-lt"/>
                        </a:rPr>
                        <a:t>7.8 (5.4</a:t>
                      </a:r>
                      <a:r>
                        <a:rPr lang="en-GB" sz="1200" dirty="0">
                          <a:latin typeface="+mn-lt"/>
                          <a:cs typeface="Arial" panose="020B0604020202020204" pitchFamily="34" charset="0"/>
                        </a:rPr>
                        <a:t>–12.4)</a:t>
                      </a:r>
                    </a:p>
                    <a:p>
                      <a:pPr algn="ctr"/>
                      <a:r>
                        <a:rPr lang="en-GB" sz="1200" dirty="0">
                          <a:latin typeface="+mn-lt"/>
                          <a:cs typeface="Arial" panose="020B0604020202020204" pitchFamily="34" charset="0"/>
                        </a:rPr>
                        <a:t>n=48</a:t>
                      </a:r>
                      <a:endParaRPr lang="en-GB" sz="1200" dirty="0">
                        <a:latin typeface="+mn-lt"/>
                      </a:endParaRPr>
                    </a:p>
                  </a:txBody>
                  <a:tcPr marL="36000" marR="36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mn-lt"/>
                        </a:rPr>
                        <a:t>0.57 </a:t>
                      </a:r>
                      <a:br>
                        <a:rPr lang="en-GB" sz="1200" dirty="0">
                          <a:latin typeface="+mn-lt"/>
                        </a:rPr>
                      </a:br>
                      <a:r>
                        <a:rPr lang="en-GB" sz="1200" dirty="0">
                          <a:latin typeface="+mn-lt"/>
                        </a:rPr>
                        <a:t>(0.36</a:t>
                      </a:r>
                      <a:r>
                        <a:rPr lang="en-GB" sz="1200" dirty="0">
                          <a:latin typeface="+mn-lt"/>
                          <a:cs typeface="Arial" panose="020B0604020202020204" pitchFamily="34" charset="0"/>
                        </a:rPr>
                        <a:t>–0.89)</a:t>
                      </a:r>
                      <a:endParaRPr lang="en-GB" sz="1200" dirty="0">
                        <a:latin typeface="+mn-lt"/>
                      </a:endParaRPr>
                    </a:p>
                  </a:txBody>
                  <a:tcPr marL="36000" marR="36000" marT="36000" marB="36000"/>
                </a:tc>
                <a:extLst>
                  <a:ext uri="{0D108BD9-81ED-4DB2-BD59-A6C34878D82A}">
                    <a16:rowId xmlns:a16="http://schemas.microsoft.com/office/drawing/2014/main" val="3027240557"/>
                  </a:ext>
                </a:extLst>
              </a:tr>
              <a:tr h="349930">
                <a:tc vMerge="1">
                  <a:txBody>
                    <a:bodyPr/>
                    <a:lstStyle/>
                    <a:p>
                      <a:pPr marL="0"/>
                      <a:endParaRPr lang="en-GB" sz="1200" dirty="0">
                        <a:latin typeface="+mn-lt"/>
                      </a:endParaRPr>
                    </a:p>
                  </a:txBody>
                  <a:tcPr marT="36000" marB="36000" anchor="ctr"/>
                </a:tc>
                <a:tc>
                  <a:txBody>
                    <a:bodyPr/>
                    <a:lstStyle/>
                    <a:p>
                      <a:r>
                        <a:rPr lang="en-GB" sz="1200" dirty="0">
                          <a:latin typeface="+mn-lt"/>
                        </a:rPr>
                        <a:t>Luminal B</a:t>
                      </a:r>
                    </a:p>
                  </a:txBody>
                  <a:tcPr marL="36000" marR="36000" marT="36000" marB="36000" anchor="ctr"/>
                </a:tc>
                <a:tc>
                  <a:txBody>
                    <a:bodyPr/>
                    <a:lstStyle/>
                    <a:p>
                      <a:pPr algn="ctr"/>
                      <a:r>
                        <a:rPr lang="en-GB" sz="1200" dirty="0">
                          <a:latin typeface="+mn-lt"/>
                        </a:rPr>
                        <a:t>8.7 (6.9</a:t>
                      </a:r>
                      <a:r>
                        <a:rPr lang="en-GB" sz="1200" dirty="0">
                          <a:latin typeface="+mn-lt"/>
                          <a:cs typeface="Arial" panose="020B0604020202020204" pitchFamily="34" charset="0"/>
                        </a:rPr>
                        <a:t>–11.1)</a:t>
                      </a:r>
                    </a:p>
                    <a:p>
                      <a:pPr algn="ctr"/>
                      <a:r>
                        <a:rPr lang="en-GB" sz="1200" dirty="0">
                          <a:latin typeface="+mn-lt"/>
                          <a:cs typeface="Arial" panose="020B0604020202020204" pitchFamily="34" charset="0"/>
                        </a:rPr>
                        <a:t>n=107</a:t>
                      </a:r>
                      <a:endParaRPr lang="en-GB" sz="1200" dirty="0">
                        <a:latin typeface="+mn-lt"/>
                      </a:endParaRPr>
                    </a:p>
                  </a:txBody>
                  <a:tcPr marL="36000" marR="36000" marT="36000" marB="36000"/>
                </a:tc>
                <a:tc>
                  <a:txBody>
                    <a:bodyPr/>
                    <a:lstStyle/>
                    <a:p>
                      <a:pPr algn="ctr"/>
                      <a:r>
                        <a:rPr lang="en-GB" sz="1200" dirty="0">
                          <a:latin typeface="+mn-lt"/>
                        </a:rPr>
                        <a:t>4.8 (2.7</a:t>
                      </a:r>
                      <a:r>
                        <a:rPr lang="en-GB" sz="1200" dirty="0">
                          <a:latin typeface="+mn-lt"/>
                          <a:cs typeface="Arial" panose="020B0604020202020204" pitchFamily="34" charset="0"/>
                        </a:rPr>
                        <a:t>–8.3)</a:t>
                      </a:r>
                    </a:p>
                    <a:p>
                      <a:pPr algn="ctr"/>
                      <a:r>
                        <a:rPr lang="en-GB" sz="1200" dirty="0">
                          <a:latin typeface="+mn-lt"/>
                          <a:cs typeface="Arial" panose="020B0604020202020204" pitchFamily="34" charset="0"/>
                        </a:rPr>
                        <a:t>n=39</a:t>
                      </a:r>
                      <a:endParaRPr lang="en-GB" sz="1200" dirty="0">
                        <a:latin typeface="+mn-lt"/>
                      </a:endParaRPr>
                    </a:p>
                  </a:txBody>
                  <a:tcPr marL="36000" marR="36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mn-lt"/>
                        </a:rPr>
                        <a:t>0.60 </a:t>
                      </a:r>
                      <a:br>
                        <a:rPr lang="en-GB" sz="1200" dirty="0">
                          <a:latin typeface="+mn-lt"/>
                        </a:rPr>
                      </a:br>
                      <a:r>
                        <a:rPr lang="en-GB" sz="1200" dirty="0">
                          <a:latin typeface="+mn-lt"/>
                        </a:rPr>
                        <a:t>(0.40</a:t>
                      </a:r>
                      <a:r>
                        <a:rPr lang="en-GB" sz="1200" dirty="0">
                          <a:latin typeface="+mn-lt"/>
                          <a:cs typeface="Arial" panose="020B0604020202020204" pitchFamily="34" charset="0"/>
                        </a:rPr>
                        <a:t>–0.92)</a:t>
                      </a:r>
                      <a:endParaRPr lang="en-GB" sz="1200" dirty="0">
                        <a:latin typeface="+mn-lt"/>
                      </a:endParaRPr>
                    </a:p>
                  </a:txBody>
                  <a:tcPr marL="36000" marR="36000" marT="36000" marB="36000"/>
                </a:tc>
                <a:extLst>
                  <a:ext uri="{0D108BD9-81ED-4DB2-BD59-A6C34878D82A}">
                    <a16:rowId xmlns:a16="http://schemas.microsoft.com/office/drawing/2014/main" val="2216567431"/>
                  </a:ext>
                </a:extLst>
              </a:tr>
            </a:tbl>
          </a:graphicData>
        </a:graphic>
      </p:graphicFrame>
      <p:sp>
        <p:nvSpPr>
          <p:cNvPr id="7" name="TextBox 6">
            <a:extLst>
              <a:ext uri="{FF2B5EF4-FFF2-40B4-BE49-F238E27FC236}">
                <a16:creationId xmlns:a16="http://schemas.microsoft.com/office/drawing/2014/main" id="{8F3F6743-784C-DBC4-ACAA-5F31831D410F}"/>
              </a:ext>
            </a:extLst>
          </p:cNvPr>
          <p:cNvSpPr txBox="1"/>
          <p:nvPr/>
        </p:nvSpPr>
        <p:spPr>
          <a:xfrm>
            <a:off x="194631" y="1959013"/>
            <a:ext cx="533587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GB" sz="1800" b="1" i="0" u="none" strike="noStrike" kern="1200" cap="none" spc="0" normalizeH="0" baseline="0" noProof="0" dirty="0" err="1">
                <a:ln>
                  <a:noFill/>
                </a:ln>
                <a:solidFill>
                  <a:srgbClr val="223341"/>
                </a:solidFill>
                <a:effectLst/>
                <a:uLnTx/>
                <a:uFillTx/>
                <a:latin typeface="Calibri" panose="020F0502020204030204"/>
                <a:ea typeface="+mn-ea"/>
                <a:cs typeface="+mn-cs"/>
              </a:rPr>
              <a:t>PFS</a:t>
            </a:r>
            <a:r>
              <a:rPr kumimoji="0" lang="en-GB" sz="1800" b="1" i="0" u="none" strike="noStrike" kern="1200" cap="none" spc="0" normalizeH="0" baseline="0" noProof="0" dirty="0">
                <a:ln>
                  <a:noFill/>
                </a:ln>
                <a:solidFill>
                  <a:srgbClr val="223341"/>
                </a:solidFill>
                <a:effectLst/>
                <a:uLnTx/>
                <a:uFillTx/>
                <a:latin typeface="Calibri" panose="020F0502020204030204"/>
                <a:ea typeface="+mn-ea"/>
                <a:cs typeface="+mn-cs"/>
              </a:rPr>
              <a:t> according to baseline biomarker status</a:t>
            </a:r>
          </a:p>
        </p:txBody>
      </p:sp>
    </p:spTree>
    <p:extLst>
      <p:ext uri="{BB962C8B-B14F-4D97-AF65-F5344CB8AC3E}">
        <p14:creationId xmlns:p14="http://schemas.microsoft.com/office/powerpoint/2010/main" val="2907588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782B920-D75B-9486-1FC8-103E9B80BDC8}"/>
              </a:ext>
            </a:extLst>
          </p:cNvPr>
          <p:cNvSpPr txBox="1">
            <a:spLocks/>
          </p:cNvSpPr>
          <p:nvPr/>
        </p:nvSpPr>
        <p:spPr>
          <a:xfrm>
            <a:off x="500434" y="1177612"/>
            <a:ext cx="11213020" cy="4312585"/>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75000"/>
                    <a:lumOff val="2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marL="228594" indent="-228594" defTabSz="1219170">
              <a:spcBef>
                <a:spcPts val="800"/>
              </a:spcBef>
              <a:spcAft>
                <a:spcPts val="800"/>
              </a:spcAft>
              <a:buFont typeface="Arial" panose="020B0604020202020204" pitchFamily="34" charset="0"/>
              <a:buChar char="•"/>
            </a:pPr>
            <a:r>
              <a:rPr lang="en-US" sz="2000" kern="100" dirty="0">
                <a:solidFill>
                  <a:schemeClr val="tx1"/>
                </a:solidFill>
                <a:latin typeface="Arial"/>
                <a:ea typeface="Calibri" panose="020F0502020204030204" pitchFamily="34" charset="0"/>
                <a:cs typeface="Times New Roman" panose="02020603050405020304" pitchFamily="18" charset="0"/>
              </a:rPr>
              <a:t>Results from the 32-month median follow-up for DESTINY-Breast04 confirm the sustained improvement for T-DXd vs TPC previously demonstrated in HER2-low (IHC 1+, IHC 2+/ISH−) mBC,</a:t>
            </a:r>
            <a:r>
              <a:rPr lang="en-US" sz="2000" kern="100" baseline="30000" dirty="0">
                <a:solidFill>
                  <a:schemeClr val="tx1"/>
                </a:solidFill>
                <a:latin typeface="Arial"/>
                <a:ea typeface="Calibri" panose="020F0502020204030204" pitchFamily="34" charset="0"/>
                <a:cs typeface="Times New Roman" panose="02020603050405020304" pitchFamily="18" charset="0"/>
              </a:rPr>
              <a:t>1</a:t>
            </a:r>
            <a:r>
              <a:rPr lang="en-US" sz="2000" kern="100" dirty="0">
                <a:solidFill>
                  <a:schemeClr val="tx1"/>
                </a:solidFill>
                <a:latin typeface="Arial"/>
                <a:ea typeface="Calibri" panose="020F0502020204030204" pitchFamily="34" charset="0"/>
                <a:cs typeface="Times New Roman" panose="02020603050405020304" pitchFamily="18" charset="0"/>
              </a:rPr>
              <a:t> regardless of HR status</a:t>
            </a:r>
          </a:p>
          <a:p>
            <a:pPr marL="228594" indent="-228594" defTabSz="1219170">
              <a:spcBef>
                <a:spcPts val="800"/>
              </a:spcBef>
              <a:spcAft>
                <a:spcPts val="800"/>
              </a:spcAft>
              <a:buFont typeface="Arial" panose="020B0604020202020204" pitchFamily="34" charset="0"/>
              <a:buChar char="•"/>
            </a:pPr>
            <a:r>
              <a:rPr lang="en-US" sz="2000" kern="100" dirty="0">
                <a:solidFill>
                  <a:schemeClr val="tx1"/>
                </a:solidFill>
                <a:latin typeface="Arial"/>
                <a:ea typeface="Calibri" panose="020F0502020204030204" pitchFamily="34" charset="0"/>
                <a:cs typeface="Times New Roman" panose="02020603050405020304" pitchFamily="18" charset="0"/>
              </a:rPr>
              <a:t>With longer treatment duration, the overall safety profile of T-DXd was acceptable and generally manageable, and was consistent with the primary analysis</a:t>
            </a:r>
            <a:r>
              <a:rPr lang="en-US" sz="2000" kern="100" baseline="30000" dirty="0">
                <a:solidFill>
                  <a:schemeClr val="tx1"/>
                </a:solidFill>
                <a:latin typeface="Arial"/>
                <a:ea typeface="Calibri" panose="020F0502020204030204" pitchFamily="34" charset="0"/>
                <a:cs typeface="Times New Roman" panose="02020603050405020304" pitchFamily="18" charset="0"/>
              </a:rPr>
              <a:t>1</a:t>
            </a:r>
          </a:p>
          <a:p>
            <a:pPr marL="228594" indent="-228594" defTabSz="1219170">
              <a:spcBef>
                <a:spcPts val="800"/>
              </a:spcBef>
              <a:spcAft>
                <a:spcPts val="800"/>
              </a:spcAft>
              <a:buFont typeface="Arial" panose="020B0604020202020204" pitchFamily="34" charset="0"/>
              <a:buChar char="•"/>
            </a:pPr>
            <a:r>
              <a:rPr lang="en-US" sz="2000" kern="100" dirty="0">
                <a:solidFill>
                  <a:schemeClr val="tx1"/>
                </a:solidFill>
                <a:latin typeface="Arial"/>
                <a:ea typeface="Calibri" panose="020F0502020204030204" pitchFamily="34" charset="0"/>
                <a:cs typeface="Times New Roman" panose="02020603050405020304" pitchFamily="18" charset="0"/>
              </a:rPr>
              <a:t>Benefit was observed in biomarker subgroups including PIK3CA and ESR1 mutated</a:t>
            </a:r>
          </a:p>
          <a:p>
            <a:pPr marL="228594" indent="-228594" defTabSz="1219170">
              <a:spcBef>
                <a:spcPts val="800"/>
              </a:spcBef>
              <a:spcAft>
                <a:spcPts val="800"/>
              </a:spcAft>
              <a:buFont typeface="Arial" panose="020B0604020202020204" pitchFamily="34" charset="0"/>
              <a:buChar char="•"/>
            </a:pPr>
            <a:r>
              <a:rPr lang="en-US" sz="2000" kern="0" dirty="0">
                <a:solidFill>
                  <a:schemeClr val="tx1"/>
                </a:solidFill>
                <a:latin typeface="Arial"/>
                <a:ea typeface="Yu Mincho" panose="02020400000000000000" pitchFamily="18" charset="-128"/>
                <a:cs typeface="Arial" panose="020B0604020202020204" pitchFamily="34" charset="0"/>
                <a:sym typeface="Arial"/>
              </a:rPr>
              <a:t>Outcomes from the longer follow-up of DESTINY-Breast04 continue to support the use of T-</a:t>
            </a:r>
            <a:r>
              <a:rPr lang="en-US" sz="2000" kern="0" dirty="0" err="1">
                <a:solidFill>
                  <a:schemeClr val="tx1"/>
                </a:solidFill>
                <a:latin typeface="Arial"/>
                <a:ea typeface="Yu Mincho" panose="02020400000000000000" pitchFamily="18" charset="-128"/>
                <a:cs typeface="Arial" panose="020B0604020202020204" pitchFamily="34" charset="0"/>
                <a:sym typeface="Arial"/>
              </a:rPr>
              <a:t>DXd</a:t>
            </a:r>
            <a:r>
              <a:rPr lang="en-US" sz="2000" kern="0" dirty="0">
                <a:solidFill>
                  <a:schemeClr val="tx1"/>
                </a:solidFill>
                <a:latin typeface="Arial"/>
                <a:ea typeface="Yu Mincho" panose="02020400000000000000" pitchFamily="18" charset="-128"/>
                <a:cs typeface="Arial" panose="020B0604020202020204" pitchFamily="34" charset="0"/>
                <a:sym typeface="Arial"/>
              </a:rPr>
              <a:t> as the new standard of care after 1L+ chemotherapy in patients with HER2-low </a:t>
            </a:r>
            <a:r>
              <a:rPr lang="en-US" sz="2000" kern="0" dirty="0" err="1">
                <a:solidFill>
                  <a:schemeClr val="tx1"/>
                </a:solidFill>
                <a:latin typeface="Arial"/>
                <a:ea typeface="Yu Mincho" panose="02020400000000000000" pitchFamily="18" charset="-128"/>
                <a:cs typeface="Arial" panose="020B0604020202020204" pitchFamily="34" charset="0"/>
                <a:sym typeface="Arial"/>
              </a:rPr>
              <a:t>mBC</a:t>
            </a:r>
            <a:endParaRPr lang="en-US" sz="2000" kern="0" dirty="0">
              <a:solidFill>
                <a:schemeClr val="tx1"/>
              </a:solidFill>
              <a:latin typeface="Arial"/>
              <a:sym typeface="Arial"/>
            </a:endParaRPr>
          </a:p>
          <a:p>
            <a:pPr marL="228594" indent="-228594" defTabSz="1219170">
              <a:spcBef>
                <a:spcPts val="800"/>
              </a:spcBef>
              <a:spcAft>
                <a:spcPts val="800"/>
              </a:spcAft>
              <a:buFont typeface="Arial" panose="020B0604020202020204" pitchFamily="34" charset="0"/>
              <a:buChar char="•"/>
            </a:pPr>
            <a:endParaRPr lang="en-US" sz="2133" kern="100" dirty="0">
              <a:solidFill>
                <a:srgbClr val="000000"/>
              </a:solidFill>
              <a:latin typeface="Arial"/>
              <a:ea typeface="Calibri" panose="020F0502020204030204" pitchFamily="34" charset="0"/>
              <a:cs typeface="Times New Roman" panose="02020603050405020304" pitchFamily="18" charset="0"/>
            </a:endParaRPr>
          </a:p>
        </p:txBody>
      </p:sp>
      <p:sp>
        <p:nvSpPr>
          <p:cNvPr id="6" name="Text Placeholder 4">
            <a:extLst>
              <a:ext uri="{FF2B5EF4-FFF2-40B4-BE49-F238E27FC236}">
                <a16:creationId xmlns:a16="http://schemas.microsoft.com/office/drawing/2014/main" id="{D198612C-3741-3AF4-932B-02206F51EA36}"/>
              </a:ext>
            </a:extLst>
          </p:cNvPr>
          <p:cNvSpPr txBox="1">
            <a:spLocks/>
          </p:cNvSpPr>
          <p:nvPr/>
        </p:nvSpPr>
        <p:spPr>
          <a:xfrm>
            <a:off x="2360388" y="6360680"/>
            <a:ext cx="3201037" cy="2359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09585" indent="-304792" defTabSz="1219170">
              <a:spcBef>
                <a:spcPts val="427"/>
              </a:spcBef>
              <a:buClr>
                <a:srgbClr val="05416B"/>
              </a:buClr>
              <a:buSzPts val="1600"/>
            </a:pPr>
            <a:r>
              <a:rPr lang="en-US" sz="1200" b="1" kern="0" dirty="0">
                <a:solidFill>
                  <a:srgbClr val="C9473E"/>
                </a:solidFill>
                <a:sym typeface="Arial Narrow"/>
              </a:rPr>
              <a:t>Shanu Modi, MD</a:t>
            </a:r>
            <a:endParaRPr lang="en-CH" sz="1200" b="1" kern="0" dirty="0">
              <a:solidFill>
                <a:srgbClr val="C9473E"/>
              </a:solidFill>
              <a:sym typeface="Arial Narrow"/>
            </a:endParaRPr>
          </a:p>
        </p:txBody>
      </p:sp>
      <p:sp>
        <p:nvSpPr>
          <p:cNvPr id="13" name="Title 2">
            <a:extLst>
              <a:ext uri="{FF2B5EF4-FFF2-40B4-BE49-F238E27FC236}">
                <a16:creationId xmlns:a16="http://schemas.microsoft.com/office/drawing/2014/main" id="{9DB6610B-AAE0-54CD-F8BA-CDBB68B8B02E}"/>
              </a:ext>
            </a:extLst>
          </p:cNvPr>
          <p:cNvSpPr txBox="1">
            <a:spLocks/>
          </p:cNvSpPr>
          <p:nvPr/>
        </p:nvSpPr>
        <p:spPr>
          <a:xfrm>
            <a:off x="500614" y="545205"/>
            <a:ext cx="11213020" cy="576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pPr defTabSz="1219170"/>
            <a:r>
              <a:rPr lang="en-US" sz="2933" kern="0" dirty="0">
                <a:latin typeface="Arial"/>
              </a:rPr>
              <a:t>Conclusions</a:t>
            </a:r>
          </a:p>
        </p:txBody>
      </p:sp>
      <p:sp>
        <p:nvSpPr>
          <p:cNvPr id="15" name="TextBox 14">
            <a:extLst>
              <a:ext uri="{FF2B5EF4-FFF2-40B4-BE49-F238E27FC236}">
                <a16:creationId xmlns:a16="http://schemas.microsoft.com/office/drawing/2014/main" id="{6D9D1857-0EC2-95AF-130B-C84EA2DBE0B7}"/>
              </a:ext>
            </a:extLst>
          </p:cNvPr>
          <p:cNvSpPr txBox="1"/>
          <p:nvPr/>
        </p:nvSpPr>
        <p:spPr>
          <a:xfrm>
            <a:off x="509627" y="5737536"/>
            <a:ext cx="11660261" cy="510333"/>
          </a:xfrm>
          <a:prstGeom prst="rect">
            <a:avLst/>
          </a:prstGeom>
          <a:noFill/>
        </p:spPr>
        <p:txBody>
          <a:bodyPr wrap="square" rtlCol="0" anchor="b">
            <a:spAutoFit/>
          </a:bodyPr>
          <a:lstStyle/>
          <a:p>
            <a:pPr defTabSz="1219170">
              <a:lnSpc>
                <a:spcPct val="107000"/>
              </a:lnSpc>
              <a:buClr>
                <a:srgbClr val="000000"/>
              </a:buClr>
            </a:pPr>
            <a:r>
              <a:rPr lang="en-US" sz="867" kern="100" dirty="0">
                <a:solidFill>
                  <a:srgbClr val="000000"/>
                </a:solidFill>
                <a:latin typeface="Arial"/>
                <a:ea typeface="Calibri" panose="020F0502020204030204" pitchFamily="34" charset="0"/>
                <a:cs typeface="Times New Roman" panose="02020603050405020304" pitchFamily="18" charset="0"/>
                <a:sym typeface="Arial"/>
              </a:rPr>
              <a:t>1L, first-line; HER2, human epidermal growth factor receptor 2; HR, hormone receptor; IHC, immunohistochemistry; ILD, interstitial lung disease; ISH, in situ hybridization; mBC, metastatic breast cancer; </a:t>
            </a:r>
            <a:br>
              <a:rPr lang="en-US" sz="867" kern="100" dirty="0">
                <a:solidFill>
                  <a:srgbClr val="000000"/>
                </a:solidFill>
                <a:latin typeface="Arial"/>
                <a:ea typeface="Calibri" panose="020F0502020204030204" pitchFamily="34" charset="0"/>
                <a:cs typeface="Times New Roman" panose="02020603050405020304" pitchFamily="18" charset="0"/>
                <a:sym typeface="Arial"/>
              </a:rPr>
            </a:br>
            <a:r>
              <a:rPr lang="en-US" sz="867" kern="100" dirty="0">
                <a:solidFill>
                  <a:srgbClr val="000000"/>
                </a:solidFill>
                <a:latin typeface="Arial"/>
                <a:ea typeface="Calibri" panose="020F0502020204030204" pitchFamily="34" charset="0"/>
                <a:cs typeface="Times New Roman" panose="02020603050405020304" pitchFamily="18" charset="0"/>
                <a:sym typeface="Arial"/>
              </a:rPr>
              <a:t>T-DXd, trastuzumab deruxtecan; TPC, treatment of physicians’ choice.</a:t>
            </a:r>
          </a:p>
          <a:p>
            <a:pPr defTabSz="1219170">
              <a:lnSpc>
                <a:spcPct val="107000"/>
              </a:lnSpc>
              <a:buClr>
                <a:srgbClr val="000000"/>
              </a:buClr>
            </a:pPr>
            <a:r>
              <a:rPr lang="en-US" sz="867" kern="100" dirty="0">
                <a:solidFill>
                  <a:srgbClr val="000000"/>
                </a:solidFill>
                <a:latin typeface="Arial"/>
                <a:ea typeface="Calibri" panose="020F0502020204030204" pitchFamily="34" charset="0"/>
                <a:cs typeface="Times New Roman" panose="02020603050405020304" pitchFamily="18" charset="0"/>
                <a:sym typeface="Arial"/>
              </a:rPr>
              <a:t>1. </a:t>
            </a:r>
            <a:r>
              <a:rPr lang="da-DK" sz="867" kern="100" dirty="0">
                <a:solidFill>
                  <a:srgbClr val="000000"/>
                </a:solidFill>
                <a:latin typeface="Arial"/>
                <a:ea typeface="Calibri" panose="020F0502020204030204" pitchFamily="34" charset="0"/>
                <a:cs typeface="Times New Roman" panose="02020603050405020304" pitchFamily="18" charset="0"/>
                <a:sym typeface="Arial"/>
              </a:rPr>
              <a:t>Modi S et al. </a:t>
            </a:r>
            <a:r>
              <a:rPr lang="da-DK" sz="867" i="1" kern="100" dirty="0">
                <a:solidFill>
                  <a:srgbClr val="000000"/>
                </a:solidFill>
                <a:latin typeface="Arial"/>
                <a:ea typeface="Calibri" panose="020F0502020204030204" pitchFamily="34" charset="0"/>
                <a:cs typeface="Times New Roman" panose="02020603050405020304" pitchFamily="18" charset="0"/>
                <a:sym typeface="Arial"/>
              </a:rPr>
              <a:t>N Engl J Med</a:t>
            </a:r>
            <a:r>
              <a:rPr lang="da-DK" sz="867" kern="100" dirty="0">
                <a:solidFill>
                  <a:srgbClr val="000000"/>
                </a:solidFill>
                <a:latin typeface="Arial"/>
                <a:ea typeface="Calibri" panose="020F0502020204030204" pitchFamily="34" charset="0"/>
                <a:cs typeface="Times New Roman" panose="02020603050405020304" pitchFamily="18" charset="0"/>
                <a:sym typeface="Arial"/>
              </a:rPr>
              <a:t>. 2022;387:9-20.</a:t>
            </a:r>
            <a:endParaRPr lang="en-US" sz="867" kern="100" dirty="0">
              <a:solidFill>
                <a:srgbClr val="000000"/>
              </a:solidFill>
              <a:latin typeface="Arial"/>
              <a:ea typeface="Calibri" panose="020F0502020204030204" pitchFamily="34"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16237C25-8757-F20A-824A-56EED627E6E2}"/>
              </a:ext>
            </a:extLst>
          </p:cNvPr>
          <p:cNvSpPr/>
          <p:nvPr/>
        </p:nvSpPr>
        <p:spPr>
          <a:xfrm>
            <a:off x="5801360" y="6360680"/>
            <a:ext cx="6106160" cy="324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912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234C76-E7A2-0968-CD48-7C24F65BB7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D1A1AE3-BA49-6A61-F89C-5E002CA8A0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683" y="0"/>
            <a:ext cx="10946634" cy="6543107"/>
          </a:xfrm>
          <a:prstGeom prst="rect">
            <a:avLst/>
          </a:prstGeom>
        </p:spPr>
      </p:pic>
      <p:sp>
        <p:nvSpPr>
          <p:cNvPr id="7" name="TextBox 6">
            <a:extLst>
              <a:ext uri="{FF2B5EF4-FFF2-40B4-BE49-F238E27FC236}">
                <a16:creationId xmlns:a16="http://schemas.microsoft.com/office/drawing/2014/main" id="{3BB953BB-31D4-B674-6057-8F6FDD40E129}"/>
              </a:ext>
            </a:extLst>
          </p:cNvPr>
          <p:cNvSpPr txBox="1"/>
          <p:nvPr/>
        </p:nvSpPr>
        <p:spPr>
          <a:xfrm>
            <a:off x="0" y="6618457"/>
            <a:ext cx="5960125" cy="215444"/>
          </a:xfrm>
          <a:prstGeom prst="rect">
            <a:avLst/>
          </a:prstGeom>
          <a:noFill/>
        </p:spPr>
        <p:txBody>
          <a:bodyPr wrap="square" rtlCol="0">
            <a:spAutoFit/>
          </a:bodyPr>
          <a:lstStyle/>
          <a:p>
            <a:r>
              <a:rPr lang="en-IE" sz="800" dirty="0">
                <a:effectLst/>
                <a:ea typeface="DengXian" panose="02010600030101010101" pitchFamily="2" charset="-122"/>
              </a:rPr>
              <a:t>Adapted from the NCCN Clinical Practice Guidelines in Oncology (NCCN Guidelines®) for </a:t>
            </a:r>
            <a:r>
              <a:rPr lang="en-IE" sz="800" b="1" dirty="0">
                <a:effectLst/>
                <a:ea typeface="DengXian" panose="02010600030101010101" pitchFamily="2" charset="-122"/>
              </a:rPr>
              <a:t>Breast Cancer V.4.2023</a:t>
            </a:r>
            <a:r>
              <a:rPr lang="en-IE" sz="800" dirty="0">
                <a:effectLst/>
                <a:ea typeface="DengXian" panose="02010600030101010101" pitchFamily="2" charset="-122"/>
              </a:rPr>
              <a:t>. © 2023</a:t>
            </a:r>
            <a:endParaRPr lang="en-US" dirty="0"/>
          </a:p>
        </p:txBody>
      </p:sp>
    </p:spTree>
    <p:extLst>
      <p:ext uri="{BB962C8B-B14F-4D97-AF65-F5344CB8AC3E}">
        <p14:creationId xmlns:p14="http://schemas.microsoft.com/office/powerpoint/2010/main" val="2039564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078F72-3078-8B4D-8827-26391B53085E}"/>
              </a:ext>
            </a:extLst>
          </p:cNvPr>
          <p:cNvSpPr>
            <a:spLocks noGrp="1"/>
          </p:cNvSpPr>
          <p:nvPr>
            <p:ph idx="1"/>
          </p:nvPr>
        </p:nvSpPr>
        <p:spPr>
          <a:xfrm>
            <a:off x="508000" y="1198761"/>
            <a:ext cx="10972800" cy="4890545"/>
          </a:xfrm>
        </p:spPr>
        <p:txBody>
          <a:bodyPr/>
          <a:lstStyle/>
          <a:p>
            <a:pPr marL="0" indent="0">
              <a:buClr>
                <a:schemeClr val="tx1">
                  <a:lumMod val="65000"/>
                  <a:lumOff val="35000"/>
                </a:schemeClr>
              </a:buClr>
              <a:buNone/>
            </a:pPr>
            <a:r>
              <a:rPr lang="en-US" sz="2133" b="1"/>
              <a:t>Randomized, phase 3, open-label, global study (NCT05104866)</a:t>
            </a:r>
          </a:p>
        </p:txBody>
      </p:sp>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p:txBody>
          <a:bodyPr/>
          <a:lstStyle/>
          <a:p>
            <a:r>
              <a:rPr lang="en-US" b="1" dirty="0"/>
              <a:t>TROPION-Breast01 Study Design</a:t>
            </a:r>
            <a:r>
              <a:rPr lang="en-US" b="1" baseline="30000" dirty="0"/>
              <a:t>1</a:t>
            </a:r>
            <a:endParaRPr lang="en-US" b="1" dirty="0"/>
          </a:p>
        </p:txBody>
      </p:sp>
      <p:sp>
        <p:nvSpPr>
          <p:cNvPr id="4" name="TextBox 3">
            <a:extLst>
              <a:ext uri="{FF2B5EF4-FFF2-40B4-BE49-F238E27FC236}">
                <a16:creationId xmlns:a16="http://schemas.microsoft.com/office/drawing/2014/main" id="{74639F45-A543-8E66-8415-F1BC0399D7A7}"/>
              </a:ext>
            </a:extLst>
          </p:cNvPr>
          <p:cNvSpPr txBox="1"/>
          <p:nvPr/>
        </p:nvSpPr>
        <p:spPr>
          <a:xfrm>
            <a:off x="1" y="6438860"/>
            <a:ext cx="12191999" cy="318100"/>
          </a:xfrm>
          <a:prstGeom prst="rect">
            <a:avLst/>
          </a:prstGeom>
          <a:noFill/>
        </p:spPr>
        <p:txBody>
          <a:bodyPr wrap="square">
            <a:spAutoFit/>
          </a:bodyPr>
          <a:lstStyle/>
          <a:p>
            <a:pPr algn="ctr" defTabSz="609585">
              <a:defRPr/>
            </a:pPr>
            <a:r>
              <a:rPr lang="en-US" sz="1467" b="1">
                <a:solidFill>
                  <a:prstClr val="white"/>
                </a:solidFill>
                <a:latin typeface="Calibri"/>
              </a:rPr>
              <a:t>San Antonio Breast Cancer Symposium</a:t>
            </a:r>
            <a:r>
              <a:rPr lang="en-US" sz="1467">
                <a:solidFill>
                  <a:prstClr val="white"/>
                </a:solidFill>
                <a:latin typeface="Calibri"/>
              </a:rPr>
              <a:t>®  |  </a:t>
            </a:r>
            <a:r>
              <a:rPr lang="en-US" sz="1467" b="1">
                <a:solidFill>
                  <a:prstClr val="white"/>
                </a:solidFill>
                <a:latin typeface="Calibri"/>
              </a:rPr>
              <a:t>@SABCSSanAntonio</a:t>
            </a:r>
          </a:p>
        </p:txBody>
      </p:sp>
      <p:sp>
        <p:nvSpPr>
          <p:cNvPr id="15" name="TextBox 14">
            <a:extLst>
              <a:ext uri="{FF2B5EF4-FFF2-40B4-BE49-F238E27FC236}">
                <a16:creationId xmlns:a16="http://schemas.microsoft.com/office/drawing/2014/main" id="{F4FF0632-2C44-29B8-3CE0-482F9D6D0DF1}"/>
              </a:ext>
            </a:extLst>
          </p:cNvPr>
          <p:cNvSpPr txBox="1"/>
          <p:nvPr/>
        </p:nvSpPr>
        <p:spPr>
          <a:xfrm>
            <a:off x="513862" y="4604947"/>
            <a:ext cx="5758245" cy="1097547"/>
          </a:xfrm>
          <a:prstGeom prst="rect">
            <a:avLst/>
          </a:prstGeom>
          <a:noFill/>
          <a:ln>
            <a:noFill/>
          </a:ln>
        </p:spPr>
        <p:txBody>
          <a:bodyPr wrap="square" lIns="96000" rIns="96000" rtlCol="0" anchor="ctr">
            <a:noAutofit/>
          </a:bodyPr>
          <a:lstStyle/>
          <a:p>
            <a:pPr defTabSz="1219170">
              <a:buClr>
                <a:srgbClr val="000000"/>
              </a:buClr>
              <a:defRPr/>
            </a:pPr>
            <a:r>
              <a:rPr lang="en-US" sz="1267" kern="0">
                <a:solidFill>
                  <a:srgbClr val="000000"/>
                </a:solidFill>
                <a:latin typeface="Arial" panose="020B0604020202020204" pitchFamily="34" charset="0"/>
                <a:cs typeface="Arial" panose="020B0604020202020204" pitchFamily="34" charset="0"/>
                <a:sym typeface="Arial"/>
              </a:rPr>
              <a:t>Randomization stratified by:</a:t>
            </a:r>
          </a:p>
          <a:p>
            <a:pPr marL="114297" indent="-114297" defTabSz="1219170">
              <a:buClr>
                <a:srgbClr val="000000"/>
              </a:buClr>
              <a:buFont typeface="Wingdings" panose="05000000000000000000" pitchFamily="2" charset="2"/>
              <a:buChar char="§"/>
              <a:defRPr/>
            </a:pPr>
            <a:r>
              <a:rPr lang="en-US" sz="1267" b="1" kern="0">
                <a:solidFill>
                  <a:srgbClr val="000000"/>
                </a:solidFill>
                <a:latin typeface="Arial" panose="020B0604020202020204" pitchFamily="34" charset="0"/>
                <a:cs typeface="Arial" panose="020B0604020202020204" pitchFamily="34" charset="0"/>
                <a:sym typeface="Arial"/>
              </a:rPr>
              <a:t>Lines of chemotherapy </a:t>
            </a:r>
            <a:r>
              <a:rPr lang="en-US" sz="1267" kern="0">
                <a:solidFill>
                  <a:srgbClr val="000000"/>
                </a:solidFill>
                <a:latin typeface="Arial" panose="020B0604020202020204" pitchFamily="34" charset="0"/>
                <a:cs typeface="Arial" panose="020B0604020202020204" pitchFamily="34" charset="0"/>
                <a:sym typeface="Arial"/>
              </a:rPr>
              <a:t>in unresectable/metastatic setting (1 vs 2)</a:t>
            </a:r>
          </a:p>
          <a:p>
            <a:pPr marL="114297" indent="-114297" defTabSz="1219170">
              <a:buClr>
                <a:srgbClr val="000000"/>
              </a:buClr>
              <a:buFont typeface="Wingdings" panose="05000000000000000000" pitchFamily="2" charset="2"/>
              <a:buChar char="§"/>
              <a:defRPr/>
            </a:pPr>
            <a:r>
              <a:rPr lang="en-US" sz="1267" b="1" kern="0">
                <a:solidFill>
                  <a:srgbClr val="000000"/>
                </a:solidFill>
                <a:latin typeface="Arial" panose="020B0604020202020204" pitchFamily="34" charset="0"/>
                <a:cs typeface="Arial" panose="020B0604020202020204" pitchFamily="34" charset="0"/>
                <a:sym typeface="Arial"/>
              </a:rPr>
              <a:t>Geographic location </a:t>
            </a:r>
            <a:r>
              <a:rPr lang="en-US" sz="1267" kern="0">
                <a:solidFill>
                  <a:srgbClr val="000000"/>
                </a:solidFill>
                <a:latin typeface="Arial" panose="020B0604020202020204" pitchFamily="34" charset="0"/>
                <a:cs typeface="Arial" panose="020B0604020202020204" pitchFamily="34" charset="0"/>
                <a:sym typeface="Arial"/>
              </a:rPr>
              <a:t>(US/Canada/Europe vs ROW)</a:t>
            </a:r>
          </a:p>
          <a:p>
            <a:pPr marL="114297" indent="-114297" defTabSz="1219170">
              <a:buClr>
                <a:srgbClr val="000000"/>
              </a:buClr>
              <a:buFont typeface="Wingdings" panose="05000000000000000000" pitchFamily="2" charset="2"/>
              <a:buChar char="§"/>
              <a:defRPr/>
            </a:pPr>
            <a:r>
              <a:rPr lang="en-US" sz="1267" b="1" kern="0">
                <a:solidFill>
                  <a:srgbClr val="000000"/>
                </a:solidFill>
                <a:latin typeface="Arial" panose="020B0604020202020204" pitchFamily="34" charset="0"/>
                <a:cs typeface="Arial" panose="020B0604020202020204" pitchFamily="34" charset="0"/>
                <a:sym typeface="Arial"/>
              </a:rPr>
              <a:t>Previous CDK4/6 inhibitor </a:t>
            </a:r>
            <a:r>
              <a:rPr lang="en-US" sz="1267" kern="0">
                <a:solidFill>
                  <a:srgbClr val="000000"/>
                </a:solidFill>
                <a:latin typeface="Arial" panose="020B0604020202020204" pitchFamily="34" charset="0"/>
                <a:cs typeface="Arial" panose="020B0604020202020204" pitchFamily="34" charset="0"/>
                <a:sym typeface="Arial"/>
              </a:rPr>
              <a:t>(yes vs no)</a:t>
            </a:r>
          </a:p>
        </p:txBody>
      </p:sp>
      <p:sp>
        <p:nvSpPr>
          <p:cNvPr id="16" name="Pentagon 81">
            <a:extLst>
              <a:ext uri="{FF2B5EF4-FFF2-40B4-BE49-F238E27FC236}">
                <a16:creationId xmlns:a16="http://schemas.microsoft.com/office/drawing/2014/main" id="{C44BC240-0A85-C0CD-7D6D-963EDAEDD39F}"/>
              </a:ext>
            </a:extLst>
          </p:cNvPr>
          <p:cNvSpPr/>
          <p:nvPr/>
        </p:nvSpPr>
        <p:spPr>
          <a:xfrm>
            <a:off x="6272107" y="4822234"/>
            <a:ext cx="5488093" cy="713661"/>
          </a:xfrm>
          <a:prstGeom prst="rect">
            <a:avLst/>
          </a:prstGeom>
          <a:noFill/>
          <a:ln w="12700" cap="flat" cmpd="sng" algn="ctr">
            <a:noFill/>
            <a:prstDash val="solid"/>
          </a:ln>
          <a:effectLst/>
        </p:spPr>
        <p:txBody>
          <a:bodyPr wrap="square" lIns="48000" tIns="121920" rIns="48000" bIns="121920" rtlCol="0" anchor="t" anchorCtr="0">
            <a:noAutofit/>
          </a:bodyPr>
          <a:lstStyle/>
          <a:p>
            <a:pPr marL="228594" indent="-228594" defTabSz="1219170">
              <a:spcAft>
                <a:spcPts val="533"/>
              </a:spcAft>
              <a:buClr>
                <a:prstClr val="black">
                  <a:lumMod val="65000"/>
                  <a:lumOff val="35000"/>
                </a:prstClr>
              </a:buClr>
              <a:buFont typeface="Wingdings" panose="05000000000000000000" pitchFamily="2" charset="2"/>
              <a:buChar char="§"/>
              <a:defRPr/>
            </a:pPr>
            <a:r>
              <a:rPr lang="en-US" sz="1600" kern="0" dirty="0">
                <a:solidFill>
                  <a:srgbClr val="000000"/>
                </a:solidFill>
                <a:latin typeface="Arial" panose="020B0604020202020204" pitchFamily="34" charset="0"/>
                <a:cs typeface="Arial" panose="020B0604020202020204" pitchFamily="34" charset="0"/>
                <a:sym typeface="Arial"/>
              </a:rPr>
              <a:t>Treatment continued until PD, unacceptable tolerability, or other discontinuation criteria</a:t>
            </a:r>
          </a:p>
        </p:txBody>
      </p:sp>
      <p:grpSp>
        <p:nvGrpSpPr>
          <p:cNvPr id="17" name="Group 16">
            <a:extLst>
              <a:ext uri="{FF2B5EF4-FFF2-40B4-BE49-F238E27FC236}">
                <a16:creationId xmlns:a16="http://schemas.microsoft.com/office/drawing/2014/main" id="{7701DB44-24E4-14A6-6B13-1CDE22C204F4}"/>
              </a:ext>
            </a:extLst>
          </p:cNvPr>
          <p:cNvGrpSpPr/>
          <p:nvPr/>
        </p:nvGrpSpPr>
        <p:grpSpPr>
          <a:xfrm>
            <a:off x="603253" y="1747862"/>
            <a:ext cx="11110383" cy="2875002"/>
            <a:chOff x="452439" y="1151172"/>
            <a:chExt cx="8332787" cy="2010801"/>
          </a:xfrm>
        </p:grpSpPr>
        <p:sp>
          <p:nvSpPr>
            <p:cNvPr id="18" name="Rectangle 17">
              <a:extLst>
                <a:ext uri="{FF2B5EF4-FFF2-40B4-BE49-F238E27FC236}">
                  <a16:creationId xmlns:a16="http://schemas.microsoft.com/office/drawing/2014/main" id="{CC994B37-D982-1EEF-26E6-AB14D5BA3379}"/>
                </a:ext>
              </a:extLst>
            </p:cNvPr>
            <p:cNvSpPr/>
            <p:nvPr/>
          </p:nvSpPr>
          <p:spPr>
            <a:xfrm>
              <a:off x="452439" y="1151194"/>
              <a:ext cx="2662160" cy="2010778"/>
            </a:xfrm>
            <a:prstGeom prst="rect">
              <a:avLst/>
            </a:prstGeom>
            <a:solidFill>
              <a:srgbClr val="FFFFFF"/>
            </a:solidFill>
            <a:ln w="19050" cap="flat" cmpd="sng" algn="ctr">
              <a:solidFill>
                <a:schemeClr val="tx1">
                  <a:lumMod val="65000"/>
                  <a:lumOff val="35000"/>
                </a:schemeClr>
              </a:solidFill>
              <a:prstDash val="solid"/>
            </a:ln>
            <a:effectLst/>
          </p:spPr>
          <p:txBody>
            <a:bodyPr lIns="96000" rIns="96000" rtlCol="0" anchor="ctr"/>
            <a:lstStyle/>
            <a:p>
              <a:pPr defTabSz="1219170">
                <a:spcAft>
                  <a:spcPts val="800"/>
                </a:spcAft>
                <a:buClr>
                  <a:srgbClr val="000000"/>
                </a:buClr>
                <a:defRPr/>
              </a:pPr>
              <a:r>
                <a:rPr lang="en-US" sz="1600" b="1" kern="0" dirty="0">
                  <a:solidFill>
                    <a:srgbClr val="006A9A"/>
                  </a:solidFill>
                  <a:latin typeface="Arial" panose="020B0604020202020204" pitchFamily="34" charset="0"/>
                  <a:cs typeface="Arial" panose="020B0604020202020204" pitchFamily="34" charset="0"/>
                  <a:sym typeface="Arial"/>
                </a:rPr>
                <a:t>Key inclusion criteria:</a:t>
              </a:r>
            </a:p>
            <a:p>
              <a:pPr marL="228594" indent="-228594" defTabSz="1219170">
                <a:spcAft>
                  <a:spcPts val="400"/>
                </a:spcAft>
                <a:buClr>
                  <a:prstClr val="black">
                    <a:lumMod val="65000"/>
                    <a:lumOff val="35000"/>
                  </a:prstClr>
                </a:buClr>
                <a:buFont typeface="Wingdings" panose="05000000000000000000" pitchFamily="2" charset="2"/>
                <a:buChar char="§"/>
                <a:defRPr/>
              </a:pPr>
              <a:r>
                <a:rPr lang="en-US" sz="1467" kern="0" dirty="0">
                  <a:solidFill>
                    <a:srgbClr val="000000"/>
                  </a:solidFill>
                  <a:latin typeface="Arial" panose="020B0604020202020204" pitchFamily="34" charset="0"/>
                  <a:cs typeface="Arial" panose="020B0604020202020204" pitchFamily="34" charset="0"/>
                  <a:sym typeface="Arial"/>
                </a:rPr>
                <a:t>Patients with HR+/HER2– breast cancer* (HER2‒ defined as IHC 0/1+/2+; ISH negative)</a:t>
              </a:r>
            </a:p>
            <a:p>
              <a:pPr marL="228594" indent="-228594" defTabSz="1219170">
                <a:spcAft>
                  <a:spcPts val="400"/>
                </a:spcAft>
                <a:buClr>
                  <a:prstClr val="black">
                    <a:lumMod val="65000"/>
                    <a:lumOff val="35000"/>
                  </a:prstClr>
                </a:buClr>
                <a:buFont typeface="Wingdings" panose="05000000000000000000" pitchFamily="2" charset="2"/>
                <a:buChar char="§"/>
                <a:defRPr/>
              </a:pPr>
              <a:r>
                <a:rPr lang="en-US" sz="1467" kern="0" dirty="0">
                  <a:solidFill>
                    <a:srgbClr val="000000"/>
                  </a:solidFill>
                  <a:latin typeface="Arial" panose="020B0604020202020204" pitchFamily="34" charset="0"/>
                  <a:cs typeface="Arial" panose="020B0604020202020204" pitchFamily="34" charset="0"/>
                  <a:sym typeface="Arial"/>
                </a:rPr>
                <a:t>Previously treated with 1–2 lines of chemotherapy (inoperable/metastatic setting)</a:t>
              </a:r>
            </a:p>
            <a:p>
              <a:pPr marL="228594" indent="-228594" defTabSz="1219170">
                <a:spcAft>
                  <a:spcPts val="400"/>
                </a:spcAft>
                <a:buClr>
                  <a:prstClr val="black">
                    <a:lumMod val="65000"/>
                    <a:lumOff val="35000"/>
                  </a:prstClr>
                </a:buClr>
                <a:buFont typeface="Wingdings" panose="05000000000000000000" pitchFamily="2" charset="2"/>
                <a:buChar char="§"/>
                <a:defRPr/>
              </a:pPr>
              <a:r>
                <a:rPr lang="en-US" sz="1467" kern="0" dirty="0">
                  <a:solidFill>
                    <a:srgbClr val="000000"/>
                  </a:solidFill>
                  <a:latin typeface="Arial" panose="020B0604020202020204" pitchFamily="34" charset="0"/>
                  <a:cs typeface="Arial" panose="020B0604020202020204" pitchFamily="34" charset="0"/>
                  <a:sym typeface="Arial"/>
                </a:rPr>
                <a:t>Experienced progression on ET and for whom ET was unsuitable</a:t>
              </a:r>
            </a:p>
            <a:p>
              <a:pPr marL="228594" indent="-228594" defTabSz="1219170">
                <a:spcAft>
                  <a:spcPts val="400"/>
                </a:spcAft>
                <a:buClr>
                  <a:prstClr val="black">
                    <a:lumMod val="65000"/>
                    <a:lumOff val="35000"/>
                  </a:prstClr>
                </a:buClr>
                <a:buFont typeface="Wingdings" panose="05000000000000000000" pitchFamily="2" charset="2"/>
                <a:buChar char="§"/>
                <a:defRPr/>
              </a:pPr>
              <a:r>
                <a:rPr lang="en-US" sz="1467" kern="0" dirty="0">
                  <a:solidFill>
                    <a:srgbClr val="000000"/>
                  </a:solidFill>
                  <a:latin typeface="Arial" panose="020B0604020202020204" pitchFamily="34" charset="0"/>
                  <a:cs typeface="Arial" panose="020B0604020202020204" pitchFamily="34" charset="0"/>
                  <a:sym typeface="Arial"/>
                </a:rPr>
                <a:t>ECOG PS 0 or 1</a:t>
              </a:r>
            </a:p>
          </p:txBody>
        </p:sp>
        <p:sp>
          <p:nvSpPr>
            <p:cNvPr id="19" name="TextBox 18">
              <a:extLst>
                <a:ext uri="{FF2B5EF4-FFF2-40B4-BE49-F238E27FC236}">
                  <a16:creationId xmlns:a16="http://schemas.microsoft.com/office/drawing/2014/main" id="{067385CA-43F2-5D57-081C-45D9BB6BC553}"/>
                </a:ext>
              </a:extLst>
            </p:cNvPr>
            <p:cNvSpPr txBox="1"/>
            <p:nvPr/>
          </p:nvSpPr>
          <p:spPr>
            <a:xfrm>
              <a:off x="3114599" y="1840567"/>
              <a:ext cx="606692" cy="236788"/>
            </a:xfrm>
            <a:prstGeom prst="rect">
              <a:avLst/>
            </a:prstGeom>
            <a:noFill/>
          </p:spPr>
          <p:txBody>
            <a:bodyPr wrap="square" rtlCol="0">
              <a:spAutoFit/>
            </a:bodyPr>
            <a:lstStyle/>
            <a:p>
              <a:pPr defTabSz="1219170">
                <a:buClr>
                  <a:srgbClr val="000000"/>
                </a:buClr>
                <a:defRPr/>
              </a:pPr>
              <a:r>
                <a:rPr lang="en-US" sz="1600" kern="0">
                  <a:solidFill>
                    <a:srgbClr val="000000">
                      <a:lumMod val="75000"/>
                      <a:lumOff val="25000"/>
                    </a:srgbClr>
                  </a:solidFill>
                  <a:latin typeface="Arial" panose="020B0604020202020204" pitchFamily="34" charset="0"/>
                  <a:cs typeface="Arial" panose="020B0604020202020204" pitchFamily="34" charset="0"/>
                  <a:sym typeface="Arial"/>
                </a:rPr>
                <a:t>1:1</a:t>
              </a:r>
            </a:p>
          </p:txBody>
        </p:sp>
        <p:sp>
          <p:nvSpPr>
            <p:cNvPr id="20" name="Pentagon 79">
              <a:extLst>
                <a:ext uri="{FF2B5EF4-FFF2-40B4-BE49-F238E27FC236}">
                  <a16:creationId xmlns:a16="http://schemas.microsoft.com/office/drawing/2014/main" id="{2A15CD32-542E-AA3D-8C65-78881386ED80}"/>
                </a:ext>
              </a:extLst>
            </p:cNvPr>
            <p:cNvSpPr/>
            <p:nvPr/>
          </p:nvSpPr>
          <p:spPr>
            <a:xfrm>
              <a:off x="3930906" y="1151172"/>
              <a:ext cx="2796877" cy="637920"/>
            </a:xfrm>
            <a:prstGeom prst="rect">
              <a:avLst/>
            </a:prstGeom>
            <a:solidFill>
              <a:srgbClr val="6E1E50"/>
            </a:solidFill>
            <a:ln w="25400" cap="flat" cmpd="sng" algn="ctr">
              <a:noFill/>
              <a:prstDash val="solid"/>
            </a:ln>
            <a:effectLst/>
          </p:spPr>
          <p:txBody>
            <a:bodyPr wrap="square" lIns="48000" tIns="96000" rIns="48000" bIns="96000" rtlCol="0" anchor="ctr">
              <a:spAutoFit/>
            </a:bodyPr>
            <a:lstStyle/>
            <a:p>
              <a:pPr algn="ctr" defTabSz="1219170">
                <a:buClr>
                  <a:srgbClr val="000000"/>
                </a:buClr>
                <a:defRPr/>
              </a:pPr>
              <a:r>
                <a:rPr lang="en-US" sz="1867" b="1" kern="0">
                  <a:solidFill>
                    <a:srgbClr val="FFFFFF"/>
                  </a:solidFill>
                  <a:latin typeface="Arial" panose="020B0604020202020204" pitchFamily="34" charset="0"/>
                  <a:cs typeface="Arial" panose="020B0604020202020204" pitchFamily="34" charset="0"/>
                  <a:sym typeface="Arial"/>
                </a:rPr>
                <a:t>Dato-DXd</a:t>
              </a:r>
            </a:p>
            <a:p>
              <a:pPr algn="ctr" defTabSz="1219170">
                <a:buClr>
                  <a:srgbClr val="000000"/>
                </a:buClr>
                <a:defRPr/>
              </a:pPr>
              <a:r>
                <a:rPr lang="en-US" sz="1200" kern="0">
                  <a:solidFill>
                    <a:srgbClr val="FFFFFF"/>
                  </a:solidFill>
                  <a:latin typeface="Arial" panose="020B0604020202020204" pitchFamily="34" charset="0"/>
                  <a:cs typeface="Arial" panose="020B0604020202020204" pitchFamily="34" charset="0"/>
                  <a:sym typeface="Arial"/>
                </a:rPr>
                <a:t>6 mg/kg IV Day 1 Q3W</a:t>
              </a:r>
            </a:p>
            <a:p>
              <a:pPr algn="ctr" defTabSz="1219170">
                <a:buClr>
                  <a:srgbClr val="000000"/>
                </a:buClr>
                <a:defRPr/>
              </a:pPr>
              <a:r>
                <a:rPr lang="en-US" sz="1600" b="1" kern="0">
                  <a:solidFill>
                    <a:srgbClr val="FFFFFF"/>
                  </a:solidFill>
                  <a:latin typeface="Arial" panose="020B0604020202020204" pitchFamily="34" charset="0"/>
                  <a:cs typeface="Arial" panose="020B0604020202020204" pitchFamily="34" charset="0"/>
                  <a:sym typeface="Arial"/>
                </a:rPr>
                <a:t>(n=365)</a:t>
              </a:r>
            </a:p>
          </p:txBody>
        </p:sp>
        <p:sp>
          <p:nvSpPr>
            <p:cNvPr id="21" name="Pentagon 81">
              <a:extLst>
                <a:ext uri="{FF2B5EF4-FFF2-40B4-BE49-F238E27FC236}">
                  <a16:creationId xmlns:a16="http://schemas.microsoft.com/office/drawing/2014/main" id="{50B26B64-5435-FD1E-5B9C-0E4B795C73A0}"/>
                </a:ext>
              </a:extLst>
            </p:cNvPr>
            <p:cNvSpPr/>
            <p:nvPr/>
          </p:nvSpPr>
          <p:spPr>
            <a:xfrm>
              <a:off x="3930906" y="1913943"/>
              <a:ext cx="2796877" cy="1248030"/>
            </a:xfrm>
            <a:prstGeom prst="rect">
              <a:avLst/>
            </a:prstGeom>
            <a:solidFill>
              <a:srgbClr val="1E325F">
                <a:lumMod val="60000"/>
                <a:lumOff val="40000"/>
              </a:srgbClr>
            </a:solidFill>
            <a:ln w="25400" cap="flat" cmpd="sng" algn="ctr">
              <a:noFill/>
              <a:prstDash val="solid"/>
            </a:ln>
            <a:effectLst/>
          </p:spPr>
          <p:txBody>
            <a:bodyPr wrap="square" lIns="48000" tIns="48000" rIns="48000" bIns="48000" rtlCol="0" anchor="ctr">
              <a:noAutofit/>
            </a:bodyPr>
            <a:lstStyle/>
            <a:p>
              <a:pPr algn="ctr" defTabSz="1219170">
                <a:buClr>
                  <a:srgbClr val="000000"/>
                </a:buClr>
                <a:defRPr/>
              </a:pPr>
              <a:r>
                <a:rPr lang="en-US" sz="1867" b="1" kern="0" dirty="0">
                  <a:solidFill>
                    <a:srgbClr val="FFFFFF"/>
                  </a:solidFill>
                  <a:latin typeface="Arial" panose="020B0604020202020204" pitchFamily="34" charset="0"/>
                  <a:cs typeface="Arial" panose="020B0604020202020204" pitchFamily="34" charset="0"/>
                  <a:sym typeface="Arial"/>
                </a:rPr>
                <a:t>Investigator’s choice of chemotherapy (ICC)</a:t>
              </a:r>
              <a:endParaRPr lang="en-US" sz="1467" b="1" kern="0" dirty="0">
                <a:solidFill>
                  <a:srgbClr val="FFFFFF"/>
                </a:solidFill>
                <a:latin typeface="Arial" panose="020B0604020202020204" pitchFamily="34" charset="0"/>
                <a:cs typeface="Arial" panose="020B0604020202020204" pitchFamily="34" charset="0"/>
                <a:sym typeface="Arial"/>
              </a:endParaRPr>
            </a:p>
            <a:p>
              <a:pPr algn="ctr" defTabSz="1219170">
                <a:buClr>
                  <a:srgbClr val="000000"/>
                </a:buClr>
                <a:defRPr/>
              </a:pPr>
              <a:r>
                <a:rPr lang="en-US" sz="1200" kern="0" dirty="0">
                  <a:solidFill>
                    <a:srgbClr val="FFFFFF"/>
                  </a:solidFill>
                  <a:latin typeface="Arial" panose="020B0604020202020204" pitchFamily="34" charset="0"/>
                  <a:cs typeface="Arial" panose="020B0604020202020204" pitchFamily="34" charset="0"/>
                  <a:sym typeface="Arial"/>
                </a:rPr>
                <a:t>as per protocol directions</a:t>
              </a:r>
              <a:r>
                <a:rPr lang="en-US" sz="1200" kern="0" baseline="30000" dirty="0">
                  <a:solidFill>
                    <a:srgbClr val="FFFFFF"/>
                  </a:solidFill>
                  <a:latin typeface="Arial" panose="020B0604020202020204" pitchFamily="34" charset="0"/>
                  <a:cs typeface="Arial" panose="020B0604020202020204" pitchFamily="34" charset="0"/>
                  <a:sym typeface="Arial"/>
                </a:rPr>
                <a:t>†</a:t>
              </a:r>
              <a:endParaRPr lang="en-US" sz="1200" kern="0" dirty="0">
                <a:solidFill>
                  <a:srgbClr val="FFFFFF"/>
                </a:solidFill>
                <a:latin typeface="Arial" panose="020B0604020202020204" pitchFamily="34" charset="0"/>
                <a:cs typeface="Arial" panose="020B0604020202020204" pitchFamily="34" charset="0"/>
                <a:sym typeface="Arial"/>
              </a:endParaRPr>
            </a:p>
            <a:p>
              <a:pPr algn="ctr" defTabSz="1219170">
                <a:buClr>
                  <a:srgbClr val="000000"/>
                </a:buClr>
                <a:defRPr/>
              </a:pPr>
              <a:r>
                <a:rPr lang="en-US" sz="1200" kern="0" dirty="0">
                  <a:solidFill>
                    <a:srgbClr val="FFFFFF"/>
                  </a:solidFill>
                  <a:latin typeface="Arial" panose="020B0604020202020204" pitchFamily="34" charset="0"/>
                  <a:cs typeface="Arial" panose="020B0604020202020204" pitchFamily="34" charset="0"/>
                  <a:sym typeface="Arial"/>
                </a:rPr>
                <a:t>(</a:t>
              </a:r>
              <a:r>
                <a:rPr lang="en-US" sz="1200" kern="0" dirty="0" err="1">
                  <a:solidFill>
                    <a:srgbClr val="FFFFFF"/>
                  </a:solidFill>
                  <a:latin typeface="Arial" panose="020B0604020202020204" pitchFamily="34" charset="0"/>
                  <a:cs typeface="Arial" panose="020B0604020202020204" pitchFamily="34" charset="0"/>
                  <a:sym typeface="Arial"/>
                </a:rPr>
                <a:t>eribulin</a:t>
              </a:r>
              <a:r>
                <a:rPr lang="en-US" sz="1200" kern="0" dirty="0">
                  <a:solidFill>
                    <a:srgbClr val="FFFFFF"/>
                  </a:solidFill>
                  <a:latin typeface="Arial" panose="020B0604020202020204" pitchFamily="34" charset="0"/>
                  <a:cs typeface="Arial" panose="020B0604020202020204" pitchFamily="34" charset="0"/>
                  <a:sym typeface="Arial"/>
                </a:rPr>
                <a:t> mesylate D1,8 Q3W; vinorelbine D1,8 Q3W;</a:t>
              </a:r>
              <a:br>
                <a:rPr lang="en-US" sz="1200" kern="0" dirty="0">
                  <a:solidFill>
                    <a:srgbClr val="FFFFFF"/>
                  </a:solidFill>
                  <a:latin typeface="Arial" panose="020B0604020202020204" pitchFamily="34" charset="0"/>
                  <a:cs typeface="Arial" panose="020B0604020202020204" pitchFamily="34" charset="0"/>
                  <a:sym typeface="Arial"/>
                </a:rPr>
              </a:br>
              <a:r>
                <a:rPr lang="en-US" sz="1200" kern="0" dirty="0">
                  <a:solidFill>
                    <a:srgbClr val="FFFFFF"/>
                  </a:solidFill>
                  <a:latin typeface="Arial" panose="020B0604020202020204" pitchFamily="34" charset="0"/>
                  <a:cs typeface="Arial" panose="020B0604020202020204" pitchFamily="34" charset="0"/>
                  <a:sym typeface="Arial"/>
                </a:rPr>
                <a:t>gemcitabine D1,8 Q3W; capecitabine D1–14 Q3W)</a:t>
              </a:r>
            </a:p>
            <a:p>
              <a:pPr algn="ctr" defTabSz="1219170">
                <a:buClr>
                  <a:srgbClr val="000000"/>
                </a:buClr>
                <a:defRPr/>
              </a:pPr>
              <a:r>
                <a:rPr lang="en-US" sz="1600" b="1" kern="0" dirty="0">
                  <a:solidFill>
                    <a:srgbClr val="FFFFFF"/>
                  </a:solidFill>
                  <a:latin typeface="Arial" panose="020B0604020202020204" pitchFamily="34" charset="0"/>
                  <a:cs typeface="Arial" panose="020B0604020202020204" pitchFamily="34" charset="0"/>
                  <a:sym typeface="Arial"/>
                </a:rPr>
                <a:t>(n=367)</a:t>
              </a:r>
            </a:p>
          </p:txBody>
        </p:sp>
        <p:cxnSp>
          <p:nvCxnSpPr>
            <p:cNvPr id="22" name="Connector: Elbow 21">
              <a:extLst>
                <a:ext uri="{FF2B5EF4-FFF2-40B4-BE49-F238E27FC236}">
                  <a16:creationId xmlns:a16="http://schemas.microsoft.com/office/drawing/2014/main" id="{DE5C4AAA-A1D7-98D2-E373-B43142182AD5}"/>
                </a:ext>
              </a:extLst>
            </p:cNvPr>
            <p:cNvCxnSpPr>
              <a:cxnSpLocks/>
              <a:stCxn id="18" idx="3"/>
              <a:endCxn id="20" idx="1"/>
            </p:cNvCxnSpPr>
            <p:nvPr/>
          </p:nvCxnSpPr>
          <p:spPr>
            <a:xfrm flipV="1">
              <a:off x="3114599" y="1470132"/>
              <a:ext cx="816307" cy="686451"/>
            </a:xfrm>
            <a:prstGeom prst="bentConnector3">
              <a:avLst>
                <a:gd name="adj1" fmla="val 50000"/>
              </a:avLst>
            </a:prstGeom>
            <a:noFill/>
            <a:ln w="28575" cap="flat" cmpd="sng" algn="ctr">
              <a:solidFill>
                <a:schemeClr val="tx1">
                  <a:lumMod val="65000"/>
                  <a:lumOff val="35000"/>
                </a:schemeClr>
              </a:solidFill>
              <a:prstDash val="solid"/>
              <a:tailEnd type="triangle" w="med" len="lg"/>
            </a:ln>
            <a:effectLst/>
          </p:spPr>
        </p:cxnSp>
        <p:cxnSp>
          <p:nvCxnSpPr>
            <p:cNvPr id="23" name="Connector: Elbow 22">
              <a:extLst>
                <a:ext uri="{FF2B5EF4-FFF2-40B4-BE49-F238E27FC236}">
                  <a16:creationId xmlns:a16="http://schemas.microsoft.com/office/drawing/2014/main" id="{DF9FDCE5-E043-5205-32B2-09F37C6E03A7}"/>
                </a:ext>
              </a:extLst>
            </p:cNvPr>
            <p:cNvCxnSpPr>
              <a:cxnSpLocks/>
              <a:stCxn id="18" idx="3"/>
              <a:endCxn id="21" idx="1"/>
            </p:cNvCxnSpPr>
            <p:nvPr/>
          </p:nvCxnSpPr>
          <p:spPr>
            <a:xfrm>
              <a:off x="3114599" y="2156583"/>
              <a:ext cx="816307" cy="381375"/>
            </a:xfrm>
            <a:prstGeom prst="bentConnector3">
              <a:avLst>
                <a:gd name="adj1" fmla="val 50000"/>
              </a:avLst>
            </a:prstGeom>
            <a:noFill/>
            <a:ln w="28575" cap="flat" cmpd="sng" algn="ctr">
              <a:solidFill>
                <a:schemeClr val="tx1">
                  <a:lumMod val="65000"/>
                  <a:lumOff val="35000"/>
                </a:schemeClr>
              </a:solidFill>
              <a:prstDash val="solid"/>
              <a:tailEnd type="triangle" w="med" len="lg"/>
            </a:ln>
            <a:effectLst/>
          </p:spPr>
        </p:cxnSp>
        <p:sp>
          <p:nvSpPr>
            <p:cNvPr id="24" name="Pentagon 81">
              <a:extLst>
                <a:ext uri="{FF2B5EF4-FFF2-40B4-BE49-F238E27FC236}">
                  <a16:creationId xmlns:a16="http://schemas.microsoft.com/office/drawing/2014/main" id="{B29DBA2B-8450-E366-36EA-BD9DEDCD55CA}"/>
                </a:ext>
              </a:extLst>
            </p:cNvPr>
            <p:cNvSpPr/>
            <p:nvPr/>
          </p:nvSpPr>
          <p:spPr>
            <a:xfrm>
              <a:off x="6832592" y="1307972"/>
              <a:ext cx="1952634" cy="1679399"/>
            </a:xfrm>
            <a:prstGeom prst="rect">
              <a:avLst/>
            </a:prstGeom>
            <a:noFill/>
            <a:ln w="12700" cap="flat" cmpd="sng" algn="ctr">
              <a:solidFill>
                <a:schemeClr val="tx1">
                  <a:lumMod val="65000"/>
                  <a:lumOff val="35000"/>
                </a:schemeClr>
              </a:solidFill>
              <a:prstDash val="solid"/>
            </a:ln>
            <a:effectLst/>
          </p:spPr>
          <p:txBody>
            <a:bodyPr wrap="square" tIns="121920" bIns="121920" rtlCol="0" anchor="ctr">
              <a:spAutoFit/>
            </a:bodyPr>
            <a:lstStyle/>
            <a:p>
              <a:pPr defTabSz="1219170">
                <a:spcAft>
                  <a:spcPts val="400"/>
                </a:spcAft>
                <a:buClr>
                  <a:srgbClr val="000000"/>
                </a:buClr>
                <a:defRPr/>
              </a:pPr>
              <a:r>
                <a:rPr lang="en-US" sz="1600" b="1" kern="0" dirty="0">
                  <a:solidFill>
                    <a:srgbClr val="006A9A"/>
                  </a:solidFill>
                  <a:latin typeface="Arial" panose="020B0604020202020204" pitchFamily="34" charset="0"/>
                  <a:cs typeface="Arial" panose="020B0604020202020204" pitchFamily="34" charset="0"/>
                  <a:sym typeface="Arial"/>
                </a:rPr>
                <a:t>Endpoints:</a:t>
              </a:r>
            </a:p>
            <a:p>
              <a:pPr marL="228594" indent="-228594" defTabSz="1219170">
                <a:spcAft>
                  <a:spcPts val="400"/>
                </a:spcAft>
                <a:buClr>
                  <a:prstClr val="black">
                    <a:lumMod val="65000"/>
                    <a:lumOff val="35000"/>
                  </a:prstClr>
                </a:buClr>
                <a:buFont typeface="Wingdings" panose="05000000000000000000" pitchFamily="2" charset="2"/>
                <a:buChar char="§"/>
                <a:defRPr/>
              </a:pPr>
              <a:r>
                <a:rPr lang="en-US" sz="1467" b="1" kern="0" dirty="0">
                  <a:solidFill>
                    <a:srgbClr val="000000"/>
                  </a:solidFill>
                  <a:latin typeface="Arial" panose="020B0604020202020204" pitchFamily="34" charset="0"/>
                  <a:cs typeface="Arial" panose="020B0604020202020204" pitchFamily="34" charset="0"/>
                  <a:sym typeface="Arial"/>
                </a:rPr>
                <a:t>Dual primary: </a:t>
              </a:r>
              <a:r>
                <a:rPr lang="en-US" sz="1467" kern="0" dirty="0">
                  <a:solidFill>
                    <a:srgbClr val="000000"/>
                  </a:solidFill>
                  <a:latin typeface="Arial" panose="020B0604020202020204" pitchFamily="34" charset="0"/>
                  <a:cs typeface="Arial" panose="020B0604020202020204" pitchFamily="34" charset="0"/>
                  <a:sym typeface="Arial"/>
                </a:rPr>
                <a:t>PFS by BICR per RECIST v1.1, and OS</a:t>
              </a:r>
            </a:p>
            <a:p>
              <a:pPr marL="228594" indent="-228594" defTabSz="1219170">
                <a:spcAft>
                  <a:spcPts val="400"/>
                </a:spcAft>
                <a:buClr>
                  <a:prstClr val="black">
                    <a:lumMod val="65000"/>
                    <a:lumOff val="35000"/>
                  </a:prstClr>
                </a:buClr>
                <a:buFont typeface="Wingdings" panose="05000000000000000000" pitchFamily="2" charset="2"/>
                <a:buChar char="§"/>
                <a:defRPr/>
              </a:pPr>
              <a:r>
                <a:rPr lang="en-US" sz="1467" b="1" kern="0" dirty="0">
                  <a:solidFill>
                    <a:srgbClr val="000000"/>
                  </a:solidFill>
                  <a:latin typeface="Arial" panose="020B0604020202020204" pitchFamily="34" charset="0"/>
                  <a:cs typeface="Arial" panose="020B0604020202020204" pitchFamily="34" charset="0"/>
                  <a:sym typeface="Arial"/>
                </a:rPr>
                <a:t>Secondary endpoints included: </a:t>
              </a:r>
              <a:r>
                <a:rPr lang="en-US" sz="1467" kern="0" dirty="0">
                  <a:solidFill>
                    <a:srgbClr val="000000"/>
                  </a:solidFill>
                  <a:latin typeface="Arial" panose="020B0604020202020204" pitchFamily="34" charset="0"/>
                  <a:cs typeface="Arial" panose="020B0604020202020204" pitchFamily="34" charset="0"/>
                  <a:sym typeface="Arial"/>
                </a:rPr>
                <a:t>ORR, </a:t>
              </a:r>
              <a:br>
                <a:rPr lang="en-US" sz="1467" kern="0" dirty="0">
                  <a:solidFill>
                    <a:srgbClr val="000000"/>
                  </a:solidFill>
                  <a:latin typeface="Arial" panose="020B0604020202020204" pitchFamily="34" charset="0"/>
                  <a:cs typeface="Arial" panose="020B0604020202020204" pitchFamily="34" charset="0"/>
                  <a:sym typeface="Arial"/>
                </a:rPr>
              </a:br>
              <a:r>
                <a:rPr lang="en-US" sz="1467" kern="0" dirty="0">
                  <a:solidFill>
                    <a:srgbClr val="000000"/>
                  </a:solidFill>
                  <a:latin typeface="Arial" panose="020B0604020202020204" pitchFamily="34" charset="0"/>
                  <a:cs typeface="Arial" panose="020B0604020202020204" pitchFamily="34" charset="0"/>
                  <a:sym typeface="Arial"/>
                </a:rPr>
                <a:t>PFS (investigator assessed), TFST, </a:t>
              </a:r>
              <a:br>
                <a:rPr lang="en-US" sz="1467" kern="0" dirty="0">
                  <a:solidFill>
                    <a:srgbClr val="000000"/>
                  </a:solidFill>
                  <a:latin typeface="Arial" panose="020B0604020202020204" pitchFamily="34" charset="0"/>
                  <a:cs typeface="Arial" panose="020B0604020202020204" pitchFamily="34" charset="0"/>
                  <a:sym typeface="Arial"/>
                </a:rPr>
              </a:br>
              <a:r>
                <a:rPr lang="en-US" sz="1467" kern="0" dirty="0">
                  <a:solidFill>
                    <a:srgbClr val="000000"/>
                  </a:solidFill>
                  <a:latin typeface="Arial" panose="020B0604020202020204" pitchFamily="34" charset="0"/>
                  <a:cs typeface="Arial" panose="020B0604020202020204" pitchFamily="34" charset="0"/>
                  <a:sym typeface="Arial"/>
                </a:rPr>
                <a:t>safety, PROs</a:t>
              </a:r>
            </a:p>
          </p:txBody>
        </p:sp>
      </p:grpSp>
      <p:sp>
        <p:nvSpPr>
          <p:cNvPr id="25" name="TextBox 24">
            <a:extLst>
              <a:ext uri="{FF2B5EF4-FFF2-40B4-BE49-F238E27FC236}">
                <a16:creationId xmlns:a16="http://schemas.microsoft.com/office/drawing/2014/main" id="{670E1E6E-72F6-0BCD-0291-C0A9BCC154C1}"/>
              </a:ext>
            </a:extLst>
          </p:cNvPr>
          <p:cNvSpPr txBox="1"/>
          <p:nvPr/>
        </p:nvSpPr>
        <p:spPr>
          <a:xfrm>
            <a:off x="316203" y="5555285"/>
            <a:ext cx="9812536" cy="759503"/>
          </a:xfrm>
          <a:prstGeom prst="rect">
            <a:avLst/>
          </a:prstGeom>
          <a:noFill/>
        </p:spPr>
        <p:txBody>
          <a:bodyPr wrap="square" rtlCol="0">
            <a:spAutoFit/>
          </a:bodyPr>
          <a:lstStyle/>
          <a:p>
            <a:pPr defTabSz="609585">
              <a:defRPr/>
            </a:pPr>
            <a:r>
              <a:rPr lang="en-US" altLang="en-US" sz="867" dirty="0">
                <a:solidFill>
                  <a:prstClr val="black"/>
                </a:solidFill>
                <a:latin typeface="Arial" panose="020B0604020202020204" pitchFamily="34" charset="0"/>
                <a:ea typeface="Yu Mincho" panose="02020400000000000000" pitchFamily="18" charset="-128"/>
                <a:cs typeface="Arial" panose="020B0604020202020204" pitchFamily="34" charset="0"/>
              </a:rPr>
              <a:t>Detailed description of the statistical methods published previously.</a:t>
            </a:r>
            <a:r>
              <a:rPr lang="en-US" altLang="en-US" sz="867"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1</a:t>
            </a:r>
            <a:r>
              <a:rPr lang="en-US" altLang="en-US" sz="867" dirty="0">
                <a:solidFill>
                  <a:prstClr val="black"/>
                </a:solidFill>
                <a:latin typeface="Arial" panose="020B0604020202020204" pitchFamily="34" charset="0"/>
                <a:ea typeface="Yu Mincho" panose="02020400000000000000" pitchFamily="18" charset="-128"/>
                <a:cs typeface="Arial" panose="020B0604020202020204" pitchFamily="34" charset="0"/>
              </a:rPr>
              <a:t> </a:t>
            </a:r>
            <a:r>
              <a:rPr lang="en-US" sz="867" dirty="0">
                <a:solidFill>
                  <a:prstClr val="black"/>
                </a:solidFill>
                <a:latin typeface="Arial" panose="020B0604020202020204" pitchFamily="34" charset="0"/>
                <a:cs typeface="Arial" panose="020B0604020202020204" pitchFamily="34" charset="0"/>
              </a:rPr>
              <a:t>*Per American Society of Clinical Oncology/College of American Pathologists (ASCO/CAP) guidelines. </a:t>
            </a:r>
            <a:r>
              <a:rPr lang="en-US" sz="867" baseline="30000" dirty="0">
                <a:solidFill>
                  <a:prstClr val="black"/>
                </a:solidFill>
                <a:latin typeface="Arial" panose="020B0604020202020204" pitchFamily="34" charset="0"/>
                <a:cs typeface="Arial" panose="020B0604020202020204" pitchFamily="34" charset="0"/>
              </a:rPr>
              <a:t>†</a:t>
            </a:r>
            <a:r>
              <a:rPr lang="en-US" sz="867" dirty="0">
                <a:solidFill>
                  <a:prstClr val="black"/>
                </a:solidFill>
                <a:latin typeface="Arial" panose="020B0604020202020204" pitchFamily="34" charset="0"/>
                <a:cs typeface="Arial" panose="020B0604020202020204" pitchFamily="34" charset="0"/>
              </a:rPr>
              <a:t>ICC was administered as follows: </a:t>
            </a:r>
            <a:r>
              <a:rPr lang="en-US" sz="867" dirty="0" err="1">
                <a:solidFill>
                  <a:prstClr val="black"/>
                </a:solidFill>
                <a:latin typeface="Arial" panose="020B0604020202020204" pitchFamily="34" charset="0"/>
                <a:cs typeface="Arial" panose="020B0604020202020204" pitchFamily="34" charset="0"/>
              </a:rPr>
              <a:t>eribulin</a:t>
            </a:r>
            <a:r>
              <a:rPr lang="en-US" sz="867" dirty="0">
                <a:solidFill>
                  <a:prstClr val="black"/>
                </a:solidFill>
                <a:latin typeface="Arial" panose="020B0604020202020204" pitchFamily="34" charset="0"/>
                <a:cs typeface="Arial" panose="020B0604020202020204" pitchFamily="34" charset="0"/>
              </a:rPr>
              <a:t> mesylate, 1.4 mg/m</a:t>
            </a:r>
            <a:r>
              <a:rPr lang="en-US" sz="867" baseline="30000" dirty="0">
                <a:solidFill>
                  <a:prstClr val="black"/>
                </a:solidFill>
                <a:latin typeface="Arial" panose="020B0604020202020204" pitchFamily="34" charset="0"/>
                <a:cs typeface="Arial" panose="020B0604020202020204" pitchFamily="34" charset="0"/>
              </a:rPr>
              <a:t>2</a:t>
            </a:r>
            <a:r>
              <a:rPr lang="en-US" sz="867" dirty="0">
                <a:solidFill>
                  <a:prstClr val="black"/>
                </a:solidFill>
                <a:latin typeface="Arial" panose="020B0604020202020204" pitchFamily="34" charset="0"/>
                <a:cs typeface="Arial" panose="020B0604020202020204" pitchFamily="34" charset="0"/>
              </a:rPr>
              <a:t> IV on Days 1 and 8, Q3W; vinorelbine, 25 mg/m</a:t>
            </a:r>
            <a:r>
              <a:rPr lang="en-US" sz="867" baseline="30000" dirty="0">
                <a:solidFill>
                  <a:prstClr val="black"/>
                </a:solidFill>
                <a:latin typeface="Arial" panose="020B0604020202020204" pitchFamily="34" charset="0"/>
                <a:cs typeface="Arial" panose="020B0604020202020204" pitchFamily="34" charset="0"/>
              </a:rPr>
              <a:t>2</a:t>
            </a:r>
            <a:r>
              <a:rPr lang="en-US" sz="867" dirty="0">
                <a:solidFill>
                  <a:prstClr val="black"/>
                </a:solidFill>
                <a:latin typeface="Arial" panose="020B0604020202020204" pitchFamily="34" charset="0"/>
                <a:cs typeface="Arial" panose="020B0604020202020204" pitchFamily="34" charset="0"/>
              </a:rPr>
              <a:t> IV on Days 1 and 8, Q3W; or gemcitabine, 1000 mg/m</a:t>
            </a:r>
            <a:r>
              <a:rPr lang="en-US" sz="867" baseline="30000" dirty="0">
                <a:solidFill>
                  <a:prstClr val="black"/>
                </a:solidFill>
                <a:latin typeface="Arial" panose="020B0604020202020204" pitchFamily="34" charset="0"/>
                <a:cs typeface="Arial" panose="020B0604020202020204" pitchFamily="34" charset="0"/>
              </a:rPr>
              <a:t>2</a:t>
            </a:r>
            <a:r>
              <a:rPr lang="en-US" sz="867" dirty="0">
                <a:solidFill>
                  <a:prstClr val="black"/>
                </a:solidFill>
                <a:latin typeface="Arial" panose="020B0604020202020204" pitchFamily="34" charset="0"/>
                <a:cs typeface="Arial" panose="020B0604020202020204" pitchFamily="34" charset="0"/>
              </a:rPr>
              <a:t> IV on Days 1 and 8, Q3W; capecitabine, 1000 or 1250 mg/m</a:t>
            </a:r>
            <a:r>
              <a:rPr lang="en-US" sz="867" baseline="30000" dirty="0">
                <a:solidFill>
                  <a:prstClr val="black"/>
                </a:solidFill>
                <a:latin typeface="Arial" panose="020B0604020202020204" pitchFamily="34" charset="0"/>
                <a:cs typeface="Arial" panose="020B0604020202020204" pitchFamily="34" charset="0"/>
              </a:rPr>
              <a:t>2</a:t>
            </a:r>
            <a:r>
              <a:rPr lang="en-US" sz="867" dirty="0">
                <a:solidFill>
                  <a:prstClr val="black"/>
                </a:solidFill>
                <a:latin typeface="Arial" panose="020B0604020202020204" pitchFamily="34" charset="0"/>
                <a:cs typeface="Arial" panose="020B0604020202020204" pitchFamily="34" charset="0"/>
              </a:rPr>
              <a:t> orally twice daily on Days 1 to 14, Q3W (dose per standard institutional practice). CDK4/6, cyclin-dependent kinase 4/6; D, day; ECOG PS, Eastern Cooperative Oncology Group performance status; ET, endocrine therapy; IHC, immunohistochemistry; ISH, in-situ hybridization; IV, intravenous; PD, progressive disease; </a:t>
            </a:r>
            <a:r>
              <a:rPr lang="en-US" sz="867" kern="0" dirty="0">
                <a:solidFill>
                  <a:srgbClr val="000000"/>
                </a:solidFill>
                <a:latin typeface="Arial" panose="020B0604020202020204" pitchFamily="34" charset="0"/>
                <a:cs typeface="Arial" panose="020B0604020202020204" pitchFamily="34" charset="0"/>
                <a:sym typeface="Arial"/>
              </a:rPr>
              <a:t>PROs, patient-reported outcomes;</a:t>
            </a:r>
            <a:r>
              <a:rPr lang="en-US" sz="867" dirty="0">
                <a:solidFill>
                  <a:prstClr val="black"/>
                </a:solidFill>
                <a:latin typeface="Arial" panose="020B0604020202020204" pitchFamily="34" charset="0"/>
                <a:cs typeface="Arial" panose="020B0604020202020204" pitchFamily="34" charset="0"/>
              </a:rPr>
              <a:t> Q3W, every 3 weeks; RECIST, Response Evaluation Criteria in Solid Tumors; ROW, rest of world; TFST, time to first subsequent therapy. </a:t>
            </a:r>
            <a:endParaRPr lang="en-US" sz="867" baseline="30000" dirty="0">
              <a:solidFill>
                <a:prstClr val="black"/>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62D0ADA-B79F-ECD7-A0D8-515D89408B24}"/>
              </a:ext>
            </a:extLst>
          </p:cNvPr>
          <p:cNvSpPr txBox="1"/>
          <p:nvPr/>
        </p:nvSpPr>
        <p:spPr>
          <a:xfrm>
            <a:off x="9826481" y="5693691"/>
            <a:ext cx="2067232" cy="626069"/>
          </a:xfrm>
          <a:prstGeom prst="rect">
            <a:avLst/>
          </a:prstGeom>
          <a:noFill/>
        </p:spPr>
        <p:txBody>
          <a:bodyPr wrap="square" rtlCol="0">
            <a:spAutoFit/>
          </a:bodyPr>
          <a:lstStyle/>
          <a:p>
            <a:pPr algn="r" defTabSz="609585">
              <a:defRPr/>
            </a:pPr>
            <a:br>
              <a:rPr lang="en-US" sz="867" dirty="0">
                <a:solidFill>
                  <a:prstClr val="black"/>
                </a:solidFill>
                <a:latin typeface="Arial" panose="020B0604020202020204" pitchFamily="34" charset="0"/>
                <a:cs typeface="Arial" panose="020B0604020202020204" pitchFamily="34" charset="0"/>
              </a:rPr>
            </a:br>
            <a:r>
              <a:rPr lang="en-US" sz="867" dirty="0">
                <a:solidFill>
                  <a:prstClr val="black"/>
                </a:solidFill>
                <a:latin typeface="Arial" panose="020B0604020202020204" pitchFamily="34" charset="0"/>
                <a:cs typeface="Arial" panose="020B0604020202020204" pitchFamily="34" charset="0"/>
              </a:rPr>
              <a:t>1. Bardia A, et al. </a:t>
            </a:r>
            <a:br>
              <a:rPr lang="en-US" sz="867" dirty="0">
                <a:solidFill>
                  <a:prstClr val="black"/>
                </a:solidFill>
                <a:latin typeface="Arial" panose="020B0604020202020204" pitchFamily="34" charset="0"/>
                <a:cs typeface="Arial" panose="020B0604020202020204" pitchFamily="34" charset="0"/>
              </a:rPr>
            </a:br>
            <a:r>
              <a:rPr lang="en-US" sz="867" i="1" dirty="0">
                <a:solidFill>
                  <a:prstClr val="black"/>
                </a:solidFill>
                <a:latin typeface="Arial" panose="020B0604020202020204" pitchFamily="34" charset="0"/>
                <a:cs typeface="Arial" panose="020B0604020202020204" pitchFamily="34" charset="0"/>
              </a:rPr>
              <a:t>Future Oncol </a:t>
            </a:r>
            <a:r>
              <a:rPr lang="en-US" sz="867" dirty="0">
                <a:solidFill>
                  <a:prstClr val="black"/>
                </a:solidFill>
                <a:latin typeface="Arial" panose="020B0604020202020204" pitchFamily="34" charset="0"/>
                <a:cs typeface="Arial" panose="020B0604020202020204" pitchFamily="34" charset="0"/>
              </a:rPr>
              <a:t>2023; </a:t>
            </a:r>
            <a:br>
              <a:rPr lang="en-US" sz="867" dirty="0">
                <a:solidFill>
                  <a:prstClr val="black"/>
                </a:solidFill>
                <a:latin typeface="Arial" panose="020B0604020202020204" pitchFamily="34" charset="0"/>
                <a:cs typeface="Arial" panose="020B0604020202020204" pitchFamily="34" charset="0"/>
              </a:rPr>
            </a:br>
            <a:r>
              <a:rPr lang="en-US" sz="867" dirty="0" err="1">
                <a:solidFill>
                  <a:prstClr val="black"/>
                </a:solidFill>
                <a:latin typeface="Arial" panose="020B0604020202020204" pitchFamily="34" charset="0"/>
                <a:cs typeface="Arial" panose="020B0604020202020204" pitchFamily="34" charset="0"/>
              </a:rPr>
              <a:t>doi</a:t>
            </a:r>
            <a:r>
              <a:rPr lang="en-US" sz="867" dirty="0">
                <a:solidFill>
                  <a:prstClr val="black"/>
                </a:solidFill>
                <a:latin typeface="Arial" panose="020B0604020202020204" pitchFamily="34" charset="0"/>
                <a:cs typeface="Arial" panose="020B0604020202020204" pitchFamily="34" charset="0"/>
              </a:rPr>
              <a:t>: 10.2217/fon-2023-0188.</a:t>
            </a:r>
          </a:p>
        </p:txBody>
      </p:sp>
    </p:spTree>
    <p:extLst>
      <p:ext uri="{BB962C8B-B14F-4D97-AF65-F5344CB8AC3E}">
        <p14:creationId xmlns:p14="http://schemas.microsoft.com/office/powerpoint/2010/main" val="3654606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p:txBody>
          <a:bodyPr/>
          <a:lstStyle/>
          <a:p>
            <a:r>
              <a:rPr lang="en-US" b="1" dirty="0"/>
              <a:t>Progression-Free Survival</a:t>
            </a:r>
          </a:p>
        </p:txBody>
      </p:sp>
      <p:sp>
        <p:nvSpPr>
          <p:cNvPr id="4" name="TextBox 3">
            <a:extLst>
              <a:ext uri="{FF2B5EF4-FFF2-40B4-BE49-F238E27FC236}">
                <a16:creationId xmlns:a16="http://schemas.microsoft.com/office/drawing/2014/main" id="{74639F45-A543-8E66-8415-F1BC0399D7A7}"/>
              </a:ext>
            </a:extLst>
          </p:cNvPr>
          <p:cNvSpPr txBox="1"/>
          <p:nvPr/>
        </p:nvSpPr>
        <p:spPr>
          <a:xfrm>
            <a:off x="1" y="6438860"/>
            <a:ext cx="12191999" cy="318100"/>
          </a:xfrm>
          <a:prstGeom prst="rect">
            <a:avLst/>
          </a:prstGeom>
          <a:noFill/>
        </p:spPr>
        <p:txBody>
          <a:bodyPr wrap="square">
            <a:spAutoFit/>
          </a:bodyPr>
          <a:lstStyle/>
          <a:p>
            <a:pPr algn="ctr" defTabSz="609585">
              <a:defRPr/>
            </a:pPr>
            <a:r>
              <a:rPr lang="en-US" sz="1467" b="1">
                <a:solidFill>
                  <a:prstClr val="white"/>
                </a:solidFill>
                <a:latin typeface="Calibri"/>
              </a:rPr>
              <a:t>San Antonio Breast Cancer Symposium</a:t>
            </a:r>
            <a:r>
              <a:rPr lang="en-US" sz="1467">
                <a:solidFill>
                  <a:prstClr val="white"/>
                </a:solidFill>
                <a:latin typeface="Calibri"/>
              </a:rPr>
              <a:t>®  |  </a:t>
            </a:r>
            <a:r>
              <a:rPr lang="en-US" sz="1467" b="1">
                <a:solidFill>
                  <a:prstClr val="white"/>
                </a:solidFill>
                <a:latin typeface="Calibri"/>
              </a:rPr>
              <a:t>@SABCSSanAntonio</a:t>
            </a:r>
          </a:p>
        </p:txBody>
      </p:sp>
      <p:sp>
        <p:nvSpPr>
          <p:cNvPr id="1139" name="TextBox 1138">
            <a:extLst>
              <a:ext uri="{FF2B5EF4-FFF2-40B4-BE49-F238E27FC236}">
                <a16:creationId xmlns:a16="http://schemas.microsoft.com/office/drawing/2014/main" id="{44A574DE-094E-C602-2395-03E05A67D5D6}"/>
              </a:ext>
            </a:extLst>
          </p:cNvPr>
          <p:cNvSpPr txBox="1"/>
          <p:nvPr/>
        </p:nvSpPr>
        <p:spPr>
          <a:xfrm>
            <a:off x="314057" y="6084742"/>
            <a:ext cx="8033092" cy="225767"/>
          </a:xfrm>
          <a:prstGeom prst="rect">
            <a:avLst/>
          </a:prstGeom>
          <a:noFill/>
        </p:spPr>
        <p:txBody>
          <a:bodyPr wrap="square" rtlCol="0">
            <a:spAutoFit/>
          </a:bodyPr>
          <a:lstStyle/>
          <a:p>
            <a:pPr defTabSz="609585">
              <a:defRPr/>
            </a:pPr>
            <a:r>
              <a:rPr lang="en-US" sz="867" dirty="0">
                <a:solidFill>
                  <a:prstClr val="black"/>
                </a:solidFill>
                <a:latin typeface="Arial" panose="020B0604020202020204" pitchFamily="34" charset="0"/>
                <a:cs typeface="Arial" panose="020B0604020202020204" pitchFamily="34" charset="0"/>
              </a:rPr>
              <a:t>Data cut-off: 17 July 2023.</a:t>
            </a:r>
          </a:p>
        </p:txBody>
      </p:sp>
      <p:sp>
        <p:nvSpPr>
          <p:cNvPr id="2" name="TextBox 1">
            <a:extLst>
              <a:ext uri="{FF2B5EF4-FFF2-40B4-BE49-F238E27FC236}">
                <a16:creationId xmlns:a16="http://schemas.microsoft.com/office/drawing/2014/main" id="{0DBC8B59-EB78-6B11-D1D2-B1F1ECD5F264}"/>
              </a:ext>
            </a:extLst>
          </p:cNvPr>
          <p:cNvSpPr txBox="1"/>
          <p:nvPr/>
        </p:nvSpPr>
        <p:spPr>
          <a:xfrm>
            <a:off x="8225563" y="5816838"/>
            <a:ext cx="3668152" cy="492635"/>
          </a:xfrm>
          <a:prstGeom prst="rect">
            <a:avLst/>
          </a:prstGeom>
          <a:noFill/>
        </p:spPr>
        <p:txBody>
          <a:bodyPr wrap="square" rtlCol="0">
            <a:spAutoFit/>
          </a:bodyPr>
          <a:lstStyle/>
          <a:p>
            <a:pPr algn="r" defTabSz="609585">
              <a:defRPr/>
            </a:pPr>
            <a:endParaRPr lang="en-US" sz="867" dirty="0">
              <a:solidFill>
                <a:prstClr val="black"/>
              </a:solidFill>
              <a:latin typeface="Arial" panose="020B0604020202020204" pitchFamily="34" charset="0"/>
              <a:cs typeface="Arial" panose="020B0604020202020204" pitchFamily="34" charset="0"/>
            </a:endParaRPr>
          </a:p>
          <a:p>
            <a:pPr algn="r" defTabSz="609585">
              <a:defRPr/>
            </a:pPr>
            <a:endParaRPr lang="en-US" sz="867" dirty="0">
              <a:solidFill>
                <a:prstClr val="black"/>
              </a:solidFill>
              <a:latin typeface="Arial" panose="020B0604020202020204" pitchFamily="34" charset="0"/>
              <a:cs typeface="Arial" panose="020B0604020202020204" pitchFamily="34" charset="0"/>
            </a:endParaRPr>
          </a:p>
          <a:p>
            <a:pPr algn="r" defTabSz="609585">
              <a:defRPr/>
            </a:pPr>
            <a:r>
              <a:rPr lang="en-US" sz="867" dirty="0">
                <a:solidFill>
                  <a:prstClr val="black"/>
                </a:solidFill>
                <a:latin typeface="Arial" panose="020B0604020202020204" pitchFamily="34" charset="0"/>
                <a:cs typeface="Arial" panose="020B0604020202020204" pitchFamily="34" charset="0"/>
              </a:rPr>
              <a:t>1. Bardia A, et al. Oral Presentation at ESMO 2023; Abstract LBA11.</a:t>
            </a:r>
          </a:p>
        </p:txBody>
      </p:sp>
      <p:sp>
        <p:nvSpPr>
          <p:cNvPr id="14" name="TextBox 13">
            <a:extLst>
              <a:ext uri="{FF2B5EF4-FFF2-40B4-BE49-F238E27FC236}">
                <a16:creationId xmlns:a16="http://schemas.microsoft.com/office/drawing/2014/main" id="{5656D472-B233-E36A-EE6F-C16ABFE7EE6B}"/>
              </a:ext>
            </a:extLst>
          </p:cNvPr>
          <p:cNvSpPr txBox="1"/>
          <p:nvPr/>
        </p:nvSpPr>
        <p:spPr>
          <a:xfrm>
            <a:off x="431799" y="5675322"/>
            <a:ext cx="11328399" cy="379656"/>
          </a:xfrm>
          <a:prstGeom prst="rect">
            <a:avLst/>
          </a:prstGeom>
          <a:noFill/>
        </p:spPr>
        <p:txBody>
          <a:bodyPr wrap="square" rIns="120000" rtlCol="0">
            <a:spAutoFit/>
          </a:bodyPr>
          <a:lstStyle/>
          <a:p>
            <a:pPr marL="0" lvl="2" algn="ctr" defTabSz="1219170">
              <a:spcAft>
                <a:spcPts val="800"/>
              </a:spcAft>
              <a:buClr>
                <a:srgbClr val="A25350"/>
              </a:buClr>
              <a:defRPr/>
            </a:pPr>
            <a:r>
              <a:rPr lang="en-US" sz="1867" b="1" kern="0" dirty="0">
                <a:solidFill>
                  <a:srgbClr val="000000"/>
                </a:solidFill>
                <a:latin typeface="Arial" panose="020B0604020202020204" pitchFamily="34" charset="0"/>
                <a:ea typeface="Yu Mincho" panose="02020400000000000000" pitchFamily="18" charset="-128"/>
                <a:cs typeface="Arial" panose="020B0604020202020204" pitchFamily="34" charset="0"/>
                <a:sym typeface="Arial"/>
              </a:rPr>
              <a:t>PFS by BICR (primary endpoint)</a:t>
            </a:r>
            <a:r>
              <a:rPr lang="en-US" sz="1867" b="1" kern="0" baseline="30000" dirty="0">
                <a:solidFill>
                  <a:srgbClr val="000000"/>
                </a:solidFill>
                <a:latin typeface="Arial" panose="020B0604020202020204" pitchFamily="34" charset="0"/>
                <a:ea typeface="Yu Mincho" panose="02020400000000000000" pitchFamily="18" charset="-128"/>
                <a:cs typeface="Arial" panose="020B0604020202020204" pitchFamily="34" charset="0"/>
                <a:sym typeface="Arial"/>
              </a:rPr>
              <a:t>1</a:t>
            </a:r>
            <a:r>
              <a:rPr lang="en-US" sz="1867" b="1" kern="0" dirty="0">
                <a:solidFill>
                  <a:srgbClr val="000000"/>
                </a:solidFill>
                <a:latin typeface="Arial" panose="020B0604020202020204" pitchFamily="34" charset="0"/>
                <a:ea typeface="Yu Mincho" panose="02020400000000000000" pitchFamily="18" charset="-128"/>
                <a:cs typeface="Arial" panose="020B0604020202020204" pitchFamily="34" charset="0"/>
                <a:sym typeface="Arial"/>
              </a:rPr>
              <a:t>: </a:t>
            </a:r>
            <a:r>
              <a:rPr lang="en-US" sz="1867" kern="0" dirty="0">
                <a:solidFill>
                  <a:srgbClr val="000000"/>
                </a:solidFill>
                <a:latin typeface="Arial" panose="020B0604020202020204" pitchFamily="34" charset="0"/>
                <a:ea typeface="Yu Mincho" panose="02020400000000000000" pitchFamily="18" charset="-128"/>
                <a:cs typeface="Arial" panose="020B0604020202020204" pitchFamily="34" charset="0"/>
                <a:sym typeface="Arial"/>
              </a:rPr>
              <a:t>Median 6.9 vs 4.9 months; HR 0.63 (95% CI 0.52‒0.76); P&lt;0.0001</a:t>
            </a:r>
            <a:endParaRPr lang="en-US" sz="1467" kern="0" dirty="0">
              <a:solidFill>
                <a:srgbClr val="000000"/>
              </a:solidFill>
              <a:latin typeface="Arial" panose="020B0604020202020204" pitchFamily="34" charset="0"/>
              <a:cs typeface="Arial" panose="020B0604020202020204" pitchFamily="34" charset="0"/>
              <a:sym typeface="Arial"/>
            </a:endParaRPr>
          </a:p>
        </p:txBody>
      </p:sp>
      <p:sp>
        <p:nvSpPr>
          <p:cNvPr id="23" name="Rectangle 22">
            <a:extLst>
              <a:ext uri="{FF2B5EF4-FFF2-40B4-BE49-F238E27FC236}">
                <a16:creationId xmlns:a16="http://schemas.microsoft.com/office/drawing/2014/main" id="{928F961A-334C-34C3-5D94-F68D192C2D77}"/>
              </a:ext>
            </a:extLst>
          </p:cNvPr>
          <p:cNvSpPr/>
          <p:nvPr/>
        </p:nvSpPr>
        <p:spPr>
          <a:xfrm>
            <a:off x="7957763" y="1486548"/>
            <a:ext cx="1764032" cy="8352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GB" sz="2400">
              <a:solidFill>
                <a:prstClr val="white"/>
              </a:solidFill>
              <a:latin typeface="Calibri"/>
            </a:endParaRPr>
          </a:p>
        </p:txBody>
      </p:sp>
      <p:graphicFrame>
        <p:nvGraphicFramePr>
          <p:cNvPr id="8" name="Table 7">
            <a:extLst>
              <a:ext uri="{FF2B5EF4-FFF2-40B4-BE49-F238E27FC236}">
                <a16:creationId xmlns:a16="http://schemas.microsoft.com/office/drawing/2014/main" id="{D1CF9CE3-873C-DCD6-1FBF-956C6740AE64}"/>
              </a:ext>
            </a:extLst>
          </p:cNvPr>
          <p:cNvGraphicFramePr>
            <a:graphicFrameLocks noGrp="1"/>
          </p:cNvGraphicFramePr>
          <p:nvPr/>
        </p:nvGraphicFramePr>
        <p:xfrm>
          <a:off x="6349815" y="1827103"/>
          <a:ext cx="4044517" cy="1202400"/>
        </p:xfrm>
        <a:graphic>
          <a:graphicData uri="http://schemas.openxmlformats.org/drawingml/2006/table">
            <a:tbl>
              <a:tblPr firstRow="1" bandRow="1"/>
              <a:tblGrid>
                <a:gridCol w="2028517">
                  <a:extLst>
                    <a:ext uri="{9D8B030D-6E8A-4147-A177-3AD203B41FA5}">
                      <a16:colId xmlns:a16="http://schemas.microsoft.com/office/drawing/2014/main" val="168656305"/>
                    </a:ext>
                  </a:extLst>
                </a:gridCol>
                <a:gridCol w="1008000">
                  <a:extLst>
                    <a:ext uri="{9D8B030D-6E8A-4147-A177-3AD203B41FA5}">
                      <a16:colId xmlns:a16="http://schemas.microsoft.com/office/drawing/2014/main" val="3051936922"/>
                    </a:ext>
                  </a:extLst>
                </a:gridCol>
                <a:gridCol w="1008000">
                  <a:extLst>
                    <a:ext uri="{9D8B030D-6E8A-4147-A177-3AD203B41FA5}">
                      <a16:colId xmlns:a16="http://schemas.microsoft.com/office/drawing/2014/main" val="2578264948"/>
                    </a:ext>
                  </a:extLst>
                </a:gridCol>
              </a:tblGrid>
              <a:tr h="319520">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endParaRPr lang="en-GB" sz="1500" dirty="0">
                        <a:solidFill>
                          <a:schemeClr val="tx1"/>
                        </a:solidFill>
                        <a:latin typeface="Arial" panose="020B0604020202020204" pitchFamily="34" charset="0"/>
                        <a:cs typeface="Arial" panose="020B0604020202020204" pitchFamily="34" charset="0"/>
                      </a:endParaRPr>
                    </a:p>
                  </a:txBody>
                  <a:tcPr marL="48000" marR="48000" marT="48000" marB="48000">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r>
                        <a:rPr lang="en-GB" sz="1500" dirty="0">
                          <a:latin typeface="Arial" panose="020B0604020202020204" pitchFamily="34" charset="0"/>
                          <a:cs typeface="Arial" panose="020B0604020202020204" pitchFamily="34" charset="0"/>
                        </a:rPr>
                        <a:t>Dato-DXd</a:t>
                      </a:r>
                    </a:p>
                  </a:txBody>
                  <a:tcPr marL="48000" marR="48000" marT="48000" marB="4800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r>
                        <a:rPr lang="en-GB" sz="1500" dirty="0">
                          <a:latin typeface="Arial" panose="020B0604020202020204" pitchFamily="34" charset="0"/>
                          <a:cs typeface="Arial" panose="020B0604020202020204" pitchFamily="34" charset="0"/>
                        </a:rPr>
                        <a:t>ICC</a:t>
                      </a:r>
                    </a:p>
                  </a:txBody>
                  <a:tcPr marL="48000" marR="48000" marT="48000" marB="48000">
                    <a:lnL>
                      <a:noFill/>
                    </a:lnL>
                    <a:lnR w="9525" cap="flat" cmpd="sng" algn="ctr">
                      <a:no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E325F">
                        <a:lumMod val="60000"/>
                        <a:lumOff val="40000"/>
                      </a:srgbClr>
                    </a:solidFill>
                  </a:tcPr>
                </a:tc>
                <a:extLst>
                  <a:ext uri="{0D108BD9-81ED-4DB2-BD59-A6C34878D82A}">
                    <a16:rowId xmlns:a16="http://schemas.microsoft.com/office/drawing/2014/main" val="606292898"/>
                  </a:ext>
                </a:extLst>
              </a:tr>
              <a:tr h="54304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GB" sz="1500" b="1" dirty="0">
                          <a:latin typeface="Arial" panose="020B0604020202020204" pitchFamily="34" charset="0"/>
                          <a:cs typeface="Arial" panose="020B0604020202020204" pitchFamily="34" charset="0"/>
                        </a:rPr>
                        <a:t>Median PFS, months </a:t>
                      </a:r>
                    </a:p>
                    <a:p>
                      <a:r>
                        <a:rPr lang="en-GB" sz="1500" b="1" dirty="0">
                          <a:latin typeface="Arial" panose="020B0604020202020204" pitchFamily="34" charset="0"/>
                          <a:cs typeface="Arial" panose="020B0604020202020204" pitchFamily="34" charset="0"/>
                        </a:rPr>
                        <a:t>(95% CI)</a:t>
                      </a:r>
                    </a:p>
                  </a:txBody>
                  <a:tcPr marL="48000" marR="48000" marT="48000" marB="48000">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a:latin typeface="Arial" panose="020B0604020202020204" pitchFamily="34" charset="0"/>
                          <a:cs typeface="Arial" panose="020B0604020202020204" pitchFamily="34" charset="0"/>
                        </a:rPr>
                        <a:t>6.9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a:latin typeface="Arial" panose="020B0604020202020204" pitchFamily="34" charset="0"/>
                          <a:cs typeface="Arial" panose="020B0604020202020204" pitchFamily="34" charset="0"/>
                        </a:rPr>
                        <a:t>(5.9–7.1)</a:t>
                      </a:r>
                    </a:p>
                  </a:txBody>
                  <a:tcPr marL="48000" marR="48000" marT="48000" marB="4800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500" dirty="0">
                          <a:latin typeface="Arial" panose="020B0604020202020204" pitchFamily="34" charset="0"/>
                          <a:cs typeface="Arial" panose="020B0604020202020204" pitchFamily="34" charset="0"/>
                        </a:rPr>
                        <a:t>4.5 </a:t>
                      </a:r>
                    </a:p>
                    <a:p>
                      <a:pPr algn="ctr"/>
                      <a:r>
                        <a:rPr lang="en-GB" sz="1500" dirty="0">
                          <a:latin typeface="Arial" panose="020B0604020202020204" pitchFamily="34" charset="0"/>
                          <a:cs typeface="Arial" panose="020B0604020202020204" pitchFamily="34" charset="0"/>
                        </a:rPr>
                        <a:t>(4.2–5.5)</a:t>
                      </a:r>
                    </a:p>
                  </a:txBody>
                  <a:tcPr marL="48000" marR="48000" marT="48000" marB="48000" anchor="ctr">
                    <a:lnL>
                      <a:noFill/>
                    </a:lnL>
                    <a:lnR w="9525" cap="flat" cmpd="sng" algn="ctr">
                      <a:noFill/>
                      <a:prstDash val="soli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737684476"/>
                  </a:ext>
                </a:extLst>
              </a:tr>
              <a:tr h="31952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GB" sz="1500" b="1" dirty="0">
                          <a:latin typeface="Arial" panose="020B0604020202020204" pitchFamily="34" charset="0"/>
                          <a:cs typeface="Arial" panose="020B0604020202020204" pitchFamily="34" charset="0"/>
                        </a:rPr>
                        <a:t>HR (95% CI)</a:t>
                      </a:r>
                    </a:p>
                  </a:txBody>
                  <a:tcPr marL="48000" marR="48000" marT="48000" marB="48000">
                    <a:lnL w="9525" cap="flat" cmpd="sng" algn="ctr">
                      <a:noFill/>
                      <a:prstDash val="soli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500" b="1" dirty="0">
                          <a:latin typeface="Arial" panose="020B0604020202020204" pitchFamily="34" charset="0"/>
                          <a:cs typeface="Arial" panose="020B0604020202020204" pitchFamily="34" charset="0"/>
                        </a:rPr>
                        <a:t>0.64 (0.53–0.76)</a:t>
                      </a:r>
                    </a:p>
                  </a:txBody>
                  <a:tcPr marL="48000" marR="48000" marT="48000" marB="48000">
                    <a:lnL>
                      <a:noFill/>
                    </a:lnL>
                    <a:lnR w="9525" cap="flat" cmpd="sng" algn="ctr">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a:p>
                  </a:txBody>
                  <a:tcPr/>
                </a:tc>
                <a:extLst>
                  <a:ext uri="{0D108BD9-81ED-4DB2-BD59-A6C34878D82A}">
                    <a16:rowId xmlns:a16="http://schemas.microsoft.com/office/drawing/2014/main" val="2523573903"/>
                  </a:ext>
                </a:extLst>
              </a:tr>
            </a:tbl>
          </a:graphicData>
        </a:graphic>
      </p:graphicFrame>
      <p:grpSp>
        <p:nvGrpSpPr>
          <p:cNvPr id="5" name="Group 4">
            <a:extLst>
              <a:ext uri="{FF2B5EF4-FFF2-40B4-BE49-F238E27FC236}">
                <a16:creationId xmlns:a16="http://schemas.microsoft.com/office/drawing/2014/main" id="{A161DE87-A608-8433-985C-9B88D200FFF4}"/>
              </a:ext>
            </a:extLst>
          </p:cNvPr>
          <p:cNvGrpSpPr/>
          <p:nvPr/>
        </p:nvGrpSpPr>
        <p:grpSpPr>
          <a:xfrm>
            <a:off x="1105127" y="1207576"/>
            <a:ext cx="10164236" cy="4365948"/>
            <a:chOff x="833145" y="905682"/>
            <a:chExt cx="7208772" cy="3274461"/>
          </a:xfrm>
        </p:grpSpPr>
        <p:grpSp>
          <p:nvGrpSpPr>
            <p:cNvPr id="1477" name="Group 1476">
              <a:extLst>
                <a:ext uri="{FF2B5EF4-FFF2-40B4-BE49-F238E27FC236}">
                  <a16:creationId xmlns:a16="http://schemas.microsoft.com/office/drawing/2014/main" id="{DEA20E66-940C-8B73-D6B2-9DFE1ABE7289}"/>
                </a:ext>
              </a:extLst>
            </p:cNvPr>
            <p:cNvGrpSpPr/>
            <p:nvPr/>
          </p:nvGrpSpPr>
          <p:grpSpPr>
            <a:xfrm>
              <a:off x="1183000" y="905682"/>
              <a:ext cx="6858917" cy="2823002"/>
              <a:chOff x="1183000" y="949227"/>
              <a:chExt cx="6891764" cy="2823002"/>
            </a:xfrm>
          </p:grpSpPr>
          <p:sp>
            <p:nvSpPr>
              <p:cNvPr id="10" name="Rectangle 9">
                <a:extLst>
                  <a:ext uri="{FF2B5EF4-FFF2-40B4-BE49-F238E27FC236}">
                    <a16:creationId xmlns:a16="http://schemas.microsoft.com/office/drawing/2014/main" id="{1DCBE0FB-369D-0EAD-6A17-587B3ED82E1F}"/>
                  </a:ext>
                </a:extLst>
              </p:cNvPr>
              <p:cNvSpPr/>
              <p:nvPr/>
            </p:nvSpPr>
            <p:spPr>
              <a:xfrm>
                <a:off x="1183000" y="949227"/>
                <a:ext cx="6326742" cy="318987"/>
              </a:xfrm>
              <a:prstGeom prst="rect">
                <a:avLst/>
              </a:prstGeom>
              <a:noFill/>
              <a:ln w="25400" cap="flat" cmpd="sng" algn="ctr">
                <a:noFill/>
                <a:prstDash val="solid"/>
              </a:ln>
              <a:effectLst/>
            </p:spPr>
            <p:txBody>
              <a:bodyPr rtlCol="0" anchor="ctr"/>
              <a:lstStyle/>
              <a:p>
                <a:pPr algn="ctr" defTabSz="1219170">
                  <a:buClr>
                    <a:srgbClr val="000000"/>
                  </a:buClr>
                  <a:defRPr/>
                </a:pPr>
                <a:r>
                  <a:rPr lang="en-US" sz="2133" b="1" kern="0" dirty="0">
                    <a:solidFill>
                      <a:srgbClr val="000000"/>
                    </a:solidFill>
                    <a:latin typeface="Arial" panose="020B0604020202020204" pitchFamily="34" charset="0"/>
                    <a:cs typeface="Arial" panose="020B0604020202020204" pitchFamily="34" charset="0"/>
                    <a:sym typeface="Arial"/>
                  </a:rPr>
                  <a:t>PFS by investigator assessment</a:t>
                </a:r>
              </a:p>
            </p:txBody>
          </p:sp>
          <p:sp>
            <p:nvSpPr>
              <p:cNvPr id="12" name="Freeform 1304">
                <a:extLst>
                  <a:ext uri="{FF2B5EF4-FFF2-40B4-BE49-F238E27FC236}">
                    <a16:creationId xmlns:a16="http://schemas.microsoft.com/office/drawing/2014/main" id="{32609E83-F2C7-4632-15FA-7ACB9750F2C7}"/>
                  </a:ext>
                </a:extLst>
              </p:cNvPr>
              <p:cNvSpPr/>
              <p:nvPr/>
            </p:nvSpPr>
            <p:spPr>
              <a:xfrm>
                <a:off x="1786951" y="3371181"/>
                <a:ext cx="72361"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1219140" hangingPunct="0">
                  <a:defRPr/>
                </a:pPr>
                <a:endParaRPr lang="en-US" sz="2667" kern="0" dirty="0">
                  <a:solidFill>
                    <a:srgbClr val="000000"/>
                  </a:solidFill>
                  <a:latin typeface="Arial"/>
                  <a:cs typeface="Arial"/>
                  <a:sym typeface="Arial" panose="020B0604020202020204" pitchFamily="34" charset="0"/>
                </a:endParaRPr>
              </a:p>
            </p:txBody>
          </p:sp>
          <p:sp>
            <p:nvSpPr>
              <p:cNvPr id="21" name="Rectangle 265">
                <a:extLst>
                  <a:ext uri="{FF2B5EF4-FFF2-40B4-BE49-F238E27FC236}">
                    <a16:creationId xmlns:a16="http://schemas.microsoft.com/office/drawing/2014/main" id="{D603D02C-D9C9-38BD-355E-8A6BD31CEA3A}"/>
                  </a:ext>
                </a:extLst>
              </p:cNvPr>
              <p:cNvSpPr>
                <a:spLocks noChangeArrowheads="1"/>
              </p:cNvSpPr>
              <p:nvPr/>
            </p:nvSpPr>
            <p:spPr bwMode="auto">
              <a:xfrm>
                <a:off x="1783004" y="3429120"/>
                <a:ext cx="159021" cy="1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40" eaLnBrk="0" fontAlgn="base" hangingPunct="0">
                  <a:spcBef>
                    <a:spcPct val="0"/>
                  </a:spcBef>
                  <a:spcAft>
                    <a:spcPct val="0"/>
                  </a:spcAft>
                  <a:defRPr/>
                </a:pPr>
                <a:r>
                  <a:rPr lang="en-US" altLang="en-US" sz="1467" kern="0" dirty="0">
                    <a:solidFill>
                      <a:srgbClr val="000000"/>
                    </a:solidFill>
                    <a:ea typeface="Arial" panose="020B0604020202020204" pitchFamily="34" charset="0"/>
                    <a:cs typeface="Arial" panose="020B0604020202020204" pitchFamily="34" charset="0"/>
                    <a:sym typeface="Arial" panose="020B0604020202020204" pitchFamily="34" charset="0"/>
                  </a:rPr>
                  <a:t>0</a:t>
                </a:r>
                <a:endParaRPr lang="en-US" altLang="en-US" sz="1467" kern="0" dirty="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4" name="Rectangle 241">
                <a:extLst>
                  <a:ext uri="{FF2B5EF4-FFF2-40B4-BE49-F238E27FC236}">
                    <a16:creationId xmlns:a16="http://schemas.microsoft.com/office/drawing/2014/main" id="{2CD4D975-D6FA-D622-C899-C80C06FB9243}"/>
                  </a:ext>
                </a:extLst>
              </p:cNvPr>
              <p:cNvSpPr>
                <a:spLocks noChangeArrowheads="1"/>
              </p:cNvSpPr>
              <p:nvPr/>
            </p:nvSpPr>
            <p:spPr bwMode="auto">
              <a:xfrm>
                <a:off x="1859311" y="3587563"/>
                <a:ext cx="565894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40" eaLnBrk="0" fontAlgn="base" hangingPunct="0">
                  <a:spcBef>
                    <a:spcPct val="0"/>
                  </a:spcBef>
                  <a:spcAft>
                    <a:spcPct val="0"/>
                  </a:spcAft>
                  <a:defRPr/>
                </a:pPr>
                <a:r>
                  <a:rPr lang="en-US" altLang="en-US" sz="1600" b="1" kern="0" dirty="0">
                    <a:solidFill>
                      <a:srgbClr val="000000"/>
                    </a:solidFill>
                    <a:ea typeface="Arial" panose="020B0604020202020204" pitchFamily="34" charset="0"/>
                    <a:cs typeface="Arial" panose="020B0604020202020204" pitchFamily="34" charset="0"/>
                    <a:sym typeface="Arial" panose="020B0604020202020204" pitchFamily="34" charset="0"/>
                  </a:rPr>
                  <a:t>Time from randomization (months)</a:t>
                </a:r>
                <a:endParaRPr lang="en-US" altLang="en-US" sz="1600" b="1" kern="0" dirty="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5" name="Freeform 1288">
                <a:extLst>
                  <a:ext uri="{FF2B5EF4-FFF2-40B4-BE49-F238E27FC236}">
                    <a16:creationId xmlns:a16="http://schemas.microsoft.com/office/drawing/2014/main" id="{2286246B-65AD-923D-EE1F-F427378CF197}"/>
                  </a:ext>
                </a:extLst>
              </p:cNvPr>
              <p:cNvSpPr/>
              <p:nvPr/>
            </p:nvSpPr>
            <p:spPr>
              <a:xfrm>
                <a:off x="1867694" y="3371181"/>
                <a:ext cx="0" cy="3909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1219140" hangingPunct="0">
                  <a:defRPr/>
                </a:pPr>
                <a:endParaRPr lang="en-US" sz="2667" kern="0" dirty="0">
                  <a:solidFill>
                    <a:srgbClr val="000000"/>
                  </a:solidFill>
                  <a:latin typeface="Arial"/>
                  <a:cs typeface="Arial"/>
                  <a:sym typeface="Arial" panose="020B0604020202020204" pitchFamily="34" charset="0"/>
                </a:endParaRPr>
              </a:p>
            </p:txBody>
          </p:sp>
          <p:sp>
            <p:nvSpPr>
              <p:cNvPr id="26" name="Freeform 1310">
                <a:extLst>
                  <a:ext uri="{FF2B5EF4-FFF2-40B4-BE49-F238E27FC236}">
                    <a16:creationId xmlns:a16="http://schemas.microsoft.com/office/drawing/2014/main" id="{45F2B375-1FCD-2E24-70C9-A0EA5C596735}"/>
                  </a:ext>
                </a:extLst>
              </p:cNvPr>
              <p:cNvSpPr/>
              <p:nvPr/>
            </p:nvSpPr>
            <p:spPr>
              <a:xfrm>
                <a:off x="1867694" y="1129472"/>
                <a:ext cx="0" cy="2242059"/>
              </a:xfrm>
              <a:custGeom>
                <a:avLst/>
                <a:gdLst>
                  <a:gd name="connsiteX0" fmla="*/ 0 w 12700"/>
                  <a:gd name="connsiteY0" fmla="*/ 2161286 h 2161286"/>
                  <a:gd name="connsiteX1" fmla="*/ 0 w 12700"/>
                  <a:gd name="connsiteY1" fmla="*/ 0 h 2161286"/>
                </a:gdLst>
                <a:ahLst/>
                <a:cxnLst>
                  <a:cxn ang="0">
                    <a:pos x="connsiteX0" y="connsiteY0"/>
                  </a:cxn>
                  <a:cxn ang="0">
                    <a:pos x="connsiteX1" y="connsiteY1"/>
                  </a:cxn>
                </a:cxnLst>
                <a:rect l="l" t="t" r="r" b="b"/>
                <a:pathLst>
                  <a:path w="12700" h="2161286">
                    <a:moveTo>
                      <a:pt x="0" y="2161286"/>
                    </a:moveTo>
                    <a:lnTo>
                      <a:pt x="0" y="0"/>
                    </a:lnTo>
                  </a:path>
                </a:pathLst>
              </a:custGeom>
              <a:ln w="19050" cap="sq">
                <a:solidFill>
                  <a:schemeClr val="tx1"/>
                </a:solidFill>
                <a:prstDash val="solid"/>
                <a:miter/>
              </a:ln>
            </p:spPr>
            <p:txBody>
              <a:bodyPr rtlCol="0" anchor="ctr"/>
              <a:lstStyle/>
              <a:p>
                <a:pPr defTabSz="1219140" hangingPunct="0">
                  <a:defRPr/>
                </a:pPr>
                <a:endParaRPr lang="en-US" sz="2667" kern="0" dirty="0">
                  <a:solidFill>
                    <a:srgbClr val="000000"/>
                  </a:solidFill>
                  <a:latin typeface="Arial"/>
                  <a:cs typeface="Arial"/>
                  <a:sym typeface="Arial" panose="020B0604020202020204" pitchFamily="34" charset="0"/>
                </a:endParaRPr>
              </a:p>
            </p:txBody>
          </p:sp>
          <p:sp>
            <p:nvSpPr>
              <p:cNvPr id="27" name="Freeform 1309">
                <a:extLst>
                  <a:ext uri="{FF2B5EF4-FFF2-40B4-BE49-F238E27FC236}">
                    <a16:creationId xmlns:a16="http://schemas.microsoft.com/office/drawing/2014/main" id="{844890B6-0630-909D-440D-97F54067C51D}"/>
                  </a:ext>
                </a:extLst>
              </p:cNvPr>
              <p:cNvSpPr/>
              <p:nvPr/>
            </p:nvSpPr>
            <p:spPr>
              <a:xfrm>
                <a:off x="1786951" y="1129472"/>
                <a:ext cx="72361"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1219140" hangingPunct="0">
                  <a:defRPr/>
                </a:pPr>
                <a:endParaRPr lang="en-US" sz="2667" kern="0" dirty="0">
                  <a:solidFill>
                    <a:srgbClr val="000000"/>
                  </a:solidFill>
                  <a:latin typeface="Arial"/>
                  <a:cs typeface="Arial"/>
                  <a:sym typeface="Arial" panose="020B0604020202020204" pitchFamily="34" charset="0"/>
                </a:endParaRPr>
              </a:p>
            </p:txBody>
          </p:sp>
          <p:cxnSp>
            <p:nvCxnSpPr>
              <p:cNvPr id="28" name="Straight Connector 27">
                <a:extLst>
                  <a:ext uri="{FF2B5EF4-FFF2-40B4-BE49-F238E27FC236}">
                    <a16:creationId xmlns:a16="http://schemas.microsoft.com/office/drawing/2014/main" id="{FF283110-A9DC-0AA6-7840-4EC31D4F3A3A}"/>
                  </a:ext>
                </a:extLst>
              </p:cNvPr>
              <p:cNvCxnSpPr>
                <a:cxnSpLocks/>
              </p:cNvCxnSpPr>
              <p:nvPr/>
            </p:nvCxnSpPr>
            <p:spPr>
              <a:xfrm flipV="1">
                <a:off x="4192712" y="2617675"/>
                <a:ext cx="0" cy="751860"/>
              </a:xfrm>
              <a:prstGeom prst="line">
                <a:avLst/>
              </a:prstGeom>
              <a:ln w="19050" cap="sq">
                <a:solidFill>
                  <a:srgbClr val="000000"/>
                </a:solidFill>
                <a:prstDash val="sysDash"/>
                <a:miter/>
              </a:ln>
            </p:spPr>
          </p:cxnSp>
          <p:cxnSp>
            <p:nvCxnSpPr>
              <p:cNvPr id="29" name="Straight Connector 28">
                <a:extLst>
                  <a:ext uri="{FF2B5EF4-FFF2-40B4-BE49-F238E27FC236}">
                    <a16:creationId xmlns:a16="http://schemas.microsoft.com/office/drawing/2014/main" id="{BE8E7BCC-A6B7-81FB-6C32-0A56CB762D93}"/>
                  </a:ext>
                </a:extLst>
              </p:cNvPr>
              <p:cNvCxnSpPr>
                <a:cxnSpLocks/>
              </p:cNvCxnSpPr>
              <p:nvPr/>
            </p:nvCxnSpPr>
            <p:spPr>
              <a:xfrm flipV="1">
                <a:off x="4967718" y="2902667"/>
                <a:ext cx="0" cy="468237"/>
              </a:xfrm>
              <a:prstGeom prst="line">
                <a:avLst/>
              </a:prstGeom>
              <a:ln w="19050" cap="sq">
                <a:solidFill>
                  <a:srgbClr val="000000"/>
                </a:solidFill>
                <a:prstDash val="sysDash"/>
                <a:miter/>
              </a:ln>
            </p:spPr>
          </p:cxnSp>
          <p:cxnSp>
            <p:nvCxnSpPr>
              <p:cNvPr id="30" name="Straight Connector 29">
                <a:extLst>
                  <a:ext uri="{FF2B5EF4-FFF2-40B4-BE49-F238E27FC236}">
                    <a16:creationId xmlns:a16="http://schemas.microsoft.com/office/drawing/2014/main" id="{B680D429-D630-5D07-2153-3DF9467A08FF}"/>
                  </a:ext>
                </a:extLst>
              </p:cNvPr>
              <p:cNvCxnSpPr>
                <a:cxnSpLocks/>
              </p:cNvCxnSpPr>
              <p:nvPr/>
            </p:nvCxnSpPr>
            <p:spPr>
              <a:xfrm flipV="1">
                <a:off x="3417706" y="2151883"/>
                <a:ext cx="0" cy="1217652"/>
              </a:xfrm>
              <a:prstGeom prst="line">
                <a:avLst/>
              </a:prstGeom>
              <a:ln w="19050" cap="sq">
                <a:solidFill>
                  <a:srgbClr val="000000"/>
                </a:solidFill>
                <a:prstDash val="sysDash"/>
                <a:miter/>
              </a:ln>
            </p:spPr>
          </p:cxnSp>
          <p:sp>
            <p:nvSpPr>
              <p:cNvPr id="31" name="Freeform 1305">
                <a:extLst>
                  <a:ext uri="{FF2B5EF4-FFF2-40B4-BE49-F238E27FC236}">
                    <a16:creationId xmlns:a16="http://schemas.microsoft.com/office/drawing/2014/main" id="{61AADB18-CE54-DDE9-A4C0-FE4CCACDD661}"/>
                  </a:ext>
                </a:extLst>
              </p:cNvPr>
              <p:cNvSpPr/>
              <p:nvPr/>
            </p:nvSpPr>
            <p:spPr>
              <a:xfrm>
                <a:off x="1786951" y="2923067"/>
                <a:ext cx="72361"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1219140" hangingPunct="0">
                  <a:defRPr/>
                </a:pPr>
                <a:endParaRPr lang="en-US" sz="2667" kern="0" dirty="0">
                  <a:solidFill>
                    <a:srgbClr val="000000"/>
                  </a:solidFill>
                  <a:latin typeface="Arial"/>
                  <a:cs typeface="Arial"/>
                  <a:sym typeface="Arial" panose="020B0604020202020204" pitchFamily="34" charset="0"/>
                </a:endParaRPr>
              </a:p>
            </p:txBody>
          </p:sp>
          <p:sp>
            <p:nvSpPr>
              <p:cNvPr id="32" name="Freeform 1306">
                <a:extLst>
                  <a:ext uri="{FF2B5EF4-FFF2-40B4-BE49-F238E27FC236}">
                    <a16:creationId xmlns:a16="http://schemas.microsoft.com/office/drawing/2014/main" id="{39DADE41-54B5-4B0F-7F73-FB9FB4BF354C}"/>
                  </a:ext>
                </a:extLst>
              </p:cNvPr>
              <p:cNvSpPr/>
              <p:nvPr/>
            </p:nvSpPr>
            <p:spPr>
              <a:xfrm>
                <a:off x="1786951" y="2474735"/>
                <a:ext cx="72361"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1219140" hangingPunct="0">
                  <a:defRPr/>
                </a:pPr>
                <a:endParaRPr lang="en-US" sz="2667" kern="0" dirty="0">
                  <a:solidFill>
                    <a:srgbClr val="000000"/>
                  </a:solidFill>
                  <a:latin typeface="Arial"/>
                  <a:cs typeface="Arial"/>
                  <a:sym typeface="Arial" panose="020B0604020202020204" pitchFamily="34" charset="0"/>
                </a:endParaRPr>
              </a:p>
            </p:txBody>
          </p:sp>
          <p:sp>
            <p:nvSpPr>
              <p:cNvPr id="33" name="Freeform 1307">
                <a:extLst>
                  <a:ext uri="{FF2B5EF4-FFF2-40B4-BE49-F238E27FC236}">
                    <a16:creationId xmlns:a16="http://schemas.microsoft.com/office/drawing/2014/main" id="{8F1036E5-C612-B370-76A5-36FFF8967422}"/>
                  </a:ext>
                </a:extLst>
              </p:cNvPr>
              <p:cNvSpPr/>
              <p:nvPr/>
            </p:nvSpPr>
            <p:spPr>
              <a:xfrm>
                <a:off x="1786951" y="2026400"/>
                <a:ext cx="72361"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1219140" hangingPunct="0">
                  <a:defRPr/>
                </a:pPr>
                <a:endParaRPr lang="en-US" sz="2667" kern="0" dirty="0">
                  <a:solidFill>
                    <a:srgbClr val="000000"/>
                  </a:solidFill>
                  <a:latin typeface="Arial"/>
                  <a:cs typeface="Arial"/>
                  <a:sym typeface="Arial" panose="020B0604020202020204" pitchFamily="34" charset="0"/>
                </a:endParaRPr>
              </a:p>
            </p:txBody>
          </p:sp>
          <p:sp>
            <p:nvSpPr>
              <p:cNvPr id="34" name="Freeform 1308">
                <a:extLst>
                  <a:ext uri="{FF2B5EF4-FFF2-40B4-BE49-F238E27FC236}">
                    <a16:creationId xmlns:a16="http://schemas.microsoft.com/office/drawing/2014/main" id="{AE1EF208-A28A-04B9-AB18-8439DA7AF6D7}"/>
                  </a:ext>
                </a:extLst>
              </p:cNvPr>
              <p:cNvSpPr/>
              <p:nvPr/>
            </p:nvSpPr>
            <p:spPr>
              <a:xfrm>
                <a:off x="1786951" y="1577937"/>
                <a:ext cx="72361"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1219140" hangingPunct="0">
                  <a:defRPr/>
                </a:pPr>
                <a:endParaRPr lang="en-US" sz="2667" kern="0" dirty="0">
                  <a:solidFill>
                    <a:srgbClr val="000000"/>
                  </a:solidFill>
                  <a:latin typeface="Arial"/>
                  <a:cs typeface="Arial"/>
                  <a:sym typeface="Arial" panose="020B0604020202020204" pitchFamily="34" charset="0"/>
                </a:endParaRPr>
              </a:p>
            </p:txBody>
          </p:sp>
          <p:sp>
            <p:nvSpPr>
              <p:cNvPr id="35" name="Rectangle 216">
                <a:extLst>
                  <a:ext uri="{FF2B5EF4-FFF2-40B4-BE49-F238E27FC236}">
                    <a16:creationId xmlns:a16="http://schemas.microsoft.com/office/drawing/2014/main" id="{6377D5E6-D60A-3074-A30E-D32B5BF5F42E}"/>
                  </a:ext>
                </a:extLst>
              </p:cNvPr>
              <p:cNvSpPr>
                <a:spLocks noChangeArrowheads="1"/>
              </p:cNvSpPr>
              <p:nvPr/>
            </p:nvSpPr>
            <p:spPr bwMode="auto">
              <a:xfrm>
                <a:off x="1530914" y="3285051"/>
                <a:ext cx="186202" cy="1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1219140" eaLnBrk="0" fontAlgn="base" hangingPunct="0">
                  <a:spcBef>
                    <a:spcPct val="0"/>
                  </a:spcBef>
                  <a:spcAft>
                    <a:spcPct val="0"/>
                  </a:spcAft>
                  <a:defRPr/>
                </a:pPr>
                <a:r>
                  <a:rPr lang="en-US" altLang="en-US" sz="1467" kern="0" dirty="0">
                    <a:solidFill>
                      <a:srgbClr val="000000"/>
                    </a:solidFill>
                    <a:ea typeface="Arial" panose="020B0604020202020204" pitchFamily="34" charset="0"/>
                    <a:cs typeface="Arial" panose="020B0604020202020204" pitchFamily="34" charset="0"/>
                    <a:sym typeface="Arial" panose="020B0604020202020204" pitchFamily="34" charset="0"/>
                  </a:rPr>
                  <a:t>0.0</a:t>
                </a:r>
                <a:endParaRPr lang="en-US" altLang="en-US" sz="1467" kern="0" dirty="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36" name="Rectangle 226">
                <a:extLst>
                  <a:ext uri="{FF2B5EF4-FFF2-40B4-BE49-F238E27FC236}">
                    <a16:creationId xmlns:a16="http://schemas.microsoft.com/office/drawing/2014/main" id="{82CEDB72-4B94-8001-12C1-47401ED6DEE8}"/>
                  </a:ext>
                </a:extLst>
              </p:cNvPr>
              <p:cNvSpPr>
                <a:spLocks noChangeArrowheads="1"/>
              </p:cNvSpPr>
              <p:nvPr/>
            </p:nvSpPr>
            <p:spPr bwMode="auto">
              <a:xfrm>
                <a:off x="1530914" y="1044436"/>
                <a:ext cx="186202" cy="1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1219140" eaLnBrk="0" fontAlgn="base" hangingPunct="0">
                  <a:spcBef>
                    <a:spcPct val="0"/>
                  </a:spcBef>
                  <a:spcAft>
                    <a:spcPct val="0"/>
                  </a:spcAft>
                  <a:defRPr/>
                </a:pPr>
                <a:r>
                  <a:rPr lang="en-US" altLang="en-US" sz="1467" kern="0" dirty="0">
                    <a:solidFill>
                      <a:srgbClr val="000000"/>
                    </a:solidFill>
                    <a:ea typeface="Arial" panose="020B0604020202020204" pitchFamily="34" charset="0"/>
                    <a:cs typeface="Arial" panose="020B0604020202020204" pitchFamily="34" charset="0"/>
                    <a:sym typeface="Arial" panose="020B0604020202020204" pitchFamily="34" charset="0"/>
                  </a:rPr>
                  <a:t>1.0</a:t>
                </a:r>
                <a:endParaRPr lang="en-US" altLang="en-US" sz="1467" kern="0" dirty="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37" name="Rectangle 242">
                <a:extLst>
                  <a:ext uri="{FF2B5EF4-FFF2-40B4-BE49-F238E27FC236}">
                    <a16:creationId xmlns:a16="http://schemas.microsoft.com/office/drawing/2014/main" id="{DCC5AC04-B74A-4F7E-D7D5-BD959E34726E}"/>
                  </a:ext>
                </a:extLst>
              </p:cNvPr>
              <p:cNvSpPr>
                <a:spLocks noChangeArrowheads="1"/>
              </p:cNvSpPr>
              <p:nvPr/>
            </p:nvSpPr>
            <p:spPr bwMode="auto">
              <a:xfrm rot="16200000">
                <a:off x="195856" y="2162768"/>
                <a:ext cx="2242057" cy="1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40" eaLnBrk="0" fontAlgn="base" hangingPunct="0">
                  <a:spcBef>
                    <a:spcPct val="0"/>
                  </a:spcBef>
                  <a:spcAft>
                    <a:spcPct val="0"/>
                  </a:spcAft>
                  <a:defRPr/>
                </a:pPr>
                <a:r>
                  <a:rPr lang="en-US" altLang="en-US" sz="1600" b="1" kern="0" dirty="0">
                    <a:solidFill>
                      <a:srgbClr val="000000"/>
                    </a:solidFill>
                    <a:ea typeface="Arial" panose="020B0604020202020204" pitchFamily="34" charset="0"/>
                    <a:cs typeface="Arial" panose="020B0604020202020204" pitchFamily="34" charset="0"/>
                    <a:sym typeface="Arial" panose="020B0604020202020204" pitchFamily="34" charset="0"/>
                  </a:rPr>
                  <a:t>Probability of </a:t>
                </a:r>
                <a:r>
                  <a:rPr lang="en-US" altLang="en-US" sz="1600" b="1" kern="0" dirty="0">
                    <a:solidFill>
                      <a:srgbClr val="000000"/>
                    </a:solidFill>
                    <a:cs typeface="Arial" panose="020B0604020202020204" pitchFamily="34" charset="0"/>
                    <a:sym typeface="Arial" panose="020B0604020202020204" pitchFamily="34" charset="0"/>
                  </a:rPr>
                  <a:t>PF</a:t>
                </a:r>
                <a:r>
                  <a:rPr lang="en-US" altLang="en-US" sz="1600" b="1" kern="0" dirty="0">
                    <a:solidFill>
                      <a:srgbClr val="000000"/>
                    </a:solidFill>
                    <a:ea typeface="Arial" panose="020B0604020202020204" pitchFamily="34" charset="0"/>
                    <a:cs typeface="Arial" panose="020B0604020202020204" pitchFamily="34" charset="0"/>
                    <a:sym typeface="Arial" panose="020B0604020202020204" pitchFamily="34" charset="0"/>
                  </a:rPr>
                  <a:t>S</a:t>
                </a:r>
                <a:endParaRPr lang="en-US" altLang="en-US" sz="1600" b="1" kern="0" dirty="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38" name="Rectangle 218">
                <a:extLst>
                  <a:ext uri="{FF2B5EF4-FFF2-40B4-BE49-F238E27FC236}">
                    <a16:creationId xmlns:a16="http://schemas.microsoft.com/office/drawing/2014/main" id="{E7E06537-D205-43CA-B580-B77559ACE75C}"/>
                  </a:ext>
                </a:extLst>
              </p:cNvPr>
              <p:cNvSpPr>
                <a:spLocks noChangeArrowheads="1"/>
              </p:cNvSpPr>
              <p:nvPr/>
            </p:nvSpPr>
            <p:spPr bwMode="auto">
              <a:xfrm>
                <a:off x="1530914" y="2836926"/>
                <a:ext cx="186202" cy="1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1219140" eaLnBrk="0" fontAlgn="base" hangingPunct="0">
                  <a:spcBef>
                    <a:spcPct val="0"/>
                  </a:spcBef>
                  <a:spcAft>
                    <a:spcPct val="0"/>
                  </a:spcAft>
                  <a:defRPr/>
                </a:pPr>
                <a:r>
                  <a:rPr lang="en-US" altLang="en-US" sz="1467" kern="0" dirty="0">
                    <a:solidFill>
                      <a:srgbClr val="000000"/>
                    </a:solidFill>
                    <a:ea typeface="Arial" panose="020B0604020202020204" pitchFamily="34" charset="0"/>
                    <a:cs typeface="Arial" panose="020B0604020202020204" pitchFamily="34" charset="0"/>
                    <a:sym typeface="Arial" panose="020B0604020202020204" pitchFamily="34" charset="0"/>
                  </a:rPr>
                  <a:t>0.2</a:t>
                </a:r>
                <a:endParaRPr lang="en-US" altLang="en-US" sz="1467" kern="0" dirty="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39" name="Rectangle 220">
                <a:extLst>
                  <a:ext uri="{FF2B5EF4-FFF2-40B4-BE49-F238E27FC236}">
                    <a16:creationId xmlns:a16="http://schemas.microsoft.com/office/drawing/2014/main" id="{870384A0-A5DA-3807-CB58-348320E53021}"/>
                  </a:ext>
                </a:extLst>
              </p:cNvPr>
              <p:cNvSpPr>
                <a:spLocks noChangeArrowheads="1"/>
              </p:cNvSpPr>
              <p:nvPr/>
            </p:nvSpPr>
            <p:spPr bwMode="auto">
              <a:xfrm>
                <a:off x="1530914" y="2388806"/>
                <a:ext cx="186202" cy="1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1219140" eaLnBrk="0" fontAlgn="base" hangingPunct="0">
                  <a:spcBef>
                    <a:spcPct val="0"/>
                  </a:spcBef>
                  <a:spcAft>
                    <a:spcPct val="0"/>
                  </a:spcAft>
                  <a:defRPr/>
                </a:pPr>
                <a:r>
                  <a:rPr lang="en-US" altLang="en-US" sz="1467" kern="0" dirty="0">
                    <a:solidFill>
                      <a:srgbClr val="000000"/>
                    </a:solidFill>
                    <a:ea typeface="Arial" panose="020B0604020202020204" pitchFamily="34" charset="0"/>
                    <a:cs typeface="Arial" panose="020B0604020202020204" pitchFamily="34" charset="0"/>
                    <a:sym typeface="Arial" panose="020B0604020202020204" pitchFamily="34" charset="0"/>
                  </a:rPr>
                  <a:t>0.4</a:t>
                </a:r>
                <a:endParaRPr lang="en-US" altLang="en-US" sz="1467" kern="0" dirty="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40" name="Rectangle 222">
                <a:extLst>
                  <a:ext uri="{FF2B5EF4-FFF2-40B4-BE49-F238E27FC236}">
                    <a16:creationId xmlns:a16="http://schemas.microsoft.com/office/drawing/2014/main" id="{432D6B87-0394-05AB-DA01-7D55EE0B4033}"/>
                  </a:ext>
                </a:extLst>
              </p:cNvPr>
              <p:cNvSpPr>
                <a:spLocks noChangeArrowheads="1"/>
              </p:cNvSpPr>
              <p:nvPr/>
            </p:nvSpPr>
            <p:spPr bwMode="auto">
              <a:xfrm>
                <a:off x="1530914" y="1940682"/>
                <a:ext cx="186202" cy="1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1219140" eaLnBrk="0" fontAlgn="base" hangingPunct="0">
                  <a:spcBef>
                    <a:spcPct val="0"/>
                  </a:spcBef>
                  <a:spcAft>
                    <a:spcPct val="0"/>
                  </a:spcAft>
                  <a:defRPr/>
                </a:pPr>
                <a:r>
                  <a:rPr lang="en-US" altLang="en-US" sz="1467" kern="0" dirty="0">
                    <a:solidFill>
                      <a:srgbClr val="000000"/>
                    </a:solidFill>
                    <a:ea typeface="Arial" panose="020B0604020202020204" pitchFamily="34" charset="0"/>
                    <a:cs typeface="Arial" panose="020B0604020202020204" pitchFamily="34" charset="0"/>
                    <a:sym typeface="Arial" panose="020B0604020202020204" pitchFamily="34" charset="0"/>
                  </a:rPr>
                  <a:t>0.6</a:t>
                </a:r>
                <a:endParaRPr lang="en-US" altLang="en-US" sz="1467" kern="0" dirty="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41" name="Rectangle 224">
                <a:extLst>
                  <a:ext uri="{FF2B5EF4-FFF2-40B4-BE49-F238E27FC236}">
                    <a16:creationId xmlns:a16="http://schemas.microsoft.com/office/drawing/2014/main" id="{EB0D94CB-4692-E679-A76E-17F83D47F801}"/>
                  </a:ext>
                </a:extLst>
              </p:cNvPr>
              <p:cNvSpPr>
                <a:spLocks noChangeArrowheads="1"/>
              </p:cNvSpPr>
              <p:nvPr/>
            </p:nvSpPr>
            <p:spPr bwMode="auto">
              <a:xfrm>
                <a:off x="1530914" y="1492558"/>
                <a:ext cx="186202" cy="1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1219140" eaLnBrk="0" fontAlgn="base" hangingPunct="0">
                  <a:spcBef>
                    <a:spcPct val="0"/>
                  </a:spcBef>
                  <a:spcAft>
                    <a:spcPct val="0"/>
                  </a:spcAft>
                  <a:defRPr/>
                </a:pPr>
                <a:r>
                  <a:rPr lang="en-US" altLang="en-US" sz="1467" kern="0" dirty="0">
                    <a:solidFill>
                      <a:srgbClr val="000000"/>
                    </a:solidFill>
                    <a:ea typeface="Arial" panose="020B0604020202020204" pitchFamily="34" charset="0"/>
                    <a:cs typeface="Arial" panose="020B0604020202020204" pitchFamily="34" charset="0"/>
                    <a:sym typeface="Arial" panose="020B0604020202020204" pitchFamily="34" charset="0"/>
                  </a:rPr>
                  <a:t>0.8</a:t>
                </a:r>
                <a:endParaRPr lang="en-US" altLang="en-US" sz="1467" kern="0" dirty="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42" name="Freeform 1287">
                <a:extLst>
                  <a:ext uri="{FF2B5EF4-FFF2-40B4-BE49-F238E27FC236}">
                    <a16:creationId xmlns:a16="http://schemas.microsoft.com/office/drawing/2014/main" id="{5B557C15-B047-0DB9-57AD-27EE70BCF496}"/>
                  </a:ext>
                </a:extLst>
              </p:cNvPr>
              <p:cNvSpPr/>
              <p:nvPr/>
            </p:nvSpPr>
            <p:spPr>
              <a:xfrm>
                <a:off x="1867694" y="3371530"/>
                <a:ext cx="4738585" cy="0"/>
              </a:xfrm>
              <a:custGeom>
                <a:avLst/>
                <a:gdLst>
                  <a:gd name="connsiteX0" fmla="*/ 0 w 4552569"/>
                  <a:gd name="connsiteY0" fmla="*/ 0 h 12700"/>
                  <a:gd name="connsiteX1" fmla="*/ 4552569 w 4552569"/>
                  <a:gd name="connsiteY1" fmla="*/ 0 h 12700"/>
                </a:gdLst>
                <a:ahLst/>
                <a:cxnLst>
                  <a:cxn ang="0">
                    <a:pos x="connsiteX0" y="connsiteY0"/>
                  </a:cxn>
                  <a:cxn ang="0">
                    <a:pos x="connsiteX1" y="connsiteY1"/>
                  </a:cxn>
                </a:cxnLst>
                <a:rect l="l" t="t" r="r" b="b"/>
                <a:pathLst>
                  <a:path w="4552569" h="12700">
                    <a:moveTo>
                      <a:pt x="0" y="0"/>
                    </a:moveTo>
                    <a:lnTo>
                      <a:pt x="4552569" y="0"/>
                    </a:lnTo>
                  </a:path>
                </a:pathLst>
              </a:custGeom>
              <a:ln w="19050" cap="sq">
                <a:solidFill>
                  <a:srgbClr val="000000"/>
                </a:solidFill>
                <a:prstDash val="solid"/>
                <a:miter/>
              </a:ln>
            </p:spPr>
            <p:txBody>
              <a:bodyPr rtlCol="0" anchor="ctr"/>
              <a:lstStyle/>
              <a:p>
                <a:pPr defTabSz="1219140" hangingPunct="0">
                  <a:defRPr/>
                </a:pPr>
                <a:endParaRPr lang="en-US" sz="2667" kern="0" dirty="0">
                  <a:solidFill>
                    <a:srgbClr val="000000"/>
                  </a:solidFill>
                  <a:latin typeface="Arial"/>
                  <a:cs typeface="Arial"/>
                  <a:sym typeface="Arial" panose="020B0604020202020204" pitchFamily="34" charset="0"/>
                </a:endParaRPr>
              </a:p>
            </p:txBody>
          </p:sp>
          <p:sp>
            <p:nvSpPr>
              <p:cNvPr id="43" name="TextBox 42">
                <a:extLst>
                  <a:ext uri="{FF2B5EF4-FFF2-40B4-BE49-F238E27FC236}">
                    <a16:creationId xmlns:a16="http://schemas.microsoft.com/office/drawing/2014/main" id="{F5F1924F-4521-3326-8D31-427B9F524C93}"/>
                  </a:ext>
                </a:extLst>
              </p:cNvPr>
              <p:cNvSpPr txBox="1"/>
              <p:nvPr/>
            </p:nvSpPr>
            <p:spPr>
              <a:xfrm>
                <a:off x="4182306" y="2430048"/>
                <a:ext cx="590687" cy="154909"/>
              </a:xfrm>
              <a:prstGeom prst="rect">
                <a:avLst/>
              </a:prstGeom>
              <a:noFill/>
              <a:ln>
                <a:noFill/>
              </a:ln>
            </p:spPr>
            <p:txBody>
              <a:bodyPr wrap="square" lIns="24000" tIns="0" rIns="0" bIns="0" rtlCol="0" anchor="b">
                <a:noAutofit/>
              </a:bodyPr>
              <a:lstStyle/>
              <a:p>
                <a:pPr defTabSz="609570" eaLnBrk="0" fontAlgn="base" hangingPunct="0">
                  <a:spcBef>
                    <a:spcPct val="0"/>
                  </a:spcBef>
                  <a:spcAft>
                    <a:spcPct val="0"/>
                  </a:spcAft>
                  <a:defRPr/>
                </a:pPr>
                <a:r>
                  <a:rPr lang="en-GB" sz="1400" dirty="0">
                    <a:solidFill>
                      <a:srgbClr val="6E1E50"/>
                    </a:solidFill>
                    <a:latin typeface="Arial"/>
                  </a:rPr>
                  <a:t>34.7%</a:t>
                </a:r>
              </a:p>
            </p:txBody>
          </p:sp>
          <p:sp>
            <p:nvSpPr>
              <p:cNvPr id="44" name="TextBox 43">
                <a:extLst>
                  <a:ext uri="{FF2B5EF4-FFF2-40B4-BE49-F238E27FC236}">
                    <a16:creationId xmlns:a16="http://schemas.microsoft.com/office/drawing/2014/main" id="{0D112871-3092-BE96-8E81-9F37186A3EB2}"/>
                  </a:ext>
                </a:extLst>
              </p:cNvPr>
              <p:cNvSpPr txBox="1"/>
              <p:nvPr/>
            </p:nvSpPr>
            <p:spPr>
              <a:xfrm>
                <a:off x="2824138" y="2541783"/>
                <a:ext cx="590687" cy="153188"/>
              </a:xfrm>
              <a:prstGeom prst="rect">
                <a:avLst/>
              </a:prstGeom>
              <a:noFill/>
              <a:ln>
                <a:noFill/>
              </a:ln>
            </p:spPr>
            <p:txBody>
              <a:bodyPr wrap="square" lIns="0" tIns="0" rIns="24000" bIns="0" rtlCol="0">
                <a:noAutofit/>
              </a:bodyPr>
              <a:lstStyle/>
              <a:p>
                <a:pPr algn="r" defTabSz="609570" eaLnBrk="0" fontAlgn="base" hangingPunct="0">
                  <a:spcBef>
                    <a:spcPct val="0"/>
                  </a:spcBef>
                  <a:spcAft>
                    <a:spcPct val="0"/>
                  </a:spcAft>
                  <a:defRPr/>
                </a:pPr>
                <a:r>
                  <a:rPr lang="en-GB" sz="1400" dirty="0">
                    <a:solidFill>
                      <a:srgbClr val="4F74C8"/>
                    </a:solidFill>
                    <a:latin typeface="Arial"/>
                  </a:rPr>
                  <a:t>36.9%</a:t>
                </a:r>
              </a:p>
            </p:txBody>
          </p:sp>
          <p:sp>
            <p:nvSpPr>
              <p:cNvPr id="45" name="TextBox 44">
                <a:extLst>
                  <a:ext uri="{FF2B5EF4-FFF2-40B4-BE49-F238E27FC236}">
                    <a16:creationId xmlns:a16="http://schemas.microsoft.com/office/drawing/2014/main" id="{B34FB25C-3959-F9F8-8084-88BABE1B00C2}"/>
                  </a:ext>
                </a:extLst>
              </p:cNvPr>
              <p:cNvSpPr txBox="1"/>
              <p:nvPr/>
            </p:nvSpPr>
            <p:spPr>
              <a:xfrm>
                <a:off x="3585413" y="2915675"/>
                <a:ext cx="590687" cy="153188"/>
              </a:xfrm>
              <a:prstGeom prst="rect">
                <a:avLst/>
              </a:prstGeom>
              <a:noFill/>
              <a:ln>
                <a:noFill/>
              </a:ln>
            </p:spPr>
            <p:txBody>
              <a:bodyPr wrap="square" lIns="0" tIns="0" rIns="24000" bIns="0" rtlCol="0">
                <a:noAutofit/>
              </a:bodyPr>
              <a:lstStyle/>
              <a:p>
                <a:pPr algn="r" defTabSz="609570" eaLnBrk="0" fontAlgn="base" hangingPunct="0">
                  <a:spcBef>
                    <a:spcPct val="0"/>
                  </a:spcBef>
                  <a:spcAft>
                    <a:spcPct val="0"/>
                  </a:spcAft>
                  <a:defRPr/>
                </a:pPr>
                <a:r>
                  <a:rPr lang="en-GB" sz="1400" dirty="0">
                    <a:solidFill>
                      <a:srgbClr val="4F74C8"/>
                    </a:solidFill>
                    <a:latin typeface="Arial"/>
                  </a:rPr>
                  <a:t>20.9%</a:t>
                </a:r>
              </a:p>
            </p:txBody>
          </p:sp>
          <p:sp>
            <p:nvSpPr>
              <p:cNvPr id="46" name="TextBox 45">
                <a:extLst>
                  <a:ext uri="{FF2B5EF4-FFF2-40B4-BE49-F238E27FC236}">
                    <a16:creationId xmlns:a16="http://schemas.microsoft.com/office/drawing/2014/main" id="{8C18BD33-BB91-E806-9315-B756087BA363}"/>
                  </a:ext>
                </a:extLst>
              </p:cNvPr>
              <p:cNvSpPr txBox="1"/>
              <p:nvPr/>
            </p:nvSpPr>
            <p:spPr>
              <a:xfrm>
                <a:off x="3416014" y="1986644"/>
                <a:ext cx="590687" cy="154909"/>
              </a:xfrm>
              <a:prstGeom prst="rect">
                <a:avLst/>
              </a:prstGeom>
              <a:noFill/>
              <a:ln>
                <a:noFill/>
              </a:ln>
            </p:spPr>
            <p:txBody>
              <a:bodyPr wrap="square" lIns="24000" tIns="0" rIns="0" bIns="0" rtlCol="0" anchor="b">
                <a:noAutofit/>
              </a:bodyPr>
              <a:lstStyle/>
              <a:p>
                <a:pPr defTabSz="609570" eaLnBrk="0" fontAlgn="base" hangingPunct="0">
                  <a:spcBef>
                    <a:spcPct val="0"/>
                  </a:spcBef>
                  <a:spcAft>
                    <a:spcPct val="0"/>
                  </a:spcAft>
                  <a:defRPr/>
                </a:pPr>
                <a:r>
                  <a:rPr lang="en-GB" sz="1400">
                    <a:solidFill>
                      <a:srgbClr val="6E1E50"/>
                    </a:solidFill>
                    <a:latin typeface="Arial"/>
                  </a:rPr>
                  <a:t>55.2</a:t>
                </a:r>
                <a:r>
                  <a:rPr lang="en-GB" sz="1400" dirty="0">
                    <a:solidFill>
                      <a:srgbClr val="6E1E50"/>
                    </a:solidFill>
                    <a:latin typeface="Arial"/>
                  </a:rPr>
                  <a:t>%</a:t>
                </a:r>
              </a:p>
            </p:txBody>
          </p:sp>
          <p:sp>
            <p:nvSpPr>
              <p:cNvPr id="49" name="TextBox 48">
                <a:extLst>
                  <a:ext uri="{FF2B5EF4-FFF2-40B4-BE49-F238E27FC236}">
                    <a16:creationId xmlns:a16="http://schemas.microsoft.com/office/drawing/2014/main" id="{B7C1E720-3168-21CF-FD1A-99CA91AF6A00}"/>
                  </a:ext>
                </a:extLst>
              </p:cNvPr>
              <p:cNvSpPr txBox="1"/>
              <p:nvPr/>
            </p:nvSpPr>
            <p:spPr>
              <a:xfrm>
                <a:off x="4965289" y="2717109"/>
                <a:ext cx="590687" cy="154909"/>
              </a:xfrm>
              <a:prstGeom prst="rect">
                <a:avLst/>
              </a:prstGeom>
              <a:noFill/>
              <a:ln>
                <a:noFill/>
              </a:ln>
            </p:spPr>
            <p:txBody>
              <a:bodyPr wrap="square" lIns="24000" tIns="0" rIns="0" bIns="0" rtlCol="0" anchor="b">
                <a:noAutofit/>
              </a:bodyPr>
              <a:lstStyle/>
              <a:p>
                <a:pPr defTabSz="609570" eaLnBrk="0" fontAlgn="base" hangingPunct="0">
                  <a:spcBef>
                    <a:spcPct val="0"/>
                  </a:spcBef>
                  <a:spcAft>
                    <a:spcPct val="0"/>
                  </a:spcAft>
                  <a:defRPr/>
                </a:pPr>
                <a:r>
                  <a:rPr lang="en-GB" sz="1400" dirty="0">
                    <a:solidFill>
                      <a:srgbClr val="6E1E50"/>
                    </a:solidFill>
                    <a:latin typeface="Arial"/>
                  </a:rPr>
                  <a:t>21.7%</a:t>
                </a:r>
              </a:p>
            </p:txBody>
          </p:sp>
          <p:sp>
            <p:nvSpPr>
              <p:cNvPr id="50" name="TextBox 49">
                <a:extLst>
                  <a:ext uri="{FF2B5EF4-FFF2-40B4-BE49-F238E27FC236}">
                    <a16:creationId xmlns:a16="http://schemas.microsoft.com/office/drawing/2014/main" id="{986F2AC2-E803-0512-23BD-B532DFF18167}"/>
                  </a:ext>
                </a:extLst>
              </p:cNvPr>
              <p:cNvSpPr txBox="1"/>
              <p:nvPr/>
            </p:nvSpPr>
            <p:spPr>
              <a:xfrm>
                <a:off x="4371058" y="3168261"/>
                <a:ext cx="590687" cy="153188"/>
              </a:xfrm>
              <a:prstGeom prst="rect">
                <a:avLst/>
              </a:prstGeom>
              <a:noFill/>
              <a:ln>
                <a:noFill/>
              </a:ln>
            </p:spPr>
            <p:txBody>
              <a:bodyPr wrap="square" lIns="0" tIns="0" rIns="24000" bIns="0" rtlCol="0">
                <a:noAutofit/>
              </a:bodyPr>
              <a:lstStyle/>
              <a:p>
                <a:pPr algn="r" defTabSz="609570" eaLnBrk="0" fontAlgn="base" hangingPunct="0">
                  <a:spcBef>
                    <a:spcPct val="0"/>
                  </a:spcBef>
                  <a:spcAft>
                    <a:spcPct val="0"/>
                  </a:spcAft>
                  <a:defRPr/>
                </a:pPr>
                <a:r>
                  <a:rPr lang="en-GB" sz="1400" dirty="0">
                    <a:solidFill>
                      <a:srgbClr val="4F74C8"/>
                    </a:solidFill>
                    <a:latin typeface="Arial"/>
                  </a:rPr>
                  <a:t>9.9%</a:t>
                </a:r>
              </a:p>
            </p:txBody>
          </p:sp>
          <p:sp>
            <p:nvSpPr>
              <p:cNvPr id="51" name="Freeform 1303">
                <a:extLst>
                  <a:ext uri="{FF2B5EF4-FFF2-40B4-BE49-F238E27FC236}">
                    <a16:creationId xmlns:a16="http://schemas.microsoft.com/office/drawing/2014/main" id="{D6E1393E-4B21-790C-8054-1FBD825EBDCB}"/>
                  </a:ext>
                </a:extLst>
              </p:cNvPr>
              <p:cNvSpPr/>
              <p:nvPr/>
            </p:nvSpPr>
            <p:spPr>
              <a:xfrm>
                <a:off x="6517731" y="3371181"/>
                <a:ext cx="0" cy="3909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1219140" hangingPunct="0">
                  <a:defRPr/>
                </a:pPr>
                <a:endParaRPr lang="en-US" sz="2667" kern="0" dirty="0">
                  <a:solidFill>
                    <a:srgbClr val="000000"/>
                  </a:solidFill>
                  <a:latin typeface="Arial"/>
                  <a:cs typeface="Arial"/>
                  <a:sym typeface="Arial" panose="020B0604020202020204" pitchFamily="34" charset="0"/>
                </a:endParaRPr>
              </a:p>
            </p:txBody>
          </p:sp>
          <p:sp>
            <p:nvSpPr>
              <p:cNvPr id="52" name="Rectangle 276">
                <a:extLst>
                  <a:ext uri="{FF2B5EF4-FFF2-40B4-BE49-F238E27FC236}">
                    <a16:creationId xmlns:a16="http://schemas.microsoft.com/office/drawing/2014/main" id="{5BF1A686-70C6-C84A-2A30-ADD521FCBAE0}"/>
                  </a:ext>
                </a:extLst>
              </p:cNvPr>
              <p:cNvSpPr>
                <a:spLocks noChangeArrowheads="1"/>
              </p:cNvSpPr>
              <p:nvPr/>
            </p:nvSpPr>
            <p:spPr bwMode="auto">
              <a:xfrm>
                <a:off x="6436418" y="3429120"/>
                <a:ext cx="159021" cy="1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40" eaLnBrk="0" fontAlgn="base" hangingPunct="0">
                  <a:spcBef>
                    <a:spcPct val="0"/>
                  </a:spcBef>
                  <a:spcAft>
                    <a:spcPct val="0"/>
                  </a:spcAft>
                  <a:defRPr/>
                </a:pPr>
                <a:r>
                  <a:rPr lang="en-US" altLang="en-US" sz="1467" kern="0" dirty="0">
                    <a:solidFill>
                      <a:srgbClr val="000000"/>
                    </a:solidFill>
                    <a:ea typeface="Arial" panose="020B0604020202020204" pitchFamily="34" charset="0"/>
                    <a:cs typeface="Arial" panose="020B0604020202020204" pitchFamily="34" charset="0"/>
                    <a:sym typeface="Arial" panose="020B0604020202020204" pitchFamily="34" charset="0"/>
                  </a:rPr>
                  <a:t>18</a:t>
                </a:r>
                <a:endParaRPr lang="en-US" altLang="en-US" sz="1467" kern="0" dirty="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53" name="Freeform 1303">
                <a:extLst>
                  <a:ext uri="{FF2B5EF4-FFF2-40B4-BE49-F238E27FC236}">
                    <a16:creationId xmlns:a16="http://schemas.microsoft.com/office/drawing/2014/main" id="{370F9CC7-FDCF-4508-DD6E-2D8F465977FE}"/>
                  </a:ext>
                </a:extLst>
              </p:cNvPr>
              <p:cNvSpPr/>
              <p:nvPr/>
            </p:nvSpPr>
            <p:spPr>
              <a:xfrm>
                <a:off x="5742724" y="3371181"/>
                <a:ext cx="0" cy="3909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1219140" hangingPunct="0">
                  <a:defRPr/>
                </a:pPr>
                <a:endParaRPr lang="en-US" sz="2667" kern="0" dirty="0">
                  <a:solidFill>
                    <a:srgbClr val="000000"/>
                  </a:solidFill>
                  <a:latin typeface="Arial"/>
                  <a:cs typeface="Arial"/>
                  <a:sym typeface="Arial" panose="020B0604020202020204" pitchFamily="34" charset="0"/>
                </a:endParaRPr>
              </a:p>
            </p:txBody>
          </p:sp>
          <p:sp>
            <p:nvSpPr>
              <p:cNvPr id="54" name="Rectangle 276">
                <a:extLst>
                  <a:ext uri="{FF2B5EF4-FFF2-40B4-BE49-F238E27FC236}">
                    <a16:creationId xmlns:a16="http://schemas.microsoft.com/office/drawing/2014/main" id="{8643C850-1C06-D878-4965-FCFFEED5E4E7}"/>
                  </a:ext>
                </a:extLst>
              </p:cNvPr>
              <p:cNvSpPr>
                <a:spLocks noChangeArrowheads="1"/>
              </p:cNvSpPr>
              <p:nvPr/>
            </p:nvSpPr>
            <p:spPr bwMode="auto">
              <a:xfrm>
                <a:off x="5660849" y="3429120"/>
                <a:ext cx="159021" cy="1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40" eaLnBrk="0" fontAlgn="base" hangingPunct="0">
                  <a:spcBef>
                    <a:spcPct val="0"/>
                  </a:spcBef>
                  <a:spcAft>
                    <a:spcPct val="0"/>
                  </a:spcAft>
                  <a:defRPr/>
                </a:pPr>
                <a:r>
                  <a:rPr lang="en-US" altLang="en-US" sz="1467" kern="0" dirty="0">
                    <a:solidFill>
                      <a:srgbClr val="000000"/>
                    </a:solidFill>
                    <a:ea typeface="Arial" panose="020B0604020202020204" pitchFamily="34" charset="0"/>
                    <a:cs typeface="Arial" panose="020B0604020202020204" pitchFamily="34" charset="0"/>
                    <a:sym typeface="Arial" panose="020B0604020202020204" pitchFamily="34" charset="0"/>
                  </a:rPr>
                  <a:t>15</a:t>
                </a:r>
                <a:endParaRPr lang="en-US" altLang="en-US" sz="1467" kern="0" dirty="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55" name="Freeform 1303">
                <a:extLst>
                  <a:ext uri="{FF2B5EF4-FFF2-40B4-BE49-F238E27FC236}">
                    <a16:creationId xmlns:a16="http://schemas.microsoft.com/office/drawing/2014/main" id="{DDEDA0FF-AC0D-AFF1-22C8-E514AC801B9F}"/>
                  </a:ext>
                </a:extLst>
              </p:cNvPr>
              <p:cNvSpPr/>
              <p:nvPr/>
            </p:nvSpPr>
            <p:spPr>
              <a:xfrm>
                <a:off x="4967718" y="3371181"/>
                <a:ext cx="0" cy="3909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1219140" hangingPunct="0">
                  <a:defRPr/>
                </a:pPr>
                <a:endParaRPr lang="en-US" sz="2667" kern="0" dirty="0">
                  <a:solidFill>
                    <a:srgbClr val="000000"/>
                  </a:solidFill>
                  <a:latin typeface="Arial"/>
                  <a:cs typeface="Arial"/>
                  <a:sym typeface="Arial" panose="020B0604020202020204" pitchFamily="34" charset="0"/>
                </a:endParaRPr>
              </a:p>
            </p:txBody>
          </p:sp>
          <p:sp>
            <p:nvSpPr>
              <p:cNvPr id="56" name="Rectangle 276">
                <a:extLst>
                  <a:ext uri="{FF2B5EF4-FFF2-40B4-BE49-F238E27FC236}">
                    <a16:creationId xmlns:a16="http://schemas.microsoft.com/office/drawing/2014/main" id="{315B3476-5D79-4AD5-BF03-E2CAEC249886}"/>
                  </a:ext>
                </a:extLst>
              </p:cNvPr>
              <p:cNvSpPr>
                <a:spLocks noChangeArrowheads="1"/>
              </p:cNvSpPr>
              <p:nvPr/>
            </p:nvSpPr>
            <p:spPr bwMode="auto">
              <a:xfrm>
                <a:off x="4885280" y="3429120"/>
                <a:ext cx="159021" cy="1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40" eaLnBrk="0" fontAlgn="base" hangingPunct="0">
                  <a:spcBef>
                    <a:spcPct val="0"/>
                  </a:spcBef>
                  <a:spcAft>
                    <a:spcPct val="0"/>
                  </a:spcAft>
                  <a:defRPr/>
                </a:pPr>
                <a:r>
                  <a:rPr lang="en-US" altLang="en-US" sz="1467" kern="0" dirty="0">
                    <a:solidFill>
                      <a:srgbClr val="000000"/>
                    </a:solidFill>
                    <a:ea typeface="Arial" panose="020B0604020202020204" pitchFamily="34" charset="0"/>
                    <a:cs typeface="Arial" panose="020B0604020202020204" pitchFamily="34" charset="0"/>
                    <a:sym typeface="Arial" panose="020B0604020202020204" pitchFamily="34" charset="0"/>
                  </a:rPr>
                  <a:t>12</a:t>
                </a:r>
                <a:endParaRPr lang="en-US" altLang="en-US" sz="1467" kern="0" dirty="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57" name="Freeform 1303">
                <a:extLst>
                  <a:ext uri="{FF2B5EF4-FFF2-40B4-BE49-F238E27FC236}">
                    <a16:creationId xmlns:a16="http://schemas.microsoft.com/office/drawing/2014/main" id="{4906D152-4AB9-ECB3-CD98-95AF9A2EC04C}"/>
                  </a:ext>
                </a:extLst>
              </p:cNvPr>
              <p:cNvSpPr/>
              <p:nvPr/>
            </p:nvSpPr>
            <p:spPr>
              <a:xfrm>
                <a:off x="4192712" y="3371181"/>
                <a:ext cx="0" cy="3909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1219140" hangingPunct="0">
                  <a:defRPr/>
                </a:pPr>
                <a:endParaRPr lang="en-US" sz="2667" kern="0" dirty="0">
                  <a:solidFill>
                    <a:srgbClr val="000000"/>
                  </a:solidFill>
                  <a:latin typeface="Arial"/>
                  <a:cs typeface="Arial"/>
                  <a:sym typeface="Arial" panose="020B0604020202020204" pitchFamily="34" charset="0"/>
                </a:endParaRPr>
              </a:p>
            </p:txBody>
          </p:sp>
          <p:sp>
            <p:nvSpPr>
              <p:cNvPr id="58" name="Rectangle 276">
                <a:extLst>
                  <a:ext uri="{FF2B5EF4-FFF2-40B4-BE49-F238E27FC236}">
                    <a16:creationId xmlns:a16="http://schemas.microsoft.com/office/drawing/2014/main" id="{66074030-4F27-3EC7-25A6-0516C17E078B}"/>
                  </a:ext>
                </a:extLst>
              </p:cNvPr>
              <p:cNvSpPr>
                <a:spLocks noChangeArrowheads="1"/>
              </p:cNvSpPr>
              <p:nvPr/>
            </p:nvSpPr>
            <p:spPr bwMode="auto">
              <a:xfrm>
                <a:off x="4109711" y="3429120"/>
                <a:ext cx="159021" cy="1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40" eaLnBrk="0" fontAlgn="base" hangingPunct="0">
                  <a:spcBef>
                    <a:spcPct val="0"/>
                  </a:spcBef>
                  <a:spcAft>
                    <a:spcPct val="0"/>
                  </a:spcAft>
                  <a:defRPr/>
                </a:pPr>
                <a:r>
                  <a:rPr lang="en-US" altLang="en-US" sz="1467" kern="0" dirty="0">
                    <a:solidFill>
                      <a:srgbClr val="000000"/>
                    </a:solidFill>
                    <a:ea typeface="Arial" panose="020B0604020202020204" pitchFamily="34" charset="0"/>
                    <a:cs typeface="Arial" panose="020B0604020202020204" pitchFamily="34" charset="0"/>
                    <a:sym typeface="Arial" panose="020B0604020202020204" pitchFamily="34" charset="0"/>
                  </a:rPr>
                  <a:t>9</a:t>
                </a:r>
                <a:endParaRPr lang="en-US" altLang="en-US" sz="1467" kern="0" dirty="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59" name="Freeform 1303">
                <a:extLst>
                  <a:ext uri="{FF2B5EF4-FFF2-40B4-BE49-F238E27FC236}">
                    <a16:creationId xmlns:a16="http://schemas.microsoft.com/office/drawing/2014/main" id="{C3ACC756-BDCC-AECE-0052-195E58CD0FA6}"/>
                  </a:ext>
                </a:extLst>
              </p:cNvPr>
              <p:cNvSpPr/>
              <p:nvPr/>
            </p:nvSpPr>
            <p:spPr>
              <a:xfrm>
                <a:off x="3417706" y="3371181"/>
                <a:ext cx="0" cy="3909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1219140" hangingPunct="0">
                  <a:defRPr/>
                </a:pPr>
                <a:endParaRPr lang="en-US" sz="2667" kern="0" dirty="0">
                  <a:solidFill>
                    <a:srgbClr val="000000"/>
                  </a:solidFill>
                  <a:latin typeface="Arial"/>
                  <a:cs typeface="Arial"/>
                  <a:sym typeface="Arial" panose="020B0604020202020204" pitchFamily="34" charset="0"/>
                </a:endParaRPr>
              </a:p>
            </p:txBody>
          </p:sp>
          <p:sp>
            <p:nvSpPr>
              <p:cNvPr id="60" name="Rectangle 276">
                <a:extLst>
                  <a:ext uri="{FF2B5EF4-FFF2-40B4-BE49-F238E27FC236}">
                    <a16:creationId xmlns:a16="http://schemas.microsoft.com/office/drawing/2014/main" id="{AC8B2628-CF21-00F8-4504-2ED9028D3B41}"/>
                  </a:ext>
                </a:extLst>
              </p:cNvPr>
              <p:cNvSpPr>
                <a:spLocks noChangeArrowheads="1"/>
              </p:cNvSpPr>
              <p:nvPr/>
            </p:nvSpPr>
            <p:spPr bwMode="auto">
              <a:xfrm>
                <a:off x="3334142" y="3429120"/>
                <a:ext cx="159021" cy="1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40" eaLnBrk="0" fontAlgn="base" hangingPunct="0">
                  <a:spcBef>
                    <a:spcPct val="0"/>
                  </a:spcBef>
                  <a:spcAft>
                    <a:spcPct val="0"/>
                  </a:spcAft>
                  <a:defRPr/>
                </a:pPr>
                <a:r>
                  <a:rPr lang="en-US" altLang="en-US" sz="1467" kern="0" dirty="0">
                    <a:solidFill>
                      <a:srgbClr val="000000"/>
                    </a:solidFill>
                    <a:ea typeface="Arial" panose="020B0604020202020204" pitchFamily="34" charset="0"/>
                    <a:cs typeface="Arial" panose="020B0604020202020204" pitchFamily="34" charset="0"/>
                    <a:sym typeface="Arial" panose="020B0604020202020204" pitchFamily="34" charset="0"/>
                  </a:rPr>
                  <a:t>6</a:t>
                </a:r>
                <a:endParaRPr lang="en-US" altLang="en-US" sz="1467" kern="0" dirty="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61" name="Freeform 1303">
                <a:extLst>
                  <a:ext uri="{FF2B5EF4-FFF2-40B4-BE49-F238E27FC236}">
                    <a16:creationId xmlns:a16="http://schemas.microsoft.com/office/drawing/2014/main" id="{6C05B466-CBD5-B219-CB8D-EFABEF43E949}"/>
                  </a:ext>
                </a:extLst>
              </p:cNvPr>
              <p:cNvSpPr/>
              <p:nvPr/>
            </p:nvSpPr>
            <p:spPr>
              <a:xfrm>
                <a:off x="2642700" y="3371181"/>
                <a:ext cx="0" cy="3909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1219140" hangingPunct="0">
                  <a:defRPr/>
                </a:pPr>
                <a:endParaRPr lang="en-US" sz="2667" kern="0" dirty="0">
                  <a:solidFill>
                    <a:srgbClr val="000000"/>
                  </a:solidFill>
                  <a:latin typeface="Arial"/>
                  <a:cs typeface="Arial"/>
                  <a:sym typeface="Arial" panose="020B0604020202020204" pitchFamily="34" charset="0"/>
                </a:endParaRPr>
              </a:p>
            </p:txBody>
          </p:sp>
          <p:sp>
            <p:nvSpPr>
              <p:cNvPr id="62" name="Rectangle 276">
                <a:extLst>
                  <a:ext uri="{FF2B5EF4-FFF2-40B4-BE49-F238E27FC236}">
                    <a16:creationId xmlns:a16="http://schemas.microsoft.com/office/drawing/2014/main" id="{BE622B40-A8D5-4F97-1C43-F898E996763C}"/>
                  </a:ext>
                </a:extLst>
              </p:cNvPr>
              <p:cNvSpPr>
                <a:spLocks noChangeArrowheads="1"/>
              </p:cNvSpPr>
              <p:nvPr/>
            </p:nvSpPr>
            <p:spPr bwMode="auto">
              <a:xfrm>
                <a:off x="2558573" y="3429120"/>
                <a:ext cx="159021" cy="1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40" eaLnBrk="0" fontAlgn="base" hangingPunct="0">
                  <a:spcBef>
                    <a:spcPct val="0"/>
                  </a:spcBef>
                  <a:spcAft>
                    <a:spcPct val="0"/>
                  </a:spcAft>
                  <a:defRPr/>
                </a:pPr>
                <a:r>
                  <a:rPr lang="en-US" altLang="en-US" sz="1467" kern="0" dirty="0">
                    <a:solidFill>
                      <a:srgbClr val="000000"/>
                    </a:solidFill>
                    <a:ea typeface="Arial" panose="020B0604020202020204" pitchFamily="34" charset="0"/>
                    <a:cs typeface="Arial" panose="020B0604020202020204" pitchFamily="34" charset="0"/>
                    <a:sym typeface="Arial" panose="020B0604020202020204" pitchFamily="34" charset="0"/>
                  </a:rPr>
                  <a:t>3</a:t>
                </a:r>
                <a:endParaRPr lang="en-US" altLang="en-US" sz="1467" kern="0" dirty="0">
                  <a:solidFill>
                    <a:prstClr val="black"/>
                  </a:solidFill>
                  <a:ea typeface="Arial" panose="020B0604020202020204" pitchFamily="34" charset="0"/>
                  <a:cs typeface="Arial" panose="020B0604020202020204" pitchFamily="34" charset="0"/>
                  <a:sym typeface="Arial" panose="020B0604020202020204" pitchFamily="34" charset="0"/>
                </a:endParaRPr>
              </a:p>
            </p:txBody>
          </p:sp>
          <p:grpSp>
            <p:nvGrpSpPr>
              <p:cNvPr id="1088" name="Group 1087">
                <a:extLst>
                  <a:ext uri="{FF2B5EF4-FFF2-40B4-BE49-F238E27FC236}">
                    <a16:creationId xmlns:a16="http://schemas.microsoft.com/office/drawing/2014/main" id="{25BF2C0F-F681-ABBC-0776-74F1D691C67B}"/>
                  </a:ext>
                </a:extLst>
              </p:cNvPr>
              <p:cNvGrpSpPr/>
              <p:nvPr/>
            </p:nvGrpSpPr>
            <p:grpSpPr>
              <a:xfrm>
                <a:off x="1863655" y="1127666"/>
                <a:ext cx="4030940" cy="1941933"/>
                <a:chOff x="8493125" y="5973763"/>
                <a:chExt cx="2713039" cy="2389187"/>
              </a:xfrm>
            </p:grpSpPr>
            <p:sp>
              <p:nvSpPr>
                <p:cNvPr id="1089" name="Freeform 186">
                  <a:extLst>
                    <a:ext uri="{FF2B5EF4-FFF2-40B4-BE49-F238E27FC236}">
                      <a16:creationId xmlns:a16="http://schemas.microsoft.com/office/drawing/2014/main" id="{2CDAFBD8-4A78-F2B0-7BA4-74D57AC1321C}"/>
                    </a:ext>
                  </a:extLst>
                </p:cNvPr>
                <p:cNvSpPr>
                  <a:spLocks/>
                </p:cNvSpPr>
                <p:nvPr/>
              </p:nvSpPr>
              <p:spPr bwMode="auto">
                <a:xfrm>
                  <a:off x="8493125" y="5973763"/>
                  <a:ext cx="2686050" cy="2363787"/>
                </a:xfrm>
                <a:custGeom>
                  <a:avLst/>
                  <a:gdLst>
                    <a:gd name="T0" fmla="*/ 107 w 1692"/>
                    <a:gd name="T1" fmla="*/ 12 h 1489"/>
                    <a:gd name="T2" fmla="*/ 136 w 1692"/>
                    <a:gd name="T3" fmla="*/ 31 h 1489"/>
                    <a:gd name="T4" fmla="*/ 147 w 1692"/>
                    <a:gd name="T5" fmla="*/ 88 h 1489"/>
                    <a:gd name="T6" fmla="*/ 152 w 1692"/>
                    <a:gd name="T7" fmla="*/ 105 h 1489"/>
                    <a:gd name="T8" fmla="*/ 157 w 1692"/>
                    <a:gd name="T9" fmla="*/ 183 h 1489"/>
                    <a:gd name="T10" fmla="*/ 176 w 1692"/>
                    <a:gd name="T11" fmla="*/ 209 h 1489"/>
                    <a:gd name="T12" fmla="*/ 183 w 1692"/>
                    <a:gd name="T13" fmla="*/ 235 h 1489"/>
                    <a:gd name="T14" fmla="*/ 190 w 1692"/>
                    <a:gd name="T15" fmla="*/ 240 h 1489"/>
                    <a:gd name="T16" fmla="*/ 212 w 1692"/>
                    <a:gd name="T17" fmla="*/ 245 h 1489"/>
                    <a:gd name="T18" fmla="*/ 252 w 1692"/>
                    <a:gd name="T19" fmla="*/ 257 h 1489"/>
                    <a:gd name="T20" fmla="*/ 257 w 1692"/>
                    <a:gd name="T21" fmla="*/ 271 h 1489"/>
                    <a:gd name="T22" fmla="*/ 290 w 1692"/>
                    <a:gd name="T23" fmla="*/ 285 h 1489"/>
                    <a:gd name="T24" fmla="*/ 292 w 1692"/>
                    <a:gd name="T25" fmla="*/ 300 h 1489"/>
                    <a:gd name="T26" fmla="*/ 311 w 1692"/>
                    <a:gd name="T27" fmla="*/ 331 h 1489"/>
                    <a:gd name="T28" fmla="*/ 314 w 1692"/>
                    <a:gd name="T29" fmla="*/ 354 h 1489"/>
                    <a:gd name="T30" fmla="*/ 318 w 1692"/>
                    <a:gd name="T31" fmla="*/ 378 h 1489"/>
                    <a:gd name="T32" fmla="*/ 340 w 1692"/>
                    <a:gd name="T33" fmla="*/ 407 h 1489"/>
                    <a:gd name="T34" fmla="*/ 416 w 1692"/>
                    <a:gd name="T35" fmla="*/ 409 h 1489"/>
                    <a:gd name="T36" fmla="*/ 423 w 1692"/>
                    <a:gd name="T37" fmla="*/ 421 h 1489"/>
                    <a:gd name="T38" fmla="*/ 442 w 1692"/>
                    <a:gd name="T39" fmla="*/ 433 h 1489"/>
                    <a:gd name="T40" fmla="*/ 449 w 1692"/>
                    <a:gd name="T41" fmla="*/ 457 h 1489"/>
                    <a:gd name="T42" fmla="*/ 456 w 1692"/>
                    <a:gd name="T43" fmla="*/ 468 h 1489"/>
                    <a:gd name="T44" fmla="*/ 461 w 1692"/>
                    <a:gd name="T45" fmla="*/ 533 h 1489"/>
                    <a:gd name="T46" fmla="*/ 465 w 1692"/>
                    <a:gd name="T47" fmla="*/ 542 h 1489"/>
                    <a:gd name="T48" fmla="*/ 468 w 1692"/>
                    <a:gd name="T49" fmla="*/ 564 h 1489"/>
                    <a:gd name="T50" fmla="*/ 501 w 1692"/>
                    <a:gd name="T51" fmla="*/ 580 h 1489"/>
                    <a:gd name="T52" fmla="*/ 508 w 1692"/>
                    <a:gd name="T53" fmla="*/ 592 h 1489"/>
                    <a:gd name="T54" fmla="*/ 591 w 1692"/>
                    <a:gd name="T55" fmla="*/ 599 h 1489"/>
                    <a:gd name="T56" fmla="*/ 596 w 1692"/>
                    <a:gd name="T57" fmla="*/ 640 h 1489"/>
                    <a:gd name="T58" fmla="*/ 603 w 1692"/>
                    <a:gd name="T59" fmla="*/ 642 h 1489"/>
                    <a:gd name="T60" fmla="*/ 610 w 1692"/>
                    <a:gd name="T61" fmla="*/ 699 h 1489"/>
                    <a:gd name="T62" fmla="*/ 615 w 1692"/>
                    <a:gd name="T63" fmla="*/ 718 h 1489"/>
                    <a:gd name="T64" fmla="*/ 620 w 1692"/>
                    <a:gd name="T65" fmla="*/ 761 h 1489"/>
                    <a:gd name="T66" fmla="*/ 648 w 1692"/>
                    <a:gd name="T67" fmla="*/ 778 h 1489"/>
                    <a:gd name="T68" fmla="*/ 660 w 1692"/>
                    <a:gd name="T69" fmla="*/ 787 h 1489"/>
                    <a:gd name="T70" fmla="*/ 738 w 1692"/>
                    <a:gd name="T71" fmla="*/ 804 h 1489"/>
                    <a:gd name="T72" fmla="*/ 741 w 1692"/>
                    <a:gd name="T73" fmla="*/ 847 h 1489"/>
                    <a:gd name="T74" fmla="*/ 755 w 1692"/>
                    <a:gd name="T75" fmla="*/ 856 h 1489"/>
                    <a:gd name="T76" fmla="*/ 757 w 1692"/>
                    <a:gd name="T77" fmla="*/ 875 h 1489"/>
                    <a:gd name="T78" fmla="*/ 764 w 1692"/>
                    <a:gd name="T79" fmla="*/ 897 h 1489"/>
                    <a:gd name="T80" fmla="*/ 769 w 1692"/>
                    <a:gd name="T81" fmla="*/ 925 h 1489"/>
                    <a:gd name="T82" fmla="*/ 781 w 1692"/>
                    <a:gd name="T83" fmla="*/ 944 h 1489"/>
                    <a:gd name="T84" fmla="*/ 786 w 1692"/>
                    <a:gd name="T85" fmla="*/ 977 h 1489"/>
                    <a:gd name="T86" fmla="*/ 824 w 1692"/>
                    <a:gd name="T87" fmla="*/ 987 h 1489"/>
                    <a:gd name="T88" fmla="*/ 888 w 1692"/>
                    <a:gd name="T89" fmla="*/ 1034 h 1489"/>
                    <a:gd name="T90" fmla="*/ 912 w 1692"/>
                    <a:gd name="T91" fmla="*/ 1061 h 1489"/>
                    <a:gd name="T92" fmla="*/ 916 w 1692"/>
                    <a:gd name="T93" fmla="*/ 1082 h 1489"/>
                    <a:gd name="T94" fmla="*/ 926 w 1692"/>
                    <a:gd name="T95" fmla="*/ 1103 h 1489"/>
                    <a:gd name="T96" fmla="*/ 935 w 1692"/>
                    <a:gd name="T97" fmla="*/ 1125 h 1489"/>
                    <a:gd name="T98" fmla="*/ 966 w 1692"/>
                    <a:gd name="T99" fmla="*/ 1132 h 1489"/>
                    <a:gd name="T100" fmla="*/ 1037 w 1692"/>
                    <a:gd name="T101" fmla="*/ 1163 h 1489"/>
                    <a:gd name="T102" fmla="*/ 1052 w 1692"/>
                    <a:gd name="T103" fmla="*/ 1172 h 1489"/>
                    <a:gd name="T104" fmla="*/ 1059 w 1692"/>
                    <a:gd name="T105" fmla="*/ 1194 h 1489"/>
                    <a:gd name="T106" fmla="*/ 1068 w 1692"/>
                    <a:gd name="T107" fmla="*/ 1206 h 1489"/>
                    <a:gd name="T108" fmla="*/ 1075 w 1692"/>
                    <a:gd name="T109" fmla="*/ 1241 h 1489"/>
                    <a:gd name="T110" fmla="*/ 1163 w 1692"/>
                    <a:gd name="T111" fmla="*/ 1253 h 1489"/>
                    <a:gd name="T112" fmla="*/ 1175 w 1692"/>
                    <a:gd name="T113" fmla="*/ 1284 h 1489"/>
                    <a:gd name="T114" fmla="*/ 1192 w 1692"/>
                    <a:gd name="T115" fmla="*/ 1291 h 1489"/>
                    <a:gd name="T116" fmla="*/ 1199 w 1692"/>
                    <a:gd name="T117" fmla="*/ 1322 h 1489"/>
                    <a:gd name="T118" fmla="*/ 1220 w 1692"/>
                    <a:gd name="T119" fmla="*/ 1346 h 1489"/>
                    <a:gd name="T120" fmla="*/ 1358 w 1692"/>
                    <a:gd name="T121" fmla="*/ 1379 h 1489"/>
                    <a:gd name="T122" fmla="*/ 1441 w 1692"/>
                    <a:gd name="T123" fmla="*/ 1386 h 1489"/>
                    <a:gd name="T124" fmla="*/ 1465 w 1692"/>
                    <a:gd name="T125" fmla="*/ 1489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2" h="1489">
                      <a:moveTo>
                        <a:pt x="0" y="0"/>
                      </a:moveTo>
                      <a:lnTo>
                        <a:pt x="107" y="0"/>
                      </a:lnTo>
                      <a:lnTo>
                        <a:pt x="107" y="12"/>
                      </a:lnTo>
                      <a:lnTo>
                        <a:pt x="131" y="12"/>
                      </a:lnTo>
                      <a:lnTo>
                        <a:pt x="131" y="31"/>
                      </a:lnTo>
                      <a:lnTo>
                        <a:pt x="136" y="31"/>
                      </a:lnTo>
                      <a:lnTo>
                        <a:pt x="136" y="81"/>
                      </a:lnTo>
                      <a:lnTo>
                        <a:pt x="147" y="81"/>
                      </a:lnTo>
                      <a:lnTo>
                        <a:pt x="147" y="88"/>
                      </a:lnTo>
                      <a:lnTo>
                        <a:pt x="150" y="88"/>
                      </a:lnTo>
                      <a:lnTo>
                        <a:pt x="150" y="105"/>
                      </a:lnTo>
                      <a:lnTo>
                        <a:pt x="152" y="105"/>
                      </a:lnTo>
                      <a:lnTo>
                        <a:pt x="152" y="147"/>
                      </a:lnTo>
                      <a:lnTo>
                        <a:pt x="157" y="147"/>
                      </a:lnTo>
                      <a:lnTo>
                        <a:pt x="157" y="183"/>
                      </a:lnTo>
                      <a:lnTo>
                        <a:pt x="164" y="183"/>
                      </a:lnTo>
                      <a:lnTo>
                        <a:pt x="164" y="209"/>
                      </a:lnTo>
                      <a:lnTo>
                        <a:pt x="176" y="209"/>
                      </a:lnTo>
                      <a:lnTo>
                        <a:pt x="176" y="226"/>
                      </a:lnTo>
                      <a:lnTo>
                        <a:pt x="183" y="226"/>
                      </a:lnTo>
                      <a:lnTo>
                        <a:pt x="183" y="235"/>
                      </a:lnTo>
                      <a:lnTo>
                        <a:pt x="188" y="235"/>
                      </a:lnTo>
                      <a:lnTo>
                        <a:pt x="188" y="240"/>
                      </a:lnTo>
                      <a:lnTo>
                        <a:pt x="190" y="240"/>
                      </a:lnTo>
                      <a:lnTo>
                        <a:pt x="190" y="243"/>
                      </a:lnTo>
                      <a:lnTo>
                        <a:pt x="212" y="243"/>
                      </a:lnTo>
                      <a:lnTo>
                        <a:pt x="212" y="245"/>
                      </a:lnTo>
                      <a:lnTo>
                        <a:pt x="226" y="245"/>
                      </a:lnTo>
                      <a:lnTo>
                        <a:pt x="226" y="257"/>
                      </a:lnTo>
                      <a:lnTo>
                        <a:pt x="252" y="257"/>
                      </a:lnTo>
                      <a:lnTo>
                        <a:pt x="252" y="264"/>
                      </a:lnTo>
                      <a:lnTo>
                        <a:pt x="257" y="264"/>
                      </a:lnTo>
                      <a:lnTo>
                        <a:pt x="257" y="271"/>
                      </a:lnTo>
                      <a:lnTo>
                        <a:pt x="285" y="271"/>
                      </a:lnTo>
                      <a:lnTo>
                        <a:pt x="285" y="285"/>
                      </a:lnTo>
                      <a:lnTo>
                        <a:pt x="290" y="285"/>
                      </a:lnTo>
                      <a:lnTo>
                        <a:pt x="290" y="292"/>
                      </a:lnTo>
                      <a:lnTo>
                        <a:pt x="292" y="292"/>
                      </a:lnTo>
                      <a:lnTo>
                        <a:pt x="292" y="300"/>
                      </a:lnTo>
                      <a:lnTo>
                        <a:pt x="297" y="300"/>
                      </a:lnTo>
                      <a:lnTo>
                        <a:pt x="297" y="331"/>
                      </a:lnTo>
                      <a:lnTo>
                        <a:pt x="311" y="331"/>
                      </a:lnTo>
                      <a:lnTo>
                        <a:pt x="311" y="352"/>
                      </a:lnTo>
                      <a:lnTo>
                        <a:pt x="314" y="352"/>
                      </a:lnTo>
                      <a:lnTo>
                        <a:pt x="314" y="354"/>
                      </a:lnTo>
                      <a:lnTo>
                        <a:pt x="316" y="354"/>
                      </a:lnTo>
                      <a:lnTo>
                        <a:pt x="316" y="378"/>
                      </a:lnTo>
                      <a:lnTo>
                        <a:pt x="318" y="378"/>
                      </a:lnTo>
                      <a:lnTo>
                        <a:pt x="318" y="392"/>
                      </a:lnTo>
                      <a:lnTo>
                        <a:pt x="340" y="392"/>
                      </a:lnTo>
                      <a:lnTo>
                        <a:pt x="340" y="407"/>
                      </a:lnTo>
                      <a:lnTo>
                        <a:pt x="344" y="407"/>
                      </a:lnTo>
                      <a:lnTo>
                        <a:pt x="344" y="409"/>
                      </a:lnTo>
                      <a:lnTo>
                        <a:pt x="416" y="409"/>
                      </a:lnTo>
                      <a:lnTo>
                        <a:pt x="416" y="416"/>
                      </a:lnTo>
                      <a:lnTo>
                        <a:pt x="423" y="416"/>
                      </a:lnTo>
                      <a:lnTo>
                        <a:pt x="423" y="421"/>
                      </a:lnTo>
                      <a:lnTo>
                        <a:pt x="435" y="421"/>
                      </a:lnTo>
                      <a:lnTo>
                        <a:pt x="435" y="433"/>
                      </a:lnTo>
                      <a:lnTo>
                        <a:pt x="442" y="433"/>
                      </a:lnTo>
                      <a:lnTo>
                        <a:pt x="442" y="447"/>
                      </a:lnTo>
                      <a:lnTo>
                        <a:pt x="449" y="447"/>
                      </a:lnTo>
                      <a:lnTo>
                        <a:pt x="449" y="457"/>
                      </a:lnTo>
                      <a:lnTo>
                        <a:pt x="451" y="457"/>
                      </a:lnTo>
                      <a:lnTo>
                        <a:pt x="451" y="468"/>
                      </a:lnTo>
                      <a:lnTo>
                        <a:pt x="456" y="468"/>
                      </a:lnTo>
                      <a:lnTo>
                        <a:pt x="456" y="518"/>
                      </a:lnTo>
                      <a:lnTo>
                        <a:pt x="461" y="518"/>
                      </a:lnTo>
                      <a:lnTo>
                        <a:pt x="461" y="533"/>
                      </a:lnTo>
                      <a:lnTo>
                        <a:pt x="463" y="533"/>
                      </a:lnTo>
                      <a:lnTo>
                        <a:pt x="463" y="542"/>
                      </a:lnTo>
                      <a:lnTo>
                        <a:pt x="465" y="542"/>
                      </a:lnTo>
                      <a:lnTo>
                        <a:pt x="465" y="556"/>
                      </a:lnTo>
                      <a:lnTo>
                        <a:pt x="468" y="556"/>
                      </a:lnTo>
                      <a:lnTo>
                        <a:pt x="468" y="564"/>
                      </a:lnTo>
                      <a:lnTo>
                        <a:pt x="473" y="564"/>
                      </a:lnTo>
                      <a:lnTo>
                        <a:pt x="473" y="580"/>
                      </a:lnTo>
                      <a:lnTo>
                        <a:pt x="501" y="580"/>
                      </a:lnTo>
                      <a:lnTo>
                        <a:pt x="501" y="587"/>
                      </a:lnTo>
                      <a:lnTo>
                        <a:pt x="508" y="587"/>
                      </a:lnTo>
                      <a:lnTo>
                        <a:pt x="508" y="592"/>
                      </a:lnTo>
                      <a:lnTo>
                        <a:pt x="532" y="592"/>
                      </a:lnTo>
                      <a:lnTo>
                        <a:pt x="532" y="599"/>
                      </a:lnTo>
                      <a:lnTo>
                        <a:pt x="591" y="599"/>
                      </a:lnTo>
                      <a:lnTo>
                        <a:pt x="591" y="633"/>
                      </a:lnTo>
                      <a:lnTo>
                        <a:pt x="596" y="633"/>
                      </a:lnTo>
                      <a:lnTo>
                        <a:pt x="596" y="640"/>
                      </a:lnTo>
                      <a:lnTo>
                        <a:pt x="598" y="640"/>
                      </a:lnTo>
                      <a:lnTo>
                        <a:pt x="598" y="642"/>
                      </a:lnTo>
                      <a:lnTo>
                        <a:pt x="603" y="642"/>
                      </a:lnTo>
                      <a:lnTo>
                        <a:pt x="603" y="663"/>
                      </a:lnTo>
                      <a:lnTo>
                        <a:pt x="610" y="663"/>
                      </a:lnTo>
                      <a:lnTo>
                        <a:pt x="610" y="699"/>
                      </a:lnTo>
                      <a:lnTo>
                        <a:pt x="615" y="699"/>
                      </a:lnTo>
                      <a:lnTo>
                        <a:pt x="615" y="718"/>
                      </a:lnTo>
                      <a:lnTo>
                        <a:pt x="615" y="718"/>
                      </a:lnTo>
                      <a:lnTo>
                        <a:pt x="615" y="737"/>
                      </a:lnTo>
                      <a:lnTo>
                        <a:pt x="620" y="737"/>
                      </a:lnTo>
                      <a:lnTo>
                        <a:pt x="620" y="761"/>
                      </a:lnTo>
                      <a:lnTo>
                        <a:pt x="639" y="761"/>
                      </a:lnTo>
                      <a:lnTo>
                        <a:pt x="639" y="778"/>
                      </a:lnTo>
                      <a:lnTo>
                        <a:pt x="648" y="778"/>
                      </a:lnTo>
                      <a:lnTo>
                        <a:pt x="648" y="780"/>
                      </a:lnTo>
                      <a:lnTo>
                        <a:pt x="660" y="780"/>
                      </a:lnTo>
                      <a:lnTo>
                        <a:pt x="660" y="787"/>
                      </a:lnTo>
                      <a:lnTo>
                        <a:pt x="677" y="787"/>
                      </a:lnTo>
                      <a:lnTo>
                        <a:pt x="677" y="804"/>
                      </a:lnTo>
                      <a:lnTo>
                        <a:pt x="738" y="804"/>
                      </a:lnTo>
                      <a:lnTo>
                        <a:pt x="738" y="832"/>
                      </a:lnTo>
                      <a:lnTo>
                        <a:pt x="741" y="832"/>
                      </a:lnTo>
                      <a:lnTo>
                        <a:pt x="741" y="847"/>
                      </a:lnTo>
                      <a:lnTo>
                        <a:pt x="750" y="847"/>
                      </a:lnTo>
                      <a:lnTo>
                        <a:pt x="750" y="856"/>
                      </a:lnTo>
                      <a:lnTo>
                        <a:pt x="755" y="856"/>
                      </a:lnTo>
                      <a:lnTo>
                        <a:pt x="755" y="861"/>
                      </a:lnTo>
                      <a:lnTo>
                        <a:pt x="757" y="861"/>
                      </a:lnTo>
                      <a:lnTo>
                        <a:pt x="757" y="875"/>
                      </a:lnTo>
                      <a:lnTo>
                        <a:pt x="762" y="875"/>
                      </a:lnTo>
                      <a:lnTo>
                        <a:pt x="762" y="897"/>
                      </a:lnTo>
                      <a:lnTo>
                        <a:pt x="764" y="897"/>
                      </a:lnTo>
                      <a:lnTo>
                        <a:pt x="764" y="908"/>
                      </a:lnTo>
                      <a:lnTo>
                        <a:pt x="769" y="908"/>
                      </a:lnTo>
                      <a:lnTo>
                        <a:pt x="769" y="925"/>
                      </a:lnTo>
                      <a:lnTo>
                        <a:pt x="772" y="925"/>
                      </a:lnTo>
                      <a:lnTo>
                        <a:pt x="772" y="944"/>
                      </a:lnTo>
                      <a:lnTo>
                        <a:pt x="781" y="944"/>
                      </a:lnTo>
                      <a:lnTo>
                        <a:pt x="781" y="970"/>
                      </a:lnTo>
                      <a:lnTo>
                        <a:pt x="786" y="970"/>
                      </a:lnTo>
                      <a:lnTo>
                        <a:pt x="786" y="977"/>
                      </a:lnTo>
                      <a:lnTo>
                        <a:pt x="793" y="977"/>
                      </a:lnTo>
                      <a:lnTo>
                        <a:pt x="793" y="987"/>
                      </a:lnTo>
                      <a:lnTo>
                        <a:pt x="824" y="987"/>
                      </a:lnTo>
                      <a:lnTo>
                        <a:pt x="824" y="994"/>
                      </a:lnTo>
                      <a:lnTo>
                        <a:pt x="888" y="994"/>
                      </a:lnTo>
                      <a:lnTo>
                        <a:pt x="888" y="1034"/>
                      </a:lnTo>
                      <a:lnTo>
                        <a:pt x="909" y="1034"/>
                      </a:lnTo>
                      <a:lnTo>
                        <a:pt x="909" y="1061"/>
                      </a:lnTo>
                      <a:lnTo>
                        <a:pt x="912" y="1061"/>
                      </a:lnTo>
                      <a:lnTo>
                        <a:pt x="912" y="1075"/>
                      </a:lnTo>
                      <a:lnTo>
                        <a:pt x="916" y="1075"/>
                      </a:lnTo>
                      <a:lnTo>
                        <a:pt x="916" y="1082"/>
                      </a:lnTo>
                      <a:lnTo>
                        <a:pt x="919" y="1082"/>
                      </a:lnTo>
                      <a:lnTo>
                        <a:pt x="919" y="1103"/>
                      </a:lnTo>
                      <a:lnTo>
                        <a:pt x="926" y="1103"/>
                      </a:lnTo>
                      <a:lnTo>
                        <a:pt x="926" y="1111"/>
                      </a:lnTo>
                      <a:lnTo>
                        <a:pt x="935" y="1111"/>
                      </a:lnTo>
                      <a:lnTo>
                        <a:pt x="935" y="1125"/>
                      </a:lnTo>
                      <a:lnTo>
                        <a:pt x="945" y="1125"/>
                      </a:lnTo>
                      <a:lnTo>
                        <a:pt x="945" y="1132"/>
                      </a:lnTo>
                      <a:lnTo>
                        <a:pt x="966" y="1132"/>
                      </a:lnTo>
                      <a:lnTo>
                        <a:pt x="966" y="1149"/>
                      </a:lnTo>
                      <a:lnTo>
                        <a:pt x="1037" y="1149"/>
                      </a:lnTo>
                      <a:lnTo>
                        <a:pt x="1037" y="1163"/>
                      </a:lnTo>
                      <a:lnTo>
                        <a:pt x="1042" y="1163"/>
                      </a:lnTo>
                      <a:lnTo>
                        <a:pt x="1042" y="1172"/>
                      </a:lnTo>
                      <a:lnTo>
                        <a:pt x="1052" y="1172"/>
                      </a:lnTo>
                      <a:lnTo>
                        <a:pt x="1052" y="1184"/>
                      </a:lnTo>
                      <a:lnTo>
                        <a:pt x="1059" y="1184"/>
                      </a:lnTo>
                      <a:lnTo>
                        <a:pt x="1059" y="1194"/>
                      </a:lnTo>
                      <a:lnTo>
                        <a:pt x="1064" y="1194"/>
                      </a:lnTo>
                      <a:lnTo>
                        <a:pt x="1064" y="1206"/>
                      </a:lnTo>
                      <a:lnTo>
                        <a:pt x="1068" y="1206"/>
                      </a:lnTo>
                      <a:lnTo>
                        <a:pt x="1068" y="1213"/>
                      </a:lnTo>
                      <a:lnTo>
                        <a:pt x="1075" y="1213"/>
                      </a:lnTo>
                      <a:lnTo>
                        <a:pt x="1075" y="1241"/>
                      </a:lnTo>
                      <a:lnTo>
                        <a:pt x="1090" y="1241"/>
                      </a:lnTo>
                      <a:lnTo>
                        <a:pt x="1090" y="1253"/>
                      </a:lnTo>
                      <a:lnTo>
                        <a:pt x="1163" y="1253"/>
                      </a:lnTo>
                      <a:lnTo>
                        <a:pt x="1163" y="1275"/>
                      </a:lnTo>
                      <a:lnTo>
                        <a:pt x="1175" y="1275"/>
                      </a:lnTo>
                      <a:lnTo>
                        <a:pt x="1175" y="1284"/>
                      </a:lnTo>
                      <a:lnTo>
                        <a:pt x="1189" y="1284"/>
                      </a:lnTo>
                      <a:lnTo>
                        <a:pt x="1189" y="1291"/>
                      </a:lnTo>
                      <a:lnTo>
                        <a:pt x="1192" y="1291"/>
                      </a:lnTo>
                      <a:lnTo>
                        <a:pt x="1192" y="1308"/>
                      </a:lnTo>
                      <a:lnTo>
                        <a:pt x="1199" y="1308"/>
                      </a:lnTo>
                      <a:lnTo>
                        <a:pt x="1199" y="1322"/>
                      </a:lnTo>
                      <a:lnTo>
                        <a:pt x="1215" y="1322"/>
                      </a:lnTo>
                      <a:lnTo>
                        <a:pt x="1215" y="1346"/>
                      </a:lnTo>
                      <a:lnTo>
                        <a:pt x="1220" y="1346"/>
                      </a:lnTo>
                      <a:lnTo>
                        <a:pt x="1220" y="1365"/>
                      </a:lnTo>
                      <a:lnTo>
                        <a:pt x="1358" y="1365"/>
                      </a:lnTo>
                      <a:lnTo>
                        <a:pt x="1358" y="1379"/>
                      </a:lnTo>
                      <a:lnTo>
                        <a:pt x="1365" y="1379"/>
                      </a:lnTo>
                      <a:lnTo>
                        <a:pt x="1365" y="1386"/>
                      </a:lnTo>
                      <a:lnTo>
                        <a:pt x="1441" y="1386"/>
                      </a:lnTo>
                      <a:lnTo>
                        <a:pt x="1441" y="1415"/>
                      </a:lnTo>
                      <a:lnTo>
                        <a:pt x="1465" y="1415"/>
                      </a:lnTo>
                      <a:lnTo>
                        <a:pt x="1465" y="1489"/>
                      </a:lnTo>
                      <a:lnTo>
                        <a:pt x="1692" y="1489"/>
                      </a:lnTo>
                    </a:path>
                  </a:pathLst>
                </a:custGeom>
                <a:noFill/>
                <a:ln w="12700" cap="flat">
                  <a:solidFill>
                    <a:srgbClr val="6E1E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090" name="Line 187">
                  <a:extLst>
                    <a:ext uri="{FF2B5EF4-FFF2-40B4-BE49-F238E27FC236}">
                      <a16:creationId xmlns:a16="http://schemas.microsoft.com/office/drawing/2014/main" id="{195FFA91-02E5-9B9C-0E3D-3151DA8629FB}"/>
                    </a:ext>
                  </a:extLst>
                </p:cNvPr>
                <p:cNvSpPr>
                  <a:spLocks noChangeShapeType="1"/>
                </p:cNvSpPr>
                <p:nvPr/>
              </p:nvSpPr>
              <p:spPr bwMode="auto">
                <a:xfrm>
                  <a:off x="8701088" y="5995988"/>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091" name="Line 188">
                  <a:extLst>
                    <a:ext uri="{FF2B5EF4-FFF2-40B4-BE49-F238E27FC236}">
                      <a16:creationId xmlns:a16="http://schemas.microsoft.com/office/drawing/2014/main" id="{10C1C737-5C9D-5574-AB8C-BC250F71BACD}"/>
                    </a:ext>
                  </a:extLst>
                </p:cNvPr>
                <p:cNvSpPr>
                  <a:spLocks noChangeShapeType="1"/>
                </p:cNvSpPr>
                <p:nvPr/>
              </p:nvSpPr>
              <p:spPr bwMode="auto">
                <a:xfrm flipH="1">
                  <a:off x="8678863" y="6022975"/>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092" name="Line 189">
                  <a:extLst>
                    <a:ext uri="{FF2B5EF4-FFF2-40B4-BE49-F238E27FC236}">
                      <a16:creationId xmlns:a16="http://schemas.microsoft.com/office/drawing/2014/main" id="{B8C7EC10-C297-16FB-8418-E53B105B09D1}"/>
                    </a:ext>
                  </a:extLst>
                </p:cNvPr>
                <p:cNvSpPr>
                  <a:spLocks noChangeShapeType="1"/>
                </p:cNvSpPr>
                <p:nvPr/>
              </p:nvSpPr>
              <p:spPr bwMode="auto">
                <a:xfrm>
                  <a:off x="8742363" y="62150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093" name="Line 190">
                  <a:extLst>
                    <a:ext uri="{FF2B5EF4-FFF2-40B4-BE49-F238E27FC236}">
                      <a16:creationId xmlns:a16="http://schemas.microsoft.com/office/drawing/2014/main" id="{0A1CF07F-C56C-5B81-CC2C-C205F2239451}"/>
                    </a:ext>
                  </a:extLst>
                </p:cNvPr>
                <p:cNvSpPr>
                  <a:spLocks noChangeShapeType="1"/>
                </p:cNvSpPr>
                <p:nvPr/>
              </p:nvSpPr>
              <p:spPr bwMode="auto">
                <a:xfrm flipH="1">
                  <a:off x="8715375" y="6242050"/>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094" name="Line 191">
                  <a:extLst>
                    <a:ext uri="{FF2B5EF4-FFF2-40B4-BE49-F238E27FC236}">
                      <a16:creationId xmlns:a16="http://schemas.microsoft.com/office/drawing/2014/main" id="{8168E0C2-1EFA-6DD0-D1C2-D477F48589F5}"/>
                    </a:ext>
                  </a:extLst>
                </p:cNvPr>
                <p:cNvSpPr>
                  <a:spLocks noChangeShapeType="1"/>
                </p:cNvSpPr>
                <p:nvPr/>
              </p:nvSpPr>
              <p:spPr bwMode="auto">
                <a:xfrm>
                  <a:off x="8742363" y="6242050"/>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095" name="Line 192">
                  <a:extLst>
                    <a:ext uri="{FF2B5EF4-FFF2-40B4-BE49-F238E27FC236}">
                      <a16:creationId xmlns:a16="http://schemas.microsoft.com/office/drawing/2014/main" id="{3701468E-A785-B7DD-D37A-9440938AE56F}"/>
                    </a:ext>
                  </a:extLst>
                </p:cNvPr>
                <p:cNvSpPr>
                  <a:spLocks noChangeShapeType="1"/>
                </p:cNvSpPr>
                <p:nvPr/>
              </p:nvSpPr>
              <p:spPr bwMode="auto">
                <a:xfrm flipH="1">
                  <a:off x="8715375" y="6264275"/>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096" name="Line 193">
                  <a:extLst>
                    <a:ext uri="{FF2B5EF4-FFF2-40B4-BE49-F238E27FC236}">
                      <a16:creationId xmlns:a16="http://schemas.microsoft.com/office/drawing/2014/main" id="{129F1A6A-2353-B9C5-55F4-BAB8428308FB}"/>
                    </a:ext>
                  </a:extLst>
                </p:cNvPr>
                <p:cNvSpPr>
                  <a:spLocks noChangeShapeType="1"/>
                </p:cNvSpPr>
                <p:nvPr/>
              </p:nvSpPr>
              <p:spPr bwMode="auto">
                <a:xfrm>
                  <a:off x="8753475" y="6242050"/>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097" name="Line 194">
                  <a:extLst>
                    <a:ext uri="{FF2B5EF4-FFF2-40B4-BE49-F238E27FC236}">
                      <a16:creationId xmlns:a16="http://schemas.microsoft.com/office/drawing/2014/main" id="{6EF569A4-37B0-C0C9-2992-BBEC634C7D20}"/>
                    </a:ext>
                  </a:extLst>
                </p:cNvPr>
                <p:cNvSpPr>
                  <a:spLocks noChangeShapeType="1"/>
                </p:cNvSpPr>
                <p:nvPr/>
              </p:nvSpPr>
              <p:spPr bwMode="auto">
                <a:xfrm flipH="1">
                  <a:off x="8731250" y="6264275"/>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098" name="Line 195">
                  <a:extLst>
                    <a:ext uri="{FF2B5EF4-FFF2-40B4-BE49-F238E27FC236}">
                      <a16:creationId xmlns:a16="http://schemas.microsoft.com/office/drawing/2014/main" id="{C3687569-663D-DE6E-8C15-A2E2B0AE7DC2}"/>
                    </a:ext>
                  </a:extLst>
                </p:cNvPr>
                <p:cNvSpPr>
                  <a:spLocks noChangeShapeType="1"/>
                </p:cNvSpPr>
                <p:nvPr/>
              </p:nvSpPr>
              <p:spPr bwMode="auto">
                <a:xfrm>
                  <a:off x="8753475" y="625633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099" name="Line 196">
                  <a:extLst>
                    <a:ext uri="{FF2B5EF4-FFF2-40B4-BE49-F238E27FC236}">
                      <a16:creationId xmlns:a16="http://schemas.microsoft.com/office/drawing/2014/main" id="{7F3B6BDF-8CB5-E802-D65A-9ED5D96ACC1E}"/>
                    </a:ext>
                  </a:extLst>
                </p:cNvPr>
                <p:cNvSpPr>
                  <a:spLocks noChangeShapeType="1"/>
                </p:cNvSpPr>
                <p:nvPr/>
              </p:nvSpPr>
              <p:spPr bwMode="auto">
                <a:xfrm flipH="1">
                  <a:off x="8731250" y="6283325"/>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00" name="Line 197">
                  <a:extLst>
                    <a:ext uri="{FF2B5EF4-FFF2-40B4-BE49-F238E27FC236}">
                      <a16:creationId xmlns:a16="http://schemas.microsoft.com/office/drawing/2014/main" id="{1B6A6542-DE87-3A46-1746-366CF71B10F4}"/>
                    </a:ext>
                  </a:extLst>
                </p:cNvPr>
                <p:cNvSpPr>
                  <a:spLocks noChangeShapeType="1"/>
                </p:cNvSpPr>
                <p:nvPr/>
              </p:nvSpPr>
              <p:spPr bwMode="auto">
                <a:xfrm>
                  <a:off x="8753475" y="6280150"/>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01" name="Line 198">
                  <a:extLst>
                    <a:ext uri="{FF2B5EF4-FFF2-40B4-BE49-F238E27FC236}">
                      <a16:creationId xmlns:a16="http://schemas.microsoft.com/office/drawing/2014/main" id="{3A37B3B7-076D-75A4-A9ED-923002D775FC}"/>
                    </a:ext>
                  </a:extLst>
                </p:cNvPr>
                <p:cNvSpPr>
                  <a:spLocks noChangeShapeType="1"/>
                </p:cNvSpPr>
                <p:nvPr/>
              </p:nvSpPr>
              <p:spPr bwMode="auto">
                <a:xfrm flipH="1">
                  <a:off x="8731250" y="6305550"/>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02" name="Line 199">
                  <a:extLst>
                    <a:ext uri="{FF2B5EF4-FFF2-40B4-BE49-F238E27FC236}">
                      <a16:creationId xmlns:a16="http://schemas.microsoft.com/office/drawing/2014/main" id="{021C7037-5B33-A478-303A-EFF1CF2D6DDE}"/>
                    </a:ext>
                  </a:extLst>
                </p:cNvPr>
                <p:cNvSpPr>
                  <a:spLocks noChangeShapeType="1"/>
                </p:cNvSpPr>
                <p:nvPr/>
              </p:nvSpPr>
              <p:spPr bwMode="auto">
                <a:xfrm>
                  <a:off x="8772525" y="6305550"/>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03" name="Line 200">
                  <a:extLst>
                    <a:ext uri="{FF2B5EF4-FFF2-40B4-BE49-F238E27FC236}">
                      <a16:creationId xmlns:a16="http://schemas.microsoft.com/office/drawing/2014/main" id="{9B67FDDA-75D7-19FA-4F77-314F1154B8B5}"/>
                    </a:ext>
                  </a:extLst>
                </p:cNvPr>
                <p:cNvSpPr>
                  <a:spLocks noChangeShapeType="1"/>
                </p:cNvSpPr>
                <p:nvPr/>
              </p:nvSpPr>
              <p:spPr bwMode="auto">
                <a:xfrm flipH="1">
                  <a:off x="8745538" y="6332538"/>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04" name="Line 201">
                  <a:extLst>
                    <a:ext uri="{FF2B5EF4-FFF2-40B4-BE49-F238E27FC236}">
                      <a16:creationId xmlns:a16="http://schemas.microsoft.com/office/drawing/2014/main" id="{A7E1EA3F-D64D-94FC-15E7-0C783386F99E}"/>
                    </a:ext>
                  </a:extLst>
                </p:cNvPr>
                <p:cNvSpPr>
                  <a:spLocks noChangeShapeType="1"/>
                </p:cNvSpPr>
                <p:nvPr/>
              </p:nvSpPr>
              <p:spPr bwMode="auto">
                <a:xfrm>
                  <a:off x="8997950" y="6570663"/>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05" name="Line 202">
                  <a:extLst>
                    <a:ext uri="{FF2B5EF4-FFF2-40B4-BE49-F238E27FC236}">
                      <a16:creationId xmlns:a16="http://schemas.microsoft.com/office/drawing/2014/main" id="{4376E327-EED0-EA75-718A-A462E5F03C5E}"/>
                    </a:ext>
                  </a:extLst>
                </p:cNvPr>
                <p:cNvSpPr>
                  <a:spLocks noChangeShapeType="1"/>
                </p:cNvSpPr>
                <p:nvPr/>
              </p:nvSpPr>
              <p:spPr bwMode="auto">
                <a:xfrm flipH="1">
                  <a:off x="8972550" y="6596063"/>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06" name="Line 203">
                  <a:extLst>
                    <a:ext uri="{FF2B5EF4-FFF2-40B4-BE49-F238E27FC236}">
                      <a16:creationId xmlns:a16="http://schemas.microsoft.com/office/drawing/2014/main" id="{B66891DD-A2F6-6402-01D3-CDB2241DF5DC}"/>
                    </a:ext>
                  </a:extLst>
                </p:cNvPr>
                <p:cNvSpPr>
                  <a:spLocks noChangeShapeType="1"/>
                </p:cNvSpPr>
                <p:nvPr/>
              </p:nvSpPr>
              <p:spPr bwMode="auto">
                <a:xfrm>
                  <a:off x="9032875" y="6592888"/>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07" name="Line 204">
                  <a:extLst>
                    <a:ext uri="{FF2B5EF4-FFF2-40B4-BE49-F238E27FC236}">
                      <a16:creationId xmlns:a16="http://schemas.microsoft.com/office/drawing/2014/main" id="{0D6A455E-577E-E40F-3853-1E8E6A76B5AC}"/>
                    </a:ext>
                  </a:extLst>
                </p:cNvPr>
                <p:cNvSpPr>
                  <a:spLocks noChangeShapeType="1"/>
                </p:cNvSpPr>
                <p:nvPr/>
              </p:nvSpPr>
              <p:spPr bwMode="auto">
                <a:xfrm flipH="1">
                  <a:off x="9009063" y="6619875"/>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08" name="Line 206">
                  <a:extLst>
                    <a:ext uri="{FF2B5EF4-FFF2-40B4-BE49-F238E27FC236}">
                      <a16:creationId xmlns:a16="http://schemas.microsoft.com/office/drawing/2014/main" id="{B50ADB8B-510D-0439-1EC4-BBA161D9ADCF}"/>
                    </a:ext>
                  </a:extLst>
                </p:cNvPr>
                <p:cNvSpPr>
                  <a:spLocks noChangeShapeType="1"/>
                </p:cNvSpPr>
                <p:nvPr/>
              </p:nvSpPr>
              <p:spPr bwMode="auto">
                <a:xfrm>
                  <a:off x="9183688" y="6634163"/>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09" name="Line 207">
                  <a:extLst>
                    <a:ext uri="{FF2B5EF4-FFF2-40B4-BE49-F238E27FC236}">
                      <a16:creationId xmlns:a16="http://schemas.microsoft.com/office/drawing/2014/main" id="{3B08ED58-46D6-3E5F-9034-26DE2CB28247}"/>
                    </a:ext>
                  </a:extLst>
                </p:cNvPr>
                <p:cNvSpPr>
                  <a:spLocks noChangeShapeType="1"/>
                </p:cNvSpPr>
                <p:nvPr/>
              </p:nvSpPr>
              <p:spPr bwMode="auto">
                <a:xfrm flipH="1">
                  <a:off x="9156701" y="666115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10" name="Line 208">
                  <a:extLst>
                    <a:ext uri="{FF2B5EF4-FFF2-40B4-BE49-F238E27FC236}">
                      <a16:creationId xmlns:a16="http://schemas.microsoft.com/office/drawing/2014/main" id="{F8160F13-8A5E-EB30-5945-DDE45EEE6DF3}"/>
                    </a:ext>
                  </a:extLst>
                </p:cNvPr>
                <p:cNvSpPr>
                  <a:spLocks noChangeShapeType="1"/>
                </p:cNvSpPr>
                <p:nvPr/>
              </p:nvSpPr>
              <p:spPr bwMode="auto">
                <a:xfrm>
                  <a:off x="9224963" y="679291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11" name="Line 209">
                  <a:extLst>
                    <a:ext uri="{FF2B5EF4-FFF2-40B4-BE49-F238E27FC236}">
                      <a16:creationId xmlns:a16="http://schemas.microsoft.com/office/drawing/2014/main" id="{09C0AB14-DC52-2D7D-D5C4-16997609D840}"/>
                    </a:ext>
                  </a:extLst>
                </p:cNvPr>
                <p:cNvSpPr>
                  <a:spLocks noChangeShapeType="1"/>
                </p:cNvSpPr>
                <p:nvPr/>
              </p:nvSpPr>
              <p:spPr bwMode="auto">
                <a:xfrm flipH="1">
                  <a:off x="9197976" y="6819900"/>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12" name="Line 210">
                  <a:extLst>
                    <a:ext uri="{FF2B5EF4-FFF2-40B4-BE49-F238E27FC236}">
                      <a16:creationId xmlns:a16="http://schemas.microsoft.com/office/drawing/2014/main" id="{2C7ABD44-FBEA-D4D9-9BE4-1918D17CCB5A}"/>
                    </a:ext>
                  </a:extLst>
                </p:cNvPr>
                <p:cNvSpPr>
                  <a:spLocks noChangeShapeType="1"/>
                </p:cNvSpPr>
                <p:nvPr/>
              </p:nvSpPr>
              <p:spPr bwMode="auto">
                <a:xfrm>
                  <a:off x="9228138" y="6808788"/>
                  <a:ext cx="0" cy="4762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13" name="Line 211">
                  <a:extLst>
                    <a:ext uri="{FF2B5EF4-FFF2-40B4-BE49-F238E27FC236}">
                      <a16:creationId xmlns:a16="http://schemas.microsoft.com/office/drawing/2014/main" id="{82275D5D-2803-65EE-9D82-33C825816DF8}"/>
                    </a:ext>
                  </a:extLst>
                </p:cNvPr>
                <p:cNvSpPr>
                  <a:spLocks noChangeShapeType="1"/>
                </p:cNvSpPr>
                <p:nvPr/>
              </p:nvSpPr>
              <p:spPr bwMode="auto">
                <a:xfrm flipH="1">
                  <a:off x="9201151" y="6834188"/>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14" name="Line 212">
                  <a:extLst>
                    <a:ext uri="{FF2B5EF4-FFF2-40B4-BE49-F238E27FC236}">
                      <a16:creationId xmlns:a16="http://schemas.microsoft.com/office/drawing/2014/main" id="{BAD442E4-332E-8310-9966-2AC1F38660D3}"/>
                    </a:ext>
                  </a:extLst>
                </p:cNvPr>
                <p:cNvSpPr>
                  <a:spLocks noChangeShapeType="1"/>
                </p:cNvSpPr>
                <p:nvPr/>
              </p:nvSpPr>
              <p:spPr bwMode="auto">
                <a:xfrm>
                  <a:off x="9431338" y="69516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15" name="Line 213">
                  <a:extLst>
                    <a:ext uri="{FF2B5EF4-FFF2-40B4-BE49-F238E27FC236}">
                      <a16:creationId xmlns:a16="http://schemas.microsoft.com/office/drawing/2014/main" id="{9B9A8D18-F8BA-A60D-329E-D32D8D0767E7}"/>
                    </a:ext>
                  </a:extLst>
                </p:cNvPr>
                <p:cNvSpPr>
                  <a:spLocks noChangeShapeType="1"/>
                </p:cNvSpPr>
                <p:nvPr/>
              </p:nvSpPr>
              <p:spPr bwMode="auto">
                <a:xfrm flipH="1">
                  <a:off x="9405938" y="697865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16" name="Line 214">
                  <a:extLst>
                    <a:ext uri="{FF2B5EF4-FFF2-40B4-BE49-F238E27FC236}">
                      <a16:creationId xmlns:a16="http://schemas.microsoft.com/office/drawing/2014/main" id="{EFAD94D9-5C7B-82FF-99C1-01612AFBE16F}"/>
                    </a:ext>
                  </a:extLst>
                </p:cNvPr>
                <p:cNvSpPr>
                  <a:spLocks noChangeShapeType="1"/>
                </p:cNvSpPr>
                <p:nvPr/>
              </p:nvSpPr>
              <p:spPr bwMode="auto">
                <a:xfrm>
                  <a:off x="9442451" y="6965950"/>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17" name="Line 215">
                  <a:extLst>
                    <a:ext uri="{FF2B5EF4-FFF2-40B4-BE49-F238E27FC236}">
                      <a16:creationId xmlns:a16="http://schemas.microsoft.com/office/drawing/2014/main" id="{3DBE75D4-1A95-F579-7040-3138DB01EEFE}"/>
                    </a:ext>
                  </a:extLst>
                </p:cNvPr>
                <p:cNvSpPr>
                  <a:spLocks noChangeShapeType="1"/>
                </p:cNvSpPr>
                <p:nvPr/>
              </p:nvSpPr>
              <p:spPr bwMode="auto">
                <a:xfrm flipH="1">
                  <a:off x="9417051" y="69929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18" name="Line 216">
                  <a:extLst>
                    <a:ext uri="{FF2B5EF4-FFF2-40B4-BE49-F238E27FC236}">
                      <a16:creationId xmlns:a16="http://schemas.microsoft.com/office/drawing/2014/main" id="{6F3F95BA-BCD0-1637-7EF4-2B1DE35E29CC}"/>
                    </a:ext>
                  </a:extLst>
                </p:cNvPr>
                <p:cNvSpPr>
                  <a:spLocks noChangeShapeType="1"/>
                </p:cNvSpPr>
                <p:nvPr/>
              </p:nvSpPr>
              <p:spPr bwMode="auto">
                <a:xfrm>
                  <a:off x="9461501" y="7058025"/>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19" name="Line 217">
                  <a:extLst>
                    <a:ext uri="{FF2B5EF4-FFF2-40B4-BE49-F238E27FC236}">
                      <a16:creationId xmlns:a16="http://schemas.microsoft.com/office/drawing/2014/main" id="{E65BEB03-2C0E-7F30-8E37-D95E614ACF13}"/>
                    </a:ext>
                  </a:extLst>
                </p:cNvPr>
                <p:cNvSpPr>
                  <a:spLocks noChangeShapeType="1"/>
                </p:cNvSpPr>
                <p:nvPr/>
              </p:nvSpPr>
              <p:spPr bwMode="auto">
                <a:xfrm flipH="1">
                  <a:off x="9436101" y="708342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20" name="Line 218">
                  <a:extLst>
                    <a:ext uri="{FF2B5EF4-FFF2-40B4-BE49-F238E27FC236}">
                      <a16:creationId xmlns:a16="http://schemas.microsoft.com/office/drawing/2014/main" id="{F40DC9AE-8B6A-DD93-0946-5F21FAADD8F6}"/>
                    </a:ext>
                  </a:extLst>
                </p:cNvPr>
                <p:cNvSpPr>
                  <a:spLocks noChangeShapeType="1"/>
                </p:cNvSpPr>
                <p:nvPr/>
              </p:nvSpPr>
              <p:spPr bwMode="auto">
                <a:xfrm>
                  <a:off x="9469438" y="708818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21" name="Line 219">
                  <a:extLst>
                    <a:ext uri="{FF2B5EF4-FFF2-40B4-BE49-F238E27FC236}">
                      <a16:creationId xmlns:a16="http://schemas.microsoft.com/office/drawing/2014/main" id="{AB527084-4821-DA6B-5578-15FC07A73F72}"/>
                    </a:ext>
                  </a:extLst>
                </p:cNvPr>
                <p:cNvSpPr>
                  <a:spLocks noChangeShapeType="1"/>
                </p:cNvSpPr>
                <p:nvPr/>
              </p:nvSpPr>
              <p:spPr bwMode="auto">
                <a:xfrm flipH="1">
                  <a:off x="9442451" y="7113588"/>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22" name="Line 220">
                  <a:extLst>
                    <a:ext uri="{FF2B5EF4-FFF2-40B4-BE49-F238E27FC236}">
                      <a16:creationId xmlns:a16="http://schemas.microsoft.com/office/drawing/2014/main" id="{9CBE302F-214C-74BE-D57D-574F80C4ACB2}"/>
                    </a:ext>
                  </a:extLst>
                </p:cNvPr>
                <p:cNvSpPr>
                  <a:spLocks noChangeShapeType="1"/>
                </p:cNvSpPr>
                <p:nvPr/>
              </p:nvSpPr>
              <p:spPr bwMode="auto">
                <a:xfrm>
                  <a:off x="9669463" y="729138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23" name="Line 221">
                  <a:extLst>
                    <a:ext uri="{FF2B5EF4-FFF2-40B4-BE49-F238E27FC236}">
                      <a16:creationId xmlns:a16="http://schemas.microsoft.com/office/drawing/2014/main" id="{AB77D037-0C4C-D518-1299-61ED4A712122}"/>
                    </a:ext>
                  </a:extLst>
                </p:cNvPr>
                <p:cNvSpPr>
                  <a:spLocks noChangeShapeType="1"/>
                </p:cNvSpPr>
                <p:nvPr/>
              </p:nvSpPr>
              <p:spPr bwMode="auto">
                <a:xfrm flipH="1">
                  <a:off x="9647238" y="7318375"/>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24" name="Line 222">
                  <a:extLst>
                    <a:ext uri="{FF2B5EF4-FFF2-40B4-BE49-F238E27FC236}">
                      <a16:creationId xmlns:a16="http://schemas.microsoft.com/office/drawing/2014/main" id="{8A3522F8-5B40-83F3-D73B-7E82BCB22105}"/>
                    </a:ext>
                  </a:extLst>
                </p:cNvPr>
                <p:cNvSpPr>
                  <a:spLocks noChangeShapeType="1"/>
                </p:cNvSpPr>
                <p:nvPr/>
              </p:nvSpPr>
              <p:spPr bwMode="auto">
                <a:xfrm>
                  <a:off x="9677401" y="729138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25" name="Line 223">
                  <a:extLst>
                    <a:ext uri="{FF2B5EF4-FFF2-40B4-BE49-F238E27FC236}">
                      <a16:creationId xmlns:a16="http://schemas.microsoft.com/office/drawing/2014/main" id="{A9211868-099C-3651-3A53-C19E1ED326FA}"/>
                    </a:ext>
                  </a:extLst>
                </p:cNvPr>
                <p:cNvSpPr>
                  <a:spLocks noChangeShapeType="1"/>
                </p:cNvSpPr>
                <p:nvPr/>
              </p:nvSpPr>
              <p:spPr bwMode="auto">
                <a:xfrm flipH="1">
                  <a:off x="9650413" y="731837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26" name="Line 224">
                  <a:extLst>
                    <a:ext uri="{FF2B5EF4-FFF2-40B4-BE49-F238E27FC236}">
                      <a16:creationId xmlns:a16="http://schemas.microsoft.com/office/drawing/2014/main" id="{6BBE2883-FA51-151D-5394-73E7A5028137}"/>
                    </a:ext>
                  </a:extLst>
                </p:cNvPr>
                <p:cNvSpPr>
                  <a:spLocks noChangeShapeType="1"/>
                </p:cNvSpPr>
                <p:nvPr/>
              </p:nvSpPr>
              <p:spPr bwMode="auto">
                <a:xfrm>
                  <a:off x="9683751" y="729138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27" name="Line 225">
                  <a:extLst>
                    <a:ext uri="{FF2B5EF4-FFF2-40B4-BE49-F238E27FC236}">
                      <a16:creationId xmlns:a16="http://schemas.microsoft.com/office/drawing/2014/main" id="{3F410DA8-A0C8-555F-3567-C04522B199C5}"/>
                    </a:ext>
                  </a:extLst>
                </p:cNvPr>
                <p:cNvSpPr>
                  <a:spLocks noChangeShapeType="1"/>
                </p:cNvSpPr>
                <p:nvPr/>
              </p:nvSpPr>
              <p:spPr bwMode="auto">
                <a:xfrm flipH="1">
                  <a:off x="9658351" y="731837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28" name="Line 226">
                  <a:extLst>
                    <a:ext uri="{FF2B5EF4-FFF2-40B4-BE49-F238E27FC236}">
                      <a16:creationId xmlns:a16="http://schemas.microsoft.com/office/drawing/2014/main" id="{910FD805-7D94-167C-E18C-75531C8E1278}"/>
                    </a:ext>
                  </a:extLst>
                </p:cNvPr>
                <p:cNvSpPr>
                  <a:spLocks noChangeShapeType="1"/>
                </p:cNvSpPr>
                <p:nvPr/>
              </p:nvSpPr>
              <p:spPr bwMode="auto">
                <a:xfrm>
                  <a:off x="9683751" y="7305675"/>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29" name="Line 227">
                  <a:extLst>
                    <a:ext uri="{FF2B5EF4-FFF2-40B4-BE49-F238E27FC236}">
                      <a16:creationId xmlns:a16="http://schemas.microsoft.com/office/drawing/2014/main" id="{1F848D25-886D-D183-C40A-E122CED1DCFE}"/>
                    </a:ext>
                  </a:extLst>
                </p:cNvPr>
                <p:cNvSpPr>
                  <a:spLocks noChangeShapeType="1"/>
                </p:cNvSpPr>
                <p:nvPr/>
              </p:nvSpPr>
              <p:spPr bwMode="auto">
                <a:xfrm flipH="1">
                  <a:off x="9658351" y="7332663"/>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30" name="Line 228">
                  <a:extLst>
                    <a:ext uri="{FF2B5EF4-FFF2-40B4-BE49-F238E27FC236}">
                      <a16:creationId xmlns:a16="http://schemas.microsoft.com/office/drawing/2014/main" id="{EFAC6E71-6554-90C0-B14C-1322CA058883}"/>
                    </a:ext>
                  </a:extLst>
                </p:cNvPr>
                <p:cNvSpPr>
                  <a:spLocks noChangeShapeType="1"/>
                </p:cNvSpPr>
                <p:nvPr/>
              </p:nvSpPr>
              <p:spPr bwMode="auto">
                <a:xfrm>
                  <a:off x="9691688" y="7305675"/>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31" name="Line 229">
                  <a:extLst>
                    <a:ext uri="{FF2B5EF4-FFF2-40B4-BE49-F238E27FC236}">
                      <a16:creationId xmlns:a16="http://schemas.microsoft.com/office/drawing/2014/main" id="{A1D19779-87C2-9E65-51CF-F425F11FB31F}"/>
                    </a:ext>
                  </a:extLst>
                </p:cNvPr>
                <p:cNvSpPr>
                  <a:spLocks noChangeShapeType="1"/>
                </p:cNvSpPr>
                <p:nvPr/>
              </p:nvSpPr>
              <p:spPr bwMode="auto">
                <a:xfrm flipH="1">
                  <a:off x="9664701" y="7332663"/>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32" name="Line 230">
                  <a:extLst>
                    <a:ext uri="{FF2B5EF4-FFF2-40B4-BE49-F238E27FC236}">
                      <a16:creationId xmlns:a16="http://schemas.microsoft.com/office/drawing/2014/main" id="{B4830F7C-7BB8-BAAA-BC7F-AF641A38DD9C}"/>
                    </a:ext>
                  </a:extLst>
                </p:cNvPr>
                <p:cNvSpPr>
                  <a:spLocks noChangeShapeType="1"/>
                </p:cNvSpPr>
                <p:nvPr/>
              </p:nvSpPr>
              <p:spPr bwMode="auto">
                <a:xfrm>
                  <a:off x="9691688" y="7313613"/>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33" name="Line 231">
                  <a:extLst>
                    <a:ext uri="{FF2B5EF4-FFF2-40B4-BE49-F238E27FC236}">
                      <a16:creationId xmlns:a16="http://schemas.microsoft.com/office/drawing/2014/main" id="{7596456D-AED2-B8D7-24E7-80EFB225D568}"/>
                    </a:ext>
                  </a:extLst>
                </p:cNvPr>
                <p:cNvSpPr>
                  <a:spLocks noChangeShapeType="1"/>
                </p:cNvSpPr>
                <p:nvPr/>
              </p:nvSpPr>
              <p:spPr bwMode="auto">
                <a:xfrm flipH="1">
                  <a:off x="9664701" y="7340600"/>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34" name="Line 232">
                  <a:extLst>
                    <a:ext uri="{FF2B5EF4-FFF2-40B4-BE49-F238E27FC236}">
                      <a16:creationId xmlns:a16="http://schemas.microsoft.com/office/drawing/2014/main" id="{3FC672CF-8538-300E-96EB-52A49D07DA2C}"/>
                    </a:ext>
                  </a:extLst>
                </p:cNvPr>
                <p:cNvSpPr>
                  <a:spLocks noChangeShapeType="1"/>
                </p:cNvSpPr>
                <p:nvPr/>
              </p:nvSpPr>
              <p:spPr bwMode="auto">
                <a:xfrm>
                  <a:off x="9694863" y="7313613"/>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35" name="Line 233">
                  <a:extLst>
                    <a:ext uri="{FF2B5EF4-FFF2-40B4-BE49-F238E27FC236}">
                      <a16:creationId xmlns:a16="http://schemas.microsoft.com/office/drawing/2014/main" id="{94ABC619-EF23-E26F-0972-E62EA9D9C456}"/>
                    </a:ext>
                  </a:extLst>
                </p:cNvPr>
                <p:cNvSpPr>
                  <a:spLocks noChangeShapeType="1"/>
                </p:cNvSpPr>
                <p:nvPr/>
              </p:nvSpPr>
              <p:spPr bwMode="auto">
                <a:xfrm flipH="1">
                  <a:off x="9669463" y="73406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36" name="Line 234">
                  <a:extLst>
                    <a:ext uri="{FF2B5EF4-FFF2-40B4-BE49-F238E27FC236}">
                      <a16:creationId xmlns:a16="http://schemas.microsoft.com/office/drawing/2014/main" id="{9487DA3F-01B9-1524-74A0-7CA35D603C14}"/>
                    </a:ext>
                  </a:extLst>
                </p:cNvPr>
                <p:cNvSpPr>
                  <a:spLocks noChangeShapeType="1"/>
                </p:cNvSpPr>
                <p:nvPr/>
              </p:nvSpPr>
              <p:spPr bwMode="auto">
                <a:xfrm>
                  <a:off x="9702801" y="73707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37" name="Line 235">
                  <a:extLst>
                    <a:ext uri="{FF2B5EF4-FFF2-40B4-BE49-F238E27FC236}">
                      <a16:creationId xmlns:a16="http://schemas.microsoft.com/office/drawing/2014/main" id="{4E252730-72CB-4495-F66F-21110BE815F1}"/>
                    </a:ext>
                  </a:extLst>
                </p:cNvPr>
                <p:cNvSpPr>
                  <a:spLocks noChangeShapeType="1"/>
                </p:cNvSpPr>
                <p:nvPr/>
              </p:nvSpPr>
              <p:spPr bwMode="auto">
                <a:xfrm flipH="1">
                  <a:off x="9677401" y="7397750"/>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38" name="Line 236">
                  <a:extLst>
                    <a:ext uri="{FF2B5EF4-FFF2-40B4-BE49-F238E27FC236}">
                      <a16:creationId xmlns:a16="http://schemas.microsoft.com/office/drawing/2014/main" id="{5A8BCF79-7519-D393-9394-2E717E33481D}"/>
                    </a:ext>
                  </a:extLst>
                </p:cNvPr>
                <p:cNvSpPr>
                  <a:spLocks noChangeShapeType="1"/>
                </p:cNvSpPr>
                <p:nvPr/>
              </p:nvSpPr>
              <p:spPr bwMode="auto">
                <a:xfrm>
                  <a:off x="9705976" y="7389813"/>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40" name="Line 237">
                  <a:extLst>
                    <a:ext uri="{FF2B5EF4-FFF2-40B4-BE49-F238E27FC236}">
                      <a16:creationId xmlns:a16="http://schemas.microsoft.com/office/drawing/2014/main" id="{AE692F9D-8DD8-E38D-5658-566A1FF5C7B0}"/>
                    </a:ext>
                  </a:extLst>
                </p:cNvPr>
                <p:cNvSpPr>
                  <a:spLocks noChangeShapeType="1"/>
                </p:cNvSpPr>
                <p:nvPr/>
              </p:nvSpPr>
              <p:spPr bwMode="auto">
                <a:xfrm flipH="1">
                  <a:off x="9683751" y="7415213"/>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41" name="Line 238">
                  <a:extLst>
                    <a:ext uri="{FF2B5EF4-FFF2-40B4-BE49-F238E27FC236}">
                      <a16:creationId xmlns:a16="http://schemas.microsoft.com/office/drawing/2014/main" id="{17792D70-7EFE-7DEB-82CB-C789A50DEA4B}"/>
                    </a:ext>
                  </a:extLst>
                </p:cNvPr>
                <p:cNvSpPr>
                  <a:spLocks noChangeShapeType="1"/>
                </p:cNvSpPr>
                <p:nvPr/>
              </p:nvSpPr>
              <p:spPr bwMode="auto">
                <a:xfrm>
                  <a:off x="9732963" y="7488238"/>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42" name="Line 239">
                  <a:extLst>
                    <a:ext uri="{FF2B5EF4-FFF2-40B4-BE49-F238E27FC236}">
                      <a16:creationId xmlns:a16="http://schemas.microsoft.com/office/drawing/2014/main" id="{B90BF978-78F1-F849-5706-AB90A01E5789}"/>
                    </a:ext>
                  </a:extLst>
                </p:cNvPr>
                <p:cNvSpPr>
                  <a:spLocks noChangeShapeType="1"/>
                </p:cNvSpPr>
                <p:nvPr/>
              </p:nvSpPr>
              <p:spPr bwMode="auto">
                <a:xfrm flipH="1">
                  <a:off x="9710738" y="7513638"/>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43" name="Line 240">
                  <a:extLst>
                    <a:ext uri="{FF2B5EF4-FFF2-40B4-BE49-F238E27FC236}">
                      <a16:creationId xmlns:a16="http://schemas.microsoft.com/office/drawing/2014/main" id="{7D647ACB-02D8-F9B2-2DBA-0BE09CCF2A61}"/>
                    </a:ext>
                  </a:extLst>
                </p:cNvPr>
                <p:cNvSpPr>
                  <a:spLocks noChangeShapeType="1"/>
                </p:cNvSpPr>
                <p:nvPr/>
              </p:nvSpPr>
              <p:spPr bwMode="auto">
                <a:xfrm>
                  <a:off x="9740901" y="7499350"/>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44" name="Line 241">
                  <a:extLst>
                    <a:ext uri="{FF2B5EF4-FFF2-40B4-BE49-F238E27FC236}">
                      <a16:creationId xmlns:a16="http://schemas.microsoft.com/office/drawing/2014/main" id="{57346E86-5E5A-7D04-45E9-46655EF1229E}"/>
                    </a:ext>
                  </a:extLst>
                </p:cNvPr>
                <p:cNvSpPr>
                  <a:spLocks noChangeShapeType="1"/>
                </p:cNvSpPr>
                <p:nvPr/>
              </p:nvSpPr>
              <p:spPr bwMode="auto">
                <a:xfrm flipH="1">
                  <a:off x="9713913" y="752157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45" name="Line 242">
                  <a:extLst>
                    <a:ext uri="{FF2B5EF4-FFF2-40B4-BE49-F238E27FC236}">
                      <a16:creationId xmlns:a16="http://schemas.microsoft.com/office/drawing/2014/main" id="{D925B43C-BFCB-175A-7E0B-00F766A750E8}"/>
                    </a:ext>
                  </a:extLst>
                </p:cNvPr>
                <p:cNvSpPr>
                  <a:spLocks noChangeShapeType="1"/>
                </p:cNvSpPr>
                <p:nvPr/>
              </p:nvSpPr>
              <p:spPr bwMode="auto">
                <a:xfrm>
                  <a:off x="9763126" y="751363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46" name="Line 243">
                  <a:extLst>
                    <a:ext uri="{FF2B5EF4-FFF2-40B4-BE49-F238E27FC236}">
                      <a16:creationId xmlns:a16="http://schemas.microsoft.com/office/drawing/2014/main" id="{3E484D45-A431-A879-898F-2C1A352C8D45}"/>
                    </a:ext>
                  </a:extLst>
                </p:cNvPr>
                <p:cNvSpPr>
                  <a:spLocks noChangeShapeType="1"/>
                </p:cNvSpPr>
                <p:nvPr/>
              </p:nvSpPr>
              <p:spPr bwMode="auto">
                <a:xfrm flipH="1">
                  <a:off x="9736138" y="7540625"/>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47" name="Line 244">
                  <a:extLst>
                    <a:ext uri="{FF2B5EF4-FFF2-40B4-BE49-F238E27FC236}">
                      <a16:creationId xmlns:a16="http://schemas.microsoft.com/office/drawing/2014/main" id="{6CE02E9C-AB94-DFD6-7252-0A83B722EC29}"/>
                    </a:ext>
                  </a:extLst>
                </p:cNvPr>
                <p:cNvSpPr>
                  <a:spLocks noChangeShapeType="1"/>
                </p:cNvSpPr>
                <p:nvPr/>
              </p:nvSpPr>
              <p:spPr bwMode="auto">
                <a:xfrm>
                  <a:off x="9785351" y="751363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48" name="Line 245">
                  <a:extLst>
                    <a:ext uri="{FF2B5EF4-FFF2-40B4-BE49-F238E27FC236}">
                      <a16:creationId xmlns:a16="http://schemas.microsoft.com/office/drawing/2014/main" id="{DF8A1A8E-9B51-F3D1-6570-F44489FA0847}"/>
                    </a:ext>
                  </a:extLst>
                </p:cNvPr>
                <p:cNvSpPr>
                  <a:spLocks noChangeShapeType="1"/>
                </p:cNvSpPr>
                <p:nvPr/>
              </p:nvSpPr>
              <p:spPr bwMode="auto">
                <a:xfrm flipH="1">
                  <a:off x="9759951" y="754062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49" name="Line 246">
                  <a:extLst>
                    <a:ext uri="{FF2B5EF4-FFF2-40B4-BE49-F238E27FC236}">
                      <a16:creationId xmlns:a16="http://schemas.microsoft.com/office/drawing/2014/main" id="{2C1DFB16-CEBF-61B2-D7EF-C3E79F954A76}"/>
                    </a:ext>
                  </a:extLst>
                </p:cNvPr>
                <p:cNvSpPr>
                  <a:spLocks noChangeShapeType="1"/>
                </p:cNvSpPr>
                <p:nvPr/>
              </p:nvSpPr>
              <p:spPr bwMode="auto">
                <a:xfrm>
                  <a:off x="9902826" y="7554913"/>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50" name="Line 247">
                  <a:extLst>
                    <a:ext uri="{FF2B5EF4-FFF2-40B4-BE49-F238E27FC236}">
                      <a16:creationId xmlns:a16="http://schemas.microsoft.com/office/drawing/2014/main" id="{AD108AD6-EC7C-8ED7-976C-CCAF52623F18}"/>
                    </a:ext>
                  </a:extLst>
                </p:cNvPr>
                <p:cNvSpPr>
                  <a:spLocks noChangeShapeType="1"/>
                </p:cNvSpPr>
                <p:nvPr/>
              </p:nvSpPr>
              <p:spPr bwMode="auto">
                <a:xfrm flipH="1">
                  <a:off x="9875838" y="7581900"/>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51" name="Line 248">
                  <a:extLst>
                    <a:ext uri="{FF2B5EF4-FFF2-40B4-BE49-F238E27FC236}">
                      <a16:creationId xmlns:a16="http://schemas.microsoft.com/office/drawing/2014/main" id="{26D4FF67-521D-343C-6FBA-15EE4ED3E22E}"/>
                    </a:ext>
                  </a:extLst>
                </p:cNvPr>
                <p:cNvSpPr>
                  <a:spLocks noChangeShapeType="1"/>
                </p:cNvSpPr>
                <p:nvPr/>
              </p:nvSpPr>
              <p:spPr bwMode="auto">
                <a:xfrm>
                  <a:off x="9902826" y="75898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52" name="Line 249">
                  <a:extLst>
                    <a:ext uri="{FF2B5EF4-FFF2-40B4-BE49-F238E27FC236}">
                      <a16:creationId xmlns:a16="http://schemas.microsoft.com/office/drawing/2014/main" id="{6772A98A-CD28-0CA7-3353-627456114769}"/>
                    </a:ext>
                  </a:extLst>
                </p:cNvPr>
                <p:cNvSpPr>
                  <a:spLocks noChangeShapeType="1"/>
                </p:cNvSpPr>
                <p:nvPr/>
              </p:nvSpPr>
              <p:spPr bwMode="auto">
                <a:xfrm flipH="1">
                  <a:off x="9875838" y="7615238"/>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53" name="Line 250">
                  <a:extLst>
                    <a:ext uri="{FF2B5EF4-FFF2-40B4-BE49-F238E27FC236}">
                      <a16:creationId xmlns:a16="http://schemas.microsoft.com/office/drawing/2014/main" id="{6200429C-3D6F-FEE9-FB61-67AB22A56058}"/>
                    </a:ext>
                  </a:extLst>
                </p:cNvPr>
                <p:cNvSpPr>
                  <a:spLocks noChangeShapeType="1"/>
                </p:cNvSpPr>
                <p:nvPr/>
              </p:nvSpPr>
              <p:spPr bwMode="auto">
                <a:xfrm>
                  <a:off x="9906001" y="75898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54" name="Line 251">
                  <a:extLst>
                    <a:ext uri="{FF2B5EF4-FFF2-40B4-BE49-F238E27FC236}">
                      <a16:creationId xmlns:a16="http://schemas.microsoft.com/office/drawing/2014/main" id="{62043E5B-5C2E-3EF9-CDC8-63EE98F2A7E6}"/>
                    </a:ext>
                  </a:extLst>
                </p:cNvPr>
                <p:cNvSpPr>
                  <a:spLocks noChangeShapeType="1"/>
                </p:cNvSpPr>
                <p:nvPr/>
              </p:nvSpPr>
              <p:spPr bwMode="auto">
                <a:xfrm flipH="1">
                  <a:off x="9880601" y="76152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55" name="Line 252">
                  <a:extLst>
                    <a:ext uri="{FF2B5EF4-FFF2-40B4-BE49-F238E27FC236}">
                      <a16:creationId xmlns:a16="http://schemas.microsoft.com/office/drawing/2014/main" id="{E59324CC-001F-0588-24B6-0946E2C150EC}"/>
                    </a:ext>
                  </a:extLst>
                </p:cNvPr>
                <p:cNvSpPr>
                  <a:spLocks noChangeShapeType="1"/>
                </p:cNvSpPr>
                <p:nvPr/>
              </p:nvSpPr>
              <p:spPr bwMode="auto">
                <a:xfrm>
                  <a:off x="9910763" y="75898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56" name="Line 253">
                  <a:extLst>
                    <a:ext uri="{FF2B5EF4-FFF2-40B4-BE49-F238E27FC236}">
                      <a16:creationId xmlns:a16="http://schemas.microsoft.com/office/drawing/2014/main" id="{182065ED-0569-CDFC-B197-C2A52D1F3014}"/>
                    </a:ext>
                  </a:extLst>
                </p:cNvPr>
                <p:cNvSpPr>
                  <a:spLocks noChangeShapeType="1"/>
                </p:cNvSpPr>
                <p:nvPr/>
              </p:nvSpPr>
              <p:spPr bwMode="auto">
                <a:xfrm flipH="1">
                  <a:off x="9883776" y="76152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57" name="Line 254">
                  <a:extLst>
                    <a:ext uri="{FF2B5EF4-FFF2-40B4-BE49-F238E27FC236}">
                      <a16:creationId xmlns:a16="http://schemas.microsoft.com/office/drawing/2014/main" id="{F4CB22BF-B220-F17E-38CD-F1286AE92484}"/>
                    </a:ext>
                  </a:extLst>
                </p:cNvPr>
                <p:cNvSpPr>
                  <a:spLocks noChangeShapeType="1"/>
                </p:cNvSpPr>
                <p:nvPr/>
              </p:nvSpPr>
              <p:spPr bwMode="auto">
                <a:xfrm>
                  <a:off x="9917113" y="75898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58" name="Line 255">
                  <a:extLst>
                    <a:ext uri="{FF2B5EF4-FFF2-40B4-BE49-F238E27FC236}">
                      <a16:creationId xmlns:a16="http://schemas.microsoft.com/office/drawing/2014/main" id="{19C3A1C9-DFC5-01FF-450B-F355FF48DAA6}"/>
                    </a:ext>
                  </a:extLst>
                </p:cNvPr>
                <p:cNvSpPr>
                  <a:spLocks noChangeShapeType="1"/>
                </p:cNvSpPr>
                <p:nvPr/>
              </p:nvSpPr>
              <p:spPr bwMode="auto">
                <a:xfrm flipH="1">
                  <a:off x="9891713" y="7615238"/>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59" name="Line 256">
                  <a:extLst>
                    <a:ext uri="{FF2B5EF4-FFF2-40B4-BE49-F238E27FC236}">
                      <a16:creationId xmlns:a16="http://schemas.microsoft.com/office/drawing/2014/main" id="{3A55F030-D34D-8C3B-4EB8-48C97E500B5F}"/>
                    </a:ext>
                  </a:extLst>
                </p:cNvPr>
                <p:cNvSpPr>
                  <a:spLocks noChangeShapeType="1"/>
                </p:cNvSpPr>
                <p:nvPr/>
              </p:nvSpPr>
              <p:spPr bwMode="auto">
                <a:xfrm>
                  <a:off x="9921876" y="75898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60" name="Line 257">
                  <a:extLst>
                    <a:ext uri="{FF2B5EF4-FFF2-40B4-BE49-F238E27FC236}">
                      <a16:creationId xmlns:a16="http://schemas.microsoft.com/office/drawing/2014/main" id="{D869524C-F8A6-84CB-A0D9-BAF5D7C46BE1}"/>
                    </a:ext>
                  </a:extLst>
                </p:cNvPr>
                <p:cNvSpPr>
                  <a:spLocks noChangeShapeType="1"/>
                </p:cNvSpPr>
                <p:nvPr/>
              </p:nvSpPr>
              <p:spPr bwMode="auto">
                <a:xfrm flipH="1">
                  <a:off x="9894888" y="76152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61" name="Line 258">
                  <a:extLst>
                    <a:ext uri="{FF2B5EF4-FFF2-40B4-BE49-F238E27FC236}">
                      <a16:creationId xmlns:a16="http://schemas.microsoft.com/office/drawing/2014/main" id="{E8E0B4E2-1579-DFB0-FE9D-220CAE48DB23}"/>
                    </a:ext>
                  </a:extLst>
                </p:cNvPr>
                <p:cNvSpPr>
                  <a:spLocks noChangeShapeType="1"/>
                </p:cNvSpPr>
                <p:nvPr/>
              </p:nvSpPr>
              <p:spPr bwMode="auto">
                <a:xfrm>
                  <a:off x="9929813" y="75898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62" name="Line 259">
                  <a:extLst>
                    <a:ext uri="{FF2B5EF4-FFF2-40B4-BE49-F238E27FC236}">
                      <a16:creationId xmlns:a16="http://schemas.microsoft.com/office/drawing/2014/main" id="{EAFA6060-6D30-0D49-31B1-FB5F94AB45B3}"/>
                    </a:ext>
                  </a:extLst>
                </p:cNvPr>
                <p:cNvSpPr>
                  <a:spLocks noChangeShapeType="1"/>
                </p:cNvSpPr>
                <p:nvPr/>
              </p:nvSpPr>
              <p:spPr bwMode="auto">
                <a:xfrm flipH="1">
                  <a:off x="9902826" y="76152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63" name="Line 260">
                  <a:extLst>
                    <a:ext uri="{FF2B5EF4-FFF2-40B4-BE49-F238E27FC236}">
                      <a16:creationId xmlns:a16="http://schemas.microsoft.com/office/drawing/2014/main" id="{75991272-EBA9-2EF6-232D-2F7A19D663FA}"/>
                    </a:ext>
                  </a:extLst>
                </p:cNvPr>
                <p:cNvSpPr>
                  <a:spLocks noChangeShapeType="1"/>
                </p:cNvSpPr>
                <p:nvPr/>
              </p:nvSpPr>
              <p:spPr bwMode="auto">
                <a:xfrm>
                  <a:off x="9936163" y="75898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64" name="Line 261">
                  <a:extLst>
                    <a:ext uri="{FF2B5EF4-FFF2-40B4-BE49-F238E27FC236}">
                      <a16:creationId xmlns:a16="http://schemas.microsoft.com/office/drawing/2014/main" id="{6174137E-E11F-6510-2A72-418B015727FE}"/>
                    </a:ext>
                  </a:extLst>
                </p:cNvPr>
                <p:cNvSpPr>
                  <a:spLocks noChangeShapeType="1"/>
                </p:cNvSpPr>
                <p:nvPr/>
              </p:nvSpPr>
              <p:spPr bwMode="auto">
                <a:xfrm flipH="1">
                  <a:off x="9910763" y="76152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65" name="Line 262">
                  <a:extLst>
                    <a:ext uri="{FF2B5EF4-FFF2-40B4-BE49-F238E27FC236}">
                      <a16:creationId xmlns:a16="http://schemas.microsoft.com/office/drawing/2014/main" id="{2E76AC6F-D5C4-A8A2-E8E4-CA7BEC28BC72}"/>
                    </a:ext>
                  </a:extLst>
                </p:cNvPr>
                <p:cNvSpPr>
                  <a:spLocks noChangeShapeType="1"/>
                </p:cNvSpPr>
                <p:nvPr/>
              </p:nvSpPr>
              <p:spPr bwMode="auto">
                <a:xfrm>
                  <a:off x="9936163" y="7631113"/>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66" name="Line 263">
                  <a:extLst>
                    <a:ext uri="{FF2B5EF4-FFF2-40B4-BE49-F238E27FC236}">
                      <a16:creationId xmlns:a16="http://schemas.microsoft.com/office/drawing/2014/main" id="{55988264-C4A3-9A36-6340-AAF07FBC97A5}"/>
                    </a:ext>
                  </a:extLst>
                </p:cNvPr>
                <p:cNvSpPr>
                  <a:spLocks noChangeShapeType="1"/>
                </p:cNvSpPr>
                <p:nvPr/>
              </p:nvSpPr>
              <p:spPr bwMode="auto">
                <a:xfrm flipH="1">
                  <a:off x="9910763" y="76581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67" name="Line 264">
                  <a:extLst>
                    <a:ext uri="{FF2B5EF4-FFF2-40B4-BE49-F238E27FC236}">
                      <a16:creationId xmlns:a16="http://schemas.microsoft.com/office/drawing/2014/main" id="{2355092E-B813-9162-EB16-527C99528BAB}"/>
                    </a:ext>
                  </a:extLst>
                </p:cNvPr>
                <p:cNvSpPr>
                  <a:spLocks noChangeShapeType="1"/>
                </p:cNvSpPr>
                <p:nvPr/>
              </p:nvSpPr>
              <p:spPr bwMode="auto">
                <a:xfrm>
                  <a:off x="9940926" y="7631113"/>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68" name="Line 265">
                  <a:extLst>
                    <a:ext uri="{FF2B5EF4-FFF2-40B4-BE49-F238E27FC236}">
                      <a16:creationId xmlns:a16="http://schemas.microsoft.com/office/drawing/2014/main" id="{76ABBB5C-82C0-E7A9-ECB6-414238B3CD68}"/>
                    </a:ext>
                  </a:extLst>
                </p:cNvPr>
                <p:cNvSpPr>
                  <a:spLocks noChangeShapeType="1"/>
                </p:cNvSpPr>
                <p:nvPr/>
              </p:nvSpPr>
              <p:spPr bwMode="auto">
                <a:xfrm flipH="1">
                  <a:off x="9913938" y="76581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69" name="Line 266">
                  <a:extLst>
                    <a:ext uri="{FF2B5EF4-FFF2-40B4-BE49-F238E27FC236}">
                      <a16:creationId xmlns:a16="http://schemas.microsoft.com/office/drawing/2014/main" id="{6A87470E-F326-3D6E-D107-725C2BF1D611}"/>
                    </a:ext>
                  </a:extLst>
                </p:cNvPr>
                <p:cNvSpPr>
                  <a:spLocks noChangeShapeType="1"/>
                </p:cNvSpPr>
                <p:nvPr/>
              </p:nvSpPr>
              <p:spPr bwMode="auto">
                <a:xfrm>
                  <a:off x="9940926" y="765333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70" name="Line 267">
                  <a:extLst>
                    <a:ext uri="{FF2B5EF4-FFF2-40B4-BE49-F238E27FC236}">
                      <a16:creationId xmlns:a16="http://schemas.microsoft.com/office/drawing/2014/main" id="{3205D078-D7BE-A9E4-C2C4-91B8A2C18005}"/>
                    </a:ext>
                  </a:extLst>
                </p:cNvPr>
                <p:cNvSpPr>
                  <a:spLocks noChangeShapeType="1"/>
                </p:cNvSpPr>
                <p:nvPr/>
              </p:nvSpPr>
              <p:spPr bwMode="auto">
                <a:xfrm flipH="1">
                  <a:off x="9913938" y="768032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71" name="Line 268">
                  <a:extLst>
                    <a:ext uri="{FF2B5EF4-FFF2-40B4-BE49-F238E27FC236}">
                      <a16:creationId xmlns:a16="http://schemas.microsoft.com/office/drawing/2014/main" id="{286D0FF9-1941-9359-1030-25CEAB6CF030}"/>
                    </a:ext>
                  </a:extLst>
                </p:cNvPr>
                <p:cNvSpPr>
                  <a:spLocks noChangeShapeType="1"/>
                </p:cNvSpPr>
                <p:nvPr/>
              </p:nvSpPr>
              <p:spPr bwMode="auto">
                <a:xfrm>
                  <a:off x="9947276" y="765333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72" name="Line 269">
                  <a:extLst>
                    <a:ext uri="{FF2B5EF4-FFF2-40B4-BE49-F238E27FC236}">
                      <a16:creationId xmlns:a16="http://schemas.microsoft.com/office/drawing/2014/main" id="{DF0D606E-4B96-52BF-DBF0-52B7C698A05D}"/>
                    </a:ext>
                  </a:extLst>
                </p:cNvPr>
                <p:cNvSpPr>
                  <a:spLocks noChangeShapeType="1"/>
                </p:cNvSpPr>
                <p:nvPr/>
              </p:nvSpPr>
              <p:spPr bwMode="auto">
                <a:xfrm flipH="1">
                  <a:off x="9921876" y="768032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73" name="Line 270">
                  <a:extLst>
                    <a:ext uri="{FF2B5EF4-FFF2-40B4-BE49-F238E27FC236}">
                      <a16:creationId xmlns:a16="http://schemas.microsoft.com/office/drawing/2014/main" id="{B1339EAA-CC97-A896-FB26-5FB3C07436F2}"/>
                    </a:ext>
                  </a:extLst>
                </p:cNvPr>
                <p:cNvSpPr>
                  <a:spLocks noChangeShapeType="1"/>
                </p:cNvSpPr>
                <p:nvPr/>
              </p:nvSpPr>
              <p:spPr bwMode="auto">
                <a:xfrm>
                  <a:off x="9947276" y="7664450"/>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74" name="Line 271">
                  <a:extLst>
                    <a:ext uri="{FF2B5EF4-FFF2-40B4-BE49-F238E27FC236}">
                      <a16:creationId xmlns:a16="http://schemas.microsoft.com/office/drawing/2014/main" id="{61C4E846-C0F9-FFC8-E8F0-C9BABE86F544}"/>
                    </a:ext>
                  </a:extLst>
                </p:cNvPr>
                <p:cNvSpPr>
                  <a:spLocks noChangeShapeType="1"/>
                </p:cNvSpPr>
                <p:nvPr/>
              </p:nvSpPr>
              <p:spPr bwMode="auto">
                <a:xfrm flipH="1">
                  <a:off x="9921876" y="76914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75" name="Line 272">
                  <a:extLst>
                    <a:ext uri="{FF2B5EF4-FFF2-40B4-BE49-F238E27FC236}">
                      <a16:creationId xmlns:a16="http://schemas.microsoft.com/office/drawing/2014/main" id="{96C8C508-7C88-46AC-CD06-251D947793B2}"/>
                    </a:ext>
                  </a:extLst>
                </p:cNvPr>
                <p:cNvSpPr>
                  <a:spLocks noChangeShapeType="1"/>
                </p:cNvSpPr>
                <p:nvPr/>
              </p:nvSpPr>
              <p:spPr bwMode="auto">
                <a:xfrm>
                  <a:off x="9952038" y="7664450"/>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76" name="Line 273">
                  <a:extLst>
                    <a:ext uri="{FF2B5EF4-FFF2-40B4-BE49-F238E27FC236}">
                      <a16:creationId xmlns:a16="http://schemas.microsoft.com/office/drawing/2014/main" id="{052E4171-1C4D-FC33-F478-86A89685DFC0}"/>
                    </a:ext>
                  </a:extLst>
                </p:cNvPr>
                <p:cNvSpPr>
                  <a:spLocks noChangeShapeType="1"/>
                </p:cNvSpPr>
                <p:nvPr/>
              </p:nvSpPr>
              <p:spPr bwMode="auto">
                <a:xfrm flipH="1">
                  <a:off x="9929813" y="7691438"/>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77" name="Line 274">
                  <a:extLst>
                    <a:ext uri="{FF2B5EF4-FFF2-40B4-BE49-F238E27FC236}">
                      <a16:creationId xmlns:a16="http://schemas.microsoft.com/office/drawing/2014/main" id="{6C318FD1-413B-F9F2-B267-B2E8EC44B37F}"/>
                    </a:ext>
                  </a:extLst>
                </p:cNvPr>
                <p:cNvSpPr>
                  <a:spLocks noChangeShapeType="1"/>
                </p:cNvSpPr>
                <p:nvPr/>
              </p:nvSpPr>
              <p:spPr bwMode="auto">
                <a:xfrm>
                  <a:off x="9952038" y="7683500"/>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78" name="Line 275">
                  <a:extLst>
                    <a:ext uri="{FF2B5EF4-FFF2-40B4-BE49-F238E27FC236}">
                      <a16:creationId xmlns:a16="http://schemas.microsoft.com/office/drawing/2014/main" id="{912F982B-55FA-A42E-D2AB-A854D9458E3B}"/>
                    </a:ext>
                  </a:extLst>
                </p:cNvPr>
                <p:cNvSpPr>
                  <a:spLocks noChangeShapeType="1"/>
                </p:cNvSpPr>
                <p:nvPr/>
              </p:nvSpPr>
              <p:spPr bwMode="auto">
                <a:xfrm flipH="1">
                  <a:off x="9929813" y="7707313"/>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79" name="Line 276">
                  <a:extLst>
                    <a:ext uri="{FF2B5EF4-FFF2-40B4-BE49-F238E27FC236}">
                      <a16:creationId xmlns:a16="http://schemas.microsoft.com/office/drawing/2014/main" id="{2E428951-0B25-E6CD-8C44-11F2591D473D}"/>
                    </a:ext>
                  </a:extLst>
                </p:cNvPr>
                <p:cNvSpPr>
                  <a:spLocks noChangeShapeType="1"/>
                </p:cNvSpPr>
                <p:nvPr/>
              </p:nvSpPr>
              <p:spPr bwMode="auto">
                <a:xfrm>
                  <a:off x="9952038" y="7699375"/>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80" name="Line 277">
                  <a:extLst>
                    <a:ext uri="{FF2B5EF4-FFF2-40B4-BE49-F238E27FC236}">
                      <a16:creationId xmlns:a16="http://schemas.microsoft.com/office/drawing/2014/main" id="{1A2EB527-E6F5-9EAA-9DDA-AC2A1404A067}"/>
                    </a:ext>
                  </a:extLst>
                </p:cNvPr>
                <p:cNvSpPr>
                  <a:spLocks noChangeShapeType="1"/>
                </p:cNvSpPr>
                <p:nvPr/>
              </p:nvSpPr>
              <p:spPr bwMode="auto">
                <a:xfrm flipH="1">
                  <a:off x="9929813" y="7724775"/>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81" name="Line 278">
                  <a:extLst>
                    <a:ext uri="{FF2B5EF4-FFF2-40B4-BE49-F238E27FC236}">
                      <a16:creationId xmlns:a16="http://schemas.microsoft.com/office/drawing/2014/main" id="{89993276-49CE-19C4-0154-637B19C06BE3}"/>
                    </a:ext>
                  </a:extLst>
                </p:cNvPr>
                <p:cNvSpPr>
                  <a:spLocks noChangeShapeType="1"/>
                </p:cNvSpPr>
                <p:nvPr/>
              </p:nvSpPr>
              <p:spPr bwMode="auto">
                <a:xfrm>
                  <a:off x="9963151" y="7699375"/>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82" name="Line 279">
                  <a:extLst>
                    <a:ext uri="{FF2B5EF4-FFF2-40B4-BE49-F238E27FC236}">
                      <a16:creationId xmlns:a16="http://schemas.microsoft.com/office/drawing/2014/main" id="{7B677977-154A-AAA2-EAF5-693AC135DAA1}"/>
                    </a:ext>
                  </a:extLst>
                </p:cNvPr>
                <p:cNvSpPr>
                  <a:spLocks noChangeShapeType="1"/>
                </p:cNvSpPr>
                <p:nvPr/>
              </p:nvSpPr>
              <p:spPr bwMode="auto">
                <a:xfrm flipH="1">
                  <a:off x="9936163" y="7724775"/>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83" name="Line 280">
                  <a:extLst>
                    <a:ext uri="{FF2B5EF4-FFF2-40B4-BE49-F238E27FC236}">
                      <a16:creationId xmlns:a16="http://schemas.microsoft.com/office/drawing/2014/main" id="{E36A13A2-27EC-5C78-A087-64B46A60F540}"/>
                    </a:ext>
                  </a:extLst>
                </p:cNvPr>
                <p:cNvSpPr>
                  <a:spLocks noChangeShapeType="1"/>
                </p:cNvSpPr>
                <p:nvPr/>
              </p:nvSpPr>
              <p:spPr bwMode="auto">
                <a:xfrm>
                  <a:off x="9963151" y="771048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84" name="Line 281">
                  <a:extLst>
                    <a:ext uri="{FF2B5EF4-FFF2-40B4-BE49-F238E27FC236}">
                      <a16:creationId xmlns:a16="http://schemas.microsoft.com/office/drawing/2014/main" id="{CB3B6291-7028-DD73-44B4-786A15CDD9AE}"/>
                    </a:ext>
                  </a:extLst>
                </p:cNvPr>
                <p:cNvSpPr>
                  <a:spLocks noChangeShapeType="1"/>
                </p:cNvSpPr>
                <p:nvPr/>
              </p:nvSpPr>
              <p:spPr bwMode="auto">
                <a:xfrm flipH="1">
                  <a:off x="9936163" y="7737475"/>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85" name="Line 282">
                  <a:extLst>
                    <a:ext uri="{FF2B5EF4-FFF2-40B4-BE49-F238E27FC236}">
                      <a16:creationId xmlns:a16="http://schemas.microsoft.com/office/drawing/2014/main" id="{13F4AF9C-5600-99FE-ED09-902053FBEB1A}"/>
                    </a:ext>
                  </a:extLst>
                </p:cNvPr>
                <p:cNvSpPr>
                  <a:spLocks noChangeShapeType="1"/>
                </p:cNvSpPr>
                <p:nvPr/>
              </p:nvSpPr>
              <p:spPr bwMode="auto">
                <a:xfrm>
                  <a:off x="9977438" y="771048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86" name="Line 283">
                  <a:extLst>
                    <a:ext uri="{FF2B5EF4-FFF2-40B4-BE49-F238E27FC236}">
                      <a16:creationId xmlns:a16="http://schemas.microsoft.com/office/drawing/2014/main" id="{FEED7268-F46B-CB5C-7708-634C13410CA9}"/>
                    </a:ext>
                  </a:extLst>
                </p:cNvPr>
                <p:cNvSpPr>
                  <a:spLocks noChangeShapeType="1"/>
                </p:cNvSpPr>
                <p:nvPr/>
              </p:nvSpPr>
              <p:spPr bwMode="auto">
                <a:xfrm flipH="1">
                  <a:off x="9952038" y="773747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87" name="Line 284">
                  <a:extLst>
                    <a:ext uri="{FF2B5EF4-FFF2-40B4-BE49-F238E27FC236}">
                      <a16:creationId xmlns:a16="http://schemas.microsoft.com/office/drawing/2014/main" id="{519D6947-54AF-A828-5B8C-9645BE5A2989}"/>
                    </a:ext>
                  </a:extLst>
                </p:cNvPr>
                <p:cNvSpPr>
                  <a:spLocks noChangeShapeType="1"/>
                </p:cNvSpPr>
                <p:nvPr/>
              </p:nvSpPr>
              <p:spPr bwMode="auto">
                <a:xfrm>
                  <a:off x="9977438" y="7732713"/>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88" name="Line 285">
                  <a:extLst>
                    <a:ext uri="{FF2B5EF4-FFF2-40B4-BE49-F238E27FC236}">
                      <a16:creationId xmlns:a16="http://schemas.microsoft.com/office/drawing/2014/main" id="{29EABCD8-6421-0B24-0718-2B282B592E6C}"/>
                    </a:ext>
                  </a:extLst>
                </p:cNvPr>
                <p:cNvSpPr>
                  <a:spLocks noChangeShapeType="1"/>
                </p:cNvSpPr>
                <p:nvPr/>
              </p:nvSpPr>
              <p:spPr bwMode="auto">
                <a:xfrm flipH="1">
                  <a:off x="9952038" y="77597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89" name="Line 286">
                  <a:extLst>
                    <a:ext uri="{FF2B5EF4-FFF2-40B4-BE49-F238E27FC236}">
                      <a16:creationId xmlns:a16="http://schemas.microsoft.com/office/drawing/2014/main" id="{C0F4F183-C180-62DB-E7D6-80D7C7C8315B}"/>
                    </a:ext>
                  </a:extLst>
                </p:cNvPr>
                <p:cNvSpPr>
                  <a:spLocks noChangeShapeType="1"/>
                </p:cNvSpPr>
                <p:nvPr/>
              </p:nvSpPr>
              <p:spPr bwMode="auto">
                <a:xfrm>
                  <a:off x="9993313" y="7732713"/>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90" name="Line 287">
                  <a:extLst>
                    <a:ext uri="{FF2B5EF4-FFF2-40B4-BE49-F238E27FC236}">
                      <a16:creationId xmlns:a16="http://schemas.microsoft.com/office/drawing/2014/main" id="{68415D2E-7F8C-F046-F4FE-DA784072E269}"/>
                    </a:ext>
                  </a:extLst>
                </p:cNvPr>
                <p:cNvSpPr>
                  <a:spLocks noChangeShapeType="1"/>
                </p:cNvSpPr>
                <p:nvPr/>
              </p:nvSpPr>
              <p:spPr bwMode="auto">
                <a:xfrm flipH="1">
                  <a:off x="9971088" y="7759700"/>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91" name="Line 288">
                  <a:extLst>
                    <a:ext uri="{FF2B5EF4-FFF2-40B4-BE49-F238E27FC236}">
                      <a16:creationId xmlns:a16="http://schemas.microsoft.com/office/drawing/2014/main" id="{C01E975D-B9EF-C45C-6DA9-6CF3C15EC0F0}"/>
                    </a:ext>
                  </a:extLst>
                </p:cNvPr>
                <p:cNvSpPr>
                  <a:spLocks noChangeShapeType="1"/>
                </p:cNvSpPr>
                <p:nvPr/>
              </p:nvSpPr>
              <p:spPr bwMode="auto">
                <a:xfrm>
                  <a:off x="9993313" y="7743825"/>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92" name="Line 289">
                  <a:extLst>
                    <a:ext uri="{FF2B5EF4-FFF2-40B4-BE49-F238E27FC236}">
                      <a16:creationId xmlns:a16="http://schemas.microsoft.com/office/drawing/2014/main" id="{5CDFD429-9514-B955-967D-F998F2F3A363}"/>
                    </a:ext>
                  </a:extLst>
                </p:cNvPr>
                <p:cNvSpPr>
                  <a:spLocks noChangeShapeType="1"/>
                </p:cNvSpPr>
                <p:nvPr/>
              </p:nvSpPr>
              <p:spPr bwMode="auto">
                <a:xfrm flipH="1">
                  <a:off x="9971088" y="7770813"/>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93" name="Line 290">
                  <a:extLst>
                    <a:ext uri="{FF2B5EF4-FFF2-40B4-BE49-F238E27FC236}">
                      <a16:creationId xmlns:a16="http://schemas.microsoft.com/office/drawing/2014/main" id="{1808AE36-3561-9972-A1CA-F9653A1659BA}"/>
                    </a:ext>
                  </a:extLst>
                </p:cNvPr>
                <p:cNvSpPr>
                  <a:spLocks noChangeShapeType="1"/>
                </p:cNvSpPr>
                <p:nvPr/>
              </p:nvSpPr>
              <p:spPr bwMode="auto">
                <a:xfrm>
                  <a:off x="10001251" y="7743825"/>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94" name="Line 291">
                  <a:extLst>
                    <a:ext uri="{FF2B5EF4-FFF2-40B4-BE49-F238E27FC236}">
                      <a16:creationId xmlns:a16="http://schemas.microsoft.com/office/drawing/2014/main" id="{695F0A19-3776-4E0B-C6E9-901E84C7A859}"/>
                    </a:ext>
                  </a:extLst>
                </p:cNvPr>
                <p:cNvSpPr>
                  <a:spLocks noChangeShapeType="1"/>
                </p:cNvSpPr>
                <p:nvPr/>
              </p:nvSpPr>
              <p:spPr bwMode="auto">
                <a:xfrm flipH="1">
                  <a:off x="9974263" y="7770813"/>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95" name="Line 292">
                  <a:extLst>
                    <a:ext uri="{FF2B5EF4-FFF2-40B4-BE49-F238E27FC236}">
                      <a16:creationId xmlns:a16="http://schemas.microsoft.com/office/drawing/2014/main" id="{BD076B6A-B467-2FFC-1B58-D695945C3434}"/>
                    </a:ext>
                  </a:extLst>
                </p:cNvPr>
                <p:cNvSpPr>
                  <a:spLocks noChangeShapeType="1"/>
                </p:cNvSpPr>
                <p:nvPr/>
              </p:nvSpPr>
              <p:spPr bwMode="auto">
                <a:xfrm>
                  <a:off x="10007601" y="7743825"/>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96" name="Line 293">
                  <a:extLst>
                    <a:ext uri="{FF2B5EF4-FFF2-40B4-BE49-F238E27FC236}">
                      <a16:creationId xmlns:a16="http://schemas.microsoft.com/office/drawing/2014/main" id="{2412155B-6BD9-961F-CF49-288E82158887}"/>
                    </a:ext>
                  </a:extLst>
                </p:cNvPr>
                <p:cNvSpPr>
                  <a:spLocks noChangeShapeType="1"/>
                </p:cNvSpPr>
                <p:nvPr/>
              </p:nvSpPr>
              <p:spPr bwMode="auto">
                <a:xfrm flipH="1">
                  <a:off x="9982201" y="7770813"/>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97" name="Line 294">
                  <a:extLst>
                    <a:ext uri="{FF2B5EF4-FFF2-40B4-BE49-F238E27FC236}">
                      <a16:creationId xmlns:a16="http://schemas.microsoft.com/office/drawing/2014/main" id="{9CAAE2FE-7F85-B238-1A1F-24AA6D4083F2}"/>
                    </a:ext>
                  </a:extLst>
                </p:cNvPr>
                <p:cNvSpPr>
                  <a:spLocks noChangeShapeType="1"/>
                </p:cNvSpPr>
                <p:nvPr/>
              </p:nvSpPr>
              <p:spPr bwMode="auto">
                <a:xfrm>
                  <a:off x="10015538" y="7743825"/>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98" name="Line 295">
                  <a:extLst>
                    <a:ext uri="{FF2B5EF4-FFF2-40B4-BE49-F238E27FC236}">
                      <a16:creationId xmlns:a16="http://schemas.microsoft.com/office/drawing/2014/main" id="{9CED5C05-92F5-D0F5-1ED2-D3653DEF1C97}"/>
                    </a:ext>
                  </a:extLst>
                </p:cNvPr>
                <p:cNvSpPr>
                  <a:spLocks noChangeShapeType="1"/>
                </p:cNvSpPr>
                <p:nvPr/>
              </p:nvSpPr>
              <p:spPr bwMode="auto">
                <a:xfrm flipH="1">
                  <a:off x="9988551" y="7770813"/>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199" name="Line 296">
                  <a:extLst>
                    <a:ext uri="{FF2B5EF4-FFF2-40B4-BE49-F238E27FC236}">
                      <a16:creationId xmlns:a16="http://schemas.microsoft.com/office/drawing/2014/main" id="{85D9CA66-2270-B217-DACF-78E991D69B81}"/>
                    </a:ext>
                  </a:extLst>
                </p:cNvPr>
                <p:cNvSpPr>
                  <a:spLocks noChangeShapeType="1"/>
                </p:cNvSpPr>
                <p:nvPr/>
              </p:nvSpPr>
              <p:spPr bwMode="auto">
                <a:xfrm>
                  <a:off x="10072688" y="7770813"/>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00" name="Line 297">
                  <a:extLst>
                    <a:ext uri="{FF2B5EF4-FFF2-40B4-BE49-F238E27FC236}">
                      <a16:creationId xmlns:a16="http://schemas.microsoft.com/office/drawing/2014/main" id="{AD656F61-3476-E382-E498-BEA5C431D4A8}"/>
                    </a:ext>
                  </a:extLst>
                </p:cNvPr>
                <p:cNvSpPr>
                  <a:spLocks noChangeShapeType="1"/>
                </p:cNvSpPr>
                <p:nvPr/>
              </p:nvSpPr>
              <p:spPr bwMode="auto">
                <a:xfrm flipH="1">
                  <a:off x="10045701" y="77978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01" name="Line 298">
                  <a:extLst>
                    <a:ext uri="{FF2B5EF4-FFF2-40B4-BE49-F238E27FC236}">
                      <a16:creationId xmlns:a16="http://schemas.microsoft.com/office/drawing/2014/main" id="{DAFF7472-48BF-2D93-461E-90CFA9496537}"/>
                    </a:ext>
                  </a:extLst>
                </p:cNvPr>
                <p:cNvSpPr>
                  <a:spLocks noChangeShapeType="1"/>
                </p:cNvSpPr>
                <p:nvPr/>
              </p:nvSpPr>
              <p:spPr bwMode="auto">
                <a:xfrm>
                  <a:off x="10139363" y="7781925"/>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02" name="Line 299">
                  <a:extLst>
                    <a:ext uri="{FF2B5EF4-FFF2-40B4-BE49-F238E27FC236}">
                      <a16:creationId xmlns:a16="http://schemas.microsoft.com/office/drawing/2014/main" id="{0E219B38-24FA-7C1E-43EC-CD98018170AF}"/>
                    </a:ext>
                  </a:extLst>
                </p:cNvPr>
                <p:cNvSpPr>
                  <a:spLocks noChangeShapeType="1"/>
                </p:cNvSpPr>
                <p:nvPr/>
              </p:nvSpPr>
              <p:spPr bwMode="auto">
                <a:xfrm flipH="1">
                  <a:off x="10117138" y="7808913"/>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03" name="Line 300">
                  <a:extLst>
                    <a:ext uri="{FF2B5EF4-FFF2-40B4-BE49-F238E27FC236}">
                      <a16:creationId xmlns:a16="http://schemas.microsoft.com/office/drawing/2014/main" id="{F3A58110-7AB0-FC44-5B4B-7E7603749F83}"/>
                    </a:ext>
                  </a:extLst>
                </p:cNvPr>
                <p:cNvSpPr>
                  <a:spLocks noChangeShapeType="1"/>
                </p:cNvSpPr>
                <p:nvPr/>
              </p:nvSpPr>
              <p:spPr bwMode="auto">
                <a:xfrm>
                  <a:off x="10139363" y="779303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04" name="Line 301">
                  <a:extLst>
                    <a:ext uri="{FF2B5EF4-FFF2-40B4-BE49-F238E27FC236}">
                      <a16:creationId xmlns:a16="http://schemas.microsoft.com/office/drawing/2014/main" id="{BD3C624A-D30B-332D-0BF8-14CCA4B1B0BC}"/>
                    </a:ext>
                  </a:extLst>
                </p:cNvPr>
                <p:cNvSpPr>
                  <a:spLocks noChangeShapeType="1"/>
                </p:cNvSpPr>
                <p:nvPr/>
              </p:nvSpPr>
              <p:spPr bwMode="auto">
                <a:xfrm flipH="1">
                  <a:off x="10117138" y="7820025"/>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05" name="Line 302">
                  <a:extLst>
                    <a:ext uri="{FF2B5EF4-FFF2-40B4-BE49-F238E27FC236}">
                      <a16:creationId xmlns:a16="http://schemas.microsoft.com/office/drawing/2014/main" id="{0D50565F-5D5F-9404-4125-4B8DC1AE272F}"/>
                    </a:ext>
                  </a:extLst>
                </p:cNvPr>
                <p:cNvSpPr>
                  <a:spLocks noChangeShapeType="1"/>
                </p:cNvSpPr>
                <p:nvPr/>
              </p:nvSpPr>
              <p:spPr bwMode="auto">
                <a:xfrm>
                  <a:off x="10147301" y="779303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06" name="Line 303">
                  <a:extLst>
                    <a:ext uri="{FF2B5EF4-FFF2-40B4-BE49-F238E27FC236}">
                      <a16:creationId xmlns:a16="http://schemas.microsoft.com/office/drawing/2014/main" id="{AD415C9B-3C9A-C7D1-9174-983A9DA53F58}"/>
                    </a:ext>
                  </a:extLst>
                </p:cNvPr>
                <p:cNvSpPr>
                  <a:spLocks noChangeShapeType="1"/>
                </p:cNvSpPr>
                <p:nvPr/>
              </p:nvSpPr>
              <p:spPr bwMode="auto">
                <a:xfrm flipH="1">
                  <a:off x="10121901" y="782002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07" name="Line 304">
                  <a:extLst>
                    <a:ext uri="{FF2B5EF4-FFF2-40B4-BE49-F238E27FC236}">
                      <a16:creationId xmlns:a16="http://schemas.microsoft.com/office/drawing/2014/main" id="{41C1042D-2B6E-A3F6-A8D5-B77E899A8F33}"/>
                    </a:ext>
                  </a:extLst>
                </p:cNvPr>
                <p:cNvSpPr>
                  <a:spLocks noChangeShapeType="1"/>
                </p:cNvSpPr>
                <p:nvPr/>
              </p:nvSpPr>
              <p:spPr bwMode="auto">
                <a:xfrm>
                  <a:off x="10147301" y="780891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08" name="Line 305">
                  <a:extLst>
                    <a:ext uri="{FF2B5EF4-FFF2-40B4-BE49-F238E27FC236}">
                      <a16:creationId xmlns:a16="http://schemas.microsoft.com/office/drawing/2014/main" id="{68D74FEB-2680-E32C-726B-184FA5881A5E}"/>
                    </a:ext>
                  </a:extLst>
                </p:cNvPr>
                <p:cNvSpPr>
                  <a:spLocks noChangeShapeType="1"/>
                </p:cNvSpPr>
                <p:nvPr/>
              </p:nvSpPr>
              <p:spPr bwMode="auto">
                <a:xfrm flipH="1">
                  <a:off x="10121901" y="7834313"/>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09" name="Line 306">
                  <a:extLst>
                    <a:ext uri="{FF2B5EF4-FFF2-40B4-BE49-F238E27FC236}">
                      <a16:creationId xmlns:a16="http://schemas.microsoft.com/office/drawing/2014/main" id="{73E4AC53-FF96-BE8F-F511-21F465B6E732}"/>
                    </a:ext>
                  </a:extLst>
                </p:cNvPr>
                <p:cNvSpPr>
                  <a:spLocks noChangeShapeType="1"/>
                </p:cNvSpPr>
                <p:nvPr/>
              </p:nvSpPr>
              <p:spPr bwMode="auto">
                <a:xfrm>
                  <a:off x="10155238" y="780891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10" name="Line 307">
                  <a:extLst>
                    <a:ext uri="{FF2B5EF4-FFF2-40B4-BE49-F238E27FC236}">
                      <a16:creationId xmlns:a16="http://schemas.microsoft.com/office/drawing/2014/main" id="{6BBA2BAB-BD12-E4AE-330F-822181D6F318}"/>
                    </a:ext>
                  </a:extLst>
                </p:cNvPr>
                <p:cNvSpPr>
                  <a:spLocks noChangeShapeType="1"/>
                </p:cNvSpPr>
                <p:nvPr/>
              </p:nvSpPr>
              <p:spPr bwMode="auto">
                <a:xfrm flipH="1">
                  <a:off x="10128251" y="7834313"/>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11" name="Line 308">
                  <a:extLst>
                    <a:ext uri="{FF2B5EF4-FFF2-40B4-BE49-F238E27FC236}">
                      <a16:creationId xmlns:a16="http://schemas.microsoft.com/office/drawing/2014/main" id="{A163C3F7-0A50-81E1-D08F-2A2F133A10AC}"/>
                    </a:ext>
                  </a:extLst>
                </p:cNvPr>
                <p:cNvSpPr>
                  <a:spLocks noChangeShapeType="1"/>
                </p:cNvSpPr>
                <p:nvPr/>
              </p:nvSpPr>
              <p:spPr bwMode="auto">
                <a:xfrm>
                  <a:off x="10163176" y="780891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12" name="Line 309">
                  <a:extLst>
                    <a:ext uri="{FF2B5EF4-FFF2-40B4-BE49-F238E27FC236}">
                      <a16:creationId xmlns:a16="http://schemas.microsoft.com/office/drawing/2014/main" id="{C8AF720D-4085-352E-6022-2A96605D2557}"/>
                    </a:ext>
                  </a:extLst>
                </p:cNvPr>
                <p:cNvSpPr>
                  <a:spLocks noChangeShapeType="1"/>
                </p:cNvSpPr>
                <p:nvPr/>
              </p:nvSpPr>
              <p:spPr bwMode="auto">
                <a:xfrm flipH="1">
                  <a:off x="10136188" y="7834313"/>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13" name="Line 310">
                  <a:extLst>
                    <a:ext uri="{FF2B5EF4-FFF2-40B4-BE49-F238E27FC236}">
                      <a16:creationId xmlns:a16="http://schemas.microsoft.com/office/drawing/2014/main" id="{76F2BA66-4FC6-CFC3-FD46-2C11A732D64C}"/>
                    </a:ext>
                  </a:extLst>
                </p:cNvPr>
                <p:cNvSpPr>
                  <a:spLocks noChangeShapeType="1"/>
                </p:cNvSpPr>
                <p:nvPr/>
              </p:nvSpPr>
              <p:spPr bwMode="auto">
                <a:xfrm>
                  <a:off x="10163176" y="78279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14" name="Line 311">
                  <a:extLst>
                    <a:ext uri="{FF2B5EF4-FFF2-40B4-BE49-F238E27FC236}">
                      <a16:creationId xmlns:a16="http://schemas.microsoft.com/office/drawing/2014/main" id="{66CFC7F4-1D00-ED6E-F5E4-BE4060EDA9CB}"/>
                    </a:ext>
                  </a:extLst>
                </p:cNvPr>
                <p:cNvSpPr>
                  <a:spLocks noChangeShapeType="1"/>
                </p:cNvSpPr>
                <p:nvPr/>
              </p:nvSpPr>
              <p:spPr bwMode="auto">
                <a:xfrm flipH="1">
                  <a:off x="10136188" y="7853363"/>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15" name="Line 312">
                  <a:extLst>
                    <a:ext uri="{FF2B5EF4-FFF2-40B4-BE49-F238E27FC236}">
                      <a16:creationId xmlns:a16="http://schemas.microsoft.com/office/drawing/2014/main" id="{AEA7839F-233C-7E58-0E80-FEF3E63F02DA}"/>
                    </a:ext>
                  </a:extLst>
                </p:cNvPr>
                <p:cNvSpPr>
                  <a:spLocks noChangeShapeType="1"/>
                </p:cNvSpPr>
                <p:nvPr/>
              </p:nvSpPr>
              <p:spPr bwMode="auto">
                <a:xfrm>
                  <a:off x="10174288" y="78279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16" name="Line 313">
                  <a:extLst>
                    <a:ext uri="{FF2B5EF4-FFF2-40B4-BE49-F238E27FC236}">
                      <a16:creationId xmlns:a16="http://schemas.microsoft.com/office/drawing/2014/main" id="{813150E1-EE12-AFD1-680C-E0E6E889C9CA}"/>
                    </a:ext>
                  </a:extLst>
                </p:cNvPr>
                <p:cNvSpPr>
                  <a:spLocks noChangeShapeType="1"/>
                </p:cNvSpPr>
                <p:nvPr/>
              </p:nvSpPr>
              <p:spPr bwMode="auto">
                <a:xfrm flipH="1">
                  <a:off x="10152063" y="7853363"/>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17" name="Line 314">
                  <a:extLst>
                    <a:ext uri="{FF2B5EF4-FFF2-40B4-BE49-F238E27FC236}">
                      <a16:creationId xmlns:a16="http://schemas.microsoft.com/office/drawing/2014/main" id="{DCA10664-A43D-FCA6-4886-449975BE075B}"/>
                    </a:ext>
                  </a:extLst>
                </p:cNvPr>
                <p:cNvSpPr>
                  <a:spLocks noChangeShapeType="1"/>
                </p:cNvSpPr>
                <p:nvPr/>
              </p:nvSpPr>
              <p:spPr bwMode="auto">
                <a:xfrm>
                  <a:off x="10174288" y="7842250"/>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18" name="Line 315">
                  <a:extLst>
                    <a:ext uri="{FF2B5EF4-FFF2-40B4-BE49-F238E27FC236}">
                      <a16:creationId xmlns:a16="http://schemas.microsoft.com/office/drawing/2014/main" id="{8CAAFDD4-570E-3656-CE8B-3442A98AF4A3}"/>
                    </a:ext>
                  </a:extLst>
                </p:cNvPr>
                <p:cNvSpPr>
                  <a:spLocks noChangeShapeType="1"/>
                </p:cNvSpPr>
                <p:nvPr/>
              </p:nvSpPr>
              <p:spPr bwMode="auto">
                <a:xfrm flipH="1">
                  <a:off x="10152063" y="7869238"/>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19" name="Line 316">
                  <a:extLst>
                    <a:ext uri="{FF2B5EF4-FFF2-40B4-BE49-F238E27FC236}">
                      <a16:creationId xmlns:a16="http://schemas.microsoft.com/office/drawing/2014/main" id="{46EEB810-C598-4BAE-B058-F91E98A40BFE}"/>
                    </a:ext>
                  </a:extLst>
                </p:cNvPr>
                <p:cNvSpPr>
                  <a:spLocks noChangeShapeType="1"/>
                </p:cNvSpPr>
                <p:nvPr/>
              </p:nvSpPr>
              <p:spPr bwMode="auto">
                <a:xfrm>
                  <a:off x="10182226" y="7842250"/>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20" name="Line 317">
                  <a:extLst>
                    <a:ext uri="{FF2B5EF4-FFF2-40B4-BE49-F238E27FC236}">
                      <a16:creationId xmlns:a16="http://schemas.microsoft.com/office/drawing/2014/main" id="{B9E43036-8931-359A-91ED-B0828CA0142F}"/>
                    </a:ext>
                  </a:extLst>
                </p:cNvPr>
                <p:cNvSpPr>
                  <a:spLocks noChangeShapeType="1"/>
                </p:cNvSpPr>
                <p:nvPr/>
              </p:nvSpPr>
              <p:spPr bwMode="auto">
                <a:xfrm flipH="1">
                  <a:off x="10158413" y="7869238"/>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21" name="Line 318">
                  <a:extLst>
                    <a:ext uri="{FF2B5EF4-FFF2-40B4-BE49-F238E27FC236}">
                      <a16:creationId xmlns:a16="http://schemas.microsoft.com/office/drawing/2014/main" id="{45AE3D20-8C85-7F0D-BC46-76F5534D1E6D}"/>
                    </a:ext>
                  </a:extLst>
                </p:cNvPr>
                <p:cNvSpPr>
                  <a:spLocks noChangeShapeType="1"/>
                </p:cNvSpPr>
                <p:nvPr/>
              </p:nvSpPr>
              <p:spPr bwMode="auto">
                <a:xfrm>
                  <a:off x="10188576" y="7872413"/>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22" name="Line 319">
                  <a:extLst>
                    <a:ext uri="{FF2B5EF4-FFF2-40B4-BE49-F238E27FC236}">
                      <a16:creationId xmlns:a16="http://schemas.microsoft.com/office/drawing/2014/main" id="{19DB6EDA-2F02-6257-D4EB-D2E2FCA46064}"/>
                    </a:ext>
                  </a:extLst>
                </p:cNvPr>
                <p:cNvSpPr>
                  <a:spLocks noChangeShapeType="1"/>
                </p:cNvSpPr>
                <p:nvPr/>
              </p:nvSpPr>
              <p:spPr bwMode="auto">
                <a:xfrm flipH="1">
                  <a:off x="10163176" y="7899400"/>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23" name="Line 320">
                  <a:extLst>
                    <a:ext uri="{FF2B5EF4-FFF2-40B4-BE49-F238E27FC236}">
                      <a16:creationId xmlns:a16="http://schemas.microsoft.com/office/drawing/2014/main" id="{6439885F-2BA1-48F4-32B3-AE3FFD4C51DD}"/>
                    </a:ext>
                  </a:extLst>
                </p:cNvPr>
                <p:cNvSpPr>
                  <a:spLocks noChangeShapeType="1"/>
                </p:cNvSpPr>
                <p:nvPr/>
              </p:nvSpPr>
              <p:spPr bwMode="auto">
                <a:xfrm>
                  <a:off x="10193338" y="7872413"/>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24" name="Line 321">
                  <a:extLst>
                    <a:ext uri="{FF2B5EF4-FFF2-40B4-BE49-F238E27FC236}">
                      <a16:creationId xmlns:a16="http://schemas.microsoft.com/office/drawing/2014/main" id="{6112E19E-44E9-A8AE-5827-722229A4CFCA}"/>
                    </a:ext>
                  </a:extLst>
                </p:cNvPr>
                <p:cNvSpPr>
                  <a:spLocks noChangeShapeType="1"/>
                </p:cNvSpPr>
                <p:nvPr/>
              </p:nvSpPr>
              <p:spPr bwMode="auto">
                <a:xfrm flipH="1">
                  <a:off x="10166351" y="78994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25" name="Line 322">
                  <a:extLst>
                    <a:ext uri="{FF2B5EF4-FFF2-40B4-BE49-F238E27FC236}">
                      <a16:creationId xmlns:a16="http://schemas.microsoft.com/office/drawing/2014/main" id="{BEEAED42-3C8B-E517-32C3-E45C9A032C5D}"/>
                    </a:ext>
                  </a:extLst>
                </p:cNvPr>
                <p:cNvSpPr>
                  <a:spLocks noChangeShapeType="1"/>
                </p:cNvSpPr>
                <p:nvPr/>
              </p:nvSpPr>
              <p:spPr bwMode="auto">
                <a:xfrm>
                  <a:off x="10207626" y="7918450"/>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26" name="Line 323">
                  <a:extLst>
                    <a:ext uri="{FF2B5EF4-FFF2-40B4-BE49-F238E27FC236}">
                      <a16:creationId xmlns:a16="http://schemas.microsoft.com/office/drawing/2014/main" id="{0DF741CB-C47B-506B-59B9-313D66431CDF}"/>
                    </a:ext>
                  </a:extLst>
                </p:cNvPr>
                <p:cNvSpPr>
                  <a:spLocks noChangeShapeType="1"/>
                </p:cNvSpPr>
                <p:nvPr/>
              </p:nvSpPr>
              <p:spPr bwMode="auto">
                <a:xfrm flipH="1">
                  <a:off x="10182226" y="794385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27" name="Line 324">
                  <a:extLst>
                    <a:ext uri="{FF2B5EF4-FFF2-40B4-BE49-F238E27FC236}">
                      <a16:creationId xmlns:a16="http://schemas.microsoft.com/office/drawing/2014/main" id="{B748D3EB-2904-71D8-0436-7681FEB2C571}"/>
                    </a:ext>
                  </a:extLst>
                </p:cNvPr>
                <p:cNvSpPr>
                  <a:spLocks noChangeShapeType="1"/>
                </p:cNvSpPr>
                <p:nvPr/>
              </p:nvSpPr>
              <p:spPr bwMode="auto">
                <a:xfrm>
                  <a:off x="10215563" y="7918450"/>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28" name="Line 325">
                  <a:extLst>
                    <a:ext uri="{FF2B5EF4-FFF2-40B4-BE49-F238E27FC236}">
                      <a16:creationId xmlns:a16="http://schemas.microsoft.com/office/drawing/2014/main" id="{C6EF9DFC-7B64-5F9A-2F16-3433C5B7F2FC}"/>
                    </a:ext>
                  </a:extLst>
                </p:cNvPr>
                <p:cNvSpPr>
                  <a:spLocks noChangeShapeType="1"/>
                </p:cNvSpPr>
                <p:nvPr/>
              </p:nvSpPr>
              <p:spPr bwMode="auto">
                <a:xfrm flipH="1">
                  <a:off x="10188576" y="7943850"/>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29" name="Line 326">
                  <a:extLst>
                    <a:ext uri="{FF2B5EF4-FFF2-40B4-BE49-F238E27FC236}">
                      <a16:creationId xmlns:a16="http://schemas.microsoft.com/office/drawing/2014/main" id="{EBB018A4-FE20-BE4F-1A7B-53F9D3271B26}"/>
                    </a:ext>
                  </a:extLst>
                </p:cNvPr>
                <p:cNvSpPr>
                  <a:spLocks noChangeShapeType="1"/>
                </p:cNvSpPr>
                <p:nvPr/>
              </p:nvSpPr>
              <p:spPr bwMode="auto">
                <a:xfrm>
                  <a:off x="10237788" y="7937500"/>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30" name="Line 327">
                  <a:extLst>
                    <a:ext uri="{FF2B5EF4-FFF2-40B4-BE49-F238E27FC236}">
                      <a16:creationId xmlns:a16="http://schemas.microsoft.com/office/drawing/2014/main" id="{ACDFFBC6-FAAA-142F-CEA8-1E6E7ECF5356}"/>
                    </a:ext>
                  </a:extLst>
                </p:cNvPr>
                <p:cNvSpPr>
                  <a:spLocks noChangeShapeType="1"/>
                </p:cNvSpPr>
                <p:nvPr/>
              </p:nvSpPr>
              <p:spPr bwMode="auto">
                <a:xfrm flipH="1">
                  <a:off x="10212388" y="79629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31" name="Line 328">
                  <a:extLst>
                    <a:ext uri="{FF2B5EF4-FFF2-40B4-BE49-F238E27FC236}">
                      <a16:creationId xmlns:a16="http://schemas.microsoft.com/office/drawing/2014/main" id="{600EEEDE-109F-D69B-14AB-E10200F0E4D7}"/>
                    </a:ext>
                  </a:extLst>
                </p:cNvPr>
                <p:cNvSpPr>
                  <a:spLocks noChangeShapeType="1"/>
                </p:cNvSpPr>
                <p:nvPr/>
              </p:nvSpPr>
              <p:spPr bwMode="auto">
                <a:xfrm>
                  <a:off x="10253663" y="7937500"/>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32" name="Line 329">
                  <a:extLst>
                    <a:ext uri="{FF2B5EF4-FFF2-40B4-BE49-F238E27FC236}">
                      <a16:creationId xmlns:a16="http://schemas.microsoft.com/office/drawing/2014/main" id="{575D2536-7B3C-77D8-BD55-E864C49A650B}"/>
                    </a:ext>
                  </a:extLst>
                </p:cNvPr>
                <p:cNvSpPr>
                  <a:spLocks noChangeShapeType="1"/>
                </p:cNvSpPr>
                <p:nvPr/>
              </p:nvSpPr>
              <p:spPr bwMode="auto">
                <a:xfrm flipH="1">
                  <a:off x="10229851" y="7962900"/>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33" name="Line 330">
                  <a:extLst>
                    <a:ext uri="{FF2B5EF4-FFF2-40B4-BE49-F238E27FC236}">
                      <a16:creationId xmlns:a16="http://schemas.microsoft.com/office/drawing/2014/main" id="{0ED50011-6B20-704B-E21B-E00784BD0B67}"/>
                    </a:ext>
                  </a:extLst>
                </p:cNvPr>
                <p:cNvSpPr>
                  <a:spLocks noChangeShapeType="1"/>
                </p:cNvSpPr>
                <p:nvPr/>
              </p:nvSpPr>
              <p:spPr bwMode="auto">
                <a:xfrm>
                  <a:off x="10385426" y="8023225"/>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34" name="Line 331">
                  <a:extLst>
                    <a:ext uri="{FF2B5EF4-FFF2-40B4-BE49-F238E27FC236}">
                      <a16:creationId xmlns:a16="http://schemas.microsoft.com/office/drawing/2014/main" id="{29AFC4FC-1395-172B-7C64-EDC80EF10D46}"/>
                    </a:ext>
                  </a:extLst>
                </p:cNvPr>
                <p:cNvSpPr>
                  <a:spLocks noChangeShapeType="1"/>
                </p:cNvSpPr>
                <p:nvPr/>
              </p:nvSpPr>
              <p:spPr bwMode="auto">
                <a:xfrm flipH="1">
                  <a:off x="10358438" y="8050213"/>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35" name="Line 332">
                  <a:extLst>
                    <a:ext uri="{FF2B5EF4-FFF2-40B4-BE49-F238E27FC236}">
                      <a16:creationId xmlns:a16="http://schemas.microsoft.com/office/drawing/2014/main" id="{F05D890E-7C7E-0109-6BBE-2D8BEF2E6566}"/>
                    </a:ext>
                  </a:extLst>
                </p:cNvPr>
                <p:cNvSpPr>
                  <a:spLocks noChangeShapeType="1"/>
                </p:cNvSpPr>
                <p:nvPr/>
              </p:nvSpPr>
              <p:spPr bwMode="auto">
                <a:xfrm>
                  <a:off x="10396538" y="80470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36" name="Line 333">
                  <a:extLst>
                    <a:ext uri="{FF2B5EF4-FFF2-40B4-BE49-F238E27FC236}">
                      <a16:creationId xmlns:a16="http://schemas.microsoft.com/office/drawing/2014/main" id="{615C0ECE-711F-DEAC-0791-BCCA919EFB7D}"/>
                    </a:ext>
                  </a:extLst>
                </p:cNvPr>
                <p:cNvSpPr>
                  <a:spLocks noChangeShapeType="1"/>
                </p:cNvSpPr>
                <p:nvPr/>
              </p:nvSpPr>
              <p:spPr bwMode="auto">
                <a:xfrm flipH="1">
                  <a:off x="10374313" y="8072438"/>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37" name="Line 334">
                  <a:extLst>
                    <a:ext uri="{FF2B5EF4-FFF2-40B4-BE49-F238E27FC236}">
                      <a16:creationId xmlns:a16="http://schemas.microsoft.com/office/drawing/2014/main" id="{8E5F12DE-4F8A-60F5-1B7B-833015DDF5A9}"/>
                    </a:ext>
                  </a:extLst>
                </p:cNvPr>
                <p:cNvSpPr>
                  <a:spLocks noChangeShapeType="1"/>
                </p:cNvSpPr>
                <p:nvPr/>
              </p:nvSpPr>
              <p:spPr bwMode="auto">
                <a:xfrm>
                  <a:off x="10404476" y="80470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38" name="Line 335">
                  <a:extLst>
                    <a:ext uri="{FF2B5EF4-FFF2-40B4-BE49-F238E27FC236}">
                      <a16:creationId xmlns:a16="http://schemas.microsoft.com/office/drawing/2014/main" id="{8F5E83A7-A8CE-8039-012E-8B48F7ABB3FD}"/>
                    </a:ext>
                  </a:extLst>
                </p:cNvPr>
                <p:cNvSpPr>
                  <a:spLocks noChangeShapeType="1"/>
                </p:cNvSpPr>
                <p:nvPr/>
              </p:nvSpPr>
              <p:spPr bwMode="auto">
                <a:xfrm flipH="1">
                  <a:off x="10377488" y="80724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39" name="Line 336">
                  <a:extLst>
                    <a:ext uri="{FF2B5EF4-FFF2-40B4-BE49-F238E27FC236}">
                      <a16:creationId xmlns:a16="http://schemas.microsoft.com/office/drawing/2014/main" id="{7F53F0D0-D7A9-A493-24E3-105C596C8DA3}"/>
                    </a:ext>
                  </a:extLst>
                </p:cNvPr>
                <p:cNvSpPr>
                  <a:spLocks noChangeShapeType="1"/>
                </p:cNvSpPr>
                <p:nvPr/>
              </p:nvSpPr>
              <p:spPr bwMode="auto">
                <a:xfrm>
                  <a:off x="10407651" y="80470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40" name="Line 337">
                  <a:extLst>
                    <a:ext uri="{FF2B5EF4-FFF2-40B4-BE49-F238E27FC236}">
                      <a16:creationId xmlns:a16="http://schemas.microsoft.com/office/drawing/2014/main" id="{058F6579-DA5E-42BE-0DE2-0C58335C26EF}"/>
                    </a:ext>
                  </a:extLst>
                </p:cNvPr>
                <p:cNvSpPr>
                  <a:spLocks noChangeShapeType="1"/>
                </p:cNvSpPr>
                <p:nvPr/>
              </p:nvSpPr>
              <p:spPr bwMode="auto">
                <a:xfrm flipH="1">
                  <a:off x="10380663" y="8072438"/>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41" name="Line 338">
                  <a:extLst>
                    <a:ext uri="{FF2B5EF4-FFF2-40B4-BE49-F238E27FC236}">
                      <a16:creationId xmlns:a16="http://schemas.microsoft.com/office/drawing/2014/main" id="{C344EA68-2F3A-5842-D781-3BA59FB8629D}"/>
                    </a:ext>
                  </a:extLst>
                </p:cNvPr>
                <p:cNvSpPr>
                  <a:spLocks noChangeShapeType="1"/>
                </p:cNvSpPr>
                <p:nvPr/>
              </p:nvSpPr>
              <p:spPr bwMode="auto">
                <a:xfrm>
                  <a:off x="10415588" y="80470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42" name="Line 339">
                  <a:extLst>
                    <a:ext uri="{FF2B5EF4-FFF2-40B4-BE49-F238E27FC236}">
                      <a16:creationId xmlns:a16="http://schemas.microsoft.com/office/drawing/2014/main" id="{616FE374-78C0-320A-82D7-EFA7D43FB1AB}"/>
                    </a:ext>
                  </a:extLst>
                </p:cNvPr>
                <p:cNvSpPr>
                  <a:spLocks noChangeShapeType="1"/>
                </p:cNvSpPr>
                <p:nvPr/>
              </p:nvSpPr>
              <p:spPr bwMode="auto">
                <a:xfrm flipH="1">
                  <a:off x="10388601" y="80724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43" name="Line 340">
                  <a:extLst>
                    <a:ext uri="{FF2B5EF4-FFF2-40B4-BE49-F238E27FC236}">
                      <a16:creationId xmlns:a16="http://schemas.microsoft.com/office/drawing/2014/main" id="{81672D70-3298-95E1-06C4-97EEAD60A148}"/>
                    </a:ext>
                  </a:extLst>
                </p:cNvPr>
                <p:cNvSpPr>
                  <a:spLocks noChangeShapeType="1"/>
                </p:cNvSpPr>
                <p:nvPr/>
              </p:nvSpPr>
              <p:spPr bwMode="auto">
                <a:xfrm>
                  <a:off x="10421938" y="80470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44" name="Line 341">
                  <a:extLst>
                    <a:ext uri="{FF2B5EF4-FFF2-40B4-BE49-F238E27FC236}">
                      <a16:creationId xmlns:a16="http://schemas.microsoft.com/office/drawing/2014/main" id="{992FAEB1-A493-2D9A-2154-FBFF420E76D4}"/>
                    </a:ext>
                  </a:extLst>
                </p:cNvPr>
                <p:cNvSpPr>
                  <a:spLocks noChangeShapeType="1"/>
                </p:cNvSpPr>
                <p:nvPr/>
              </p:nvSpPr>
              <p:spPr bwMode="auto">
                <a:xfrm flipH="1">
                  <a:off x="10396538" y="80724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45" name="Line 342">
                  <a:extLst>
                    <a:ext uri="{FF2B5EF4-FFF2-40B4-BE49-F238E27FC236}">
                      <a16:creationId xmlns:a16="http://schemas.microsoft.com/office/drawing/2014/main" id="{A0F83533-D776-5C5D-5F39-58432FEE919D}"/>
                    </a:ext>
                  </a:extLst>
                </p:cNvPr>
                <p:cNvSpPr>
                  <a:spLocks noChangeShapeType="1"/>
                </p:cNvSpPr>
                <p:nvPr/>
              </p:nvSpPr>
              <p:spPr bwMode="auto">
                <a:xfrm>
                  <a:off x="10421938" y="8083550"/>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46" name="Line 343">
                  <a:extLst>
                    <a:ext uri="{FF2B5EF4-FFF2-40B4-BE49-F238E27FC236}">
                      <a16:creationId xmlns:a16="http://schemas.microsoft.com/office/drawing/2014/main" id="{6B1AD804-70C0-DF1E-321A-548DEAB2426E}"/>
                    </a:ext>
                  </a:extLst>
                </p:cNvPr>
                <p:cNvSpPr>
                  <a:spLocks noChangeShapeType="1"/>
                </p:cNvSpPr>
                <p:nvPr/>
              </p:nvSpPr>
              <p:spPr bwMode="auto">
                <a:xfrm flipH="1">
                  <a:off x="10396538" y="81105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47" name="Line 344">
                  <a:extLst>
                    <a:ext uri="{FF2B5EF4-FFF2-40B4-BE49-F238E27FC236}">
                      <a16:creationId xmlns:a16="http://schemas.microsoft.com/office/drawing/2014/main" id="{7E0B82C7-874D-F800-B4BD-40298159B4D6}"/>
                    </a:ext>
                  </a:extLst>
                </p:cNvPr>
                <p:cNvSpPr>
                  <a:spLocks noChangeShapeType="1"/>
                </p:cNvSpPr>
                <p:nvPr/>
              </p:nvSpPr>
              <p:spPr bwMode="auto">
                <a:xfrm>
                  <a:off x="10429876" y="8083550"/>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48" name="Line 345">
                  <a:extLst>
                    <a:ext uri="{FF2B5EF4-FFF2-40B4-BE49-F238E27FC236}">
                      <a16:creationId xmlns:a16="http://schemas.microsoft.com/office/drawing/2014/main" id="{D6AC2CFF-DFE5-A9BD-0AF3-8058BC26B678}"/>
                    </a:ext>
                  </a:extLst>
                </p:cNvPr>
                <p:cNvSpPr>
                  <a:spLocks noChangeShapeType="1"/>
                </p:cNvSpPr>
                <p:nvPr/>
              </p:nvSpPr>
              <p:spPr bwMode="auto">
                <a:xfrm flipH="1">
                  <a:off x="10404476" y="81105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49" name="Line 346">
                  <a:extLst>
                    <a:ext uri="{FF2B5EF4-FFF2-40B4-BE49-F238E27FC236}">
                      <a16:creationId xmlns:a16="http://schemas.microsoft.com/office/drawing/2014/main" id="{36829BE5-06B4-467E-38E4-E39CCAEBA8D8}"/>
                    </a:ext>
                  </a:extLst>
                </p:cNvPr>
                <p:cNvSpPr>
                  <a:spLocks noChangeShapeType="1"/>
                </p:cNvSpPr>
                <p:nvPr/>
              </p:nvSpPr>
              <p:spPr bwMode="auto">
                <a:xfrm>
                  <a:off x="10437813" y="8118475"/>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50" name="Line 347">
                  <a:extLst>
                    <a:ext uri="{FF2B5EF4-FFF2-40B4-BE49-F238E27FC236}">
                      <a16:creationId xmlns:a16="http://schemas.microsoft.com/office/drawing/2014/main" id="{7823FBB5-E172-FC32-F488-E9B5D66A3D79}"/>
                    </a:ext>
                  </a:extLst>
                </p:cNvPr>
                <p:cNvSpPr>
                  <a:spLocks noChangeShapeType="1"/>
                </p:cNvSpPr>
                <p:nvPr/>
              </p:nvSpPr>
              <p:spPr bwMode="auto">
                <a:xfrm flipH="1">
                  <a:off x="10410826" y="8140700"/>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51" name="Line 348">
                  <a:extLst>
                    <a:ext uri="{FF2B5EF4-FFF2-40B4-BE49-F238E27FC236}">
                      <a16:creationId xmlns:a16="http://schemas.microsoft.com/office/drawing/2014/main" id="{5588BCF2-46CB-B27C-61FE-FD3A221071ED}"/>
                    </a:ext>
                  </a:extLst>
                </p:cNvPr>
                <p:cNvSpPr>
                  <a:spLocks noChangeShapeType="1"/>
                </p:cNvSpPr>
                <p:nvPr/>
              </p:nvSpPr>
              <p:spPr bwMode="auto">
                <a:xfrm>
                  <a:off x="10452101" y="8118475"/>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52" name="Line 349">
                  <a:extLst>
                    <a:ext uri="{FF2B5EF4-FFF2-40B4-BE49-F238E27FC236}">
                      <a16:creationId xmlns:a16="http://schemas.microsoft.com/office/drawing/2014/main" id="{6A1DCEEF-84B5-2112-9AAA-9C29D9504A09}"/>
                    </a:ext>
                  </a:extLst>
                </p:cNvPr>
                <p:cNvSpPr>
                  <a:spLocks noChangeShapeType="1"/>
                </p:cNvSpPr>
                <p:nvPr/>
              </p:nvSpPr>
              <p:spPr bwMode="auto">
                <a:xfrm flipH="1">
                  <a:off x="10426701" y="81407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53" name="Line 350">
                  <a:extLst>
                    <a:ext uri="{FF2B5EF4-FFF2-40B4-BE49-F238E27FC236}">
                      <a16:creationId xmlns:a16="http://schemas.microsoft.com/office/drawing/2014/main" id="{03515D9D-3A13-72CB-4AAB-577FDE45CFC3}"/>
                    </a:ext>
                  </a:extLst>
                </p:cNvPr>
                <p:cNvSpPr>
                  <a:spLocks noChangeShapeType="1"/>
                </p:cNvSpPr>
                <p:nvPr/>
              </p:nvSpPr>
              <p:spPr bwMode="auto">
                <a:xfrm>
                  <a:off x="10648951" y="8118475"/>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54" name="Line 351">
                  <a:extLst>
                    <a:ext uri="{FF2B5EF4-FFF2-40B4-BE49-F238E27FC236}">
                      <a16:creationId xmlns:a16="http://schemas.microsoft.com/office/drawing/2014/main" id="{8D2DD9F2-4762-497D-7E07-A8A1F2AAA927}"/>
                    </a:ext>
                  </a:extLst>
                </p:cNvPr>
                <p:cNvSpPr>
                  <a:spLocks noChangeShapeType="1"/>
                </p:cNvSpPr>
                <p:nvPr/>
              </p:nvSpPr>
              <p:spPr bwMode="auto">
                <a:xfrm flipH="1">
                  <a:off x="10621963" y="81407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55" name="Line 352">
                  <a:extLst>
                    <a:ext uri="{FF2B5EF4-FFF2-40B4-BE49-F238E27FC236}">
                      <a16:creationId xmlns:a16="http://schemas.microsoft.com/office/drawing/2014/main" id="{1618E5ED-47AD-48DE-A639-9536D6A988AA}"/>
                    </a:ext>
                  </a:extLst>
                </p:cNvPr>
                <p:cNvSpPr>
                  <a:spLocks noChangeShapeType="1"/>
                </p:cNvSpPr>
                <p:nvPr/>
              </p:nvSpPr>
              <p:spPr bwMode="auto">
                <a:xfrm>
                  <a:off x="10671176" y="81486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56" name="Line 353">
                  <a:extLst>
                    <a:ext uri="{FF2B5EF4-FFF2-40B4-BE49-F238E27FC236}">
                      <a16:creationId xmlns:a16="http://schemas.microsoft.com/office/drawing/2014/main" id="{212C9BAF-90C0-2A28-525C-148DB85E671A}"/>
                    </a:ext>
                  </a:extLst>
                </p:cNvPr>
                <p:cNvSpPr>
                  <a:spLocks noChangeShapeType="1"/>
                </p:cNvSpPr>
                <p:nvPr/>
              </p:nvSpPr>
              <p:spPr bwMode="auto">
                <a:xfrm flipH="1">
                  <a:off x="10644188" y="8174038"/>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57" name="Line 354">
                  <a:extLst>
                    <a:ext uri="{FF2B5EF4-FFF2-40B4-BE49-F238E27FC236}">
                      <a16:creationId xmlns:a16="http://schemas.microsoft.com/office/drawing/2014/main" id="{F6D38D3E-E019-6585-50C5-D447938F7D82}"/>
                    </a:ext>
                  </a:extLst>
                </p:cNvPr>
                <p:cNvSpPr>
                  <a:spLocks noChangeShapeType="1"/>
                </p:cNvSpPr>
                <p:nvPr/>
              </p:nvSpPr>
              <p:spPr bwMode="auto">
                <a:xfrm>
                  <a:off x="10747376" y="81486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58" name="Line 355">
                  <a:extLst>
                    <a:ext uri="{FF2B5EF4-FFF2-40B4-BE49-F238E27FC236}">
                      <a16:creationId xmlns:a16="http://schemas.microsoft.com/office/drawing/2014/main" id="{45DB7DA9-BA9A-7659-212B-AC55DAF2CB3C}"/>
                    </a:ext>
                  </a:extLst>
                </p:cNvPr>
                <p:cNvSpPr>
                  <a:spLocks noChangeShapeType="1"/>
                </p:cNvSpPr>
                <p:nvPr/>
              </p:nvSpPr>
              <p:spPr bwMode="auto">
                <a:xfrm flipH="1">
                  <a:off x="10723563" y="8174038"/>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59" name="Line 356">
                  <a:extLst>
                    <a:ext uri="{FF2B5EF4-FFF2-40B4-BE49-F238E27FC236}">
                      <a16:creationId xmlns:a16="http://schemas.microsoft.com/office/drawing/2014/main" id="{C34E76AA-6672-C30A-7652-0E33887A1E4C}"/>
                    </a:ext>
                  </a:extLst>
                </p:cNvPr>
                <p:cNvSpPr>
                  <a:spLocks noChangeShapeType="1"/>
                </p:cNvSpPr>
                <p:nvPr/>
              </p:nvSpPr>
              <p:spPr bwMode="auto">
                <a:xfrm>
                  <a:off x="10753726" y="81486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60" name="Line 357">
                  <a:extLst>
                    <a:ext uri="{FF2B5EF4-FFF2-40B4-BE49-F238E27FC236}">
                      <a16:creationId xmlns:a16="http://schemas.microsoft.com/office/drawing/2014/main" id="{69184493-1984-B8B3-EBD0-B849B845D613}"/>
                    </a:ext>
                  </a:extLst>
                </p:cNvPr>
                <p:cNvSpPr>
                  <a:spLocks noChangeShapeType="1"/>
                </p:cNvSpPr>
                <p:nvPr/>
              </p:nvSpPr>
              <p:spPr bwMode="auto">
                <a:xfrm flipH="1">
                  <a:off x="10728326" y="81740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61" name="Line 358">
                  <a:extLst>
                    <a:ext uri="{FF2B5EF4-FFF2-40B4-BE49-F238E27FC236}">
                      <a16:creationId xmlns:a16="http://schemas.microsoft.com/office/drawing/2014/main" id="{E4D3BA21-46BC-94EE-2BC7-C7ED3308A293}"/>
                    </a:ext>
                  </a:extLst>
                </p:cNvPr>
                <p:cNvSpPr>
                  <a:spLocks noChangeShapeType="1"/>
                </p:cNvSpPr>
                <p:nvPr/>
              </p:nvSpPr>
              <p:spPr bwMode="auto">
                <a:xfrm>
                  <a:off x="10764838" y="81486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62" name="Line 359">
                  <a:extLst>
                    <a:ext uri="{FF2B5EF4-FFF2-40B4-BE49-F238E27FC236}">
                      <a16:creationId xmlns:a16="http://schemas.microsoft.com/office/drawing/2014/main" id="{75C81420-1F10-8CDC-A922-F7CC58861460}"/>
                    </a:ext>
                  </a:extLst>
                </p:cNvPr>
                <p:cNvSpPr>
                  <a:spLocks noChangeShapeType="1"/>
                </p:cNvSpPr>
                <p:nvPr/>
              </p:nvSpPr>
              <p:spPr bwMode="auto">
                <a:xfrm flipH="1">
                  <a:off x="10739438" y="81740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63" name="Line 360">
                  <a:extLst>
                    <a:ext uri="{FF2B5EF4-FFF2-40B4-BE49-F238E27FC236}">
                      <a16:creationId xmlns:a16="http://schemas.microsoft.com/office/drawing/2014/main" id="{C5955EE1-7EB6-A0E1-9824-1296E0FEFC28}"/>
                    </a:ext>
                  </a:extLst>
                </p:cNvPr>
                <p:cNvSpPr>
                  <a:spLocks noChangeShapeType="1"/>
                </p:cNvSpPr>
                <p:nvPr/>
              </p:nvSpPr>
              <p:spPr bwMode="auto">
                <a:xfrm>
                  <a:off x="10772776" y="81486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64" name="Line 361">
                  <a:extLst>
                    <a:ext uri="{FF2B5EF4-FFF2-40B4-BE49-F238E27FC236}">
                      <a16:creationId xmlns:a16="http://schemas.microsoft.com/office/drawing/2014/main" id="{4A3FD01C-C814-B829-C993-C5FD503538B1}"/>
                    </a:ext>
                  </a:extLst>
                </p:cNvPr>
                <p:cNvSpPr>
                  <a:spLocks noChangeShapeType="1"/>
                </p:cNvSpPr>
                <p:nvPr/>
              </p:nvSpPr>
              <p:spPr bwMode="auto">
                <a:xfrm flipH="1">
                  <a:off x="10747376" y="81740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65" name="Line 362">
                  <a:extLst>
                    <a:ext uri="{FF2B5EF4-FFF2-40B4-BE49-F238E27FC236}">
                      <a16:creationId xmlns:a16="http://schemas.microsoft.com/office/drawing/2014/main" id="{10F6A527-34F0-FFC3-84CB-C0286FAE1C19}"/>
                    </a:ext>
                  </a:extLst>
                </p:cNvPr>
                <p:cNvSpPr>
                  <a:spLocks noChangeShapeType="1"/>
                </p:cNvSpPr>
                <p:nvPr/>
              </p:nvSpPr>
              <p:spPr bwMode="auto">
                <a:xfrm>
                  <a:off x="10780713" y="819308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66" name="Line 363">
                  <a:extLst>
                    <a:ext uri="{FF2B5EF4-FFF2-40B4-BE49-F238E27FC236}">
                      <a16:creationId xmlns:a16="http://schemas.microsoft.com/office/drawing/2014/main" id="{B4DEC194-8E9A-7011-38C8-357B59D3195F}"/>
                    </a:ext>
                  </a:extLst>
                </p:cNvPr>
                <p:cNvSpPr>
                  <a:spLocks noChangeShapeType="1"/>
                </p:cNvSpPr>
                <p:nvPr/>
              </p:nvSpPr>
              <p:spPr bwMode="auto">
                <a:xfrm flipH="1">
                  <a:off x="10753726" y="822007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67" name="Line 364">
                  <a:extLst>
                    <a:ext uri="{FF2B5EF4-FFF2-40B4-BE49-F238E27FC236}">
                      <a16:creationId xmlns:a16="http://schemas.microsoft.com/office/drawing/2014/main" id="{F674F5CA-8E0E-B9EB-B7E7-36F1B5FC9083}"/>
                    </a:ext>
                  </a:extLst>
                </p:cNvPr>
                <p:cNvSpPr>
                  <a:spLocks noChangeShapeType="1"/>
                </p:cNvSpPr>
                <p:nvPr/>
              </p:nvSpPr>
              <p:spPr bwMode="auto">
                <a:xfrm>
                  <a:off x="10791826" y="819308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68" name="Line 365">
                  <a:extLst>
                    <a:ext uri="{FF2B5EF4-FFF2-40B4-BE49-F238E27FC236}">
                      <a16:creationId xmlns:a16="http://schemas.microsoft.com/office/drawing/2014/main" id="{C401F23C-4CDC-9A65-7FCC-EF1DE140B2F7}"/>
                    </a:ext>
                  </a:extLst>
                </p:cNvPr>
                <p:cNvSpPr>
                  <a:spLocks noChangeShapeType="1"/>
                </p:cNvSpPr>
                <p:nvPr/>
              </p:nvSpPr>
              <p:spPr bwMode="auto">
                <a:xfrm flipH="1">
                  <a:off x="10764838" y="8220075"/>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69" name="Line 366">
                  <a:extLst>
                    <a:ext uri="{FF2B5EF4-FFF2-40B4-BE49-F238E27FC236}">
                      <a16:creationId xmlns:a16="http://schemas.microsoft.com/office/drawing/2014/main" id="{7ED3F990-F1B8-3652-544B-3005814EF950}"/>
                    </a:ext>
                  </a:extLst>
                </p:cNvPr>
                <p:cNvSpPr>
                  <a:spLocks noChangeShapeType="1"/>
                </p:cNvSpPr>
                <p:nvPr/>
              </p:nvSpPr>
              <p:spPr bwMode="auto">
                <a:xfrm>
                  <a:off x="10825163" y="83105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70" name="Line 367">
                  <a:extLst>
                    <a:ext uri="{FF2B5EF4-FFF2-40B4-BE49-F238E27FC236}">
                      <a16:creationId xmlns:a16="http://schemas.microsoft.com/office/drawing/2014/main" id="{63280938-2AEB-B343-73FF-34B3541A1163}"/>
                    </a:ext>
                  </a:extLst>
                </p:cNvPr>
                <p:cNvSpPr>
                  <a:spLocks noChangeShapeType="1"/>
                </p:cNvSpPr>
                <p:nvPr/>
              </p:nvSpPr>
              <p:spPr bwMode="auto">
                <a:xfrm flipH="1">
                  <a:off x="10799763" y="833755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71" name="Line 368">
                  <a:extLst>
                    <a:ext uri="{FF2B5EF4-FFF2-40B4-BE49-F238E27FC236}">
                      <a16:creationId xmlns:a16="http://schemas.microsoft.com/office/drawing/2014/main" id="{86DC072B-9BA5-B3CF-5A74-166FFE1BCC1F}"/>
                    </a:ext>
                  </a:extLst>
                </p:cNvPr>
                <p:cNvSpPr>
                  <a:spLocks noChangeShapeType="1"/>
                </p:cNvSpPr>
                <p:nvPr/>
              </p:nvSpPr>
              <p:spPr bwMode="auto">
                <a:xfrm>
                  <a:off x="10893426" y="83105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72" name="Line 369">
                  <a:extLst>
                    <a:ext uri="{FF2B5EF4-FFF2-40B4-BE49-F238E27FC236}">
                      <a16:creationId xmlns:a16="http://schemas.microsoft.com/office/drawing/2014/main" id="{0AC4AFCC-463D-AF98-0FCA-AFFB4CF061F3}"/>
                    </a:ext>
                  </a:extLst>
                </p:cNvPr>
                <p:cNvSpPr>
                  <a:spLocks noChangeShapeType="1"/>
                </p:cNvSpPr>
                <p:nvPr/>
              </p:nvSpPr>
              <p:spPr bwMode="auto">
                <a:xfrm flipH="1">
                  <a:off x="10866438" y="8337550"/>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73" name="Line 370">
                  <a:extLst>
                    <a:ext uri="{FF2B5EF4-FFF2-40B4-BE49-F238E27FC236}">
                      <a16:creationId xmlns:a16="http://schemas.microsoft.com/office/drawing/2014/main" id="{05567715-25B2-C633-D1E1-B1E727A4045B}"/>
                    </a:ext>
                  </a:extLst>
                </p:cNvPr>
                <p:cNvSpPr>
                  <a:spLocks noChangeShapeType="1"/>
                </p:cNvSpPr>
                <p:nvPr/>
              </p:nvSpPr>
              <p:spPr bwMode="auto">
                <a:xfrm>
                  <a:off x="11104563" y="83105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74" name="Line 371">
                  <a:extLst>
                    <a:ext uri="{FF2B5EF4-FFF2-40B4-BE49-F238E27FC236}">
                      <a16:creationId xmlns:a16="http://schemas.microsoft.com/office/drawing/2014/main" id="{69331512-4459-4DB8-9B9F-B24D24927891}"/>
                    </a:ext>
                  </a:extLst>
                </p:cNvPr>
                <p:cNvSpPr>
                  <a:spLocks noChangeShapeType="1"/>
                </p:cNvSpPr>
                <p:nvPr/>
              </p:nvSpPr>
              <p:spPr bwMode="auto">
                <a:xfrm flipH="1">
                  <a:off x="11077576" y="8337550"/>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75" name="Line 372">
                  <a:extLst>
                    <a:ext uri="{FF2B5EF4-FFF2-40B4-BE49-F238E27FC236}">
                      <a16:creationId xmlns:a16="http://schemas.microsoft.com/office/drawing/2014/main" id="{C0BFF542-ADFC-A64C-6CAE-E9B8917927D1}"/>
                    </a:ext>
                  </a:extLst>
                </p:cNvPr>
                <p:cNvSpPr>
                  <a:spLocks noChangeShapeType="1"/>
                </p:cNvSpPr>
                <p:nvPr/>
              </p:nvSpPr>
              <p:spPr bwMode="auto">
                <a:xfrm>
                  <a:off x="11134726" y="83105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76" name="Line 373">
                  <a:extLst>
                    <a:ext uri="{FF2B5EF4-FFF2-40B4-BE49-F238E27FC236}">
                      <a16:creationId xmlns:a16="http://schemas.microsoft.com/office/drawing/2014/main" id="{0AB07391-F2BB-A871-93BC-274E6DB4BB17}"/>
                    </a:ext>
                  </a:extLst>
                </p:cNvPr>
                <p:cNvSpPr>
                  <a:spLocks noChangeShapeType="1"/>
                </p:cNvSpPr>
                <p:nvPr/>
              </p:nvSpPr>
              <p:spPr bwMode="auto">
                <a:xfrm flipH="1">
                  <a:off x="11107738" y="8337550"/>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77" name="Line 374">
                  <a:extLst>
                    <a:ext uri="{FF2B5EF4-FFF2-40B4-BE49-F238E27FC236}">
                      <a16:creationId xmlns:a16="http://schemas.microsoft.com/office/drawing/2014/main" id="{F307B8FD-CC18-BF53-4050-A8B9C1B9A22F}"/>
                    </a:ext>
                  </a:extLst>
                </p:cNvPr>
                <p:cNvSpPr>
                  <a:spLocks noChangeShapeType="1"/>
                </p:cNvSpPr>
                <p:nvPr/>
              </p:nvSpPr>
              <p:spPr bwMode="auto">
                <a:xfrm>
                  <a:off x="11153776" y="83105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78" name="Line 375">
                  <a:extLst>
                    <a:ext uri="{FF2B5EF4-FFF2-40B4-BE49-F238E27FC236}">
                      <a16:creationId xmlns:a16="http://schemas.microsoft.com/office/drawing/2014/main" id="{C10731E5-F124-0731-D443-8AD6CB26FE84}"/>
                    </a:ext>
                  </a:extLst>
                </p:cNvPr>
                <p:cNvSpPr>
                  <a:spLocks noChangeShapeType="1"/>
                </p:cNvSpPr>
                <p:nvPr/>
              </p:nvSpPr>
              <p:spPr bwMode="auto">
                <a:xfrm flipH="1">
                  <a:off x="11131551" y="8337550"/>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79" name="Line 376">
                  <a:extLst>
                    <a:ext uri="{FF2B5EF4-FFF2-40B4-BE49-F238E27FC236}">
                      <a16:creationId xmlns:a16="http://schemas.microsoft.com/office/drawing/2014/main" id="{1083EFBA-87C6-0F48-9F5E-8755F6F13D62}"/>
                    </a:ext>
                  </a:extLst>
                </p:cNvPr>
                <p:cNvSpPr>
                  <a:spLocks noChangeShapeType="1"/>
                </p:cNvSpPr>
                <p:nvPr/>
              </p:nvSpPr>
              <p:spPr bwMode="auto">
                <a:xfrm>
                  <a:off x="11179176" y="83105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80" name="Line 377">
                  <a:extLst>
                    <a:ext uri="{FF2B5EF4-FFF2-40B4-BE49-F238E27FC236}">
                      <a16:creationId xmlns:a16="http://schemas.microsoft.com/office/drawing/2014/main" id="{BB4D2DB8-B2C1-6D74-17E9-325A84DE3FF9}"/>
                    </a:ext>
                  </a:extLst>
                </p:cNvPr>
                <p:cNvSpPr>
                  <a:spLocks noChangeShapeType="1"/>
                </p:cNvSpPr>
                <p:nvPr/>
              </p:nvSpPr>
              <p:spPr bwMode="auto">
                <a:xfrm flipH="1">
                  <a:off x="11153776" y="833755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grpSp>
          <p:grpSp>
            <p:nvGrpSpPr>
              <p:cNvPr id="1281" name="Group 1280">
                <a:extLst>
                  <a:ext uri="{FF2B5EF4-FFF2-40B4-BE49-F238E27FC236}">
                    <a16:creationId xmlns:a16="http://schemas.microsoft.com/office/drawing/2014/main" id="{4BDC2107-912A-B4F2-9C50-C33E3F6925F1}"/>
                  </a:ext>
                </a:extLst>
              </p:cNvPr>
              <p:cNvGrpSpPr/>
              <p:nvPr/>
            </p:nvGrpSpPr>
            <p:grpSpPr>
              <a:xfrm>
                <a:off x="1842429" y="1109602"/>
                <a:ext cx="4427192" cy="2264513"/>
                <a:chOff x="8478838" y="5951538"/>
                <a:chExt cx="2979738" cy="2786062"/>
              </a:xfrm>
            </p:grpSpPr>
            <p:sp>
              <p:nvSpPr>
                <p:cNvPr id="1282" name="Freeform 532">
                  <a:extLst>
                    <a:ext uri="{FF2B5EF4-FFF2-40B4-BE49-F238E27FC236}">
                      <a16:creationId xmlns:a16="http://schemas.microsoft.com/office/drawing/2014/main" id="{F541B254-25A3-1DAE-77E6-4413511C97F1}"/>
                    </a:ext>
                  </a:extLst>
                </p:cNvPr>
                <p:cNvSpPr>
                  <a:spLocks/>
                </p:cNvSpPr>
                <p:nvPr/>
              </p:nvSpPr>
              <p:spPr bwMode="auto">
                <a:xfrm>
                  <a:off x="8493126" y="5973763"/>
                  <a:ext cx="2965450" cy="2763837"/>
                </a:xfrm>
                <a:custGeom>
                  <a:avLst/>
                  <a:gdLst>
                    <a:gd name="T0" fmla="*/ 60 w 1868"/>
                    <a:gd name="T1" fmla="*/ 14 h 1741"/>
                    <a:gd name="T2" fmla="*/ 76 w 1868"/>
                    <a:gd name="T3" fmla="*/ 24 h 1741"/>
                    <a:gd name="T4" fmla="*/ 95 w 1868"/>
                    <a:gd name="T5" fmla="*/ 50 h 1741"/>
                    <a:gd name="T6" fmla="*/ 133 w 1868"/>
                    <a:gd name="T7" fmla="*/ 57 h 1741"/>
                    <a:gd name="T8" fmla="*/ 138 w 1868"/>
                    <a:gd name="T9" fmla="*/ 152 h 1741"/>
                    <a:gd name="T10" fmla="*/ 150 w 1868"/>
                    <a:gd name="T11" fmla="*/ 176 h 1741"/>
                    <a:gd name="T12" fmla="*/ 157 w 1868"/>
                    <a:gd name="T13" fmla="*/ 257 h 1741"/>
                    <a:gd name="T14" fmla="*/ 166 w 1868"/>
                    <a:gd name="T15" fmla="*/ 347 h 1741"/>
                    <a:gd name="T16" fmla="*/ 174 w 1868"/>
                    <a:gd name="T17" fmla="*/ 388 h 1741"/>
                    <a:gd name="T18" fmla="*/ 207 w 1868"/>
                    <a:gd name="T19" fmla="*/ 400 h 1741"/>
                    <a:gd name="T20" fmla="*/ 226 w 1868"/>
                    <a:gd name="T21" fmla="*/ 414 h 1741"/>
                    <a:gd name="T22" fmla="*/ 242 w 1868"/>
                    <a:gd name="T23" fmla="*/ 423 h 1741"/>
                    <a:gd name="T24" fmla="*/ 292 w 1868"/>
                    <a:gd name="T25" fmla="*/ 457 h 1741"/>
                    <a:gd name="T26" fmla="*/ 304 w 1868"/>
                    <a:gd name="T27" fmla="*/ 476 h 1741"/>
                    <a:gd name="T28" fmla="*/ 311 w 1868"/>
                    <a:gd name="T29" fmla="*/ 564 h 1741"/>
                    <a:gd name="T30" fmla="*/ 325 w 1868"/>
                    <a:gd name="T31" fmla="*/ 587 h 1741"/>
                    <a:gd name="T32" fmla="*/ 344 w 1868"/>
                    <a:gd name="T33" fmla="*/ 621 h 1741"/>
                    <a:gd name="T34" fmla="*/ 371 w 1868"/>
                    <a:gd name="T35" fmla="*/ 633 h 1741"/>
                    <a:gd name="T36" fmla="*/ 413 w 1868"/>
                    <a:gd name="T37" fmla="*/ 647 h 1741"/>
                    <a:gd name="T38" fmla="*/ 437 w 1868"/>
                    <a:gd name="T39" fmla="*/ 668 h 1741"/>
                    <a:gd name="T40" fmla="*/ 444 w 1868"/>
                    <a:gd name="T41" fmla="*/ 730 h 1741"/>
                    <a:gd name="T42" fmla="*/ 454 w 1868"/>
                    <a:gd name="T43" fmla="*/ 737 h 1741"/>
                    <a:gd name="T44" fmla="*/ 458 w 1868"/>
                    <a:gd name="T45" fmla="*/ 801 h 1741"/>
                    <a:gd name="T46" fmla="*/ 473 w 1868"/>
                    <a:gd name="T47" fmla="*/ 837 h 1741"/>
                    <a:gd name="T48" fmla="*/ 480 w 1868"/>
                    <a:gd name="T49" fmla="*/ 861 h 1741"/>
                    <a:gd name="T50" fmla="*/ 496 w 1868"/>
                    <a:gd name="T51" fmla="*/ 878 h 1741"/>
                    <a:gd name="T52" fmla="*/ 586 w 1868"/>
                    <a:gd name="T53" fmla="*/ 897 h 1741"/>
                    <a:gd name="T54" fmla="*/ 596 w 1868"/>
                    <a:gd name="T55" fmla="*/ 930 h 1741"/>
                    <a:gd name="T56" fmla="*/ 603 w 1868"/>
                    <a:gd name="T57" fmla="*/ 958 h 1741"/>
                    <a:gd name="T58" fmla="*/ 615 w 1868"/>
                    <a:gd name="T59" fmla="*/ 1008 h 1741"/>
                    <a:gd name="T60" fmla="*/ 620 w 1868"/>
                    <a:gd name="T61" fmla="*/ 1044 h 1741"/>
                    <a:gd name="T62" fmla="*/ 634 w 1868"/>
                    <a:gd name="T63" fmla="*/ 1054 h 1741"/>
                    <a:gd name="T64" fmla="*/ 646 w 1868"/>
                    <a:gd name="T65" fmla="*/ 1089 h 1741"/>
                    <a:gd name="T66" fmla="*/ 660 w 1868"/>
                    <a:gd name="T67" fmla="*/ 1099 h 1741"/>
                    <a:gd name="T68" fmla="*/ 715 w 1868"/>
                    <a:gd name="T69" fmla="*/ 1118 h 1741"/>
                    <a:gd name="T70" fmla="*/ 738 w 1868"/>
                    <a:gd name="T71" fmla="*/ 1137 h 1741"/>
                    <a:gd name="T72" fmla="*/ 753 w 1868"/>
                    <a:gd name="T73" fmla="*/ 1153 h 1741"/>
                    <a:gd name="T74" fmla="*/ 762 w 1868"/>
                    <a:gd name="T75" fmla="*/ 1172 h 1741"/>
                    <a:gd name="T76" fmla="*/ 767 w 1868"/>
                    <a:gd name="T77" fmla="*/ 1194 h 1741"/>
                    <a:gd name="T78" fmla="*/ 786 w 1868"/>
                    <a:gd name="T79" fmla="*/ 1208 h 1741"/>
                    <a:gd name="T80" fmla="*/ 793 w 1868"/>
                    <a:gd name="T81" fmla="*/ 1249 h 1741"/>
                    <a:gd name="T82" fmla="*/ 881 w 1868"/>
                    <a:gd name="T83" fmla="*/ 1263 h 1741"/>
                    <a:gd name="T84" fmla="*/ 897 w 1868"/>
                    <a:gd name="T85" fmla="*/ 1289 h 1741"/>
                    <a:gd name="T86" fmla="*/ 914 w 1868"/>
                    <a:gd name="T87" fmla="*/ 1306 h 1741"/>
                    <a:gd name="T88" fmla="*/ 924 w 1868"/>
                    <a:gd name="T89" fmla="*/ 1332 h 1741"/>
                    <a:gd name="T90" fmla="*/ 942 w 1868"/>
                    <a:gd name="T91" fmla="*/ 1351 h 1741"/>
                    <a:gd name="T92" fmla="*/ 969 w 1868"/>
                    <a:gd name="T93" fmla="*/ 1379 h 1741"/>
                    <a:gd name="T94" fmla="*/ 1042 w 1868"/>
                    <a:gd name="T95" fmla="*/ 1398 h 1741"/>
                    <a:gd name="T96" fmla="*/ 1071 w 1868"/>
                    <a:gd name="T97" fmla="*/ 1453 h 1741"/>
                    <a:gd name="T98" fmla="*/ 1090 w 1868"/>
                    <a:gd name="T99" fmla="*/ 1489 h 1741"/>
                    <a:gd name="T100" fmla="*/ 1187 w 1868"/>
                    <a:gd name="T101" fmla="*/ 1532 h 1741"/>
                    <a:gd name="T102" fmla="*/ 1279 w 1868"/>
                    <a:gd name="T103" fmla="*/ 1553 h 1741"/>
                    <a:gd name="T104" fmla="*/ 1443 w 1868"/>
                    <a:gd name="T105" fmla="*/ 1620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8" h="1741">
                      <a:moveTo>
                        <a:pt x="0" y="0"/>
                      </a:moveTo>
                      <a:lnTo>
                        <a:pt x="31" y="0"/>
                      </a:lnTo>
                      <a:lnTo>
                        <a:pt x="31" y="7"/>
                      </a:lnTo>
                      <a:lnTo>
                        <a:pt x="60" y="7"/>
                      </a:lnTo>
                      <a:lnTo>
                        <a:pt x="60" y="14"/>
                      </a:lnTo>
                      <a:lnTo>
                        <a:pt x="64" y="14"/>
                      </a:lnTo>
                      <a:lnTo>
                        <a:pt x="64" y="17"/>
                      </a:lnTo>
                      <a:lnTo>
                        <a:pt x="67" y="17"/>
                      </a:lnTo>
                      <a:lnTo>
                        <a:pt x="67" y="24"/>
                      </a:lnTo>
                      <a:lnTo>
                        <a:pt x="76" y="24"/>
                      </a:lnTo>
                      <a:lnTo>
                        <a:pt x="76" y="29"/>
                      </a:lnTo>
                      <a:lnTo>
                        <a:pt x="81" y="29"/>
                      </a:lnTo>
                      <a:lnTo>
                        <a:pt x="81" y="38"/>
                      </a:lnTo>
                      <a:lnTo>
                        <a:pt x="95" y="38"/>
                      </a:lnTo>
                      <a:lnTo>
                        <a:pt x="95" y="50"/>
                      </a:lnTo>
                      <a:lnTo>
                        <a:pt x="121" y="50"/>
                      </a:lnTo>
                      <a:lnTo>
                        <a:pt x="121" y="52"/>
                      </a:lnTo>
                      <a:lnTo>
                        <a:pt x="128" y="52"/>
                      </a:lnTo>
                      <a:lnTo>
                        <a:pt x="128" y="57"/>
                      </a:lnTo>
                      <a:lnTo>
                        <a:pt x="133" y="57"/>
                      </a:lnTo>
                      <a:lnTo>
                        <a:pt x="133" y="90"/>
                      </a:lnTo>
                      <a:lnTo>
                        <a:pt x="133" y="90"/>
                      </a:lnTo>
                      <a:lnTo>
                        <a:pt x="133" y="119"/>
                      </a:lnTo>
                      <a:lnTo>
                        <a:pt x="138" y="119"/>
                      </a:lnTo>
                      <a:lnTo>
                        <a:pt x="138" y="152"/>
                      </a:lnTo>
                      <a:lnTo>
                        <a:pt x="143" y="152"/>
                      </a:lnTo>
                      <a:lnTo>
                        <a:pt x="143" y="159"/>
                      </a:lnTo>
                      <a:lnTo>
                        <a:pt x="145" y="159"/>
                      </a:lnTo>
                      <a:lnTo>
                        <a:pt x="145" y="176"/>
                      </a:lnTo>
                      <a:lnTo>
                        <a:pt x="150" y="176"/>
                      </a:lnTo>
                      <a:lnTo>
                        <a:pt x="150" y="193"/>
                      </a:lnTo>
                      <a:lnTo>
                        <a:pt x="155" y="193"/>
                      </a:lnTo>
                      <a:lnTo>
                        <a:pt x="155" y="207"/>
                      </a:lnTo>
                      <a:lnTo>
                        <a:pt x="157" y="207"/>
                      </a:lnTo>
                      <a:lnTo>
                        <a:pt x="157" y="257"/>
                      </a:lnTo>
                      <a:lnTo>
                        <a:pt x="162" y="257"/>
                      </a:lnTo>
                      <a:lnTo>
                        <a:pt x="162" y="304"/>
                      </a:lnTo>
                      <a:lnTo>
                        <a:pt x="164" y="304"/>
                      </a:lnTo>
                      <a:lnTo>
                        <a:pt x="164" y="347"/>
                      </a:lnTo>
                      <a:lnTo>
                        <a:pt x="166" y="347"/>
                      </a:lnTo>
                      <a:lnTo>
                        <a:pt x="166" y="361"/>
                      </a:lnTo>
                      <a:lnTo>
                        <a:pt x="171" y="361"/>
                      </a:lnTo>
                      <a:lnTo>
                        <a:pt x="171" y="385"/>
                      </a:lnTo>
                      <a:lnTo>
                        <a:pt x="174" y="385"/>
                      </a:lnTo>
                      <a:lnTo>
                        <a:pt x="174" y="388"/>
                      </a:lnTo>
                      <a:lnTo>
                        <a:pt x="178" y="388"/>
                      </a:lnTo>
                      <a:lnTo>
                        <a:pt x="178" y="392"/>
                      </a:lnTo>
                      <a:lnTo>
                        <a:pt x="190" y="392"/>
                      </a:lnTo>
                      <a:lnTo>
                        <a:pt x="190" y="400"/>
                      </a:lnTo>
                      <a:lnTo>
                        <a:pt x="207" y="400"/>
                      </a:lnTo>
                      <a:lnTo>
                        <a:pt x="207" y="402"/>
                      </a:lnTo>
                      <a:lnTo>
                        <a:pt x="219" y="402"/>
                      </a:lnTo>
                      <a:lnTo>
                        <a:pt x="219" y="409"/>
                      </a:lnTo>
                      <a:lnTo>
                        <a:pt x="226" y="409"/>
                      </a:lnTo>
                      <a:lnTo>
                        <a:pt x="226" y="414"/>
                      </a:lnTo>
                      <a:lnTo>
                        <a:pt x="233" y="414"/>
                      </a:lnTo>
                      <a:lnTo>
                        <a:pt x="233" y="421"/>
                      </a:lnTo>
                      <a:lnTo>
                        <a:pt x="238" y="421"/>
                      </a:lnTo>
                      <a:lnTo>
                        <a:pt x="238" y="423"/>
                      </a:lnTo>
                      <a:lnTo>
                        <a:pt x="242" y="423"/>
                      </a:lnTo>
                      <a:lnTo>
                        <a:pt x="242" y="433"/>
                      </a:lnTo>
                      <a:lnTo>
                        <a:pt x="285" y="433"/>
                      </a:lnTo>
                      <a:lnTo>
                        <a:pt x="285" y="447"/>
                      </a:lnTo>
                      <a:lnTo>
                        <a:pt x="292" y="447"/>
                      </a:lnTo>
                      <a:lnTo>
                        <a:pt x="292" y="457"/>
                      </a:lnTo>
                      <a:lnTo>
                        <a:pt x="297" y="457"/>
                      </a:lnTo>
                      <a:lnTo>
                        <a:pt x="297" y="461"/>
                      </a:lnTo>
                      <a:lnTo>
                        <a:pt x="302" y="461"/>
                      </a:lnTo>
                      <a:lnTo>
                        <a:pt x="302" y="476"/>
                      </a:lnTo>
                      <a:lnTo>
                        <a:pt x="304" y="476"/>
                      </a:lnTo>
                      <a:lnTo>
                        <a:pt x="304" y="497"/>
                      </a:lnTo>
                      <a:lnTo>
                        <a:pt x="309" y="497"/>
                      </a:lnTo>
                      <a:lnTo>
                        <a:pt x="309" y="530"/>
                      </a:lnTo>
                      <a:lnTo>
                        <a:pt x="311" y="530"/>
                      </a:lnTo>
                      <a:lnTo>
                        <a:pt x="311" y="564"/>
                      </a:lnTo>
                      <a:lnTo>
                        <a:pt x="318" y="564"/>
                      </a:lnTo>
                      <a:lnTo>
                        <a:pt x="318" y="578"/>
                      </a:lnTo>
                      <a:lnTo>
                        <a:pt x="321" y="578"/>
                      </a:lnTo>
                      <a:lnTo>
                        <a:pt x="321" y="587"/>
                      </a:lnTo>
                      <a:lnTo>
                        <a:pt x="325" y="587"/>
                      </a:lnTo>
                      <a:lnTo>
                        <a:pt x="325" y="602"/>
                      </a:lnTo>
                      <a:lnTo>
                        <a:pt x="342" y="602"/>
                      </a:lnTo>
                      <a:lnTo>
                        <a:pt x="342" y="611"/>
                      </a:lnTo>
                      <a:lnTo>
                        <a:pt x="344" y="611"/>
                      </a:lnTo>
                      <a:lnTo>
                        <a:pt x="344" y="621"/>
                      </a:lnTo>
                      <a:lnTo>
                        <a:pt x="352" y="621"/>
                      </a:lnTo>
                      <a:lnTo>
                        <a:pt x="352" y="623"/>
                      </a:lnTo>
                      <a:lnTo>
                        <a:pt x="361" y="623"/>
                      </a:lnTo>
                      <a:lnTo>
                        <a:pt x="361" y="633"/>
                      </a:lnTo>
                      <a:lnTo>
                        <a:pt x="371" y="633"/>
                      </a:lnTo>
                      <a:lnTo>
                        <a:pt x="371" y="635"/>
                      </a:lnTo>
                      <a:lnTo>
                        <a:pt x="387" y="635"/>
                      </a:lnTo>
                      <a:lnTo>
                        <a:pt x="387" y="642"/>
                      </a:lnTo>
                      <a:lnTo>
                        <a:pt x="413" y="642"/>
                      </a:lnTo>
                      <a:lnTo>
                        <a:pt x="413" y="647"/>
                      </a:lnTo>
                      <a:lnTo>
                        <a:pt x="423" y="647"/>
                      </a:lnTo>
                      <a:lnTo>
                        <a:pt x="423" y="654"/>
                      </a:lnTo>
                      <a:lnTo>
                        <a:pt x="435" y="654"/>
                      </a:lnTo>
                      <a:lnTo>
                        <a:pt x="435" y="668"/>
                      </a:lnTo>
                      <a:lnTo>
                        <a:pt x="437" y="668"/>
                      </a:lnTo>
                      <a:lnTo>
                        <a:pt x="437" y="697"/>
                      </a:lnTo>
                      <a:lnTo>
                        <a:pt x="439" y="697"/>
                      </a:lnTo>
                      <a:lnTo>
                        <a:pt x="439" y="704"/>
                      </a:lnTo>
                      <a:lnTo>
                        <a:pt x="444" y="704"/>
                      </a:lnTo>
                      <a:lnTo>
                        <a:pt x="444" y="730"/>
                      </a:lnTo>
                      <a:lnTo>
                        <a:pt x="446" y="730"/>
                      </a:lnTo>
                      <a:lnTo>
                        <a:pt x="446" y="732"/>
                      </a:lnTo>
                      <a:lnTo>
                        <a:pt x="451" y="732"/>
                      </a:lnTo>
                      <a:lnTo>
                        <a:pt x="451" y="737"/>
                      </a:lnTo>
                      <a:lnTo>
                        <a:pt x="454" y="737"/>
                      </a:lnTo>
                      <a:lnTo>
                        <a:pt x="454" y="740"/>
                      </a:lnTo>
                      <a:lnTo>
                        <a:pt x="456" y="740"/>
                      </a:lnTo>
                      <a:lnTo>
                        <a:pt x="456" y="761"/>
                      </a:lnTo>
                      <a:lnTo>
                        <a:pt x="458" y="761"/>
                      </a:lnTo>
                      <a:lnTo>
                        <a:pt x="458" y="801"/>
                      </a:lnTo>
                      <a:lnTo>
                        <a:pt x="463" y="801"/>
                      </a:lnTo>
                      <a:lnTo>
                        <a:pt x="463" y="825"/>
                      </a:lnTo>
                      <a:lnTo>
                        <a:pt x="470" y="825"/>
                      </a:lnTo>
                      <a:lnTo>
                        <a:pt x="470" y="837"/>
                      </a:lnTo>
                      <a:lnTo>
                        <a:pt x="473" y="837"/>
                      </a:lnTo>
                      <a:lnTo>
                        <a:pt x="473" y="849"/>
                      </a:lnTo>
                      <a:lnTo>
                        <a:pt x="477" y="849"/>
                      </a:lnTo>
                      <a:lnTo>
                        <a:pt x="477" y="856"/>
                      </a:lnTo>
                      <a:lnTo>
                        <a:pt x="480" y="856"/>
                      </a:lnTo>
                      <a:lnTo>
                        <a:pt x="480" y="861"/>
                      </a:lnTo>
                      <a:lnTo>
                        <a:pt x="484" y="861"/>
                      </a:lnTo>
                      <a:lnTo>
                        <a:pt x="484" y="870"/>
                      </a:lnTo>
                      <a:lnTo>
                        <a:pt x="492" y="870"/>
                      </a:lnTo>
                      <a:lnTo>
                        <a:pt x="492" y="878"/>
                      </a:lnTo>
                      <a:lnTo>
                        <a:pt x="496" y="878"/>
                      </a:lnTo>
                      <a:lnTo>
                        <a:pt x="496" y="885"/>
                      </a:lnTo>
                      <a:lnTo>
                        <a:pt x="549" y="885"/>
                      </a:lnTo>
                      <a:lnTo>
                        <a:pt x="549" y="889"/>
                      </a:lnTo>
                      <a:lnTo>
                        <a:pt x="586" y="889"/>
                      </a:lnTo>
                      <a:lnTo>
                        <a:pt x="586" y="897"/>
                      </a:lnTo>
                      <a:lnTo>
                        <a:pt x="586" y="897"/>
                      </a:lnTo>
                      <a:lnTo>
                        <a:pt x="586" y="916"/>
                      </a:lnTo>
                      <a:lnTo>
                        <a:pt x="591" y="916"/>
                      </a:lnTo>
                      <a:lnTo>
                        <a:pt x="591" y="930"/>
                      </a:lnTo>
                      <a:lnTo>
                        <a:pt x="596" y="930"/>
                      </a:lnTo>
                      <a:lnTo>
                        <a:pt x="596" y="944"/>
                      </a:lnTo>
                      <a:lnTo>
                        <a:pt x="598" y="944"/>
                      </a:lnTo>
                      <a:lnTo>
                        <a:pt x="598" y="946"/>
                      </a:lnTo>
                      <a:lnTo>
                        <a:pt x="603" y="946"/>
                      </a:lnTo>
                      <a:lnTo>
                        <a:pt x="603" y="958"/>
                      </a:lnTo>
                      <a:lnTo>
                        <a:pt x="605" y="958"/>
                      </a:lnTo>
                      <a:lnTo>
                        <a:pt x="605" y="985"/>
                      </a:lnTo>
                      <a:lnTo>
                        <a:pt x="610" y="985"/>
                      </a:lnTo>
                      <a:lnTo>
                        <a:pt x="610" y="1008"/>
                      </a:lnTo>
                      <a:lnTo>
                        <a:pt x="615" y="1008"/>
                      </a:lnTo>
                      <a:lnTo>
                        <a:pt x="615" y="1025"/>
                      </a:lnTo>
                      <a:lnTo>
                        <a:pt x="617" y="1025"/>
                      </a:lnTo>
                      <a:lnTo>
                        <a:pt x="617" y="1032"/>
                      </a:lnTo>
                      <a:lnTo>
                        <a:pt x="620" y="1032"/>
                      </a:lnTo>
                      <a:lnTo>
                        <a:pt x="620" y="1044"/>
                      </a:lnTo>
                      <a:lnTo>
                        <a:pt x="624" y="1044"/>
                      </a:lnTo>
                      <a:lnTo>
                        <a:pt x="624" y="1049"/>
                      </a:lnTo>
                      <a:lnTo>
                        <a:pt x="632" y="1049"/>
                      </a:lnTo>
                      <a:lnTo>
                        <a:pt x="632" y="1054"/>
                      </a:lnTo>
                      <a:lnTo>
                        <a:pt x="634" y="1054"/>
                      </a:lnTo>
                      <a:lnTo>
                        <a:pt x="634" y="1077"/>
                      </a:lnTo>
                      <a:lnTo>
                        <a:pt x="639" y="1077"/>
                      </a:lnTo>
                      <a:lnTo>
                        <a:pt x="639" y="1082"/>
                      </a:lnTo>
                      <a:lnTo>
                        <a:pt x="646" y="1082"/>
                      </a:lnTo>
                      <a:lnTo>
                        <a:pt x="646" y="1089"/>
                      </a:lnTo>
                      <a:lnTo>
                        <a:pt x="653" y="1089"/>
                      </a:lnTo>
                      <a:lnTo>
                        <a:pt x="653" y="1096"/>
                      </a:lnTo>
                      <a:lnTo>
                        <a:pt x="658" y="1096"/>
                      </a:lnTo>
                      <a:lnTo>
                        <a:pt x="658" y="1099"/>
                      </a:lnTo>
                      <a:lnTo>
                        <a:pt x="660" y="1099"/>
                      </a:lnTo>
                      <a:lnTo>
                        <a:pt x="660" y="1108"/>
                      </a:lnTo>
                      <a:lnTo>
                        <a:pt x="684" y="1108"/>
                      </a:lnTo>
                      <a:lnTo>
                        <a:pt x="684" y="1115"/>
                      </a:lnTo>
                      <a:lnTo>
                        <a:pt x="715" y="1115"/>
                      </a:lnTo>
                      <a:lnTo>
                        <a:pt x="715" y="1118"/>
                      </a:lnTo>
                      <a:lnTo>
                        <a:pt x="717" y="1118"/>
                      </a:lnTo>
                      <a:lnTo>
                        <a:pt x="717" y="1125"/>
                      </a:lnTo>
                      <a:lnTo>
                        <a:pt x="736" y="1125"/>
                      </a:lnTo>
                      <a:lnTo>
                        <a:pt x="736" y="1137"/>
                      </a:lnTo>
                      <a:lnTo>
                        <a:pt x="738" y="1137"/>
                      </a:lnTo>
                      <a:lnTo>
                        <a:pt x="738" y="1144"/>
                      </a:lnTo>
                      <a:lnTo>
                        <a:pt x="743" y="1144"/>
                      </a:lnTo>
                      <a:lnTo>
                        <a:pt x="743" y="1146"/>
                      </a:lnTo>
                      <a:lnTo>
                        <a:pt x="753" y="1146"/>
                      </a:lnTo>
                      <a:lnTo>
                        <a:pt x="753" y="1153"/>
                      </a:lnTo>
                      <a:lnTo>
                        <a:pt x="757" y="1153"/>
                      </a:lnTo>
                      <a:lnTo>
                        <a:pt x="757" y="1161"/>
                      </a:lnTo>
                      <a:lnTo>
                        <a:pt x="760" y="1161"/>
                      </a:lnTo>
                      <a:lnTo>
                        <a:pt x="760" y="1172"/>
                      </a:lnTo>
                      <a:lnTo>
                        <a:pt x="762" y="1172"/>
                      </a:lnTo>
                      <a:lnTo>
                        <a:pt x="762" y="1180"/>
                      </a:lnTo>
                      <a:lnTo>
                        <a:pt x="764" y="1180"/>
                      </a:lnTo>
                      <a:lnTo>
                        <a:pt x="764" y="1191"/>
                      </a:lnTo>
                      <a:lnTo>
                        <a:pt x="767" y="1191"/>
                      </a:lnTo>
                      <a:lnTo>
                        <a:pt x="767" y="1194"/>
                      </a:lnTo>
                      <a:lnTo>
                        <a:pt x="774" y="1194"/>
                      </a:lnTo>
                      <a:lnTo>
                        <a:pt x="774" y="1201"/>
                      </a:lnTo>
                      <a:lnTo>
                        <a:pt x="783" y="1201"/>
                      </a:lnTo>
                      <a:lnTo>
                        <a:pt x="783" y="1208"/>
                      </a:lnTo>
                      <a:lnTo>
                        <a:pt x="786" y="1208"/>
                      </a:lnTo>
                      <a:lnTo>
                        <a:pt x="786" y="1237"/>
                      </a:lnTo>
                      <a:lnTo>
                        <a:pt x="788" y="1237"/>
                      </a:lnTo>
                      <a:lnTo>
                        <a:pt x="788" y="1246"/>
                      </a:lnTo>
                      <a:lnTo>
                        <a:pt x="793" y="1246"/>
                      </a:lnTo>
                      <a:lnTo>
                        <a:pt x="793" y="1249"/>
                      </a:lnTo>
                      <a:lnTo>
                        <a:pt x="821" y="1249"/>
                      </a:lnTo>
                      <a:lnTo>
                        <a:pt x="821" y="1256"/>
                      </a:lnTo>
                      <a:lnTo>
                        <a:pt x="826" y="1256"/>
                      </a:lnTo>
                      <a:lnTo>
                        <a:pt x="826" y="1263"/>
                      </a:lnTo>
                      <a:lnTo>
                        <a:pt x="881" y="1263"/>
                      </a:lnTo>
                      <a:lnTo>
                        <a:pt x="881" y="1272"/>
                      </a:lnTo>
                      <a:lnTo>
                        <a:pt x="893" y="1272"/>
                      </a:lnTo>
                      <a:lnTo>
                        <a:pt x="893" y="1282"/>
                      </a:lnTo>
                      <a:lnTo>
                        <a:pt x="897" y="1282"/>
                      </a:lnTo>
                      <a:lnTo>
                        <a:pt x="897" y="1289"/>
                      </a:lnTo>
                      <a:lnTo>
                        <a:pt x="902" y="1289"/>
                      </a:lnTo>
                      <a:lnTo>
                        <a:pt x="902" y="1296"/>
                      </a:lnTo>
                      <a:lnTo>
                        <a:pt x="912" y="1296"/>
                      </a:lnTo>
                      <a:lnTo>
                        <a:pt x="912" y="1306"/>
                      </a:lnTo>
                      <a:lnTo>
                        <a:pt x="914" y="1306"/>
                      </a:lnTo>
                      <a:lnTo>
                        <a:pt x="914" y="1317"/>
                      </a:lnTo>
                      <a:lnTo>
                        <a:pt x="921" y="1317"/>
                      </a:lnTo>
                      <a:lnTo>
                        <a:pt x="921" y="1322"/>
                      </a:lnTo>
                      <a:lnTo>
                        <a:pt x="924" y="1322"/>
                      </a:lnTo>
                      <a:lnTo>
                        <a:pt x="924" y="1332"/>
                      </a:lnTo>
                      <a:lnTo>
                        <a:pt x="926" y="1332"/>
                      </a:lnTo>
                      <a:lnTo>
                        <a:pt x="926" y="1339"/>
                      </a:lnTo>
                      <a:lnTo>
                        <a:pt x="938" y="1339"/>
                      </a:lnTo>
                      <a:lnTo>
                        <a:pt x="938" y="1351"/>
                      </a:lnTo>
                      <a:lnTo>
                        <a:pt x="942" y="1351"/>
                      </a:lnTo>
                      <a:lnTo>
                        <a:pt x="942" y="1365"/>
                      </a:lnTo>
                      <a:lnTo>
                        <a:pt x="947" y="1365"/>
                      </a:lnTo>
                      <a:lnTo>
                        <a:pt x="947" y="1372"/>
                      </a:lnTo>
                      <a:lnTo>
                        <a:pt x="969" y="1372"/>
                      </a:lnTo>
                      <a:lnTo>
                        <a:pt x="969" y="1379"/>
                      </a:lnTo>
                      <a:lnTo>
                        <a:pt x="1002" y="1379"/>
                      </a:lnTo>
                      <a:lnTo>
                        <a:pt x="1002" y="1391"/>
                      </a:lnTo>
                      <a:lnTo>
                        <a:pt x="1040" y="1391"/>
                      </a:lnTo>
                      <a:lnTo>
                        <a:pt x="1040" y="1398"/>
                      </a:lnTo>
                      <a:lnTo>
                        <a:pt x="1042" y="1398"/>
                      </a:lnTo>
                      <a:lnTo>
                        <a:pt x="1042" y="1403"/>
                      </a:lnTo>
                      <a:lnTo>
                        <a:pt x="1064" y="1403"/>
                      </a:lnTo>
                      <a:lnTo>
                        <a:pt x="1064" y="1434"/>
                      </a:lnTo>
                      <a:lnTo>
                        <a:pt x="1071" y="1434"/>
                      </a:lnTo>
                      <a:lnTo>
                        <a:pt x="1071" y="1453"/>
                      </a:lnTo>
                      <a:lnTo>
                        <a:pt x="1073" y="1453"/>
                      </a:lnTo>
                      <a:lnTo>
                        <a:pt x="1073" y="1467"/>
                      </a:lnTo>
                      <a:lnTo>
                        <a:pt x="1075" y="1467"/>
                      </a:lnTo>
                      <a:lnTo>
                        <a:pt x="1075" y="1489"/>
                      </a:lnTo>
                      <a:lnTo>
                        <a:pt x="1090" y="1489"/>
                      </a:lnTo>
                      <a:lnTo>
                        <a:pt x="1090" y="1510"/>
                      </a:lnTo>
                      <a:lnTo>
                        <a:pt x="1113" y="1510"/>
                      </a:lnTo>
                      <a:lnTo>
                        <a:pt x="1113" y="1522"/>
                      </a:lnTo>
                      <a:lnTo>
                        <a:pt x="1187" y="1522"/>
                      </a:lnTo>
                      <a:lnTo>
                        <a:pt x="1187" y="1532"/>
                      </a:lnTo>
                      <a:lnTo>
                        <a:pt x="1189" y="1532"/>
                      </a:lnTo>
                      <a:lnTo>
                        <a:pt x="1189" y="1543"/>
                      </a:lnTo>
                      <a:lnTo>
                        <a:pt x="1220" y="1543"/>
                      </a:lnTo>
                      <a:lnTo>
                        <a:pt x="1220" y="1553"/>
                      </a:lnTo>
                      <a:lnTo>
                        <a:pt x="1279" y="1553"/>
                      </a:lnTo>
                      <a:lnTo>
                        <a:pt x="1279" y="1572"/>
                      </a:lnTo>
                      <a:lnTo>
                        <a:pt x="1355" y="1572"/>
                      </a:lnTo>
                      <a:lnTo>
                        <a:pt x="1355" y="1586"/>
                      </a:lnTo>
                      <a:lnTo>
                        <a:pt x="1443" y="1586"/>
                      </a:lnTo>
                      <a:lnTo>
                        <a:pt x="1443" y="1620"/>
                      </a:lnTo>
                      <a:lnTo>
                        <a:pt x="1868" y="1620"/>
                      </a:lnTo>
                      <a:lnTo>
                        <a:pt x="1868" y="1741"/>
                      </a:lnTo>
                    </a:path>
                  </a:pathLst>
                </a:custGeom>
                <a:noFill/>
                <a:ln w="12700" cap="flat">
                  <a:solidFill>
                    <a:srgbClr val="4F74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83" name="Line 533">
                  <a:extLst>
                    <a:ext uri="{FF2B5EF4-FFF2-40B4-BE49-F238E27FC236}">
                      <a16:creationId xmlns:a16="http://schemas.microsoft.com/office/drawing/2014/main" id="{4D011A40-1751-0E5E-F3FF-53CBF352D567}"/>
                    </a:ext>
                  </a:extLst>
                </p:cNvPr>
                <p:cNvSpPr>
                  <a:spLocks noChangeShapeType="1"/>
                </p:cNvSpPr>
                <p:nvPr/>
              </p:nvSpPr>
              <p:spPr bwMode="auto">
                <a:xfrm>
                  <a:off x="8501063" y="5951538"/>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84" name="Line 534">
                  <a:extLst>
                    <a:ext uri="{FF2B5EF4-FFF2-40B4-BE49-F238E27FC236}">
                      <a16:creationId xmlns:a16="http://schemas.microsoft.com/office/drawing/2014/main" id="{726E1F02-F2E1-EB3C-C04D-2C02243A33F3}"/>
                    </a:ext>
                  </a:extLst>
                </p:cNvPr>
                <p:cNvSpPr>
                  <a:spLocks noChangeShapeType="1"/>
                </p:cNvSpPr>
                <p:nvPr/>
              </p:nvSpPr>
              <p:spPr bwMode="auto">
                <a:xfrm flipH="1">
                  <a:off x="8478838" y="5973763"/>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85" name="Line 535">
                  <a:extLst>
                    <a:ext uri="{FF2B5EF4-FFF2-40B4-BE49-F238E27FC236}">
                      <a16:creationId xmlns:a16="http://schemas.microsoft.com/office/drawing/2014/main" id="{5EEFF4F9-1059-9052-5BF7-2B964C206A04}"/>
                    </a:ext>
                  </a:extLst>
                </p:cNvPr>
                <p:cNvSpPr>
                  <a:spLocks noChangeShapeType="1"/>
                </p:cNvSpPr>
                <p:nvPr/>
              </p:nvSpPr>
              <p:spPr bwMode="auto">
                <a:xfrm>
                  <a:off x="8666163" y="6026150"/>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86" name="Line 536">
                  <a:extLst>
                    <a:ext uri="{FF2B5EF4-FFF2-40B4-BE49-F238E27FC236}">
                      <a16:creationId xmlns:a16="http://schemas.microsoft.com/office/drawing/2014/main" id="{42A3981F-50A1-9B1B-5CA4-D3C02E6B601C}"/>
                    </a:ext>
                  </a:extLst>
                </p:cNvPr>
                <p:cNvSpPr>
                  <a:spLocks noChangeShapeType="1"/>
                </p:cNvSpPr>
                <p:nvPr/>
              </p:nvSpPr>
              <p:spPr bwMode="auto">
                <a:xfrm flipH="1">
                  <a:off x="8640763" y="60531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87" name="Line 537">
                  <a:extLst>
                    <a:ext uri="{FF2B5EF4-FFF2-40B4-BE49-F238E27FC236}">
                      <a16:creationId xmlns:a16="http://schemas.microsoft.com/office/drawing/2014/main" id="{12E31BC5-4096-2D67-CF00-1B30C5C0CE05}"/>
                    </a:ext>
                  </a:extLst>
                </p:cNvPr>
                <p:cNvSpPr>
                  <a:spLocks noChangeShapeType="1"/>
                </p:cNvSpPr>
                <p:nvPr/>
              </p:nvSpPr>
              <p:spPr bwMode="auto">
                <a:xfrm>
                  <a:off x="8704263" y="6091238"/>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88" name="Line 538">
                  <a:extLst>
                    <a:ext uri="{FF2B5EF4-FFF2-40B4-BE49-F238E27FC236}">
                      <a16:creationId xmlns:a16="http://schemas.microsoft.com/office/drawing/2014/main" id="{B802D6C9-298E-73BD-CC54-17F0063A9DDC}"/>
                    </a:ext>
                  </a:extLst>
                </p:cNvPr>
                <p:cNvSpPr>
                  <a:spLocks noChangeShapeType="1"/>
                </p:cNvSpPr>
                <p:nvPr/>
              </p:nvSpPr>
              <p:spPr bwMode="auto">
                <a:xfrm flipH="1">
                  <a:off x="8678863" y="6116638"/>
                  <a:ext cx="4762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89" name="Line 539">
                  <a:extLst>
                    <a:ext uri="{FF2B5EF4-FFF2-40B4-BE49-F238E27FC236}">
                      <a16:creationId xmlns:a16="http://schemas.microsoft.com/office/drawing/2014/main" id="{E1FF3A80-C25A-33DE-8AA2-C9626EA7E992}"/>
                    </a:ext>
                  </a:extLst>
                </p:cNvPr>
                <p:cNvSpPr>
                  <a:spLocks noChangeShapeType="1"/>
                </p:cNvSpPr>
                <p:nvPr/>
              </p:nvSpPr>
              <p:spPr bwMode="auto">
                <a:xfrm>
                  <a:off x="8720138" y="620077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90" name="Line 540">
                  <a:extLst>
                    <a:ext uri="{FF2B5EF4-FFF2-40B4-BE49-F238E27FC236}">
                      <a16:creationId xmlns:a16="http://schemas.microsoft.com/office/drawing/2014/main" id="{29D22534-1510-9B03-0D81-58FC3BDC0D96}"/>
                    </a:ext>
                  </a:extLst>
                </p:cNvPr>
                <p:cNvSpPr>
                  <a:spLocks noChangeShapeType="1"/>
                </p:cNvSpPr>
                <p:nvPr/>
              </p:nvSpPr>
              <p:spPr bwMode="auto">
                <a:xfrm flipH="1">
                  <a:off x="8693151" y="6226175"/>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91" name="Line 541">
                  <a:extLst>
                    <a:ext uri="{FF2B5EF4-FFF2-40B4-BE49-F238E27FC236}">
                      <a16:creationId xmlns:a16="http://schemas.microsoft.com/office/drawing/2014/main" id="{CEC782E2-C82B-F2C9-2E35-889434D9427A}"/>
                    </a:ext>
                  </a:extLst>
                </p:cNvPr>
                <p:cNvSpPr>
                  <a:spLocks noChangeShapeType="1"/>
                </p:cNvSpPr>
                <p:nvPr/>
              </p:nvSpPr>
              <p:spPr bwMode="auto">
                <a:xfrm>
                  <a:off x="8731251" y="6253163"/>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92" name="Line 542">
                  <a:extLst>
                    <a:ext uri="{FF2B5EF4-FFF2-40B4-BE49-F238E27FC236}">
                      <a16:creationId xmlns:a16="http://schemas.microsoft.com/office/drawing/2014/main" id="{98095668-9F12-C5BB-8C2C-63726C89F048}"/>
                    </a:ext>
                  </a:extLst>
                </p:cNvPr>
                <p:cNvSpPr>
                  <a:spLocks noChangeShapeType="1"/>
                </p:cNvSpPr>
                <p:nvPr/>
              </p:nvSpPr>
              <p:spPr bwMode="auto">
                <a:xfrm flipH="1">
                  <a:off x="8704263" y="62801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93" name="Line 543">
                  <a:extLst>
                    <a:ext uri="{FF2B5EF4-FFF2-40B4-BE49-F238E27FC236}">
                      <a16:creationId xmlns:a16="http://schemas.microsoft.com/office/drawing/2014/main" id="{F0579787-6C8E-D886-F920-E1A21CB0764D}"/>
                    </a:ext>
                  </a:extLst>
                </p:cNvPr>
                <p:cNvSpPr>
                  <a:spLocks noChangeShapeType="1"/>
                </p:cNvSpPr>
                <p:nvPr/>
              </p:nvSpPr>
              <p:spPr bwMode="auto">
                <a:xfrm>
                  <a:off x="8750301" y="6430963"/>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94" name="Line 544">
                  <a:extLst>
                    <a:ext uri="{FF2B5EF4-FFF2-40B4-BE49-F238E27FC236}">
                      <a16:creationId xmlns:a16="http://schemas.microsoft.com/office/drawing/2014/main" id="{F2639D03-A450-73FB-5102-A742ED72B6F1}"/>
                    </a:ext>
                  </a:extLst>
                </p:cNvPr>
                <p:cNvSpPr>
                  <a:spLocks noChangeShapeType="1"/>
                </p:cNvSpPr>
                <p:nvPr/>
              </p:nvSpPr>
              <p:spPr bwMode="auto">
                <a:xfrm flipH="1">
                  <a:off x="8723313" y="645636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95" name="Line 545">
                  <a:extLst>
                    <a:ext uri="{FF2B5EF4-FFF2-40B4-BE49-F238E27FC236}">
                      <a16:creationId xmlns:a16="http://schemas.microsoft.com/office/drawing/2014/main" id="{0DC0D319-2104-1B1D-80CB-483F0A139344}"/>
                    </a:ext>
                  </a:extLst>
                </p:cNvPr>
                <p:cNvSpPr>
                  <a:spLocks noChangeShapeType="1"/>
                </p:cNvSpPr>
                <p:nvPr/>
              </p:nvSpPr>
              <p:spPr bwMode="auto">
                <a:xfrm>
                  <a:off x="8756651" y="6521450"/>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96" name="Line 546">
                  <a:extLst>
                    <a:ext uri="{FF2B5EF4-FFF2-40B4-BE49-F238E27FC236}">
                      <a16:creationId xmlns:a16="http://schemas.microsoft.com/office/drawing/2014/main" id="{1E31AD28-2306-AE94-A5B1-C6B63C855DF0}"/>
                    </a:ext>
                  </a:extLst>
                </p:cNvPr>
                <p:cNvSpPr>
                  <a:spLocks noChangeShapeType="1"/>
                </p:cNvSpPr>
                <p:nvPr/>
              </p:nvSpPr>
              <p:spPr bwMode="auto">
                <a:xfrm flipH="1">
                  <a:off x="8731251" y="65468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97" name="Line 547">
                  <a:extLst>
                    <a:ext uri="{FF2B5EF4-FFF2-40B4-BE49-F238E27FC236}">
                      <a16:creationId xmlns:a16="http://schemas.microsoft.com/office/drawing/2014/main" id="{F246253B-8E17-236A-46A3-B8180B0CB1C2}"/>
                    </a:ext>
                  </a:extLst>
                </p:cNvPr>
                <p:cNvSpPr>
                  <a:spLocks noChangeShapeType="1"/>
                </p:cNvSpPr>
                <p:nvPr/>
              </p:nvSpPr>
              <p:spPr bwMode="auto">
                <a:xfrm>
                  <a:off x="8945563" y="6656388"/>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98" name="Line 548">
                  <a:extLst>
                    <a:ext uri="{FF2B5EF4-FFF2-40B4-BE49-F238E27FC236}">
                      <a16:creationId xmlns:a16="http://schemas.microsoft.com/office/drawing/2014/main" id="{90A4590D-911E-C337-5425-78F17F64284E}"/>
                    </a:ext>
                  </a:extLst>
                </p:cNvPr>
                <p:cNvSpPr>
                  <a:spLocks noChangeShapeType="1"/>
                </p:cNvSpPr>
                <p:nvPr/>
              </p:nvSpPr>
              <p:spPr bwMode="auto">
                <a:xfrm flipH="1">
                  <a:off x="8918576" y="6683375"/>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299" name="Line 549">
                  <a:extLst>
                    <a:ext uri="{FF2B5EF4-FFF2-40B4-BE49-F238E27FC236}">
                      <a16:creationId xmlns:a16="http://schemas.microsoft.com/office/drawing/2014/main" id="{42FC00A2-4FEA-046B-9C26-9FF37AE4A9B9}"/>
                    </a:ext>
                  </a:extLst>
                </p:cNvPr>
                <p:cNvSpPr>
                  <a:spLocks noChangeShapeType="1"/>
                </p:cNvSpPr>
                <p:nvPr/>
              </p:nvSpPr>
              <p:spPr bwMode="auto">
                <a:xfrm>
                  <a:off x="8983663" y="6789738"/>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00" name="Line 550">
                  <a:extLst>
                    <a:ext uri="{FF2B5EF4-FFF2-40B4-BE49-F238E27FC236}">
                      <a16:creationId xmlns:a16="http://schemas.microsoft.com/office/drawing/2014/main" id="{B43965E1-01B4-E4AA-AFB9-E646FE6B55AB}"/>
                    </a:ext>
                  </a:extLst>
                </p:cNvPr>
                <p:cNvSpPr>
                  <a:spLocks noChangeShapeType="1"/>
                </p:cNvSpPr>
                <p:nvPr/>
              </p:nvSpPr>
              <p:spPr bwMode="auto">
                <a:xfrm flipH="1">
                  <a:off x="8956676" y="6815138"/>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01" name="Line 551">
                  <a:extLst>
                    <a:ext uri="{FF2B5EF4-FFF2-40B4-BE49-F238E27FC236}">
                      <a16:creationId xmlns:a16="http://schemas.microsoft.com/office/drawing/2014/main" id="{FDB43ACA-7EF4-8F09-DA4D-EE65261F56E9}"/>
                    </a:ext>
                  </a:extLst>
                </p:cNvPr>
                <p:cNvSpPr>
                  <a:spLocks noChangeShapeType="1"/>
                </p:cNvSpPr>
                <p:nvPr/>
              </p:nvSpPr>
              <p:spPr bwMode="auto">
                <a:xfrm>
                  <a:off x="8986838" y="684212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02" name="Line 552">
                  <a:extLst>
                    <a:ext uri="{FF2B5EF4-FFF2-40B4-BE49-F238E27FC236}">
                      <a16:creationId xmlns:a16="http://schemas.microsoft.com/office/drawing/2014/main" id="{795C5EC3-467D-4FC0-88A1-2A8D67AB3F6A}"/>
                    </a:ext>
                  </a:extLst>
                </p:cNvPr>
                <p:cNvSpPr>
                  <a:spLocks noChangeShapeType="1"/>
                </p:cNvSpPr>
                <p:nvPr/>
              </p:nvSpPr>
              <p:spPr bwMode="auto">
                <a:xfrm flipH="1">
                  <a:off x="8961438" y="68691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03" name="Line 553">
                  <a:extLst>
                    <a:ext uri="{FF2B5EF4-FFF2-40B4-BE49-F238E27FC236}">
                      <a16:creationId xmlns:a16="http://schemas.microsoft.com/office/drawing/2014/main" id="{F7E486B6-DA27-E5D2-2C46-A35629432CC7}"/>
                    </a:ext>
                  </a:extLst>
                </p:cNvPr>
                <p:cNvSpPr>
                  <a:spLocks noChangeShapeType="1"/>
                </p:cNvSpPr>
                <p:nvPr/>
              </p:nvSpPr>
              <p:spPr bwMode="auto">
                <a:xfrm>
                  <a:off x="9009063" y="68802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04" name="Line 554">
                  <a:extLst>
                    <a:ext uri="{FF2B5EF4-FFF2-40B4-BE49-F238E27FC236}">
                      <a16:creationId xmlns:a16="http://schemas.microsoft.com/office/drawing/2014/main" id="{A6801138-AC3D-A98B-26E5-9ACBA8A5BF71}"/>
                    </a:ext>
                  </a:extLst>
                </p:cNvPr>
                <p:cNvSpPr>
                  <a:spLocks noChangeShapeType="1"/>
                </p:cNvSpPr>
                <p:nvPr/>
              </p:nvSpPr>
              <p:spPr bwMode="auto">
                <a:xfrm flipH="1">
                  <a:off x="8983663" y="690562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05" name="Line 555">
                  <a:extLst>
                    <a:ext uri="{FF2B5EF4-FFF2-40B4-BE49-F238E27FC236}">
                      <a16:creationId xmlns:a16="http://schemas.microsoft.com/office/drawing/2014/main" id="{3A45BCBA-C7B8-82F6-9D95-E6839E839340}"/>
                    </a:ext>
                  </a:extLst>
                </p:cNvPr>
                <p:cNvSpPr>
                  <a:spLocks noChangeShapeType="1"/>
                </p:cNvSpPr>
                <p:nvPr/>
              </p:nvSpPr>
              <p:spPr bwMode="auto">
                <a:xfrm>
                  <a:off x="9021763" y="6902450"/>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06" name="Line 556">
                  <a:extLst>
                    <a:ext uri="{FF2B5EF4-FFF2-40B4-BE49-F238E27FC236}">
                      <a16:creationId xmlns:a16="http://schemas.microsoft.com/office/drawing/2014/main" id="{E007BE4D-E868-133B-9880-B7E619BCA5E5}"/>
                    </a:ext>
                  </a:extLst>
                </p:cNvPr>
                <p:cNvSpPr>
                  <a:spLocks noChangeShapeType="1"/>
                </p:cNvSpPr>
                <p:nvPr/>
              </p:nvSpPr>
              <p:spPr bwMode="auto">
                <a:xfrm flipH="1">
                  <a:off x="8994776" y="69294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07" name="Line 557">
                  <a:extLst>
                    <a:ext uri="{FF2B5EF4-FFF2-40B4-BE49-F238E27FC236}">
                      <a16:creationId xmlns:a16="http://schemas.microsoft.com/office/drawing/2014/main" id="{FF1DAEB7-F58D-F270-2FB4-FACDD854FBD2}"/>
                    </a:ext>
                  </a:extLst>
                </p:cNvPr>
                <p:cNvSpPr>
                  <a:spLocks noChangeShapeType="1"/>
                </p:cNvSpPr>
                <p:nvPr/>
              </p:nvSpPr>
              <p:spPr bwMode="auto">
                <a:xfrm>
                  <a:off x="9051926" y="6935788"/>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08" name="Line 558">
                  <a:extLst>
                    <a:ext uri="{FF2B5EF4-FFF2-40B4-BE49-F238E27FC236}">
                      <a16:creationId xmlns:a16="http://schemas.microsoft.com/office/drawing/2014/main" id="{A09F2BB1-FA8B-6530-1667-350D55D22144}"/>
                    </a:ext>
                  </a:extLst>
                </p:cNvPr>
                <p:cNvSpPr>
                  <a:spLocks noChangeShapeType="1"/>
                </p:cNvSpPr>
                <p:nvPr/>
              </p:nvSpPr>
              <p:spPr bwMode="auto">
                <a:xfrm flipH="1">
                  <a:off x="9024938" y="6962775"/>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09" name="Line 559">
                  <a:extLst>
                    <a:ext uri="{FF2B5EF4-FFF2-40B4-BE49-F238E27FC236}">
                      <a16:creationId xmlns:a16="http://schemas.microsoft.com/office/drawing/2014/main" id="{C67028B3-AD25-903C-FD27-C34099754A4B}"/>
                    </a:ext>
                  </a:extLst>
                </p:cNvPr>
                <p:cNvSpPr>
                  <a:spLocks noChangeShapeType="1"/>
                </p:cNvSpPr>
                <p:nvPr/>
              </p:nvSpPr>
              <p:spPr bwMode="auto">
                <a:xfrm>
                  <a:off x="9055101" y="6935788"/>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10" name="Line 560">
                  <a:extLst>
                    <a:ext uri="{FF2B5EF4-FFF2-40B4-BE49-F238E27FC236}">
                      <a16:creationId xmlns:a16="http://schemas.microsoft.com/office/drawing/2014/main" id="{31C85E1D-4368-06B8-8A05-D20C4FA88769}"/>
                    </a:ext>
                  </a:extLst>
                </p:cNvPr>
                <p:cNvSpPr>
                  <a:spLocks noChangeShapeType="1"/>
                </p:cNvSpPr>
                <p:nvPr/>
              </p:nvSpPr>
              <p:spPr bwMode="auto">
                <a:xfrm flipH="1">
                  <a:off x="9032876" y="6962775"/>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11" name="Line 561">
                  <a:extLst>
                    <a:ext uri="{FF2B5EF4-FFF2-40B4-BE49-F238E27FC236}">
                      <a16:creationId xmlns:a16="http://schemas.microsoft.com/office/drawing/2014/main" id="{C82CEBB0-6D71-0BD0-47E6-BE3DF68E9B6B}"/>
                    </a:ext>
                  </a:extLst>
                </p:cNvPr>
                <p:cNvSpPr>
                  <a:spLocks noChangeShapeType="1"/>
                </p:cNvSpPr>
                <p:nvPr/>
              </p:nvSpPr>
              <p:spPr bwMode="auto">
                <a:xfrm>
                  <a:off x="9063038" y="6935788"/>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12" name="Line 562">
                  <a:extLst>
                    <a:ext uri="{FF2B5EF4-FFF2-40B4-BE49-F238E27FC236}">
                      <a16:creationId xmlns:a16="http://schemas.microsoft.com/office/drawing/2014/main" id="{6D8D89F8-C2A8-F81B-6BD5-ABC17999D0D4}"/>
                    </a:ext>
                  </a:extLst>
                </p:cNvPr>
                <p:cNvSpPr>
                  <a:spLocks noChangeShapeType="1"/>
                </p:cNvSpPr>
                <p:nvPr/>
              </p:nvSpPr>
              <p:spPr bwMode="auto">
                <a:xfrm flipH="1">
                  <a:off x="9036051" y="696277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13" name="Line 563">
                  <a:extLst>
                    <a:ext uri="{FF2B5EF4-FFF2-40B4-BE49-F238E27FC236}">
                      <a16:creationId xmlns:a16="http://schemas.microsoft.com/office/drawing/2014/main" id="{A7397751-D963-6FE2-FC4C-F8A1736CB96D}"/>
                    </a:ext>
                  </a:extLst>
                </p:cNvPr>
                <p:cNvSpPr>
                  <a:spLocks noChangeShapeType="1"/>
                </p:cNvSpPr>
                <p:nvPr/>
              </p:nvSpPr>
              <p:spPr bwMode="auto">
                <a:xfrm>
                  <a:off x="9118601" y="6965950"/>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14" name="Line 564">
                  <a:extLst>
                    <a:ext uri="{FF2B5EF4-FFF2-40B4-BE49-F238E27FC236}">
                      <a16:creationId xmlns:a16="http://schemas.microsoft.com/office/drawing/2014/main" id="{E180761B-2373-64B3-0650-4137CA3526E5}"/>
                    </a:ext>
                  </a:extLst>
                </p:cNvPr>
                <p:cNvSpPr>
                  <a:spLocks noChangeShapeType="1"/>
                </p:cNvSpPr>
                <p:nvPr/>
              </p:nvSpPr>
              <p:spPr bwMode="auto">
                <a:xfrm flipH="1">
                  <a:off x="9093201" y="69929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15" name="Line 565">
                  <a:extLst>
                    <a:ext uri="{FF2B5EF4-FFF2-40B4-BE49-F238E27FC236}">
                      <a16:creationId xmlns:a16="http://schemas.microsoft.com/office/drawing/2014/main" id="{1C08B6D7-9408-C7EB-F23F-6FF53A3054FD}"/>
                    </a:ext>
                  </a:extLst>
                </p:cNvPr>
                <p:cNvSpPr>
                  <a:spLocks noChangeShapeType="1"/>
                </p:cNvSpPr>
                <p:nvPr/>
              </p:nvSpPr>
              <p:spPr bwMode="auto">
                <a:xfrm>
                  <a:off x="9137651" y="6965950"/>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16" name="Line 566">
                  <a:extLst>
                    <a:ext uri="{FF2B5EF4-FFF2-40B4-BE49-F238E27FC236}">
                      <a16:creationId xmlns:a16="http://schemas.microsoft.com/office/drawing/2014/main" id="{4363F69D-EC4E-F069-5E12-A22072210CA5}"/>
                    </a:ext>
                  </a:extLst>
                </p:cNvPr>
                <p:cNvSpPr>
                  <a:spLocks noChangeShapeType="1"/>
                </p:cNvSpPr>
                <p:nvPr/>
              </p:nvSpPr>
              <p:spPr bwMode="auto">
                <a:xfrm flipH="1">
                  <a:off x="9112251" y="69929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17" name="Line 567">
                  <a:extLst>
                    <a:ext uri="{FF2B5EF4-FFF2-40B4-BE49-F238E27FC236}">
                      <a16:creationId xmlns:a16="http://schemas.microsoft.com/office/drawing/2014/main" id="{933A0DB3-949E-712E-185D-57F5FA5C3308}"/>
                    </a:ext>
                  </a:extLst>
                </p:cNvPr>
                <p:cNvSpPr>
                  <a:spLocks noChangeShapeType="1"/>
                </p:cNvSpPr>
                <p:nvPr/>
              </p:nvSpPr>
              <p:spPr bwMode="auto">
                <a:xfrm>
                  <a:off x="9170988" y="6985000"/>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18" name="Line 568">
                  <a:extLst>
                    <a:ext uri="{FF2B5EF4-FFF2-40B4-BE49-F238E27FC236}">
                      <a16:creationId xmlns:a16="http://schemas.microsoft.com/office/drawing/2014/main" id="{8B5E3216-4D80-9C4E-192B-18FCB4EF1114}"/>
                    </a:ext>
                  </a:extLst>
                </p:cNvPr>
                <p:cNvSpPr>
                  <a:spLocks noChangeShapeType="1"/>
                </p:cNvSpPr>
                <p:nvPr/>
              </p:nvSpPr>
              <p:spPr bwMode="auto">
                <a:xfrm flipH="1">
                  <a:off x="9145588" y="701198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19" name="Line 569">
                  <a:extLst>
                    <a:ext uri="{FF2B5EF4-FFF2-40B4-BE49-F238E27FC236}">
                      <a16:creationId xmlns:a16="http://schemas.microsoft.com/office/drawing/2014/main" id="{F6A48118-8457-2D5E-4610-BAE9463C2701}"/>
                    </a:ext>
                  </a:extLst>
                </p:cNvPr>
                <p:cNvSpPr>
                  <a:spLocks noChangeShapeType="1"/>
                </p:cNvSpPr>
                <p:nvPr/>
              </p:nvSpPr>
              <p:spPr bwMode="auto">
                <a:xfrm>
                  <a:off x="9186863" y="7053263"/>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20" name="Line 570">
                  <a:extLst>
                    <a:ext uri="{FF2B5EF4-FFF2-40B4-BE49-F238E27FC236}">
                      <a16:creationId xmlns:a16="http://schemas.microsoft.com/office/drawing/2014/main" id="{922FCDB0-399F-1F07-0AB8-CBC42F69FE45}"/>
                    </a:ext>
                  </a:extLst>
                </p:cNvPr>
                <p:cNvSpPr>
                  <a:spLocks noChangeShapeType="1"/>
                </p:cNvSpPr>
                <p:nvPr/>
              </p:nvSpPr>
              <p:spPr bwMode="auto">
                <a:xfrm flipH="1">
                  <a:off x="9159876" y="7080250"/>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21" name="Line 571">
                  <a:extLst>
                    <a:ext uri="{FF2B5EF4-FFF2-40B4-BE49-F238E27FC236}">
                      <a16:creationId xmlns:a16="http://schemas.microsoft.com/office/drawing/2014/main" id="{DCB68831-F157-437E-FE78-628F536B9996}"/>
                    </a:ext>
                  </a:extLst>
                </p:cNvPr>
                <p:cNvSpPr>
                  <a:spLocks noChangeShapeType="1"/>
                </p:cNvSpPr>
                <p:nvPr/>
              </p:nvSpPr>
              <p:spPr bwMode="auto">
                <a:xfrm>
                  <a:off x="9228138" y="7258050"/>
                  <a:ext cx="0" cy="4762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22" name="Line 572">
                  <a:extLst>
                    <a:ext uri="{FF2B5EF4-FFF2-40B4-BE49-F238E27FC236}">
                      <a16:creationId xmlns:a16="http://schemas.microsoft.com/office/drawing/2014/main" id="{EA69A843-7418-BFCB-C83B-86378FB3A05E}"/>
                    </a:ext>
                  </a:extLst>
                </p:cNvPr>
                <p:cNvSpPr>
                  <a:spLocks noChangeShapeType="1"/>
                </p:cNvSpPr>
                <p:nvPr/>
              </p:nvSpPr>
              <p:spPr bwMode="auto">
                <a:xfrm flipH="1">
                  <a:off x="9201151" y="7283450"/>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23" name="Line 573">
                  <a:extLst>
                    <a:ext uri="{FF2B5EF4-FFF2-40B4-BE49-F238E27FC236}">
                      <a16:creationId xmlns:a16="http://schemas.microsoft.com/office/drawing/2014/main" id="{6CBB8CC2-B8B6-A994-7B71-9EAB66855BEB}"/>
                    </a:ext>
                  </a:extLst>
                </p:cNvPr>
                <p:cNvSpPr>
                  <a:spLocks noChangeShapeType="1"/>
                </p:cNvSpPr>
                <p:nvPr/>
              </p:nvSpPr>
              <p:spPr bwMode="auto">
                <a:xfrm>
                  <a:off x="9244013" y="7294563"/>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24" name="Line 574">
                  <a:extLst>
                    <a:ext uri="{FF2B5EF4-FFF2-40B4-BE49-F238E27FC236}">
                      <a16:creationId xmlns:a16="http://schemas.microsoft.com/office/drawing/2014/main" id="{349C435B-EE04-D250-9580-CD5B3809E865}"/>
                    </a:ext>
                  </a:extLst>
                </p:cNvPr>
                <p:cNvSpPr>
                  <a:spLocks noChangeShapeType="1"/>
                </p:cNvSpPr>
                <p:nvPr/>
              </p:nvSpPr>
              <p:spPr bwMode="auto">
                <a:xfrm flipH="1">
                  <a:off x="9217026" y="73215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25" name="Line 575">
                  <a:extLst>
                    <a:ext uri="{FF2B5EF4-FFF2-40B4-BE49-F238E27FC236}">
                      <a16:creationId xmlns:a16="http://schemas.microsoft.com/office/drawing/2014/main" id="{EA08182E-CB2D-4263-6717-4B83496D9508}"/>
                    </a:ext>
                  </a:extLst>
                </p:cNvPr>
                <p:cNvSpPr>
                  <a:spLocks noChangeShapeType="1"/>
                </p:cNvSpPr>
                <p:nvPr/>
              </p:nvSpPr>
              <p:spPr bwMode="auto">
                <a:xfrm>
                  <a:off x="9431338" y="742315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26" name="Line 576">
                  <a:extLst>
                    <a:ext uri="{FF2B5EF4-FFF2-40B4-BE49-F238E27FC236}">
                      <a16:creationId xmlns:a16="http://schemas.microsoft.com/office/drawing/2014/main" id="{C2056C3F-9806-4A13-D244-B25A9904F320}"/>
                    </a:ext>
                  </a:extLst>
                </p:cNvPr>
                <p:cNvSpPr>
                  <a:spLocks noChangeShapeType="1"/>
                </p:cNvSpPr>
                <p:nvPr/>
              </p:nvSpPr>
              <p:spPr bwMode="auto">
                <a:xfrm flipH="1">
                  <a:off x="9405938" y="74501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27" name="Line 577">
                  <a:extLst>
                    <a:ext uri="{FF2B5EF4-FFF2-40B4-BE49-F238E27FC236}">
                      <a16:creationId xmlns:a16="http://schemas.microsoft.com/office/drawing/2014/main" id="{BD786D2F-5CAC-202A-0676-E8D4CEE76667}"/>
                    </a:ext>
                  </a:extLst>
                </p:cNvPr>
                <p:cNvSpPr>
                  <a:spLocks noChangeShapeType="1"/>
                </p:cNvSpPr>
                <p:nvPr/>
              </p:nvSpPr>
              <p:spPr bwMode="auto">
                <a:xfrm>
                  <a:off x="9453563" y="7510463"/>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28" name="Line 578">
                  <a:extLst>
                    <a:ext uri="{FF2B5EF4-FFF2-40B4-BE49-F238E27FC236}">
                      <a16:creationId xmlns:a16="http://schemas.microsoft.com/office/drawing/2014/main" id="{97C6F073-39B6-ADEE-CD31-67B624CABA27}"/>
                    </a:ext>
                  </a:extLst>
                </p:cNvPr>
                <p:cNvSpPr>
                  <a:spLocks noChangeShapeType="1"/>
                </p:cNvSpPr>
                <p:nvPr/>
              </p:nvSpPr>
              <p:spPr bwMode="auto">
                <a:xfrm flipH="1">
                  <a:off x="9431338" y="7537450"/>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29" name="Line 579">
                  <a:extLst>
                    <a:ext uri="{FF2B5EF4-FFF2-40B4-BE49-F238E27FC236}">
                      <a16:creationId xmlns:a16="http://schemas.microsoft.com/office/drawing/2014/main" id="{9326D84F-AA7D-B203-EEFC-F44074B594BA}"/>
                    </a:ext>
                  </a:extLst>
                </p:cNvPr>
                <p:cNvSpPr>
                  <a:spLocks noChangeShapeType="1"/>
                </p:cNvSpPr>
                <p:nvPr/>
              </p:nvSpPr>
              <p:spPr bwMode="auto">
                <a:xfrm>
                  <a:off x="9469438" y="7573963"/>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30" name="Line 580">
                  <a:extLst>
                    <a:ext uri="{FF2B5EF4-FFF2-40B4-BE49-F238E27FC236}">
                      <a16:creationId xmlns:a16="http://schemas.microsoft.com/office/drawing/2014/main" id="{91FE38CF-E36C-AF51-4EC2-1B0F3AB61E79}"/>
                    </a:ext>
                  </a:extLst>
                </p:cNvPr>
                <p:cNvSpPr>
                  <a:spLocks noChangeShapeType="1"/>
                </p:cNvSpPr>
                <p:nvPr/>
              </p:nvSpPr>
              <p:spPr bwMode="auto">
                <a:xfrm flipH="1">
                  <a:off x="9442451" y="7600950"/>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31" name="Line 581">
                  <a:extLst>
                    <a:ext uri="{FF2B5EF4-FFF2-40B4-BE49-F238E27FC236}">
                      <a16:creationId xmlns:a16="http://schemas.microsoft.com/office/drawing/2014/main" id="{371645E2-777C-D4C1-3D8F-CDA9637BC877}"/>
                    </a:ext>
                  </a:extLst>
                </p:cNvPr>
                <p:cNvSpPr>
                  <a:spLocks noChangeShapeType="1"/>
                </p:cNvSpPr>
                <p:nvPr/>
              </p:nvSpPr>
              <p:spPr bwMode="auto">
                <a:xfrm>
                  <a:off x="9472613" y="7585075"/>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32" name="Line 582">
                  <a:extLst>
                    <a:ext uri="{FF2B5EF4-FFF2-40B4-BE49-F238E27FC236}">
                      <a16:creationId xmlns:a16="http://schemas.microsoft.com/office/drawing/2014/main" id="{4F5E563F-F9C8-BE23-15CE-46F02DB7F74B}"/>
                    </a:ext>
                  </a:extLst>
                </p:cNvPr>
                <p:cNvSpPr>
                  <a:spLocks noChangeShapeType="1"/>
                </p:cNvSpPr>
                <p:nvPr/>
              </p:nvSpPr>
              <p:spPr bwMode="auto">
                <a:xfrm flipH="1">
                  <a:off x="9447213" y="761206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33" name="Line 583">
                  <a:extLst>
                    <a:ext uri="{FF2B5EF4-FFF2-40B4-BE49-F238E27FC236}">
                      <a16:creationId xmlns:a16="http://schemas.microsoft.com/office/drawing/2014/main" id="{B0B217FD-8B64-4F86-B62A-5A6968CAB381}"/>
                    </a:ext>
                  </a:extLst>
                </p:cNvPr>
                <p:cNvSpPr>
                  <a:spLocks noChangeShapeType="1"/>
                </p:cNvSpPr>
                <p:nvPr/>
              </p:nvSpPr>
              <p:spPr bwMode="auto">
                <a:xfrm>
                  <a:off x="9483726" y="7612063"/>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34" name="Line 584">
                  <a:extLst>
                    <a:ext uri="{FF2B5EF4-FFF2-40B4-BE49-F238E27FC236}">
                      <a16:creationId xmlns:a16="http://schemas.microsoft.com/office/drawing/2014/main" id="{B626FF30-68E7-4031-4B8D-96D6D41154A7}"/>
                    </a:ext>
                  </a:extLst>
                </p:cNvPr>
                <p:cNvSpPr>
                  <a:spLocks noChangeShapeType="1"/>
                </p:cNvSpPr>
                <p:nvPr/>
              </p:nvSpPr>
              <p:spPr bwMode="auto">
                <a:xfrm flipH="1">
                  <a:off x="9458326" y="76390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35" name="Line 585">
                  <a:extLst>
                    <a:ext uri="{FF2B5EF4-FFF2-40B4-BE49-F238E27FC236}">
                      <a16:creationId xmlns:a16="http://schemas.microsoft.com/office/drawing/2014/main" id="{10BD4EBF-3231-3CFD-B312-0E46B2428113}"/>
                    </a:ext>
                  </a:extLst>
                </p:cNvPr>
                <p:cNvSpPr>
                  <a:spLocks noChangeShapeType="1"/>
                </p:cNvSpPr>
                <p:nvPr/>
              </p:nvSpPr>
              <p:spPr bwMode="auto">
                <a:xfrm>
                  <a:off x="9694863" y="7778750"/>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36" name="Line 586">
                  <a:extLst>
                    <a:ext uri="{FF2B5EF4-FFF2-40B4-BE49-F238E27FC236}">
                      <a16:creationId xmlns:a16="http://schemas.microsoft.com/office/drawing/2014/main" id="{34F66D10-97C0-8F0B-5EDC-B7F5C998DBAE}"/>
                    </a:ext>
                  </a:extLst>
                </p:cNvPr>
                <p:cNvSpPr>
                  <a:spLocks noChangeShapeType="1"/>
                </p:cNvSpPr>
                <p:nvPr/>
              </p:nvSpPr>
              <p:spPr bwMode="auto">
                <a:xfrm flipH="1">
                  <a:off x="9669463" y="78041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37" name="Line 587">
                  <a:extLst>
                    <a:ext uri="{FF2B5EF4-FFF2-40B4-BE49-F238E27FC236}">
                      <a16:creationId xmlns:a16="http://schemas.microsoft.com/office/drawing/2014/main" id="{FDEDE120-D11D-379D-9013-69B4854A1899}"/>
                    </a:ext>
                  </a:extLst>
                </p:cNvPr>
                <p:cNvSpPr>
                  <a:spLocks noChangeShapeType="1"/>
                </p:cNvSpPr>
                <p:nvPr/>
              </p:nvSpPr>
              <p:spPr bwMode="auto">
                <a:xfrm>
                  <a:off x="9694863" y="7793038"/>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38" name="Line 588">
                  <a:extLst>
                    <a:ext uri="{FF2B5EF4-FFF2-40B4-BE49-F238E27FC236}">
                      <a16:creationId xmlns:a16="http://schemas.microsoft.com/office/drawing/2014/main" id="{43299E34-88DD-D7DB-00F2-F3EFB344809E}"/>
                    </a:ext>
                  </a:extLst>
                </p:cNvPr>
                <p:cNvSpPr>
                  <a:spLocks noChangeShapeType="1"/>
                </p:cNvSpPr>
                <p:nvPr/>
              </p:nvSpPr>
              <p:spPr bwMode="auto">
                <a:xfrm flipH="1">
                  <a:off x="9669463" y="78168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39" name="Line 589">
                  <a:extLst>
                    <a:ext uri="{FF2B5EF4-FFF2-40B4-BE49-F238E27FC236}">
                      <a16:creationId xmlns:a16="http://schemas.microsoft.com/office/drawing/2014/main" id="{A4A327E7-0A29-8BC7-9D5F-125E18044D0D}"/>
                    </a:ext>
                  </a:extLst>
                </p:cNvPr>
                <p:cNvSpPr>
                  <a:spLocks noChangeShapeType="1"/>
                </p:cNvSpPr>
                <p:nvPr/>
              </p:nvSpPr>
              <p:spPr bwMode="auto">
                <a:xfrm>
                  <a:off x="9699626" y="7793038"/>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40" name="Line 590">
                  <a:extLst>
                    <a:ext uri="{FF2B5EF4-FFF2-40B4-BE49-F238E27FC236}">
                      <a16:creationId xmlns:a16="http://schemas.microsoft.com/office/drawing/2014/main" id="{592E835F-5A8A-A443-9F72-53C6799010C8}"/>
                    </a:ext>
                  </a:extLst>
                </p:cNvPr>
                <p:cNvSpPr>
                  <a:spLocks noChangeShapeType="1"/>
                </p:cNvSpPr>
                <p:nvPr/>
              </p:nvSpPr>
              <p:spPr bwMode="auto">
                <a:xfrm flipH="1">
                  <a:off x="9672638" y="78168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41" name="Line 591">
                  <a:extLst>
                    <a:ext uri="{FF2B5EF4-FFF2-40B4-BE49-F238E27FC236}">
                      <a16:creationId xmlns:a16="http://schemas.microsoft.com/office/drawing/2014/main" id="{3AE18106-DF70-7B95-2507-18E7AD28F2D9}"/>
                    </a:ext>
                  </a:extLst>
                </p:cNvPr>
                <p:cNvSpPr>
                  <a:spLocks noChangeShapeType="1"/>
                </p:cNvSpPr>
                <p:nvPr/>
              </p:nvSpPr>
              <p:spPr bwMode="auto">
                <a:xfrm>
                  <a:off x="9699626" y="7808913"/>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42" name="Line 592">
                  <a:extLst>
                    <a:ext uri="{FF2B5EF4-FFF2-40B4-BE49-F238E27FC236}">
                      <a16:creationId xmlns:a16="http://schemas.microsoft.com/office/drawing/2014/main" id="{D8494638-5EF7-D1CF-30D6-99CF24A64A54}"/>
                    </a:ext>
                  </a:extLst>
                </p:cNvPr>
                <p:cNvSpPr>
                  <a:spLocks noChangeShapeType="1"/>
                </p:cNvSpPr>
                <p:nvPr/>
              </p:nvSpPr>
              <p:spPr bwMode="auto">
                <a:xfrm flipH="1">
                  <a:off x="9672638" y="78343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43" name="Line 593">
                  <a:extLst>
                    <a:ext uri="{FF2B5EF4-FFF2-40B4-BE49-F238E27FC236}">
                      <a16:creationId xmlns:a16="http://schemas.microsoft.com/office/drawing/2014/main" id="{11AD781B-F41B-A55E-A224-8DF1731DA8B8}"/>
                    </a:ext>
                  </a:extLst>
                </p:cNvPr>
                <p:cNvSpPr>
                  <a:spLocks noChangeShapeType="1"/>
                </p:cNvSpPr>
                <p:nvPr/>
              </p:nvSpPr>
              <p:spPr bwMode="auto">
                <a:xfrm>
                  <a:off x="9702801" y="7808913"/>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44" name="Line 594">
                  <a:extLst>
                    <a:ext uri="{FF2B5EF4-FFF2-40B4-BE49-F238E27FC236}">
                      <a16:creationId xmlns:a16="http://schemas.microsoft.com/office/drawing/2014/main" id="{192D7303-2754-857C-CE76-67F6940FE522}"/>
                    </a:ext>
                  </a:extLst>
                </p:cNvPr>
                <p:cNvSpPr>
                  <a:spLocks noChangeShapeType="1"/>
                </p:cNvSpPr>
                <p:nvPr/>
              </p:nvSpPr>
              <p:spPr bwMode="auto">
                <a:xfrm flipH="1">
                  <a:off x="9677401" y="78343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45" name="Line 595">
                  <a:extLst>
                    <a:ext uri="{FF2B5EF4-FFF2-40B4-BE49-F238E27FC236}">
                      <a16:creationId xmlns:a16="http://schemas.microsoft.com/office/drawing/2014/main" id="{0D247B95-1E26-ACAA-A93D-F0C55AABCD0F}"/>
                    </a:ext>
                  </a:extLst>
                </p:cNvPr>
                <p:cNvSpPr>
                  <a:spLocks noChangeShapeType="1"/>
                </p:cNvSpPr>
                <p:nvPr/>
              </p:nvSpPr>
              <p:spPr bwMode="auto">
                <a:xfrm>
                  <a:off x="9702801" y="78200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46" name="Line 596">
                  <a:extLst>
                    <a:ext uri="{FF2B5EF4-FFF2-40B4-BE49-F238E27FC236}">
                      <a16:creationId xmlns:a16="http://schemas.microsoft.com/office/drawing/2014/main" id="{89E094DF-B060-415E-2CD6-5A0F2321B2DC}"/>
                    </a:ext>
                  </a:extLst>
                </p:cNvPr>
                <p:cNvSpPr>
                  <a:spLocks noChangeShapeType="1"/>
                </p:cNvSpPr>
                <p:nvPr/>
              </p:nvSpPr>
              <p:spPr bwMode="auto">
                <a:xfrm flipH="1">
                  <a:off x="9677401" y="78470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47" name="Line 597">
                  <a:extLst>
                    <a:ext uri="{FF2B5EF4-FFF2-40B4-BE49-F238E27FC236}">
                      <a16:creationId xmlns:a16="http://schemas.microsoft.com/office/drawing/2014/main" id="{F94382C1-612E-9EFC-EE1B-8B5C385C1ACF}"/>
                    </a:ext>
                  </a:extLst>
                </p:cNvPr>
                <p:cNvSpPr>
                  <a:spLocks noChangeShapeType="1"/>
                </p:cNvSpPr>
                <p:nvPr/>
              </p:nvSpPr>
              <p:spPr bwMode="auto">
                <a:xfrm>
                  <a:off x="9705976" y="78200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48" name="Line 598">
                  <a:extLst>
                    <a:ext uri="{FF2B5EF4-FFF2-40B4-BE49-F238E27FC236}">
                      <a16:creationId xmlns:a16="http://schemas.microsoft.com/office/drawing/2014/main" id="{04E0FAF9-FB9C-74E1-49FC-D497C043A6DD}"/>
                    </a:ext>
                  </a:extLst>
                </p:cNvPr>
                <p:cNvSpPr>
                  <a:spLocks noChangeShapeType="1"/>
                </p:cNvSpPr>
                <p:nvPr/>
              </p:nvSpPr>
              <p:spPr bwMode="auto">
                <a:xfrm flipH="1">
                  <a:off x="9680576" y="78470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49" name="Line 599">
                  <a:extLst>
                    <a:ext uri="{FF2B5EF4-FFF2-40B4-BE49-F238E27FC236}">
                      <a16:creationId xmlns:a16="http://schemas.microsoft.com/office/drawing/2014/main" id="{A3DC89C5-8C13-F61B-F2D9-081D49641349}"/>
                    </a:ext>
                  </a:extLst>
                </p:cNvPr>
                <p:cNvSpPr>
                  <a:spLocks noChangeShapeType="1"/>
                </p:cNvSpPr>
                <p:nvPr/>
              </p:nvSpPr>
              <p:spPr bwMode="auto">
                <a:xfrm>
                  <a:off x="9705976" y="783907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50" name="Line 600">
                  <a:extLst>
                    <a:ext uri="{FF2B5EF4-FFF2-40B4-BE49-F238E27FC236}">
                      <a16:creationId xmlns:a16="http://schemas.microsoft.com/office/drawing/2014/main" id="{73BE03BA-16A8-59DD-03EF-D7DAD1587955}"/>
                    </a:ext>
                  </a:extLst>
                </p:cNvPr>
                <p:cNvSpPr>
                  <a:spLocks noChangeShapeType="1"/>
                </p:cNvSpPr>
                <p:nvPr/>
              </p:nvSpPr>
              <p:spPr bwMode="auto">
                <a:xfrm flipH="1">
                  <a:off x="9680576" y="786447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51" name="Line 601">
                  <a:extLst>
                    <a:ext uri="{FF2B5EF4-FFF2-40B4-BE49-F238E27FC236}">
                      <a16:creationId xmlns:a16="http://schemas.microsoft.com/office/drawing/2014/main" id="{52BD4702-97BA-7FCE-FC45-A2C1B7BB8D64}"/>
                    </a:ext>
                  </a:extLst>
                </p:cNvPr>
                <p:cNvSpPr>
                  <a:spLocks noChangeShapeType="1"/>
                </p:cNvSpPr>
                <p:nvPr/>
              </p:nvSpPr>
              <p:spPr bwMode="auto">
                <a:xfrm>
                  <a:off x="9713913" y="783907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52" name="Line 602">
                  <a:extLst>
                    <a:ext uri="{FF2B5EF4-FFF2-40B4-BE49-F238E27FC236}">
                      <a16:creationId xmlns:a16="http://schemas.microsoft.com/office/drawing/2014/main" id="{35DF5FF2-A422-C556-1441-327F9E3DD814}"/>
                    </a:ext>
                  </a:extLst>
                </p:cNvPr>
                <p:cNvSpPr>
                  <a:spLocks noChangeShapeType="1"/>
                </p:cNvSpPr>
                <p:nvPr/>
              </p:nvSpPr>
              <p:spPr bwMode="auto">
                <a:xfrm flipH="1">
                  <a:off x="9688513" y="7864475"/>
                  <a:ext cx="4762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53" name="Line 603">
                  <a:extLst>
                    <a:ext uri="{FF2B5EF4-FFF2-40B4-BE49-F238E27FC236}">
                      <a16:creationId xmlns:a16="http://schemas.microsoft.com/office/drawing/2014/main" id="{A6A9DA6C-80D3-4C1B-24AC-7E4C67646BBA}"/>
                    </a:ext>
                  </a:extLst>
                </p:cNvPr>
                <p:cNvSpPr>
                  <a:spLocks noChangeShapeType="1"/>
                </p:cNvSpPr>
                <p:nvPr/>
              </p:nvSpPr>
              <p:spPr bwMode="auto">
                <a:xfrm>
                  <a:off x="9713913" y="7842250"/>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54" name="Line 604">
                  <a:extLst>
                    <a:ext uri="{FF2B5EF4-FFF2-40B4-BE49-F238E27FC236}">
                      <a16:creationId xmlns:a16="http://schemas.microsoft.com/office/drawing/2014/main" id="{59EC9713-3AD9-00C8-974B-C915903CB6F9}"/>
                    </a:ext>
                  </a:extLst>
                </p:cNvPr>
                <p:cNvSpPr>
                  <a:spLocks noChangeShapeType="1"/>
                </p:cNvSpPr>
                <p:nvPr/>
              </p:nvSpPr>
              <p:spPr bwMode="auto">
                <a:xfrm flipH="1">
                  <a:off x="9688513" y="7869238"/>
                  <a:ext cx="4762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55" name="Line 605">
                  <a:extLst>
                    <a:ext uri="{FF2B5EF4-FFF2-40B4-BE49-F238E27FC236}">
                      <a16:creationId xmlns:a16="http://schemas.microsoft.com/office/drawing/2014/main" id="{C611264B-3AD5-84B6-CA06-7900A33F7B70}"/>
                    </a:ext>
                  </a:extLst>
                </p:cNvPr>
                <p:cNvSpPr>
                  <a:spLocks noChangeShapeType="1"/>
                </p:cNvSpPr>
                <p:nvPr/>
              </p:nvSpPr>
              <p:spPr bwMode="auto">
                <a:xfrm>
                  <a:off x="9721851" y="7842250"/>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56" name="Line 606">
                  <a:extLst>
                    <a:ext uri="{FF2B5EF4-FFF2-40B4-BE49-F238E27FC236}">
                      <a16:creationId xmlns:a16="http://schemas.microsoft.com/office/drawing/2014/main" id="{33904BF2-5EA5-0BAF-0FCC-BF354107A1AD}"/>
                    </a:ext>
                  </a:extLst>
                </p:cNvPr>
                <p:cNvSpPr>
                  <a:spLocks noChangeShapeType="1"/>
                </p:cNvSpPr>
                <p:nvPr/>
              </p:nvSpPr>
              <p:spPr bwMode="auto">
                <a:xfrm flipH="1">
                  <a:off x="9694863" y="7869238"/>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57" name="Line 608">
                  <a:extLst>
                    <a:ext uri="{FF2B5EF4-FFF2-40B4-BE49-F238E27FC236}">
                      <a16:creationId xmlns:a16="http://schemas.microsoft.com/office/drawing/2014/main" id="{2FB0891A-3F1A-F2DF-D769-6BFE861412C9}"/>
                    </a:ext>
                  </a:extLst>
                </p:cNvPr>
                <p:cNvSpPr>
                  <a:spLocks noChangeShapeType="1"/>
                </p:cNvSpPr>
                <p:nvPr/>
              </p:nvSpPr>
              <p:spPr bwMode="auto">
                <a:xfrm>
                  <a:off x="9721850" y="7853363"/>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58" name="Line 609">
                  <a:extLst>
                    <a:ext uri="{FF2B5EF4-FFF2-40B4-BE49-F238E27FC236}">
                      <a16:creationId xmlns:a16="http://schemas.microsoft.com/office/drawing/2014/main" id="{6BE18E27-FBCC-D134-F248-0C62457A1BC8}"/>
                    </a:ext>
                  </a:extLst>
                </p:cNvPr>
                <p:cNvSpPr>
                  <a:spLocks noChangeShapeType="1"/>
                </p:cNvSpPr>
                <p:nvPr/>
              </p:nvSpPr>
              <p:spPr bwMode="auto">
                <a:xfrm flipH="1">
                  <a:off x="9694863" y="7880350"/>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59" name="Line 610">
                  <a:extLst>
                    <a:ext uri="{FF2B5EF4-FFF2-40B4-BE49-F238E27FC236}">
                      <a16:creationId xmlns:a16="http://schemas.microsoft.com/office/drawing/2014/main" id="{90574C75-7E9E-F78C-5454-F7A594059C55}"/>
                    </a:ext>
                  </a:extLst>
                </p:cNvPr>
                <p:cNvSpPr>
                  <a:spLocks noChangeShapeType="1"/>
                </p:cNvSpPr>
                <p:nvPr/>
              </p:nvSpPr>
              <p:spPr bwMode="auto">
                <a:xfrm>
                  <a:off x="9740900" y="7913688"/>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60" name="Line 611">
                  <a:extLst>
                    <a:ext uri="{FF2B5EF4-FFF2-40B4-BE49-F238E27FC236}">
                      <a16:creationId xmlns:a16="http://schemas.microsoft.com/office/drawing/2014/main" id="{5C74DB51-627A-060E-7D8A-72309D5D65A6}"/>
                    </a:ext>
                  </a:extLst>
                </p:cNvPr>
                <p:cNvSpPr>
                  <a:spLocks noChangeShapeType="1"/>
                </p:cNvSpPr>
                <p:nvPr/>
              </p:nvSpPr>
              <p:spPr bwMode="auto">
                <a:xfrm flipH="1">
                  <a:off x="9713913" y="793750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61" name="Line 612">
                  <a:extLst>
                    <a:ext uri="{FF2B5EF4-FFF2-40B4-BE49-F238E27FC236}">
                      <a16:creationId xmlns:a16="http://schemas.microsoft.com/office/drawing/2014/main" id="{8D26F601-D4B9-F9C3-3E6C-C19C7163D840}"/>
                    </a:ext>
                  </a:extLst>
                </p:cNvPr>
                <p:cNvSpPr>
                  <a:spLocks noChangeShapeType="1"/>
                </p:cNvSpPr>
                <p:nvPr/>
              </p:nvSpPr>
              <p:spPr bwMode="auto">
                <a:xfrm>
                  <a:off x="9891713" y="7951788"/>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62" name="Line 613">
                  <a:extLst>
                    <a:ext uri="{FF2B5EF4-FFF2-40B4-BE49-F238E27FC236}">
                      <a16:creationId xmlns:a16="http://schemas.microsoft.com/office/drawing/2014/main" id="{B92B762D-F5DC-FD23-ABC9-FE812ACE650A}"/>
                    </a:ext>
                  </a:extLst>
                </p:cNvPr>
                <p:cNvSpPr>
                  <a:spLocks noChangeShapeType="1"/>
                </p:cNvSpPr>
                <p:nvPr/>
              </p:nvSpPr>
              <p:spPr bwMode="auto">
                <a:xfrm flipH="1">
                  <a:off x="9869488" y="7978775"/>
                  <a:ext cx="4762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63" name="Line 614">
                  <a:extLst>
                    <a:ext uri="{FF2B5EF4-FFF2-40B4-BE49-F238E27FC236}">
                      <a16:creationId xmlns:a16="http://schemas.microsoft.com/office/drawing/2014/main" id="{6BB6013A-896D-5150-7D9B-1547D0BF7C91}"/>
                    </a:ext>
                  </a:extLst>
                </p:cNvPr>
                <p:cNvSpPr>
                  <a:spLocks noChangeShapeType="1"/>
                </p:cNvSpPr>
                <p:nvPr/>
              </p:nvSpPr>
              <p:spPr bwMode="auto">
                <a:xfrm>
                  <a:off x="9910763" y="7970838"/>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64" name="Line 615">
                  <a:extLst>
                    <a:ext uri="{FF2B5EF4-FFF2-40B4-BE49-F238E27FC236}">
                      <a16:creationId xmlns:a16="http://schemas.microsoft.com/office/drawing/2014/main" id="{22028180-070D-2316-F035-03064D0AD586}"/>
                    </a:ext>
                  </a:extLst>
                </p:cNvPr>
                <p:cNvSpPr>
                  <a:spLocks noChangeShapeType="1"/>
                </p:cNvSpPr>
                <p:nvPr/>
              </p:nvSpPr>
              <p:spPr bwMode="auto">
                <a:xfrm flipH="1">
                  <a:off x="9883775" y="799306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65" name="Line 616">
                  <a:extLst>
                    <a:ext uri="{FF2B5EF4-FFF2-40B4-BE49-F238E27FC236}">
                      <a16:creationId xmlns:a16="http://schemas.microsoft.com/office/drawing/2014/main" id="{2ABB400A-17CF-EE17-1EDF-2DEB9A2F75DB}"/>
                    </a:ext>
                  </a:extLst>
                </p:cNvPr>
                <p:cNvSpPr>
                  <a:spLocks noChangeShapeType="1"/>
                </p:cNvSpPr>
                <p:nvPr/>
              </p:nvSpPr>
              <p:spPr bwMode="auto">
                <a:xfrm>
                  <a:off x="9910763" y="798195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66" name="Line 617">
                  <a:extLst>
                    <a:ext uri="{FF2B5EF4-FFF2-40B4-BE49-F238E27FC236}">
                      <a16:creationId xmlns:a16="http://schemas.microsoft.com/office/drawing/2014/main" id="{74FF4D2E-DFB4-FA67-9960-6D8DC1B3692D}"/>
                    </a:ext>
                  </a:extLst>
                </p:cNvPr>
                <p:cNvSpPr>
                  <a:spLocks noChangeShapeType="1"/>
                </p:cNvSpPr>
                <p:nvPr/>
              </p:nvSpPr>
              <p:spPr bwMode="auto">
                <a:xfrm flipH="1">
                  <a:off x="9883775" y="80089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67" name="Line 618">
                  <a:extLst>
                    <a:ext uri="{FF2B5EF4-FFF2-40B4-BE49-F238E27FC236}">
                      <a16:creationId xmlns:a16="http://schemas.microsoft.com/office/drawing/2014/main" id="{5500EA11-084C-7913-7664-3F1280EF91A5}"/>
                    </a:ext>
                  </a:extLst>
                </p:cNvPr>
                <p:cNvSpPr>
                  <a:spLocks noChangeShapeType="1"/>
                </p:cNvSpPr>
                <p:nvPr/>
              </p:nvSpPr>
              <p:spPr bwMode="auto">
                <a:xfrm>
                  <a:off x="9917113" y="798195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68" name="Line 619">
                  <a:extLst>
                    <a:ext uri="{FF2B5EF4-FFF2-40B4-BE49-F238E27FC236}">
                      <a16:creationId xmlns:a16="http://schemas.microsoft.com/office/drawing/2014/main" id="{D4DE65A7-9C09-C3EB-AA47-B86F09ACBDBE}"/>
                    </a:ext>
                  </a:extLst>
                </p:cNvPr>
                <p:cNvSpPr>
                  <a:spLocks noChangeShapeType="1"/>
                </p:cNvSpPr>
                <p:nvPr/>
              </p:nvSpPr>
              <p:spPr bwMode="auto">
                <a:xfrm flipH="1">
                  <a:off x="9891713" y="80089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69" name="Line 620">
                  <a:extLst>
                    <a:ext uri="{FF2B5EF4-FFF2-40B4-BE49-F238E27FC236}">
                      <a16:creationId xmlns:a16="http://schemas.microsoft.com/office/drawing/2014/main" id="{E6C17271-ECBB-72F8-D996-787F70F0780A}"/>
                    </a:ext>
                  </a:extLst>
                </p:cNvPr>
                <p:cNvSpPr>
                  <a:spLocks noChangeShapeType="1"/>
                </p:cNvSpPr>
                <p:nvPr/>
              </p:nvSpPr>
              <p:spPr bwMode="auto">
                <a:xfrm>
                  <a:off x="9917113" y="7993063"/>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70" name="Line 621">
                  <a:extLst>
                    <a:ext uri="{FF2B5EF4-FFF2-40B4-BE49-F238E27FC236}">
                      <a16:creationId xmlns:a16="http://schemas.microsoft.com/office/drawing/2014/main" id="{D2A39ABA-6415-88B0-2F32-7A3093C6003D}"/>
                    </a:ext>
                  </a:extLst>
                </p:cNvPr>
                <p:cNvSpPr>
                  <a:spLocks noChangeShapeType="1"/>
                </p:cNvSpPr>
                <p:nvPr/>
              </p:nvSpPr>
              <p:spPr bwMode="auto">
                <a:xfrm flipH="1">
                  <a:off x="9891713" y="80200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71" name="Line 622">
                  <a:extLst>
                    <a:ext uri="{FF2B5EF4-FFF2-40B4-BE49-F238E27FC236}">
                      <a16:creationId xmlns:a16="http://schemas.microsoft.com/office/drawing/2014/main" id="{6F5E0A8A-ABF6-E681-BE0C-C9EE26FF1E73}"/>
                    </a:ext>
                  </a:extLst>
                </p:cNvPr>
                <p:cNvSpPr>
                  <a:spLocks noChangeShapeType="1"/>
                </p:cNvSpPr>
                <p:nvPr/>
              </p:nvSpPr>
              <p:spPr bwMode="auto">
                <a:xfrm>
                  <a:off x="9925050" y="7993063"/>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72" name="Line 623">
                  <a:extLst>
                    <a:ext uri="{FF2B5EF4-FFF2-40B4-BE49-F238E27FC236}">
                      <a16:creationId xmlns:a16="http://schemas.microsoft.com/office/drawing/2014/main" id="{B2AC1FF2-8539-527F-39D0-12102EF4AE10}"/>
                    </a:ext>
                  </a:extLst>
                </p:cNvPr>
                <p:cNvSpPr>
                  <a:spLocks noChangeShapeType="1"/>
                </p:cNvSpPr>
                <p:nvPr/>
              </p:nvSpPr>
              <p:spPr bwMode="auto">
                <a:xfrm flipH="1">
                  <a:off x="9899650" y="8020050"/>
                  <a:ext cx="4762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73" name="Line 624">
                  <a:extLst>
                    <a:ext uri="{FF2B5EF4-FFF2-40B4-BE49-F238E27FC236}">
                      <a16:creationId xmlns:a16="http://schemas.microsoft.com/office/drawing/2014/main" id="{85C39320-455A-0BA2-E611-F0015DECCA51}"/>
                    </a:ext>
                  </a:extLst>
                </p:cNvPr>
                <p:cNvSpPr>
                  <a:spLocks noChangeShapeType="1"/>
                </p:cNvSpPr>
                <p:nvPr/>
              </p:nvSpPr>
              <p:spPr bwMode="auto">
                <a:xfrm>
                  <a:off x="9925050" y="8004175"/>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74" name="Line 625">
                  <a:extLst>
                    <a:ext uri="{FF2B5EF4-FFF2-40B4-BE49-F238E27FC236}">
                      <a16:creationId xmlns:a16="http://schemas.microsoft.com/office/drawing/2014/main" id="{83FB21F0-89C2-431C-95A8-6737DFA4C5AC}"/>
                    </a:ext>
                  </a:extLst>
                </p:cNvPr>
                <p:cNvSpPr>
                  <a:spLocks noChangeShapeType="1"/>
                </p:cNvSpPr>
                <p:nvPr/>
              </p:nvSpPr>
              <p:spPr bwMode="auto">
                <a:xfrm flipH="1">
                  <a:off x="9899650" y="8031163"/>
                  <a:ext cx="4762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75" name="Line 626">
                  <a:extLst>
                    <a:ext uri="{FF2B5EF4-FFF2-40B4-BE49-F238E27FC236}">
                      <a16:creationId xmlns:a16="http://schemas.microsoft.com/office/drawing/2014/main" id="{85A36A28-374B-A9EC-B1FF-A4223961D44E}"/>
                    </a:ext>
                  </a:extLst>
                </p:cNvPr>
                <p:cNvSpPr>
                  <a:spLocks noChangeShapeType="1"/>
                </p:cNvSpPr>
                <p:nvPr/>
              </p:nvSpPr>
              <p:spPr bwMode="auto">
                <a:xfrm>
                  <a:off x="9929813" y="8004175"/>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76" name="Line 627">
                  <a:extLst>
                    <a:ext uri="{FF2B5EF4-FFF2-40B4-BE49-F238E27FC236}">
                      <a16:creationId xmlns:a16="http://schemas.microsoft.com/office/drawing/2014/main" id="{EF883195-F9E4-E36C-DD4E-56252363FC0B}"/>
                    </a:ext>
                  </a:extLst>
                </p:cNvPr>
                <p:cNvSpPr>
                  <a:spLocks noChangeShapeType="1"/>
                </p:cNvSpPr>
                <p:nvPr/>
              </p:nvSpPr>
              <p:spPr bwMode="auto">
                <a:xfrm flipH="1">
                  <a:off x="9902825" y="803116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77" name="Line 628">
                  <a:extLst>
                    <a:ext uri="{FF2B5EF4-FFF2-40B4-BE49-F238E27FC236}">
                      <a16:creationId xmlns:a16="http://schemas.microsoft.com/office/drawing/2014/main" id="{EC2F302A-9A9D-C9A1-9A27-9E29803EBEF7}"/>
                    </a:ext>
                  </a:extLst>
                </p:cNvPr>
                <p:cNvSpPr>
                  <a:spLocks noChangeShapeType="1"/>
                </p:cNvSpPr>
                <p:nvPr/>
              </p:nvSpPr>
              <p:spPr bwMode="auto">
                <a:xfrm>
                  <a:off x="9932988" y="8004175"/>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78" name="Line 629">
                  <a:extLst>
                    <a:ext uri="{FF2B5EF4-FFF2-40B4-BE49-F238E27FC236}">
                      <a16:creationId xmlns:a16="http://schemas.microsoft.com/office/drawing/2014/main" id="{8F7F95AA-0ADF-2260-5606-9D0C3CD914AB}"/>
                    </a:ext>
                  </a:extLst>
                </p:cNvPr>
                <p:cNvSpPr>
                  <a:spLocks noChangeShapeType="1"/>
                </p:cNvSpPr>
                <p:nvPr/>
              </p:nvSpPr>
              <p:spPr bwMode="auto">
                <a:xfrm flipH="1">
                  <a:off x="9910763" y="8031163"/>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79" name="Line 630">
                  <a:extLst>
                    <a:ext uri="{FF2B5EF4-FFF2-40B4-BE49-F238E27FC236}">
                      <a16:creationId xmlns:a16="http://schemas.microsoft.com/office/drawing/2014/main" id="{4503487C-E5E3-4478-6F51-BF8F7A708A7D}"/>
                    </a:ext>
                  </a:extLst>
                </p:cNvPr>
                <p:cNvSpPr>
                  <a:spLocks noChangeShapeType="1"/>
                </p:cNvSpPr>
                <p:nvPr/>
              </p:nvSpPr>
              <p:spPr bwMode="auto">
                <a:xfrm>
                  <a:off x="9940925" y="8004175"/>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80" name="Line 631">
                  <a:extLst>
                    <a:ext uri="{FF2B5EF4-FFF2-40B4-BE49-F238E27FC236}">
                      <a16:creationId xmlns:a16="http://schemas.microsoft.com/office/drawing/2014/main" id="{364B7B45-5D8D-1593-737B-DCEE3EC7036A}"/>
                    </a:ext>
                  </a:extLst>
                </p:cNvPr>
                <p:cNvSpPr>
                  <a:spLocks noChangeShapeType="1"/>
                </p:cNvSpPr>
                <p:nvPr/>
              </p:nvSpPr>
              <p:spPr bwMode="auto">
                <a:xfrm flipH="1">
                  <a:off x="9913938" y="803116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81" name="Line 632">
                  <a:extLst>
                    <a:ext uri="{FF2B5EF4-FFF2-40B4-BE49-F238E27FC236}">
                      <a16:creationId xmlns:a16="http://schemas.microsoft.com/office/drawing/2014/main" id="{D0631A0B-C5E9-11FE-AC80-363DCA3B1CC1}"/>
                    </a:ext>
                  </a:extLst>
                </p:cNvPr>
                <p:cNvSpPr>
                  <a:spLocks noChangeShapeType="1"/>
                </p:cNvSpPr>
                <p:nvPr/>
              </p:nvSpPr>
              <p:spPr bwMode="auto">
                <a:xfrm>
                  <a:off x="9940925" y="802322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82" name="Line 633">
                  <a:extLst>
                    <a:ext uri="{FF2B5EF4-FFF2-40B4-BE49-F238E27FC236}">
                      <a16:creationId xmlns:a16="http://schemas.microsoft.com/office/drawing/2014/main" id="{3378669F-C18D-BC94-B07B-1B1894E6895E}"/>
                    </a:ext>
                  </a:extLst>
                </p:cNvPr>
                <p:cNvSpPr>
                  <a:spLocks noChangeShapeType="1"/>
                </p:cNvSpPr>
                <p:nvPr/>
              </p:nvSpPr>
              <p:spPr bwMode="auto">
                <a:xfrm flipH="1">
                  <a:off x="9913938" y="80470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83" name="Line 634">
                  <a:extLst>
                    <a:ext uri="{FF2B5EF4-FFF2-40B4-BE49-F238E27FC236}">
                      <a16:creationId xmlns:a16="http://schemas.microsoft.com/office/drawing/2014/main" id="{617D240F-3C1E-7B26-2E88-5325EFE1AB1C}"/>
                    </a:ext>
                  </a:extLst>
                </p:cNvPr>
                <p:cNvSpPr>
                  <a:spLocks noChangeShapeType="1"/>
                </p:cNvSpPr>
                <p:nvPr/>
              </p:nvSpPr>
              <p:spPr bwMode="auto">
                <a:xfrm>
                  <a:off x="9944100" y="802322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84" name="Line 635">
                  <a:extLst>
                    <a:ext uri="{FF2B5EF4-FFF2-40B4-BE49-F238E27FC236}">
                      <a16:creationId xmlns:a16="http://schemas.microsoft.com/office/drawing/2014/main" id="{72A98DBA-32C2-C44B-4CAD-3571BB898EC1}"/>
                    </a:ext>
                  </a:extLst>
                </p:cNvPr>
                <p:cNvSpPr>
                  <a:spLocks noChangeShapeType="1"/>
                </p:cNvSpPr>
                <p:nvPr/>
              </p:nvSpPr>
              <p:spPr bwMode="auto">
                <a:xfrm flipH="1">
                  <a:off x="9917113" y="8047038"/>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85" name="Line 636">
                  <a:extLst>
                    <a:ext uri="{FF2B5EF4-FFF2-40B4-BE49-F238E27FC236}">
                      <a16:creationId xmlns:a16="http://schemas.microsoft.com/office/drawing/2014/main" id="{ECC9DAF0-E5E6-21D8-0EDF-290275D2BEFC}"/>
                    </a:ext>
                  </a:extLst>
                </p:cNvPr>
                <p:cNvSpPr>
                  <a:spLocks noChangeShapeType="1"/>
                </p:cNvSpPr>
                <p:nvPr/>
              </p:nvSpPr>
              <p:spPr bwMode="auto">
                <a:xfrm>
                  <a:off x="9944100" y="8039100"/>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86" name="Line 637">
                  <a:extLst>
                    <a:ext uri="{FF2B5EF4-FFF2-40B4-BE49-F238E27FC236}">
                      <a16:creationId xmlns:a16="http://schemas.microsoft.com/office/drawing/2014/main" id="{E87061A2-24CF-A941-5F78-F74F5B4AB6A6}"/>
                    </a:ext>
                  </a:extLst>
                </p:cNvPr>
                <p:cNvSpPr>
                  <a:spLocks noChangeShapeType="1"/>
                </p:cNvSpPr>
                <p:nvPr/>
              </p:nvSpPr>
              <p:spPr bwMode="auto">
                <a:xfrm flipH="1">
                  <a:off x="9917113" y="8064500"/>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87" name="Line 638">
                  <a:extLst>
                    <a:ext uri="{FF2B5EF4-FFF2-40B4-BE49-F238E27FC236}">
                      <a16:creationId xmlns:a16="http://schemas.microsoft.com/office/drawing/2014/main" id="{D9D9A054-DEFA-4FA5-FDFD-6443B76A844D}"/>
                    </a:ext>
                  </a:extLst>
                </p:cNvPr>
                <p:cNvSpPr>
                  <a:spLocks noChangeShapeType="1"/>
                </p:cNvSpPr>
                <p:nvPr/>
              </p:nvSpPr>
              <p:spPr bwMode="auto">
                <a:xfrm>
                  <a:off x="9955213" y="8039100"/>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88" name="Line 639">
                  <a:extLst>
                    <a:ext uri="{FF2B5EF4-FFF2-40B4-BE49-F238E27FC236}">
                      <a16:creationId xmlns:a16="http://schemas.microsoft.com/office/drawing/2014/main" id="{3FFB4F2C-F557-E515-3AB4-E89599A1A047}"/>
                    </a:ext>
                  </a:extLst>
                </p:cNvPr>
                <p:cNvSpPr>
                  <a:spLocks noChangeShapeType="1"/>
                </p:cNvSpPr>
                <p:nvPr/>
              </p:nvSpPr>
              <p:spPr bwMode="auto">
                <a:xfrm flipH="1">
                  <a:off x="9929813" y="806450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89" name="Line 640">
                  <a:extLst>
                    <a:ext uri="{FF2B5EF4-FFF2-40B4-BE49-F238E27FC236}">
                      <a16:creationId xmlns:a16="http://schemas.microsoft.com/office/drawing/2014/main" id="{80FB1E32-7283-57E9-9D30-AA36E07678F6}"/>
                    </a:ext>
                  </a:extLst>
                </p:cNvPr>
                <p:cNvSpPr>
                  <a:spLocks noChangeShapeType="1"/>
                </p:cNvSpPr>
                <p:nvPr/>
              </p:nvSpPr>
              <p:spPr bwMode="auto">
                <a:xfrm>
                  <a:off x="9955213" y="8047038"/>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90" name="Line 641">
                  <a:extLst>
                    <a:ext uri="{FF2B5EF4-FFF2-40B4-BE49-F238E27FC236}">
                      <a16:creationId xmlns:a16="http://schemas.microsoft.com/office/drawing/2014/main" id="{B070C5B2-C149-5998-2428-5205AE41A77A}"/>
                    </a:ext>
                  </a:extLst>
                </p:cNvPr>
                <p:cNvSpPr>
                  <a:spLocks noChangeShapeType="1"/>
                </p:cNvSpPr>
                <p:nvPr/>
              </p:nvSpPr>
              <p:spPr bwMode="auto">
                <a:xfrm flipH="1">
                  <a:off x="9929813" y="80724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91" name="Line 642">
                  <a:extLst>
                    <a:ext uri="{FF2B5EF4-FFF2-40B4-BE49-F238E27FC236}">
                      <a16:creationId xmlns:a16="http://schemas.microsoft.com/office/drawing/2014/main" id="{E9CD7ADB-A09D-395F-A913-8B77BAE4300A}"/>
                    </a:ext>
                  </a:extLst>
                </p:cNvPr>
                <p:cNvSpPr>
                  <a:spLocks noChangeShapeType="1"/>
                </p:cNvSpPr>
                <p:nvPr/>
              </p:nvSpPr>
              <p:spPr bwMode="auto">
                <a:xfrm>
                  <a:off x="9959975" y="8047038"/>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92" name="Line 643">
                  <a:extLst>
                    <a:ext uri="{FF2B5EF4-FFF2-40B4-BE49-F238E27FC236}">
                      <a16:creationId xmlns:a16="http://schemas.microsoft.com/office/drawing/2014/main" id="{E2045279-530E-A306-1C20-515CA4AA248B}"/>
                    </a:ext>
                  </a:extLst>
                </p:cNvPr>
                <p:cNvSpPr>
                  <a:spLocks noChangeShapeType="1"/>
                </p:cNvSpPr>
                <p:nvPr/>
              </p:nvSpPr>
              <p:spPr bwMode="auto">
                <a:xfrm flipH="1">
                  <a:off x="9932988" y="80724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93" name="Line 644">
                  <a:extLst>
                    <a:ext uri="{FF2B5EF4-FFF2-40B4-BE49-F238E27FC236}">
                      <a16:creationId xmlns:a16="http://schemas.microsoft.com/office/drawing/2014/main" id="{57C836BE-9255-3179-D366-44991557D629}"/>
                    </a:ext>
                  </a:extLst>
                </p:cNvPr>
                <p:cNvSpPr>
                  <a:spLocks noChangeShapeType="1"/>
                </p:cNvSpPr>
                <p:nvPr/>
              </p:nvSpPr>
              <p:spPr bwMode="auto">
                <a:xfrm>
                  <a:off x="9959975" y="80613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94" name="Line 645">
                  <a:extLst>
                    <a:ext uri="{FF2B5EF4-FFF2-40B4-BE49-F238E27FC236}">
                      <a16:creationId xmlns:a16="http://schemas.microsoft.com/office/drawing/2014/main" id="{37870808-4AA3-72B5-435B-4FA9F2895E7D}"/>
                    </a:ext>
                  </a:extLst>
                </p:cNvPr>
                <p:cNvSpPr>
                  <a:spLocks noChangeShapeType="1"/>
                </p:cNvSpPr>
                <p:nvPr/>
              </p:nvSpPr>
              <p:spPr bwMode="auto">
                <a:xfrm flipH="1">
                  <a:off x="9932988" y="80883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95" name="Line 646">
                  <a:extLst>
                    <a:ext uri="{FF2B5EF4-FFF2-40B4-BE49-F238E27FC236}">
                      <a16:creationId xmlns:a16="http://schemas.microsoft.com/office/drawing/2014/main" id="{DE60492C-55DD-F688-2C36-0E50D9800178}"/>
                    </a:ext>
                  </a:extLst>
                </p:cNvPr>
                <p:cNvSpPr>
                  <a:spLocks noChangeShapeType="1"/>
                </p:cNvSpPr>
                <p:nvPr/>
              </p:nvSpPr>
              <p:spPr bwMode="auto">
                <a:xfrm>
                  <a:off x="9963150" y="80613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96" name="Line 647">
                  <a:extLst>
                    <a:ext uri="{FF2B5EF4-FFF2-40B4-BE49-F238E27FC236}">
                      <a16:creationId xmlns:a16="http://schemas.microsoft.com/office/drawing/2014/main" id="{2387A010-5EFC-8DF6-0A70-6BCACE710D15}"/>
                    </a:ext>
                  </a:extLst>
                </p:cNvPr>
                <p:cNvSpPr>
                  <a:spLocks noChangeShapeType="1"/>
                </p:cNvSpPr>
                <p:nvPr/>
              </p:nvSpPr>
              <p:spPr bwMode="auto">
                <a:xfrm flipH="1">
                  <a:off x="9936163" y="80883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97" name="Line 648">
                  <a:extLst>
                    <a:ext uri="{FF2B5EF4-FFF2-40B4-BE49-F238E27FC236}">
                      <a16:creationId xmlns:a16="http://schemas.microsoft.com/office/drawing/2014/main" id="{2F6D0160-FCCC-FFBB-8107-337ACA75CC2B}"/>
                    </a:ext>
                  </a:extLst>
                </p:cNvPr>
                <p:cNvSpPr>
                  <a:spLocks noChangeShapeType="1"/>
                </p:cNvSpPr>
                <p:nvPr/>
              </p:nvSpPr>
              <p:spPr bwMode="auto">
                <a:xfrm>
                  <a:off x="9963150" y="80772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98" name="Line 649">
                  <a:extLst>
                    <a:ext uri="{FF2B5EF4-FFF2-40B4-BE49-F238E27FC236}">
                      <a16:creationId xmlns:a16="http://schemas.microsoft.com/office/drawing/2014/main" id="{625DF575-6045-FFD8-B0F5-9BEA9EF9D4B7}"/>
                    </a:ext>
                  </a:extLst>
                </p:cNvPr>
                <p:cNvSpPr>
                  <a:spLocks noChangeShapeType="1"/>
                </p:cNvSpPr>
                <p:nvPr/>
              </p:nvSpPr>
              <p:spPr bwMode="auto">
                <a:xfrm flipH="1">
                  <a:off x="9936163" y="809942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399" name="Line 650">
                  <a:extLst>
                    <a:ext uri="{FF2B5EF4-FFF2-40B4-BE49-F238E27FC236}">
                      <a16:creationId xmlns:a16="http://schemas.microsoft.com/office/drawing/2014/main" id="{A1B39227-6DAB-9327-5D5D-7B02EFCB2991}"/>
                    </a:ext>
                  </a:extLst>
                </p:cNvPr>
                <p:cNvSpPr>
                  <a:spLocks noChangeShapeType="1"/>
                </p:cNvSpPr>
                <p:nvPr/>
              </p:nvSpPr>
              <p:spPr bwMode="auto">
                <a:xfrm>
                  <a:off x="9971088" y="80772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00" name="Line 651">
                  <a:extLst>
                    <a:ext uri="{FF2B5EF4-FFF2-40B4-BE49-F238E27FC236}">
                      <a16:creationId xmlns:a16="http://schemas.microsoft.com/office/drawing/2014/main" id="{8A5FD117-F86D-5FE3-05DC-A630751BC703}"/>
                    </a:ext>
                  </a:extLst>
                </p:cNvPr>
                <p:cNvSpPr>
                  <a:spLocks noChangeShapeType="1"/>
                </p:cNvSpPr>
                <p:nvPr/>
              </p:nvSpPr>
              <p:spPr bwMode="auto">
                <a:xfrm flipH="1">
                  <a:off x="9944100" y="809942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01" name="Line 652">
                  <a:extLst>
                    <a:ext uri="{FF2B5EF4-FFF2-40B4-BE49-F238E27FC236}">
                      <a16:creationId xmlns:a16="http://schemas.microsoft.com/office/drawing/2014/main" id="{450A6A4B-C5E1-9CCC-8F5C-E6A244859A62}"/>
                    </a:ext>
                  </a:extLst>
                </p:cNvPr>
                <p:cNvSpPr>
                  <a:spLocks noChangeShapeType="1"/>
                </p:cNvSpPr>
                <p:nvPr/>
              </p:nvSpPr>
              <p:spPr bwMode="auto">
                <a:xfrm>
                  <a:off x="9974263" y="80772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02" name="Line 653">
                  <a:extLst>
                    <a:ext uri="{FF2B5EF4-FFF2-40B4-BE49-F238E27FC236}">
                      <a16:creationId xmlns:a16="http://schemas.microsoft.com/office/drawing/2014/main" id="{B8A276BF-0208-C756-AA68-303A370F3519}"/>
                    </a:ext>
                  </a:extLst>
                </p:cNvPr>
                <p:cNvSpPr>
                  <a:spLocks noChangeShapeType="1"/>
                </p:cNvSpPr>
                <p:nvPr/>
              </p:nvSpPr>
              <p:spPr bwMode="auto">
                <a:xfrm flipH="1">
                  <a:off x="9947275" y="8099425"/>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03" name="Line 654">
                  <a:extLst>
                    <a:ext uri="{FF2B5EF4-FFF2-40B4-BE49-F238E27FC236}">
                      <a16:creationId xmlns:a16="http://schemas.microsoft.com/office/drawing/2014/main" id="{9D3B6C74-2D55-85B5-A51B-91D8419BD6BC}"/>
                    </a:ext>
                  </a:extLst>
                </p:cNvPr>
                <p:cNvSpPr>
                  <a:spLocks noChangeShapeType="1"/>
                </p:cNvSpPr>
                <p:nvPr/>
              </p:nvSpPr>
              <p:spPr bwMode="auto">
                <a:xfrm>
                  <a:off x="9982200" y="80772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04" name="Line 655">
                  <a:extLst>
                    <a:ext uri="{FF2B5EF4-FFF2-40B4-BE49-F238E27FC236}">
                      <a16:creationId xmlns:a16="http://schemas.microsoft.com/office/drawing/2014/main" id="{F1431BF2-EDBA-35D8-3CF5-BA70AFC2F3A2}"/>
                    </a:ext>
                  </a:extLst>
                </p:cNvPr>
                <p:cNvSpPr>
                  <a:spLocks noChangeShapeType="1"/>
                </p:cNvSpPr>
                <p:nvPr/>
              </p:nvSpPr>
              <p:spPr bwMode="auto">
                <a:xfrm flipH="1">
                  <a:off x="9955213" y="809942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05" name="Line 656">
                  <a:extLst>
                    <a:ext uri="{FF2B5EF4-FFF2-40B4-BE49-F238E27FC236}">
                      <a16:creationId xmlns:a16="http://schemas.microsoft.com/office/drawing/2014/main" id="{AD918599-C28F-D6B5-40F2-5CBCF93D2B57}"/>
                    </a:ext>
                  </a:extLst>
                </p:cNvPr>
                <p:cNvSpPr>
                  <a:spLocks noChangeShapeType="1"/>
                </p:cNvSpPr>
                <p:nvPr/>
              </p:nvSpPr>
              <p:spPr bwMode="auto">
                <a:xfrm>
                  <a:off x="9996488" y="8113713"/>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06" name="Line 657">
                  <a:extLst>
                    <a:ext uri="{FF2B5EF4-FFF2-40B4-BE49-F238E27FC236}">
                      <a16:creationId xmlns:a16="http://schemas.microsoft.com/office/drawing/2014/main" id="{D0671BCE-EE55-E693-CE0A-1D68DE10962F}"/>
                    </a:ext>
                  </a:extLst>
                </p:cNvPr>
                <p:cNvSpPr>
                  <a:spLocks noChangeShapeType="1"/>
                </p:cNvSpPr>
                <p:nvPr/>
              </p:nvSpPr>
              <p:spPr bwMode="auto">
                <a:xfrm flipH="1">
                  <a:off x="9971088" y="814070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07" name="Line 658">
                  <a:extLst>
                    <a:ext uri="{FF2B5EF4-FFF2-40B4-BE49-F238E27FC236}">
                      <a16:creationId xmlns:a16="http://schemas.microsoft.com/office/drawing/2014/main" id="{F0A6E53B-CE26-09EA-28A6-B0C8194CED60}"/>
                    </a:ext>
                  </a:extLst>
                </p:cNvPr>
                <p:cNvSpPr>
                  <a:spLocks noChangeShapeType="1"/>
                </p:cNvSpPr>
                <p:nvPr/>
              </p:nvSpPr>
              <p:spPr bwMode="auto">
                <a:xfrm>
                  <a:off x="10144125" y="8167688"/>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08" name="Line 659">
                  <a:extLst>
                    <a:ext uri="{FF2B5EF4-FFF2-40B4-BE49-F238E27FC236}">
                      <a16:creationId xmlns:a16="http://schemas.microsoft.com/office/drawing/2014/main" id="{505022F0-22D4-51E1-46AE-D34845184656}"/>
                    </a:ext>
                  </a:extLst>
                </p:cNvPr>
                <p:cNvSpPr>
                  <a:spLocks noChangeShapeType="1"/>
                </p:cNvSpPr>
                <p:nvPr/>
              </p:nvSpPr>
              <p:spPr bwMode="auto">
                <a:xfrm flipH="1">
                  <a:off x="10117138" y="8193088"/>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09" name="Line 660">
                  <a:extLst>
                    <a:ext uri="{FF2B5EF4-FFF2-40B4-BE49-F238E27FC236}">
                      <a16:creationId xmlns:a16="http://schemas.microsoft.com/office/drawing/2014/main" id="{BF63CFE1-80E0-20E2-8BD2-1C38E48D4C54}"/>
                    </a:ext>
                  </a:extLst>
                </p:cNvPr>
                <p:cNvSpPr>
                  <a:spLocks noChangeShapeType="1"/>
                </p:cNvSpPr>
                <p:nvPr/>
              </p:nvSpPr>
              <p:spPr bwMode="auto">
                <a:xfrm>
                  <a:off x="10147300" y="81788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10" name="Line 661">
                  <a:extLst>
                    <a:ext uri="{FF2B5EF4-FFF2-40B4-BE49-F238E27FC236}">
                      <a16:creationId xmlns:a16="http://schemas.microsoft.com/office/drawing/2014/main" id="{938295AF-766F-C670-7363-2CDF66088A42}"/>
                    </a:ext>
                  </a:extLst>
                </p:cNvPr>
                <p:cNvSpPr>
                  <a:spLocks noChangeShapeType="1"/>
                </p:cNvSpPr>
                <p:nvPr/>
              </p:nvSpPr>
              <p:spPr bwMode="auto">
                <a:xfrm flipH="1">
                  <a:off x="10121900" y="820102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11" name="Line 662">
                  <a:extLst>
                    <a:ext uri="{FF2B5EF4-FFF2-40B4-BE49-F238E27FC236}">
                      <a16:creationId xmlns:a16="http://schemas.microsoft.com/office/drawing/2014/main" id="{BFBCF731-AFA0-9577-911C-E5DC447A6C45}"/>
                    </a:ext>
                  </a:extLst>
                </p:cNvPr>
                <p:cNvSpPr>
                  <a:spLocks noChangeShapeType="1"/>
                </p:cNvSpPr>
                <p:nvPr/>
              </p:nvSpPr>
              <p:spPr bwMode="auto">
                <a:xfrm>
                  <a:off x="10152063" y="81788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12" name="Line 663">
                  <a:extLst>
                    <a:ext uri="{FF2B5EF4-FFF2-40B4-BE49-F238E27FC236}">
                      <a16:creationId xmlns:a16="http://schemas.microsoft.com/office/drawing/2014/main" id="{A07D1C83-8D42-3503-21A7-7357E08B615D}"/>
                    </a:ext>
                  </a:extLst>
                </p:cNvPr>
                <p:cNvSpPr>
                  <a:spLocks noChangeShapeType="1"/>
                </p:cNvSpPr>
                <p:nvPr/>
              </p:nvSpPr>
              <p:spPr bwMode="auto">
                <a:xfrm flipH="1">
                  <a:off x="10125075" y="820102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13" name="Line 664">
                  <a:extLst>
                    <a:ext uri="{FF2B5EF4-FFF2-40B4-BE49-F238E27FC236}">
                      <a16:creationId xmlns:a16="http://schemas.microsoft.com/office/drawing/2014/main" id="{51444A4F-F060-1498-49D1-62F17DB9F5C0}"/>
                    </a:ext>
                  </a:extLst>
                </p:cNvPr>
                <p:cNvSpPr>
                  <a:spLocks noChangeShapeType="1"/>
                </p:cNvSpPr>
                <p:nvPr/>
              </p:nvSpPr>
              <p:spPr bwMode="auto">
                <a:xfrm>
                  <a:off x="10158413" y="81788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14" name="Line 665">
                  <a:extLst>
                    <a:ext uri="{FF2B5EF4-FFF2-40B4-BE49-F238E27FC236}">
                      <a16:creationId xmlns:a16="http://schemas.microsoft.com/office/drawing/2014/main" id="{D8470026-873E-D5A8-560A-7A6CC0EB7F31}"/>
                    </a:ext>
                  </a:extLst>
                </p:cNvPr>
                <p:cNvSpPr>
                  <a:spLocks noChangeShapeType="1"/>
                </p:cNvSpPr>
                <p:nvPr/>
              </p:nvSpPr>
              <p:spPr bwMode="auto">
                <a:xfrm flipH="1">
                  <a:off x="10133013" y="820102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15" name="Line 666">
                  <a:extLst>
                    <a:ext uri="{FF2B5EF4-FFF2-40B4-BE49-F238E27FC236}">
                      <a16:creationId xmlns:a16="http://schemas.microsoft.com/office/drawing/2014/main" id="{71B8A00B-4352-C9DF-619E-ED42BB4E34CA}"/>
                    </a:ext>
                  </a:extLst>
                </p:cNvPr>
                <p:cNvSpPr>
                  <a:spLocks noChangeShapeType="1"/>
                </p:cNvSpPr>
                <p:nvPr/>
              </p:nvSpPr>
              <p:spPr bwMode="auto">
                <a:xfrm>
                  <a:off x="10163175" y="81788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16" name="Line 667">
                  <a:extLst>
                    <a:ext uri="{FF2B5EF4-FFF2-40B4-BE49-F238E27FC236}">
                      <a16:creationId xmlns:a16="http://schemas.microsoft.com/office/drawing/2014/main" id="{C1DEAF7D-B7D5-5B1B-1938-7685C9B1BC5F}"/>
                    </a:ext>
                  </a:extLst>
                </p:cNvPr>
                <p:cNvSpPr>
                  <a:spLocks noChangeShapeType="1"/>
                </p:cNvSpPr>
                <p:nvPr/>
              </p:nvSpPr>
              <p:spPr bwMode="auto">
                <a:xfrm flipH="1">
                  <a:off x="10139363" y="8201025"/>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17" name="Line 668">
                  <a:extLst>
                    <a:ext uri="{FF2B5EF4-FFF2-40B4-BE49-F238E27FC236}">
                      <a16:creationId xmlns:a16="http://schemas.microsoft.com/office/drawing/2014/main" id="{F4084E68-D24F-2533-7AC0-5E9A3ABAD906}"/>
                    </a:ext>
                  </a:extLst>
                </p:cNvPr>
                <p:cNvSpPr>
                  <a:spLocks noChangeShapeType="1"/>
                </p:cNvSpPr>
                <p:nvPr/>
              </p:nvSpPr>
              <p:spPr bwMode="auto">
                <a:xfrm>
                  <a:off x="10169525" y="81788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18" name="Line 669">
                  <a:extLst>
                    <a:ext uri="{FF2B5EF4-FFF2-40B4-BE49-F238E27FC236}">
                      <a16:creationId xmlns:a16="http://schemas.microsoft.com/office/drawing/2014/main" id="{BCA22C48-6483-D2C2-0D32-15A7DC6D8A97}"/>
                    </a:ext>
                  </a:extLst>
                </p:cNvPr>
                <p:cNvSpPr>
                  <a:spLocks noChangeShapeType="1"/>
                </p:cNvSpPr>
                <p:nvPr/>
              </p:nvSpPr>
              <p:spPr bwMode="auto">
                <a:xfrm flipH="1">
                  <a:off x="10147300" y="8201025"/>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19" name="Line 670">
                  <a:extLst>
                    <a:ext uri="{FF2B5EF4-FFF2-40B4-BE49-F238E27FC236}">
                      <a16:creationId xmlns:a16="http://schemas.microsoft.com/office/drawing/2014/main" id="{2478BB3B-9AB5-BDD2-ABAC-90662E15B41B}"/>
                    </a:ext>
                  </a:extLst>
                </p:cNvPr>
                <p:cNvSpPr>
                  <a:spLocks noChangeShapeType="1"/>
                </p:cNvSpPr>
                <p:nvPr/>
              </p:nvSpPr>
              <p:spPr bwMode="auto">
                <a:xfrm>
                  <a:off x="10182225" y="81788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20" name="Line 671">
                  <a:extLst>
                    <a:ext uri="{FF2B5EF4-FFF2-40B4-BE49-F238E27FC236}">
                      <a16:creationId xmlns:a16="http://schemas.microsoft.com/office/drawing/2014/main" id="{57D92D88-03E2-10DE-EA4E-2D37B95A03C5}"/>
                    </a:ext>
                  </a:extLst>
                </p:cNvPr>
                <p:cNvSpPr>
                  <a:spLocks noChangeShapeType="1"/>
                </p:cNvSpPr>
                <p:nvPr/>
              </p:nvSpPr>
              <p:spPr bwMode="auto">
                <a:xfrm flipH="1">
                  <a:off x="10155238" y="820102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21" name="Line 672">
                  <a:extLst>
                    <a:ext uri="{FF2B5EF4-FFF2-40B4-BE49-F238E27FC236}">
                      <a16:creationId xmlns:a16="http://schemas.microsoft.com/office/drawing/2014/main" id="{5D0966BF-9091-45F9-98B3-E802F9886E94}"/>
                    </a:ext>
                  </a:extLst>
                </p:cNvPr>
                <p:cNvSpPr>
                  <a:spLocks noChangeShapeType="1"/>
                </p:cNvSpPr>
                <p:nvPr/>
              </p:nvSpPr>
              <p:spPr bwMode="auto">
                <a:xfrm>
                  <a:off x="10182225" y="8223250"/>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22" name="Line 673">
                  <a:extLst>
                    <a:ext uri="{FF2B5EF4-FFF2-40B4-BE49-F238E27FC236}">
                      <a16:creationId xmlns:a16="http://schemas.microsoft.com/office/drawing/2014/main" id="{BCDE9F1C-7692-BC29-B7B8-24E49EEC4500}"/>
                    </a:ext>
                  </a:extLst>
                </p:cNvPr>
                <p:cNvSpPr>
                  <a:spLocks noChangeShapeType="1"/>
                </p:cNvSpPr>
                <p:nvPr/>
              </p:nvSpPr>
              <p:spPr bwMode="auto">
                <a:xfrm flipH="1">
                  <a:off x="10155238" y="82502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23" name="Line 674">
                  <a:extLst>
                    <a:ext uri="{FF2B5EF4-FFF2-40B4-BE49-F238E27FC236}">
                      <a16:creationId xmlns:a16="http://schemas.microsoft.com/office/drawing/2014/main" id="{A6E440EE-93B8-A636-1371-F80063AE6C9C}"/>
                    </a:ext>
                  </a:extLst>
                </p:cNvPr>
                <p:cNvSpPr>
                  <a:spLocks noChangeShapeType="1"/>
                </p:cNvSpPr>
                <p:nvPr/>
              </p:nvSpPr>
              <p:spPr bwMode="auto">
                <a:xfrm>
                  <a:off x="10193338" y="8223250"/>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24" name="Line 675">
                  <a:extLst>
                    <a:ext uri="{FF2B5EF4-FFF2-40B4-BE49-F238E27FC236}">
                      <a16:creationId xmlns:a16="http://schemas.microsoft.com/office/drawing/2014/main" id="{3A59831A-A04C-D1B2-65F1-75015046E422}"/>
                    </a:ext>
                  </a:extLst>
                </p:cNvPr>
                <p:cNvSpPr>
                  <a:spLocks noChangeShapeType="1"/>
                </p:cNvSpPr>
                <p:nvPr/>
              </p:nvSpPr>
              <p:spPr bwMode="auto">
                <a:xfrm flipH="1">
                  <a:off x="10166350" y="82502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25" name="Line 676">
                  <a:extLst>
                    <a:ext uri="{FF2B5EF4-FFF2-40B4-BE49-F238E27FC236}">
                      <a16:creationId xmlns:a16="http://schemas.microsoft.com/office/drawing/2014/main" id="{3A18227D-6F10-65D1-4EBF-046E20AB6A13}"/>
                    </a:ext>
                  </a:extLst>
                </p:cNvPr>
                <p:cNvSpPr>
                  <a:spLocks noChangeShapeType="1"/>
                </p:cNvSpPr>
                <p:nvPr/>
              </p:nvSpPr>
              <p:spPr bwMode="auto">
                <a:xfrm>
                  <a:off x="10196513" y="82772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26" name="Line 677">
                  <a:extLst>
                    <a:ext uri="{FF2B5EF4-FFF2-40B4-BE49-F238E27FC236}">
                      <a16:creationId xmlns:a16="http://schemas.microsoft.com/office/drawing/2014/main" id="{6F5D376C-9E84-5F7E-3D66-F99B91F317D7}"/>
                    </a:ext>
                  </a:extLst>
                </p:cNvPr>
                <p:cNvSpPr>
                  <a:spLocks noChangeShapeType="1"/>
                </p:cNvSpPr>
                <p:nvPr/>
              </p:nvSpPr>
              <p:spPr bwMode="auto">
                <a:xfrm flipH="1">
                  <a:off x="10174288" y="8302625"/>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27" name="Line 678">
                  <a:extLst>
                    <a:ext uri="{FF2B5EF4-FFF2-40B4-BE49-F238E27FC236}">
                      <a16:creationId xmlns:a16="http://schemas.microsoft.com/office/drawing/2014/main" id="{4B07DDF0-A50A-9CF0-87FB-2FE4F91E6EA5}"/>
                    </a:ext>
                  </a:extLst>
                </p:cNvPr>
                <p:cNvSpPr>
                  <a:spLocks noChangeShapeType="1"/>
                </p:cNvSpPr>
                <p:nvPr/>
              </p:nvSpPr>
              <p:spPr bwMode="auto">
                <a:xfrm>
                  <a:off x="10199688" y="8310563"/>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28" name="Line 679">
                  <a:extLst>
                    <a:ext uri="{FF2B5EF4-FFF2-40B4-BE49-F238E27FC236}">
                      <a16:creationId xmlns:a16="http://schemas.microsoft.com/office/drawing/2014/main" id="{E46396DB-DD71-5E65-E6DE-E8FD061D2213}"/>
                    </a:ext>
                  </a:extLst>
                </p:cNvPr>
                <p:cNvSpPr>
                  <a:spLocks noChangeShapeType="1"/>
                </p:cNvSpPr>
                <p:nvPr/>
              </p:nvSpPr>
              <p:spPr bwMode="auto">
                <a:xfrm flipH="1">
                  <a:off x="10177463" y="8337550"/>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29" name="Line 680">
                  <a:extLst>
                    <a:ext uri="{FF2B5EF4-FFF2-40B4-BE49-F238E27FC236}">
                      <a16:creationId xmlns:a16="http://schemas.microsoft.com/office/drawing/2014/main" id="{C67A5073-1445-64FA-8F4B-4BC69BC98C09}"/>
                    </a:ext>
                  </a:extLst>
                </p:cNvPr>
                <p:cNvSpPr>
                  <a:spLocks noChangeShapeType="1"/>
                </p:cNvSpPr>
                <p:nvPr/>
              </p:nvSpPr>
              <p:spPr bwMode="auto">
                <a:xfrm>
                  <a:off x="10380663" y="839787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30" name="Line 681">
                  <a:extLst>
                    <a:ext uri="{FF2B5EF4-FFF2-40B4-BE49-F238E27FC236}">
                      <a16:creationId xmlns:a16="http://schemas.microsoft.com/office/drawing/2014/main" id="{482DF44E-96DD-773E-1AB2-CD19617F1641}"/>
                    </a:ext>
                  </a:extLst>
                </p:cNvPr>
                <p:cNvSpPr>
                  <a:spLocks noChangeShapeType="1"/>
                </p:cNvSpPr>
                <p:nvPr/>
              </p:nvSpPr>
              <p:spPr bwMode="auto">
                <a:xfrm flipH="1">
                  <a:off x="10355263" y="842327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31" name="Line 682">
                  <a:extLst>
                    <a:ext uri="{FF2B5EF4-FFF2-40B4-BE49-F238E27FC236}">
                      <a16:creationId xmlns:a16="http://schemas.microsoft.com/office/drawing/2014/main" id="{178DEE41-69D2-BAFF-1F59-F615178B4720}"/>
                    </a:ext>
                  </a:extLst>
                </p:cNvPr>
                <p:cNvSpPr>
                  <a:spLocks noChangeShapeType="1"/>
                </p:cNvSpPr>
                <p:nvPr/>
              </p:nvSpPr>
              <p:spPr bwMode="auto">
                <a:xfrm>
                  <a:off x="10429875" y="841692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32" name="Line 683">
                  <a:extLst>
                    <a:ext uri="{FF2B5EF4-FFF2-40B4-BE49-F238E27FC236}">
                      <a16:creationId xmlns:a16="http://schemas.microsoft.com/office/drawing/2014/main" id="{AA20832E-BC7A-016B-FF2A-F62CE2BCFE71}"/>
                    </a:ext>
                  </a:extLst>
                </p:cNvPr>
                <p:cNvSpPr>
                  <a:spLocks noChangeShapeType="1"/>
                </p:cNvSpPr>
                <p:nvPr/>
              </p:nvSpPr>
              <p:spPr bwMode="auto">
                <a:xfrm flipH="1">
                  <a:off x="10404475" y="84391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33" name="Line 684">
                  <a:extLst>
                    <a:ext uri="{FF2B5EF4-FFF2-40B4-BE49-F238E27FC236}">
                      <a16:creationId xmlns:a16="http://schemas.microsoft.com/office/drawing/2014/main" id="{E7BF6213-2649-F003-1067-DAA8A8A1B3A8}"/>
                    </a:ext>
                  </a:extLst>
                </p:cNvPr>
                <p:cNvSpPr>
                  <a:spLocks noChangeShapeType="1"/>
                </p:cNvSpPr>
                <p:nvPr/>
              </p:nvSpPr>
              <p:spPr bwMode="auto">
                <a:xfrm>
                  <a:off x="10437813" y="841692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34" name="Line 685">
                  <a:extLst>
                    <a:ext uri="{FF2B5EF4-FFF2-40B4-BE49-F238E27FC236}">
                      <a16:creationId xmlns:a16="http://schemas.microsoft.com/office/drawing/2014/main" id="{5722AE42-9561-98B9-DCAD-0437AA642090}"/>
                    </a:ext>
                  </a:extLst>
                </p:cNvPr>
                <p:cNvSpPr>
                  <a:spLocks noChangeShapeType="1"/>
                </p:cNvSpPr>
                <p:nvPr/>
              </p:nvSpPr>
              <p:spPr bwMode="auto">
                <a:xfrm flipH="1">
                  <a:off x="10410825" y="8439150"/>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35" name="Line 686">
                  <a:extLst>
                    <a:ext uri="{FF2B5EF4-FFF2-40B4-BE49-F238E27FC236}">
                      <a16:creationId xmlns:a16="http://schemas.microsoft.com/office/drawing/2014/main" id="{4AFE28E0-ECD1-C06C-9DE7-81BBFC3A353D}"/>
                    </a:ext>
                  </a:extLst>
                </p:cNvPr>
                <p:cNvSpPr>
                  <a:spLocks noChangeShapeType="1"/>
                </p:cNvSpPr>
                <p:nvPr/>
              </p:nvSpPr>
              <p:spPr bwMode="auto">
                <a:xfrm>
                  <a:off x="10445750" y="841692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36" name="Line 687">
                  <a:extLst>
                    <a:ext uri="{FF2B5EF4-FFF2-40B4-BE49-F238E27FC236}">
                      <a16:creationId xmlns:a16="http://schemas.microsoft.com/office/drawing/2014/main" id="{88D39B73-4CA4-DD6D-00AE-29B1D7A5B119}"/>
                    </a:ext>
                  </a:extLst>
                </p:cNvPr>
                <p:cNvSpPr>
                  <a:spLocks noChangeShapeType="1"/>
                </p:cNvSpPr>
                <p:nvPr/>
              </p:nvSpPr>
              <p:spPr bwMode="auto">
                <a:xfrm flipH="1">
                  <a:off x="10418763" y="84391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37" name="Line 688">
                  <a:extLst>
                    <a:ext uri="{FF2B5EF4-FFF2-40B4-BE49-F238E27FC236}">
                      <a16:creationId xmlns:a16="http://schemas.microsoft.com/office/drawing/2014/main" id="{D9ED1D03-1A60-A3DC-FEEF-97797130E054}"/>
                    </a:ext>
                  </a:extLst>
                </p:cNvPr>
                <p:cNvSpPr>
                  <a:spLocks noChangeShapeType="1"/>
                </p:cNvSpPr>
                <p:nvPr/>
              </p:nvSpPr>
              <p:spPr bwMode="auto">
                <a:xfrm>
                  <a:off x="10452100" y="841692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38" name="Line 689">
                  <a:extLst>
                    <a:ext uri="{FF2B5EF4-FFF2-40B4-BE49-F238E27FC236}">
                      <a16:creationId xmlns:a16="http://schemas.microsoft.com/office/drawing/2014/main" id="{29C231E5-7FE6-7913-2119-2813FA2A69EE}"/>
                    </a:ext>
                  </a:extLst>
                </p:cNvPr>
                <p:cNvSpPr>
                  <a:spLocks noChangeShapeType="1"/>
                </p:cNvSpPr>
                <p:nvPr/>
              </p:nvSpPr>
              <p:spPr bwMode="auto">
                <a:xfrm flipH="1">
                  <a:off x="10426700" y="84391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39" name="Line 690">
                  <a:extLst>
                    <a:ext uri="{FF2B5EF4-FFF2-40B4-BE49-F238E27FC236}">
                      <a16:creationId xmlns:a16="http://schemas.microsoft.com/office/drawing/2014/main" id="{2CAAFF45-35C0-E135-7B57-7AD2B0EAE226}"/>
                    </a:ext>
                  </a:extLst>
                </p:cNvPr>
                <p:cNvSpPr>
                  <a:spLocks noChangeShapeType="1"/>
                </p:cNvSpPr>
                <p:nvPr/>
              </p:nvSpPr>
              <p:spPr bwMode="auto">
                <a:xfrm>
                  <a:off x="10717213" y="8466138"/>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40" name="Line 691">
                  <a:extLst>
                    <a:ext uri="{FF2B5EF4-FFF2-40B4-BE49-F238E27FC236}">
                      <a16:creationId xmlns:a16="http://schemas.microsoft.com/office/drawing/2014/main" id="{C481827C-25EF-2C1F-BD8A-B593789290C1}"/>
                    </a:ext>
                  </a:extLst>
                </p:cNvPr>
                <p:cNvSpPr>
                  <a:spLocks noChangeShapeType="1"/>
                </p:cNvSpPr>
                <p:nvPr/>
              </p:nvSpPr>
              <p:spPr bwMode="auto">
                <a:xfrm flipH="1">
                  <a:off x="10690225" y="84915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41" name="Line 692">
                  <a:extLst>
                    <a:ext uri="{FF2B5EF4-FFF2-40B4-BE49-F238E27FC236}">
                      <a16:creationId xmlns:a16="http://schemas.microsoft.com/office/drawing/2014/main" id="{EFD22DA8-D2CA-EBCC-17C1-06133919C75A}"/>
                    </a:ext>
                  </a:extLst>
                </p:cNvPr>
                <p:cNvSpPr>
                  <a:spLocks noChangeShapeType="1"/>
                </p:cNvSpPr>
                <p:nvPr/>
              </p:nvSpPr>
              <p:spPr bwMode="auto">
                <a:xfrm>
                  <a:off x="10753725" y="8466138"/>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42" name="Line 693">
                  <a:extLst>
                    <a:ext uri="{FF2B5EF4-FFF2-40B4-BE49-F238E27FC236}">
                      <a16:creationId xmlns:a16="http://schemas.microsoft.com/office/drawing/2014/main" id="{F216EC1A-0367-716F-643E-6B7D012CF1FB}"/>
                    </a:ext>
                  </a:extLst>
                </p:cNvPr>
                <p:cNvSpPr>
                  <a:spLocks noChangeShapeType="1"/>
                </p:cNvSpPr>
                <p:nvPr/>
              </p:nvSpPr>
              <p:spPr bwMode="auto">
                <a:xfrm flipH="1">
                  <a:off x="10728325" y="8491538"/>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43" name="Line 694">
                  <a:extLst>
                    <a:ext uri="{FF2B5EF4-FFF2-40B4-BE49-F238E27FC236}">
                      <a16:creationId xmlns:a16="http://schemas.microsoft.com/office/drawing/2014/main" id="{9B9B49F1-5A27-40C1-9C85-722FEDE01FC6}"/>
                    </a:ext>
                  </a:extLst>
                </p:cNvPr>
                <p:cNvSpPr>
                  <a:spLocks noChangeShapeType="1"/>
                </p:cNvSpPr>
                <p:nvPr/>
              </p:nvSpPr>
              <p:spPr bwMode="auto">
                <a:xfrm>
                  <a:off x="10769600" y="8466138"/>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44" name="Line 695">
                  <a:extLst>
                    <a:ext uri="{FF2B5EF4-FFF2-40B4-BE49-F238E27FC236}">
                      <a16:creationId xmlns:a16="http://schemas.microsoft.com/office/drawing/2014/main" id="{BEADAB02-7450-3AC3-6119-604A3420FB7F}"/>
                    </a:ext>
                  </a:extLst>
                </p:cNvPr>
                <p:cNvSpPr>
                  <a:spLocks noChangeShapeType="1"/>
                </p:cNvSpPr>
                <p:nvPr/>
              </p:nvSpPr>
              <p:spPr bwMode="auto">
                <a:xfrm flipH="1">
                  <a:off x="10742613" y="84915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45" name="Line 696">
                  <a:extLst>
                    <a:ext uri="{FF2B5EF4-FFF2-40B4-BE49-F238E27FC236}">
                      <a16:creationId xmlns:a16="http://schemas.microsoft.com/office/drawing/2014/main" id="{5B5F3158-3D5D-8959-4974-9CD53351BF4D}"/>
                    </a:ext>
                  </a:extLst>
                </p:cNvPr>
                <p:cNvSpPr>
                  <a:spLocks noChangeShapeType="1"/>
                </p:cNvSpPr>
                <p:nvPr/>
              </p:nvSpPr>
              <p:spPr bwMode="auto">
                <a:xfrm>
                  <a:off x="10821988" y="85185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46" name="Line 697">
                  <a:extLst>
                    <a:ext uri="{FF2B5EF4-FFF2-40B4-BE49-F238E27FC236}">
                      <a16:creationId xmlns:a16="http://schemas.microsoft.com/office/drawing/2014/main" id="{B3E41921-E848-32F2-3B3C-36D79189598D}"/>
                    </a:ext>
                  </a:extLst>
                </p:cNvPr>
                <p:cNvSpPr>
                  <a:spLocks noChangeShapeType="1"/>
                </p:cNvSpPr>
                <p:nvPr/>
              </p:nvSpPr>
              <p:spPr bwMode="auto">
                <a:xfrm flipH="1">
                  <a:off x="10795000" y="8545513"/>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47" name="Line 698">
                  <a:extLst>
                    <a:ext uri="{FF2B5EF4-FFF2-40B4-BE49-F238E27FC236}">
                      <a16:creationId xmlns:a16="http://schemas.microsoft.com/office/drawing/2014/main" id="{B1996C47-53DE-0AAE-88A6-84A1B4061548}"/>
                    </a:ext>
                  </a:extLst>
                </p:cNvPr>
                <p:cNvSpPr>
                  <a:spLocks noChangeShapeType="1"/>
                </p:cNvSpPr>
                <p:nvPr/>
              </p:nvSpPr>
              <p:spPr bwMode="auto">
                <a:xfrm>
                  <a:off x="11025188" y="85185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48" name="Line 699">
                  <a:extLst>
                    <a:ext uri="{FF2B5EF4-FFF2-40B4-BE49-F238E27FC236}">
                      <a16:creationId xmlns:a16="http://schemas.microsoft.com/office/drawing/2014/main" id="{68CA47F6-A350-4888-9F2F-13283C69A72F}"/>
                    </a:ext>
                  </a:extLst>
                </p:cNvPr>
                <p:cNvSpPr>
                  <a:spLocks noChangeShapeType="1"/>
                </p:cNvSpPr>
                <p:nvPr/>
              </p:nvSpPr>
              <p:spPr bwMode="auto">
                <a:xfrm flipH="1">
                  <a:off x="10999788" y="85455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49" name="Line 700">
                  <a:extLst>
                    <a:ext uri="{FF2B5EF4-FFF2-40B4-BE49-F238E27FC236}">
                      <a16:creationId xmlns:a16="http://schemas.microsoft.com/office/drawing/2014/main" id="{39EE3926-77DC-E093-E7D8-BC75EBA043BC}"/>
                    </a:ext>
                  </a:extLst>
                </p:cNvPr>
                <p:cNvSpPr>
                  <a:spLocks noChangeShapeType="1"/>
                </p:cNvSpPr>
                <p:nvPr/>
              </p:nvSpPr>
              <p:spPr bwMode="auto">
                <a:xfrm>
                  <a:off x="11179175" y="85185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sp>
              <p:nvSpPr>
                <p:cNvPr id="1450" name="Line 701">
                  <a:extLst>
                    <a:ext uri="{FF2B5EF4-FFF2-40B4-BE49-F238E27FC236}">
                      <a16:creationId xmlns:a16="http://schemas.microsoft.com/office/drawing/2014/main" id="{8D7CE390-5368-EBBD-164D-19F2B4416F1E}"/>
                    </a:ext>
                  </a:extLst>
                </p:cNvPr>
                <p:cNvSpPr>
                  <a:spLocks noChangeShapeType="1"/>
                </p:cNvSpPr>
                <p:nvPr/>
              </p:nvSpPr>
              <p:spPr bwMode="auto">
                <a:xfrm flipH="1">
                  <a:off x="11153775" y="85455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a:defRPr/>
                  </a:pPr>
                  <a:endParaRPr lang="en-GB" sz="3733">
                    <a:solidFill>
                      <a:prstClr val="black"/>
                    </a:solidFill>
                    <a:latin typeface="Calibri"/>
                  </a:endParaRPr>
                </a:p>
              </p:txBody>
            </p:sp>
          </p:grpSp>
          <p:grpSp>
            <p:nvGrpSpPr>
              <p:cNvPr id="1451" name="Group 1450">
                <a:extLst>
                  <a:ext uri="{FF2B5EF4-FFF2-40B4-BE49-F238E27FC236}">
                    <a16:creationId xmlns:a16="http://schemas.microsoft.com/office/drawing/2014/main" id="{8FA79977-147B-4E76-49F2-4A0C3BA9A4C8}"/>
                  </a:ext>
                </a:extLst>
              </p:cNvPr>
              <p:cNvGrpSpPr/>
              <p:nvPr/>
            </p:nvGrpSpPr>
            <p:grpSpPr>
              <a:xfrm>
                <a:off x="5909912" y="2486839"/>
                <a:ext cx="2164852" cy="320453"/>
                <a:chOff x="1136250" y="3156319"/>
                <a:chExt cx="1227034" cy="332016"/>
              </a:xfrm>
            </p:grpSpPr>
            <p:sp>
              <p:nvSpPr>
                <p:cNvPr id="1452" name="TextBox 1451">
                  <a:extLst>
                    <a:ext uri="{FF2B5EF4-FFF2-40B4-BE49-F238E27FC236}">
                      <a16:creationId xmlns:a16="http://schemas.microsoft.com/office/drawing/2014/main" id="{B5900960-30D2-5488-7509-A231ED9E3403}"/>
                    </a:ext>
                  </a:extLst>
                </p:cNvPr>
                <p:cNvSpPr txBox="1"/>
                <p:nvPr/>
              </p:nvSpPr>
              <p:spPr>
                <a:xfrm>
                  <a:off x="1383274" y="3156319"/>
                  <a:ext cx="980010" cy="175435"/>
                </a:xfrm>
                <a:prstGeom prst="rect">
                  <a:avLst/>
                </a:prstGeom>
                <a:noFill/>
              </p:spPr>
              <p:txBody>
                <a:bodyPr wrap="square" lIns="0" tIns="0" rIns="0" bIns="0" rtlCol="0" anchor="ctr" anchorCtr="0">
                  <a:spAutoFit/>
                </a:bodyPr>
                <a:lstStyle/>
                <a:p>
                  <a:pPr defTabSz="1219170">
                    <a:buClr>
                      <a:srgbClr val="000000"/>
                    </a:buClr>
                    <a:defRPr/>
                  </a:pPr>
                  <a:r>
                    <a:rPr lang="en-US" sz="1467" kern="0" dirty="0">
                      <a:solidFill>
                        <a:srgbClr val="000000"/>
                      </a:solidFill>
                      <a:latin typeface="Arial" panose="020B0604020202020204" pitchFamily="34" charset="0"/>
                      <a:cs typeface="Arial" panose="020B0604020202020204" pitchFamily="34" charset="0"/>
                      <a:sym typeface="Arial"/>
                    </a:rPr>
                    <a:t>Dato-</a:t>
                  </a:r>
                  <a:r>
                    <a:rPr lang="en-US" sz="1467" kern="0" dirty="0" err="1">
                      <a:solidFill>
                        <a:srgbClr val="000000"/>
                      </a:solidFill>
                      <a:latin typeface="Arial" panose="020B0604020202020204" pitchFamily="34" charset="0"/>
                      <a:cs typeface="Arial" panose="020B0604020202020204" pitchFamily="34" charset="0"/>
                      <a:sym typeface="Arial"/>
                    </a:rPr>
                    <a:t>DXd</a:t>
                  </a:r>
                  <a:r>
                    <a:rPr lang="en-US" sz="1467" kern="0" dirty="0">
                      <a:solidFill>
                        <a:srgbClr val="000000"/>
                      </a:solidFill>
                      <a:latin typeface="Arial" panose="020B0604020202020204" pitchFamily="34" charset="0"/>
                      <a:cs typeface="Arial" panose="020B0604020202020204" pitchFamily="34" charset="0"/>
                      <a:sym typeface="Arial"/>
                    </a:rPr>
                    <a:t> (n=365)</a:t>
                  </a:r>
                </a:p>
              </p:txBody>
            </p:sp>
            <p:sp>
              <p:nvSpPr>
                <p:cNvPr id="1453" name="TextBox 1452">
                  <a:extLst>
                    <a:ext uri="{FF2B5EF4-FFF2-40B4-BE49-F238E27FC236}">
                      <a16:creationId xmlns:a16="http://schemas.microsoft.com/office/drawing/2014/main" id="{EDA14DA4-7BDD-F8A0-F56B-6B44246C6032}"/>
                    </a:ext>
                  </a:extLst>
                </p:cNvPr>
                <p:cNvSpPr txBox="1"/>
                <p:nvPr/>
              </p:nvSpPr>
              <p:spPr>
                <a:xfrm>
                  <a:off x="1383276" y="3312900"/>
                  <a:ext cx="763832" cy="175435"/>
                </a:xfrm>
                <a:prstGeom prst="rect">
                  <a:avLst/>
                </a:prstGeom>
                <a:noFill/>
              </p:spPr>
              <p:txBody>
                <a:bodyPr wrap="square" lIns="0" tIns="0" rIns="0" bIns="0" rtlCol="0" anchor="ctr" anchorCtr="0">
                  <a:spAutoFit/>
                </a:bodyPr>
                <a:lstStyle/>
                <a:p>
                  <a:pPr defTabSz="1219170">
                    <a:buClr>
                      <a:srgbClr val="000000"/>
                    </a:buClr>
                    <a:defRPr/>
                  </a:pPr>
                  <a:r>
                    <a:rPr lang="en-US" sz="1467" kern="0" dirty="0">
                      <a:solidFill>
                        <a:srgbClr val="000000"/>
                      </a:solidFill>
                      <a:latin typeface="Arial" panose="020B0604020202020204" pitchFamily="34" charset="0"/>
                      <a:cs typeface="Arial" panose="020B0604020202020204" pitchFamily="34" charset="0"/>
                      <a:sym typeface="Arial"/>
                    </a:rPr>
                    <a:t>ICC (n=367)</a:t>
                  </a:r>
                </a:p>
              </p:txBody>
            </p:sp>
            <p:cxnSp>
              <p:nvCxnSpPr>
                <p:cNvPr id="1454" name="Straight Connector 1453">
                  <a:extLst>
                    <a:ext uri="{FF2B5EF4-FFF2-40B4-BE49-F238E27FC236}">
                      <a16:creationId xmlns:a16="http://schemas.microsoft.com/office/drawing/2014/main" id="{19E186F6-8CAF-204F-54EC-1D37DD4773D9}"/>
                    </a:ext>
                  </a:extLst>
                </p:cNvPr>
                <p:cNvCxnSpPr>
                  <a:cxnSpLocks/>
                </p:cNvCxnSpPr>
                <p:nvPr/>
              </p:nvCxnSpPr>
              <p:spPr>
                <a:xfrm>
                  <a:off x="1136250" y="3243168"/>
                  <a:ext cx="199549" cy="0"/>
                </a:xfrm>
                <a:prstGeom prst="line">
                  <a:avLst/>
                </a:prstGeom>
                <a:noFill/>
                <a:ln w="12700" cap="flat" cmpd="sng" algn="ctr">
                  <a:solidFill>
                    <a:srgbClr val="6E1E50"/>
                  </a:solidFill>
                  <a:prstDash val="solid"/>
                </a:ln>
                <a:effectLst/>
              </p:spPr>
            </p:cxnSp>
            <p:cxnSp>
              <p:nvCxnSpPr>
                <p:cNvPr id="1455" name="Straight Connector 1454">
                  <a:extLst>
                    <a:ext uri="{FF2B5EF4-FFF2-40B4-BE49-F238E27FC236}">
                      <a16:creationId xmlns:a16="http://schemas.microsoft.com/office/drawing/2014/main" id="{87140A4E-CB14-15B7-723E-CF913F0B1845}"/>
                    </a:ext>
                  </a:extLst>
                </p:cNvPr>
                <p:cNvCxnSpPr>
                  <a:cxnSpLocks/>
                </p:cNvCxnSpPr>
                <p:nvPr/>
              </p:nvCxnSpPr>
              <p:spPr>
                <a:xfrm>
                  <a:off x="1136250" y="3399750"/>
                  <a:ext cx="199549" cy="0"/>
                </a:xfrm>
                <a:prstGeom prst="line">
                  <a:avLst/>
                </a:prstGeom>
                <a:noFill/>
                <a:ln w="12700" cap="flat" cmpd="sng" algn="ctr">
                  <a:solidFill>
                    <a:srgbClr val="1E325F">
                      <a:lumMod val="60000"/>
                      <a:lumOff val="40000"/>
                    </a:srgbClr>
                  </a:solidFill>
                  <a:prstDash val="solid"/>
                </a:ln>
                <a:effectLst/>
              </p:spPr>
            </p:cxnSp>
          </p:grpSp>
        </p:grpSp>
        <p:grpSp>
          <p:nvGrpSpPr>
            <p:cNvPr id="1478" name="Group 1477">
              <a:extLst>
                <a:ext uri="{FF2B5EF4-FFF2-40B4-BE49-F238E27FC236}">
                  <a16:creationId xmlns:a16="http://schemas.microsoft.com/office/drawing/2014/main" id="{56FC6617-F4B0-AA2A-56A0-F989086CA77D}"/>
                </a:ext>
              </a:extLst>
            </p:cNvPr>
            <p:cNvGrpSpPr/>
            <p:nvPr/>
          </p:nvGrpSpPr>
          <p:grpSpPr>
            <a:xfrm>
              <a:off x="833145" y="3569470"/>
              <a:ext cx="5767126" cy="610673"/>
              <a:chOff x="833145" y="3542383"/>
              <a:chExt cx="5767126" cy="610673"/>
            </a:xfrm>
          </p:grpSpPr>
          <p:sp>
            <p:nvSpPr>
              <p:cNvPr id="1457" name="TextBox 1456">
                <a:extLst>
                  <a:ext uri="{FF2B5EF4-FFF2-40B4-BE49-F238E27FC236}">
                    <a16:creationId xmlns:a16="http://schemas.microsoft.com/office/drawing/2014/main" id="{C7224FBE-95CB-33B4-52A3-6CBA961E9D5C}"/>
                  </a:ext>
                </a:extLst>
              </p:cNvPr>
              <p:cNvSpPr txBox="1"/>
              <p:nvPr/>
            </p:nvSpPr>
            <p:spPr>
              <a:xfrm>
                <a:off x="833145" y="3542383"/>
                <a:ext cx="919977" cy="223091"/>
              </a:xfrm>
              <a:prstGeom prst="rect">
                <a:avLst/>
              </a:prstGeom>
              <a:noFill/>
            </p:spPr>
            <p:txBody>
              <a:bodyPr wrap="none" rtlCol="0">
                <a:spAutoFit/>
              </a:bodyPr>
              <a:lstStyle/>
              <a:p>
                <a:pPr algn="r" defTabSz="609585">
                  <a:defRPr/>
                </a:pPr>
                <a:r>
                  <a:rPr lang="en-US" sz="1333" dirty="0">
                    <a:ln/>
                    <a:solidFill>
                      <a:srgbClr val="000000"/>
                    </a:solidFill>
                    <a:latin typeface="Arial"/>
                    <a:cs typeface="Arial"/>
                    <a:sym typeface="Arial"/>
                    <a:rtl val="0"/>
                  </a:rPr>
                  <a:t>Number at risk</a:t>
                </a:r>
              </a:p>
            </p:txBody>
          </p:sp>
          <p:sp>
            <p:nvSpPr>
              <p:cNvPr id="1458" name="TextBox 1457">
                <a:extLst>
                  <a:ext uri="{FF2B5EF4-FFF2-40B4-BE49-F238E27FC236}">
                    <a16:creationId xmlns:a16="http://schemas.microsoft.com/office/drawing/2014/main" id="{C6094096-2946-63BB-E4D8-0B3F19369EFC}"/>
                  </a:ext>
                </a:extLst>
              </p:cNvPr>
              <p:cNvSpPr txBox="1"/>
              <p:nvPr/>
            </p:nvSpPr>
            <p:spPr>
              <a:xfrm>
                <a:off x="1094321" y="3727197"/>
                <a:ext cx="663038" cy="223091"/>
              </a:xfrm>
              <a:prstGeom prst="rect">
                <a:avLst/>
              </a:prstGeom>
              <a:noFill/>
            </p:spPr>
            <p:txBody>
              <a:bodyPr wrap="none" rtlCol="0">
                <a:spAutoFit/>
              </a:bodyPr>
              <a:lstStyle/>
              <a:p>
                <a:pPr algn="r" defTabSz="609585">
                  <a:defRPr/>
                </a:pPr>
                <a:r>
                  <a:rPr lang="en-US" sz="1333" dirty="0">
                    <a:ln/>
                    <a:solidFill>
                      <a:srgbClr val="6E1E50"/>
                    </a:solidFill>
                    <a:latin typeface="Arial"/>
                    <a:cs typeface="Arial"/>
                    <a:sym typeface="Arial"/>
                    <a:rtl val="0"/>
                  </a:rPr>
                  <a:t>Dato-</a:t>
                </a:r>
                <a:r>
                  <a:rPr lang="en-US" sz="1333" dirty="0" err="1">
                    <a:ln/>
                    <a:solidFill>
                      <a:srgbClr val="6E1E50"/>
                    </a:solidFill>
                    <a:latin typeface="Arial"/>
                    <a:cs typeface="Arial"/>
                    <a:sym typeface="Arial"/>
                    <a:rtl val="0"/>
                  </a:rPr>
                  <a:t>DXd</a:t>
                </a:r>
                <a:endParaRPr lang="en-US" sz="1333" dirty="0">
                  <a:ln/>
                  <a:solidFill>
                    <a:srgbClr val="6E1E50"/>
                  </a:solidFill>
                  <a:latin typeface="Arial"/>
                  <a:cs typeface="Arial"/>
                  <a:sym typeface="Arial"/>
                  <a:rtl val="0"/>
                </a:endParaRPr>
              </a:p>
            </p:txBody>
          </p:sp>
          <p:sp>
            <p:nvSpPr>
              <p:cNvPr id="1459" name="TextBox 1458">
                <a:extLst>
                  <a:ext uri="{FF2B5EF4-FFF2-40B4-BE49-F238E27FC236}">
                    <a16:creationId xmlns:a16="http://schemas.microsoft.com/office/drawing/2014/main" id="{D9F848DC-FF93-E155-B06B-13DAC351093B}"/>
                  </a:ext>
                </a:extLst>
              </p:cNvPr>
              <p:cNvSpPr txBox="1"/>
              <p:nvPr/>
            </p:nvSpPr>
            <p:spPr>
              <a:xfrm>
                <a:off x="1413377" y="3929965"/>
                <a:ext cx="340159" cy="223091"/>
              </a:xfrm>
              <a:prstGeom prst="rect">
                <a:avLst/>
              </a:prstGeom>
              <a:noFill/>
            </p:spPr>
            <p:txBody>
              <a:bodyPr wrap="none" rtlCol="0">
                <a:spAutoFit/>
              </a:bodyPr>
              <a:lstStyle/>
              <a:p>
                <a:pPr algn="r" defTabSz="609585">
                  <a:defRPr/>
                </a:pPr>
                <a:r>
                  <a:rPr lang="en-US" sz="1333" dirty="0">
                    <a:ln/>
                    <a:solidFill>
                      <a:srgbClr val="4F74C8"/>
                    </a:solidFill>
                    <a:latin typeface="Arial"/>
                    <a:cs typeface="Arial"/>
                    <a:sym typeface="Arial"/>
                    <a:rtl val="0"/>
                  </a:rPr>
                  <a:t>ICC</a:t>
                </a:r>
              </a:p>
            </p:txBody>
          </p:sp>
          <p:grpSp>
            <p:nvGrpSpPr>
              <p:cNvPr id="1460" name="Graphic 69">
                <a:extLst>
                  <a:ext uri="{FF2B5EF4-FFF2-40B4-BE49-F238E27FC236}">
                    <a16:creationId xmlns:a16="http://schemas.microsoft.com/office/drawing/2014/main" id="{E4ECB41F-3F9E-F63B-C914-26689B25C987}"/>
                  </a:ext>
                </a:extLst>
              </p:cNvPr>
              <p:cNvGrpSpPr/>
              <p:nvPr/>
            </p:nvGrpSpPr>
            <p:grpSpPr>
              <a:xfrm>
                <a:off x="1685998" y="3727197"/>
                <a:ext cx="4914273" cy="223091"/>
                <a:chOff x="3265588" y="4733422"/>
                <a:chExt cx="4914273" cy="223091"/>
              </a:xfrm>
              <a:solidFill>
                <a:srgbClr val="000000"/>
              </a:solidFill>
            </p:grpSpPr>
            <p:sp>
              <p:nvSpPr>
                <p:cNvPr id="1461" name="TextBox 1460">
                  <a:extLst>
                    <a:ext uri="{FF2B5EF4-FFF2-40B4-BE49-F238E27FC236}">
                      <a16:creationId xmlns:a16="http://schemas.microsoft.com/office/drawing/2014/main" id="{E24009EB-8CE1-EA9F-29D5-901564D9D594}"/>
                    </a:ext>
                  </a:extLst>
                </p:cNvPr>
                <p:cNvSpPr txBox="1"/>
                <p:nvPr/>
              </p:nvSpPr>
              <p:spPr>
                <a:xfrm>
                  <a:off x="3265588" y="4733422"/>
                  <a:ext cx="332202" cy="223091"/>
                </a:xfrm>
                <a:prstGeom prst="rect">
                  <a:avLst/>
                </a:prstGeom>
                <a:noFill/>
              </p:spPr>
              <p:txBody>
                <a:bodyPr wrap="none" rtlCol="0">
                  <a:spAutoFit/>
                </a:bodyPr>
                <a:lstStyle/>
                <a:p>
                  <a:pPr algn="ctr" defTabSz="609585">
                    <a:defRPr/>
                  </a:pPr>
                  <a:r>
                    <a:rPr lang="en-US" sz="1333" dirty="0">
                      <a:ln/>
                      <a:solidFill>
                        <a:srgbClr val="6E1E50"/>
                      </a:solidFill>
                      <a:latin typeface="Arial"/>
                      <a:cs typeface="Arial"/>
                      <a:sym typeface="Arial"/>
                      <a:rtl val="0"/>
                    </a:rPr>
                    <a:t>365</a:t>
                  </a:r>
                </a:p>
              </p:txBody>
            </p:sp>
            <p:sp>
              <p:nvSpPr>
                <p:cNvPr id="1462" name="TextBox 1461">
                  <a:extLst>
                    <a:ext uri="{FF2B5EF4-FFF2-40B4-BE49-F238E27FC236}">
                      <a16:creationId xmlns:a16="http://schemas.microsoft.com/office/drawing/2014/main" id="{796DCD68-CBA5-F685-EC3F-D66D9AAB1EAB}"/>
                    </a:ext>
                  </a:extLst>
                </p:cNvPr>
                <p:cNvSpPr txBox="1"/>
                <p:nvPr/>
              </p:nvSpPr>
              <p:spPr>
                <a:xfrm>
                  <a:off x="7981813" y="4733422"/>
                  <a:ext cx="198048" cy="223091"/>
                </a:xfrm>
                <a:prstGeom prst="rect">
                  <a:avLst/>
                </a:prstGeom>
                <a:noFill/>
              </p:spPr>
              <p:txBody>
                <a:bodyPr wrap="none" rtlCol="0">
                  <a:spAutoFit/>
                </a:bodyPr>
                <a:lstStyle/>
                <a:p>
                  <a:pPr algn="ctr" defTabSz="609585">
                    <a:defRPr/>
                  </a:pPr>
                  <a:r>
                    <a:rPr lang="en-US" sz="1333">
                      <a:ln/>
                      <a:solidFill>
                        <a:srgbClr val="6E1E50"/>
                      </a:solidFill>
                      <a:latin typeface="Arial"/>
                      <a:cs typeface="Arial"/>
                      <a:sym typeface="Arial"/>
                      <a:rtl val="0"/>
                    </a:rPr>
                    <a:t>0</a:t>
                  </a:r>
                </a:p>
              </p:txBody>
            </p:sp>
            <p:sp>
              <p:nvSpPr>
                <p:cNvPr id="1463" name="TextBox 1462">
                  <a:extLst>
                    <a:ext uri="{FF2B5EF4-FFF2-40B4-BE49-F238E27FC236}">
                      <a16:creationId xmlns:a16="http://schemas.microsoft.com/office/drawing/2014/main" id="{6DDE1B4E-9F3B-4A4C-76A7-A068C7AD084B}"/>
                    </a:ext>
                  </a:extLst>
                </p:cNvPr>
                <p:cNvSpPr txBox="1"/>
                <p:nvPr/>
              </p:nvSpPr>
              <p:spPr>
                <a:xfrm>
                  <a:off x="7206821" y="4733422"/>
                  <a:ext cx="198048" cy="223091"/>
                </a:xfrm>
                <a:prstGeom prst="rect">
                  <a:avLst/>
                </a:prstGeom>
                <a:noFill/>
              </p:spPr>
              <p:txBody>
                <a:bodyPr wrap="none" rtlCol="0">
                  <a:spAutoFit/>
                </a:bodyPr>
                <a:lstStyle/>
                <a:p>
                  <a:pPr algn="ctr" defTabSz="609585">
                    <a:defRPr/>
                  </a:pPr>
                  <a:r>
                    <a:rPr lang="en-US" sz="1333" dirty="0">
                      <a:ln/>
                      <a:solidFill>
                        <a:srgbClr val="6E1E50"/>
                      </a:solidFill>
                      <a:latin typeface="Arial"/>
                      <a:cs typeface="Arial"/>
                      <a:sym typeface="Arial"/>
                      <a:rtl val="0"/>
                    </a:rPr>
                    <a:t>4</a:t>
                  </a:r>
                </a:p>
              </p:txBody>
            </p:sp>
            <p:sp>
              <p:nvSpPr>
                <p:cNvPr id="1464" name="TextBox 1463">
                  <a:extLst>
                    <a:ext uri="{FF2B5EF4-FFF2-40B4-BE49-F238E27FC236}">
                      <a16:creationId xmlns:a16="http://schemas.microsoft.com/office/drawing/2014/main" id="{E3009F39-C2CA-BB47-9181-4AC5BD20871B}"/>
                    </a:ext>
                  </a:extLst>
                </p:cNvPr>
                <p:cNvSpPr txBox="1"/>
                <p:nvPr/>
              </p:nvSpPr>
              <p:spPr>
                <a:xfrm>
                  <a:off x="6398690" y="4733422"/>
                  <a:ext cx="265124" cy="223091"/>
                </a:xfrm>
                <a:prstGeom prst="rect">
                  <a:avLst/>
                </a:prstGeom>
                <a:noFill/>
              </p:spPr>
              <p:txBody>
                <a:bodyPr wrap="none" rtlCol="0">
                  <a:spAutoFit/>
                </a:bodyPr>
                <a:lstStyle/>
                <a:p>
                  <a:pPr algn="ctr" defTabSz="609585">
                    <a:defRPr/>
                  </a:pPr>
                  <a:r>
                    <a:rPr lang="en-US" sz="1333" dirty="0">
                      <a:ln/>
                      <a:solidFill>
                        <a:srgbClr val="6E1E50"/>
                      </a:solidFill>
                      <a:latin typeface="Arial"/>
                      <a:cs typeface="Arial"/>
                      <a:sym typeface="Arial"/>
                      <a:rtl val="0"/>
                    </a:rPr>
                    <a:t>19</a:t>
                  </a:r>
                </a:p>
              </p:txBody>
            </p:sp>
            <p:sp>
              <p:nvSpPr>
                <p:cNvPr id="1465" name="TextBox 1464">
                  <a:extLst>
                    <a:ext uri="{FF2B5EF4-FFF2-40B4-BE49-F238E27FC236}">
                      <a16:creationId xmlns:a16="http://schemas.microsoft.com/office/drawing/2014/main" id="{BBCA9EBF-0837-8F62-4129-ADDB4F725C5F}"/>
                    </a:ext>
                  </a:extLst>
                </p:cNvPr>
                <p:cNvSpPr txBox="1"/>
                <p:nvPr/>
              </p:nvSpPr>
              <p:spPr>
                <a:xfrm>
                  <a:off x="5624370" y="4733422"/>
                  <a:ext cx="265124" cy="223091"/>
                </a:xfrm>
                <a:prstGeom prst="rect">
                  <a:avLst/>
                </a:prstGeom>
                <a:noFill/>
              </p:spPr>
              <p:txBody>
                <a:bodyPr wrap="none" rtlCol="0">
                  <a:spAutoFit/>
                </a:bodyPr>
                <a:lstStyle/>
                <a:p>
                  <a:pPr algn="ctr" defTabSz="609585">
                    <a:defRPr/>
                  </a:pPr>
                  <a:r>
                    <a:rPr lang="en-US" sz="1333" dirty="0">
                      <a:ln/>
                      <a:solidFill>
                        <a:srgbClr val="6E1E50"/>
                      </a:solidFill>
                      <a:latin typeface="Arial"/>
                      <a:cs typeface="Arial"/>
                      <a:sym typeface="Arial"/>
                      <a:rtl val="0"/>
                    </a:rPr>
                    <a:t>74</a:t>
                  </a:r>
                </a:p>
              </p:txBody>
            </p:sp>
            <p:sp>
              <p:nvSpPr>
                <p:cNvPr id="1466" name="TextBox 1465">
                  <a:extLst>
                    <a:ext uri="{FF2B5EF4-FFF2-40B4-BE49-F238E27FC236}">
                      <a16:creationId xmlns:a16="http://schemas.microsoft.com/office/drawing/2014/main" id="{F70239BB-0351-C935-DC78-8F283D483E62}"/>
                    </a:ext>
                  </a:extLst>
                </p:cNvPr>
                <p:cNvSpPr txBox="1"/>
                <p:nvPr/>
              </p:nvSpPr>
              <p:spPr>
                <a:xfrm>
                  <a:off x="4815568" y="4733422"/>
                  <a:ext cx="332202" cy="223091"/>
                </a:xfrm>
                <a:prstGeom prst="rect">
                  <a:avLst/>
                </a:prstGeom>
                <a:noFill/>
              </p:spPr>
              <p:txBody>
                <a:bodyPr wrap="none" rtlCol="0">
                  <a:spAutoFit/>
                </a:bodyPr>
                <a:lstStyle/>
                <a:p>
                  <a:pPr algn="ctr" defTabSz="609585">
                    <a:defRPr/>
                  </a:pPr>
                  <a:r>
                    <a:rPr lang="en-US" sz="1333" dirty="0">
                      <a:ln/>
                      <a:solidFill>
                        <a:srgbClr val="6E1E50"/>
                      </a:solidFill>
                      <a:latin typeface="Arial"/>
                      <a:cs typeface="Arial"/>
                      <a:sym typeface="Arial"/>
                      <a:rtl val="0"/>
                    </a:rPr>
                    <a:t>185</a:t>
                  </a:r>
                </a:p>
              </p:txBody>
            </p:sp>
            <p:sp>
              <p:nvSpPr>
                <p:cNvPr id="1467" name="TextBox 1466">
                  <a:extLst>
                    <a:ext uri="{FF2B5EF4-FFF2-40B4-BE49-F238E27FC236}">
                      <a16:creationId xmlns:a16="http://schemas.microsoft.com/office/drawing/2014/main" id="{BE14F9A9-61AC-3C0F-549A-BE3A933D72E1}"/>
                    </a:ext>
                  </a:extLst>
                </p:cNvPr>
                <p:cNvSpPr txBox="1"/>
                <p:nvPr/>
              </p:nvSpPr>
              <p:spPr>
                <a:xfrm>
                  <a:off x="4040578" y="4733422"/>
                  <a:ext cx="332202" cy="223091"/>
                </a:xfrm>
                <a:prstGeom prst="rect">
                  <a:avLst/>
                </a:prstGeom>
                <a:noFill/>
              </p:spPr>
              <p:txBody>
                <a:bodyPr wrap="none" rtlCol="0">
                  <a:spAutoFit/>
                </a:bodyPr>
                <a:lstStyle/>
                <a:p>
                  <a:pPr algn="ctr" defTabSz="609585">
                    <a:defRPr/>
                  </a:pPr>
                  <a:r>
                    <a:rPr lang="en-US" sz="1333" dirty="0">
                      <a:ln/>
                      <a:solidFill>
                        <a:srgbClr val="6E1E50"/>
                      </a:solidFill>
                      <a:latin typeface="Arial"/>
                      <a:cs typeface="Arial"/>
                      <a:sym typeface="Arial"/>
                      <a:rtl val="0"/>
                    </a:rPr>
                    <a:t>272</a:t>
                  </a:r>
                </a:p>
              </p:txBody>
            </p:sp>
          </p:grpSp>
          <p:grpSp>
            <p:nvGrpSpPr>
              <p:cNvPr id="1468" name="Graphic 69">
                <a:extLst>
                  <a:ext uri="{FF2B5EF4-FFF2-40B4-BE49-F238E27FC236}">
                    <a16:creationId xmlns:a16="http://schemas.microsoft.com/office/drawing/2014/main" id="{1DB86932-5CF3-AE2C-38EA-FF1CEFF19C57}"/>
                  </a:ext>
                </a:extLst>
              </p:cNvPr>
              <p:cNvGrpSpPr/>
              <p:nvPr/>
            </p:nvGrpSpPr>
            <p:grpSpPr>
              <a:xfrm>
                <a:off x="1685998" y="3929965"/>
                <a:ext cx="4914273" cy="223091"/>
                <a:chOff x="3265588" y="4936190"/>
                <a:chExt cx="4914273" cy="223091"/>
              </a:xfrm>
              <a:solidFill>
                <a:srgbClr val="000000"/>
              </a:solidFill>
            </p:grpSpPr>
            <p:sp>
              <p:nvSpPr>
                <p:cNvPr id="1469" name="TextBox 1468">
                  <a:extLst>
                    <a:ext uri="{FF2B5EF4-FFF2-40B4-BE49-F238E27FC236}">
                      <a16:creationId xmlns:a16="http://schemas.microsoft.com/office/drawing/2014/main" id="{0674ACD7-7349-FE00-4781-096BAD7818A1}"/>
                    </a:ext>
                  </a:extLst>
                </p:cNvPr>
                <p:cNvSpPr txBox="1"/>
                <p:nvPr/>
              </p:nvSpPr>
              <p:spPr>
                <a:xfrm>
                  <a:off x="3265588" y="4936190"/>
                  <a:ext cx="332202" cy="223091"/>
                </a:xfrm>
                <a:prstGeom prst="rect">
                  <a:avLst/>
                </a:prstGeom>
                <a:noFill/>
              </p:spPr>
              <p:txBody>
                <a:bodyPr wrap="none" rtlCol="0">
                  <a:spAutoFit/>
                </a:bodyPr>
                <a:lstStyle/>
                <a:p>
                  <a:pPr algn="ctr" defTabSz="609585">
                    <a:defRPr/>
                  </a:pPr>
                  <a:r>
                    <a:rPr lang="en-US" sz="1333" dirty="0">
                      <a:ln/>
                      <a:solidFill>
                        <a:srgbClr val="4F74C8"/>
                      </a:solidFill>
                      <a:latin typeface="Arial"/>
                      <a:cs typeface="Arial"/>
                      <a:sym typeface="Arial"/>
                      <a:rtl val="0"/>
                    </a:rPr>
                    <a:t>367</a:t>
                  </a:r>
                </a:p>
              </p:txBody>
            </p:sp>
            <p:sp>
              <p:nvSpPr>
                <p:cNvPr id="1470" name="TextBox 1469">
                  <a:extLst>
                    <a:ext uri="{FF2B5EF4-FFF2-40B4-BE49-F238E27FC236}">
                      <a16:creationId xmlns:a16="http://schemas.microsoft.com/office/drawing/2014/main" id="{DF54B712-0ADA-A94F-3270-3447A1AA44BB}"/>
                    </a:ext>
                  </a:extLst>
                </p:cNvPr>
                <p:cNvSpPr txBox="1"/>
                <p:nvPr/>
              </p:nvSpPr>
              <p:spPr>
                <a:xfrm>
                  <a:off x="7981813" y="4936190"/>
                  <a:ext cx="198048" cy="223091"/>
                </a:xfrm>
                <a:prstGeom prst="rect">
                  <a:avLst/>
                </a:prstGeom>
                <a:noFill/>
              </p:spPr>
              <p:txBody>
                <a:bodyPr wrap="none" rtlCol="0">
                  <a:spAutoFit/>
                </a:bodyPr>
                <a:lstStyle/>
                <a:p>
                  <a:pPr algn="ctr" defTabSz="609585">
                    <a:defRPr/>
                  </a:pPr>
                  <a:r>
                    <a:rPr lang="en-US" sz="1333">
                      <a:ln/>
                      <a:solidFill>
                        <a:srgbClr val="4F74C8"/>
                      </a:solidFill>
                      <a:latin typeface="Arial"/>
                      <a:cs typeface="Arial"/>
                      <a:sym typeface="Arial"/>
                      <a:rtl val="0"/>
                    </a:rPr>
                    <a:t>0</a:t>
                  </a:r>
                </a:p>
              </p:txBody>
            </p:sp>
            <p:sp>
              <p:nvSpPr>
                <p:cNvPr id="1471" name="TextBox 1470">
                  <a:extLst>
                    <a:ext uri="{FF2B5EF4-FFF2-40B4-BE49-F238E27FC236}">
                      <a16:creationId xmlns:a16="http://schemas.microsoft.com/office/drawing/2014/main" id="{AE78844C-9877-1BBC-688F-6985558F602F}"/>
                    </a:ext>
                  </a:extLst>
                </p:cNvPr>
                <p:cNvSpPr txBox="1"/>
                <p:nvPr/>
              </p:nvSpPr>
              <p:spPr>
                <a:xfrm>
                  <a:off x="7206821" y="4936190"/>
                  <a:ext cx="198048" cy="223091"/>
                </a:xfrm>
                <a:prstGeom prst="rect">
                  <a:avLst/>
                </a:prstGeom>
                <a:noFill/>
              </p:spPr>
              <p:txBody>
                <a:bodyPr wrap="none" rtlCol="0">
                  <a:spAutoFit/>
                </a:bodyPr>
                <a:lstStyle/>
                <a:p>
                  <a:pPr algn="ctr" defTabSz="609585">
                    <a:defRPr/>
                  </a:pPr>
                  <a:r>
                    <a:rPr lang="en-US" sz="1333" dirty="0">
                      <a:ln/>
                      <a:solidFill>
                        <a:srgbClr val="4F74C8"/>
                      </a:solidFill>
                      <a:latin typeface="Arial"/>
                      <a:cs typeface="Arial"/>
                      <a:sym typeface="Arial"/>
                      <a:rtl val="0"/>
                    </a:rPr>
                    <a:t>2</a:t>
                  </a:r>
                </a:p>
              </p:txBody>
            </p:sp>
            <p:sp>
              <p:nvSpPr>
                <p:cNvPr id="1472" name="TextBox 1471">
                  <a:extLst>
                    <a:ext uri="{FF2B5EF4-FFF2-40B4-BE49-F238E27FC236}">
                      <a16:creationId xmlns:a16="http://schemas.microsoft.com/office/drawing/2014/main" id="{84269984-A5C3-BC53-9019-DBDD58C555F3}"/>
                    </a:ext>
                  </a:extLst>
                </p:cNvPr>
                <p:cNvSpPr txBox="1"/>
                <p:nvPr/>
              </p:nvSpPr>
              <p:spPr>
                <a:xfrm>
                  <a:off x="6403193" y="4936190"/>
                  <a:ext cx="256120" cy="223091"/>
                </a:xfrm>
                <a:prstGeom prst="rect">
                  <a:avLst/>
                </a:prstGeom>
                <a:noFill/>
              </p:spPr>
              <p:txBody>
                <a:bodyPr wrap="none" rtlCol="0">
                  <a:spAutoFit/>
                </a:bodyPr>
                <a:lstStyle/>
                <a:p>
                  <a:pPr algn="ctr" defTabSz="609585">
                    <a:defRPr/>
                  </a:pPr>
                  <a:r>
                    <a:rPr lang="en-US" sz="1333" dirty="0">
                      <a:ln/>
                      <a:solidFill>
                        <a:srgbClr val="4F74C8"/>
                      </a:solidFill>
                      <a:latin typeface="Arial"/>
                      <a:cs typeface="Arial"/>
                      <a:sym typeface="Arial"/>
                      <a:rtl val="0"/>
                    </a:rPr>
                    <a:t>11</a:t>
                  </a:r>
                </a:p>
              </p:txBody>
            </p:sp>
            <p:sp>
              <p:nvSpPr>
                <p:cNvPr id="1473" name="TextBox 1472">
                  <a:extLst>
                    <a:ext uri="{FF2B5EF4-FFF2-40B4-BE49-F238E27FC236}">
                      <a16:creationId xmlns:a16="http://schemas.microsoft.com/office/drawing/2014/main" id="{7BC16E64-F4FB-C096-5F6B-4E2D9C33AE6E}"/>
                    </a:ext>
                  </a:extLst>
                </p:cNvPr>
                <p:cNvSpPr txBox="1"/>
                <p:nvPr/>
              </p:nvSpPr>
              <p:spPr>
                <a:xfrm>
                  <a:off x="5623700" y="4936190"/>
                  <a:ext cx="265124" cy="223091"/>
                </a:xfrm>
                <a:prstGeom prst="rect">
                  <a:avLst/>
                </a:prstGeom>
                <a:noFill/>
              </p:spPr>
              <p:txBody>
                <a:bodyPr wrap="none" rtlCol="0">
                  <a:spAutoFit/>
                </a:bodyPr>
                <a:lstStyle/>
                <a:p>
                  <a:pPr algn="ctr" defTabSz="609585">
                    <a:defRPr/>
                  </a:pPr>
                  <a:r>
                    <a:rPr lang="en-US" sz="1333" dirty="0">
                      <a:ln/>
                      <a:solidFill>
                        <a:srgbClr val="4F74C8"/>
                      </a:solidFill>
                      <a:latin typeface="Arial"/>
                      <a:cs typeface="Arial"/>
                      <a:sym typeface="Arial"/>
                      <a:rtl val="0"/>
                    </a:rPr>
                    <a:t>43</a:t>
                  </a:r>
                </a:p>
              </p:txBody>
            </p:sp>
            <p:sp>
              <p:nvSpPr>
                <p:cNvPr id="1474" name="TextBox 1473">
                  <a:extLst>
                    <a:ext uri="{FF2B5EF4-FFF2-40B4-BE49-F238E27FC236}">
                      <a16:creationId xmlns:a16="http://schemas.microsoft.com/office/drawing/2014/main" id="{FF7AE04B-1906-C7D9-BFD4-D0E2757299CB}"/>
                    </a:ext>
                  </a:extLst>
                </p:cNvPr>
                <p:cNvSpPr txBox="1"/>
                <p:nvPr/>
              </p:nvSpPr>
              <p:spPr>
                <a:xfrm>
                  <a:off x="4820070" y="4936190"/>
                  <a:ext cx="323197" cy="223091"/>
                </a:xfrm>
                <a:prstGeom prst="rect">
                  <a:avLst/>
                </a:prstGeom>
                <a:noFill/>
              </p:spPr>
              <p:txBody>
                <a:bodyPr wrap="none" rtlCol="0">
                  <a:spAutoFit/>
                </a:bodyPr>
                <a:lstStyle/>
                <a:p>
                  <a:pPr algn="ctr" defTabSz="609585">
                    <a:defRPr/>
                  </a:pPr>
                  <a:r>
                    <a:rPr lang="en-US" sz="1333" dirty="0">
                      <a:ln/>
                      <a:solidFill>
                        <a:srgbClr val="4F74C8"/>
                      </a:solidFill>
                      <a:latin typeface="Arial"/>
                      <a:cs typeface="Arial"/>
                      <a:sym typeface="Arial"/>
                      <a:rtl val="0"/>
                    </a:rPr>
                    <a:t>110</a:t>
                  </a:r>
                </a:p>
              </p:txBody>
            </p:sp>
            <p:sp>
              <p:nvSpPr>
                <p:cNvPr id="1475" name="TextBox 1474">
                  <a:extLst>
                    <a:ext uri="{FF2B5EF4-FFF2-40B4-BE49-F238E27FC236}">
                      <a16:creationId xmlns:a16="http://schemas.microsoft.com/office/drawing/2014/main" id="{EA1E7170-D91F-EBD2-B625-D7BE49360822}"/>
                    </a:ext>
                  </a:extLst>
                </p:cNvPr>
                <p:cNvSpPr txBox="1"/>
                <p:nvPr/>
              </p:nvSpPr>
              <p:spPr>
                <a:xfrm>
                  <a:off x="4040577" y="4936190"/>
                  <a:ext cx="332201" cy="223091"/>
                </a:xfrm>
                <a:prstGeom prst="rect">
                  <a:avLst/>
                </a:prstGeom>
                <a:noFill/>
              </p:spPr>
              <p:txBody>
                <a:bodyPr wrap="none" rtlCol="0">
                  <a:spAutoFit/>
                </a:bodyPr>
                <a:lstStyle/>
                <a:p>
                  <a:pPr algn="ctr" defTabSz="609585">
                    <a:defRPr/>
                  </a:pPr>
                  <a:r>
                    <a:rPr lang="en-US" sz="1333" dirty="0">
                      <a:ln/>
                      <a:solidFill>
                        <a:srgbClr val="4F74C8"/>
                      </a:solidFill>
                      <a:latin typeface="Arial"/>
                      <a:cs typeface="Arial"/>
                      <a:sym typeface="Arial"/>
                      <a:rtl val="0"/>
                    </a:rPr>
                    <a:t>216</a:t>
                  </a:r>
                </a:p>
              </p:txBody>
            </p:sp>
          </p:grpSp>
        </p:grpSp>
      </p:grpSp>
    </p:spTree>
    <p:extLst>
      <p:ext uri="{BB962C8B-B14F-4D97-AF65-F5344CB8AC3E}">
        <p14:creationId xmlns:p14="http://schemas.microsoft.com/office/powerpoint/2010/main" val="2666007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607182" y="55312"/>
            <a:ext cx="11252201" cy="949648"/>
          </a:xfrm>
        </p:spPr>
        <p:txBody>
          <a:bodyPr/>
          <a:lstStyle/>
          <a:p>
            <a:r>
              <a:rPr lang="en-US" b="1" dirty="0"/>
              <a:t>Adverse Events of Clinical Interest</a:t>
            </a:r>
          </a:p>
        </p:txBody>
      </p:sp>
      <p:sp>
        <p:nvSpPr>
          <p:cNvPr id="4" name="TextBox 3">
            <a:extLst>
              <a:ext uri="{FF2B5EF4-FFF2-40B4-BE49-F238E27FC236}">
                <a16:creationId xmlns:a16="http://schemas.microsoft.com/office/drawing/2014/main" id="{74639F45-A543-8E66-8415-F1BC0399D7A7}"/>
              </a:ext>
            </a:extLst>
          </p:cNvPr>
          <p:cNvSpPr txBox="1"/>
          <p:nvPr/>
        </p:nvSpPr>
        <p:spPr>
          <a:xfrm>
            <a:off x="1" y="6438860"/>
            <a:ext cx="12191999" cy="318100"/>
          </a:xfrm>
          <a:prstGeom prst="rect">
            <a:avLst/>
          </a:prstGeom>
          <a:noFill/>
        </p:spPr>
        <p:txBody>
          <a:bodyPr wrap="square">
            <a:spAutoFit/>
          </a:bodyPr>
          <a:lstStyle/>
          <a:p>
            <a:pPr algn="ctr" defTabSz="609585">
              <a:defRPr/>
            </a:pPr>
            <a:r>
              <a:rPr lang="en-US" sz="1467" b="1" dirty="0">
                <a:solidFill>
                  <a:prstClr val="white"/>
                </a:solidFill>
                <a:latin typeface="Calibri"/>
              </a:rPr>
              <a:t>San Antonio Breast Cancer Symposium</a:t>
            </a:r>
            <a:r>
              <a:rPr lang="en-US" sz="1467" dirty="0">
                <a:solidFill>
                  <a:prstClr val="white"/>
                </a:solidFill>
                <a:latin typeface="Calibri"/>
              </a:rPr>
              <a:t>®  |  </a:t>
            </a:r>
            <a:r>
              <a:rPr lang="en-US" sz="1467" b="1" dirty="0">
                <a:solidFill>
                  <a:prstClr val="white"/>
                </a:solidFill>
                <a:latin typeface="Calibri"/>
              </a:rPr>
              <a:t>@SABCSSanAntonio</a:t>
            </a:r>
          </a:p>
        </p:txBody>
      </p:sp>
      <p:sp>
        <p:nvSpPr>
          <p:cNvPr id="10" name="TextBox 9">
            <a:extLst>
              <a:ext uri="{FF2B5EF4-FFF2-40B4-BE49-F238E27FC236}">
                <a16:creationId xmlns:a16="http://schemas.microsoft.com/office/drawing/2014/main" id="{D41ED3C2-3C5F-AE5F-E28F-DC864B11C973}"/>
              </a:ext>
            </a:extLst>
          </p:cNvPr>
          <p:cNvSpPr txBox="1"/>
          <p:nvPr/>
        </p:nvSpPr>
        <p:spPr>
          <a:xfrm>
            <a:off x="314367" y="5435035"/>
            <a:ext cx="11545015" cy="892937"/>
          </a:xfrm>
          <a:prstGeom prst="rect">
            <a:avLst/>
          </a:prstGeom>
          <a:noFill/>
        </p:spPr>
        <p:txBody>
          <a:bodyPr wrap="square" rtlCol="0">
            <a:spAutoFit/>
          </a:bodyPr>
          <a:lstStyle/>
          <a:p>
            <a:pPr defTabSz="609585">
              <a:defRPr/>
            </a:pPr>
            <a:endParaRPr lang="en-US" sz="867" kern="0" dirty="0">
              <a:solidFill>
                <a:srgbClr val="000000"/>
              </a:solidFill>
              <a:latin typeface="Arial" panose="020B0604020202020204" pitchFamily="34" charset="0"/>
              <a:cs typeface="Arial" panose="020B0604020202020204" pitchFamily="34" charset="0"/>
              <a:sym typeface="Arial"/>
            </a:endParaRPr>
          </a:p>
          <a:p>
            <a:pPr defTabSz="609585">
              <a:defRPr/>
            </a:pPr>
            <a:r>
              <a:rPr lang="en-US" sz="867" kern="0" dirty="0">
                <a:solidFill>
                  <a:srgbClr val="000000"/>
                </a:solidFill>
                <a:latin typeface="Arial" panose="020B0604020202020204" pitchFamily="34" charset="0"/>
                <a:cs typeface="Arial" panose="020B0604020202020204" pitchFamily="34" charset="0"/>
                <a:sym typeface="Arial"/>
              </a:rPr>
              <a:t>*Neutropenia includes the preferred terms neutropenia and neutrophil count decreased. Treatment-related febrile neutropenia occurred in 0 patients in the Dato-DXd arm and 8 patients (2.3%; all grade ≥3) in the ICC arm. </a:t>
            </a:r>
          </a:p>
          <a:p>
            <a:pPr defTabSz="609585">
              <a:defRPr/>
            </a:pPr>
            <a:r>
              <a:rPr lang="en-US" sz="867" baseline="30000" dirty="0">
                <a:solidFill>
                  <a:prstClr val="black"/>
                </a:solidFill>
                <a:latin typeface="Arial" panose="020B0604020202020204" pitchFamily="34" charset="0"/>
                <a:cs typeface="Arial" panose="020B0604020202020204" pitchFamily="34" charset="0"/>
              </a:rPr>
              <a:t>†</a:t>
            </a:r>
            <a:r>
              <a:rPr lang="en-US" sz="867" dirty="0">
                <a:solidFill>
                  <a:prstClr val="black"/>
                </a:solidFill>
                <a:latin typeface="Arial" panose="020B0604020202020204" pitchFamily="34" charset="0"/>
                <a:cs typeface="Arial" panose="020B0604020202020204" pitchFamily="34" charset="0"/>
              </a:rPr>
              <a:t>Administered after discontinuation of study treatment. </a:t>
            </a:r>
            <a:br>
              <a:rPr lang="en-US" sz="867" dirty="0">
                <a:solidFill>
                  <a:prstClr val="black"/>
                </a:solidFill>
                <a:latin typeface="Arial" panose="020B0604020202020204" pitchFamily="34" charset="0"/>
                <a:cs typeface="Arial" panose="020B0604020202020204" pitchFamily="34" charset="0"/>
              </a:rPr>
            </a:br>
            <a:r>
              <a:rPr lang="en-US" sz="867" baseline="30000" dirty="0">
                <a:solidFill>
                  <a:prstClr val="black"/>
                </a:solidFill>
                <a:latin typeface="Arial" panose="020B0604020202020204" pitchFamily="34" charset="0"/>
                <a:cs typeface="Arial" panose="020B0604020202020204" pitchFamily="34" charset="0"/>
              </a:rPr>
              <a:t>‡</a:t>
            </a:r>
            <a:r>
              <a:rPr lang="en-GB" sz="867" dirty="0">
                <a:solidFill>
                  <a:prstClr val="black"/>
                </a:solidFill>
                <a:latin typeface="Arial" panose="020B0604020202020204" pitchFamily="34" charset="0"/>
                <a:cs typeface="Arial" panose="020B0604020202020204" pitchFamily="34" charset="0"/>
              </a:rPr>
              <a:t>As part of the Oral Care Protocol specified in the study protocol, daily use of prophylaxis with a steroid-containing mouthwash (e.g., dexamethasone oral solution or a similar mouthwash regimen using an alternative steroid advocated by institutional/local guidelines) was highly recommended.</a:t>
            </a:r>
            <a:endParaRPr lang="en-US" sz="867" dirty="0">
              <a:solidFill>
                <a:prstClr val="black"/>
              </a:solidFill>
              <a:latin typeface="Arial" panose="020B0604020202020204" pitchFamily="34" charset="0"/>
              <a:cs typeface="Arial" panose="020B0604020202020204" pitchFamily="34" charset="0"/>
            </a:endParaRPr>
          </a:p>
          <a:p>
            <a:pPr defTabSz="609585">
              <a:defRPr/>
            </a:pPr>
            <a:r>
              <a:rPr lang="en-US" sz="867" kern="0" dirty="0">
                <a:solidFill>
                  <a:srgbClr val="000000"/>
                </a:solidFill>
                <a:latin typeface="Arial" panose="020B0604020202020204" pitchFamily="34" charset="0"/>
                <a:cs typeface="Arial" panose="020B0604020202020204" pitchFamily="34" charset="0"/>
                <a:sym typeface="Arial"/>
              </a:rPr>
              <a:t>G-CSF, granulocyte colony stimulating factor. </a:t>
            </a:r>
            <a:endParaRPr lang="en-US" sz="867" dirty="0">
              <a:solidFill>
                <a:prstClr val="black"/>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A63D7BF2-0438-8E9E-123D-EB62015A8AD3}"/>
              </a:ext>
            </a:extLst>
          </p:cNvPr>
          <p:cNvGraphicFramePr>
            <a:graphicFrameLocks noGrp="1"/>
          </p:cNvGraphicFramePr>
          <p:nvPr/>
        </p:nvGraphicFramePr>
        <p:xfrm>
          <a:off x="438719" y="1329043"/>
          <a:ext cx="5520000" cy="4231420"/>
        </p:xfrm>
        <a:graphic>
          <a:graphicData uri="http://schemas.openxmlformats.org/drawingml/2006/table">
            <a:tbl>
              <a:tblPr firstRow="1" bandRow="1"/>
              <a:tblGrid>
                <a:gridCol w="3024000">
                  <a:extLst>
                    <a:ext uri="{9D8B030D-6E8A-4147-A177-3AD203B41FA5}">
                      <a16:colId xmlns:a16="http://schemas.microsoft.com/office/drawing/2014/main" val="1196419341"/>
                    </a:ext>
                  </a:extLst>
                </a:gridCol>
                <a:gridCol w="1248000">
                  <a:extLst>
                    <a:ext uri="{9D8B030D-6E8A-4147-A177-3AD203B41FA5}">
                      <a16:colId xmlns:a16="http://schemas.microsoft.com/office/drawing/2014/main" val="3468723691"/>
                    </a:ext>
                  </a:extLst>
                </a:gridCol>
                <a:gridCol w="1248000">
                  <a:extLst>
                    <a:ext uri="{9D8B030D-6E8A-4147-A177-3AD203B41FA5}">
                      <a16:colId xmlns:a16="http://schemas.microsoft.com/office/drawing/2014/main" val="3701918551"/>
                    </a:ext>
                  </a:extLst>
                </a:gridCol>
              </a:tblGrid>
              <a:tr h="672000">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nSpc>
                          <a:spcPct val="100000"/>
                        </a:lnSpc>
                        <a:spcBef>
                          <a:spcPts val="0"/>
                        </a:spcBef>
                        <a:spcAft>
                          <a:spcPts val="0"/>
                        </a:spcAft>
                      </a:pPr>
                      <a:r>
                        <a:rPr lang="en-GB" sz="1600" b="1" dirty="0">
                          <a:solidFill>
                            <a:schemeClr val="tx1"/>
                          </a:solidFill>
                          <a:latin typeface="Arial" panose="020B0604020202020204" pitchFamily="34" charset="0"/>
                          <a:cs typeface="Arial" panose="020B0604020202020204" pitchFamily="34" charset="0"/>
                        </a:rPr>
                        <a:t>Neutropenia*</a:t>
                      </a:r>
                    </a:p>
                  </a:txBody>
                  <a:tcPr marL="60960" marR="60960" marT="0" marB="0" anchor="ctr">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600" dirty="0">
                          <a:solidFill>
                            <a:schemeClr val="bg1"/>
                          </a:solidFill>
                          <a:latin typeface="Arial" panose="020B0604020202020204" pitchFamily="34" charset="0"/>
                          <a:cs typeface="Arial" panose="020B0604020202020204" pitchFamily="34" charset="0"/>
                        </a:rPr>
                        <a:t>Dato-DXd </a:t>
                      </a:r>
                      <a:br>
                        <a:rPr lang="en-GB" sz="1600" dirty="0">
                          <a:solidFill>
                            <a:schemeClr val="bg1"/>
                          </a:solidFill>
                          <a:latin typeface="Arial" panose="020B0604020202020204" pitchFamily="34" charset="0"/>
                          <a:cs typeface="Arial" panose="020B0604020202020204" pitchFamily="34" charset="0"/>
                        </a:rPr>
                      </a:br>
                      <a:r>
                        <a:rPr lang="en-GB" sz="1600" dirty="0">
                          <a:solidFill>
                            <a:schemeClr val="bg1"/>
                          </a:solidFill>
                          <a:latin typeface="Arial" panose="020B0604020202020204" pitchFamily="34" charset="0"/>
                          <a:cs typeface="Arial" panose="020B0604020202020204" pitchFamily="34" charset="0"/>
                        </a:rPr>
                        <a:t>(n=360)</a:t>
                      </a:r>
                    </a:p>
                  </a:txBody>
                  <a:tcPr marL="60960" marR="609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600" dirty="0">
                          <a:solidFill>
                            <a:schemeClr val="bg1"/>
                          </a:solidFill>
                          <a:latin typeface="Arial" panose="020B0604020202020204" pitchFamily="34" charset="0"/>
                          <a:cs typeface="Arial" panose="020B0604020202020204" pitchFamily="34" charset="0"/>
                        </a:rPr>
                        <a:t>ICC </a:t>
                      </a:r>
                      <a:br>
                        <a:rPr lang="en-GB" sz="1600" dirty="0">
                          <a:solidFill>
                            <a:schemeClr val="bg1"/>
                          </a:solidFill>
                          <a:latin typeface="Arial" panose="020B0604020202020204" pitchFamily="34" charset="0"/>
                          <a:cs typeface="Arial" panose="020B0604020202020204" pitchFamily="34" charset="0"/>
                        </a:rPr>
                      </a:br>
                      <a:r>
                        <a:rPr lang="en-GB" sz="1600" dirty="0">
                          <a:solidFill>
                            <a:schemeClr val="bg1"/>
                          </a:solidFill>
                          <a:latin typeface="Arial" panose="020B0604020202020204" pitchFamily="34" charset="0"/>
                          <a:cs typeface="Arial" panose="020B0604020202020204" pitchFamily="34" charset="0"/>
                        </a:rPr>
                        <a:t>(n=351)</a:t>
                      </a:r>
                    </a:p>
                  </a:txBody>
                  <a:tcPr marL="60960" marR="6096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E325F">
                        <a:lumMod val="60000"/>
                        <a:lumOff val="40000"/>
                      </a:srgbClr>
                    </a:solidFill>
                  </a:tcPr>
                </a:tc>
                <a:extLst>
                  <a:ext uri="{0D108BD9-81ED-4DB2-BD59-A6C34878D82A}">
                    <a16:rowId xmlns:a16="http://schemas.microsoft.com/office/drawing/2014/main" val="2504197193"/>
                  </a:ext>
                </a:extLst>
              </a:tr>
              <a:tr h="381855">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dirty="0">
                          <a:solidFill>
                            <a:schemeClr val="tx1"/>
                          </a:solidFill>
                          <a:latin typeface="Arial" panose="020B0604020202020204" pitchFamily="34" charset="0"/>
                          <a:cs typeface="Arial" panose="020B0604020202020204" pitchFamily="34" charset="0"/>
                        </a:rPr>
                        <a:t>Treatment-related neutropenia*, n (%)</a:t>
                      </a:r>
                    </a:p>
                  </a:txBody>
                  <a:tcPr marL="60960" marR="609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dirty="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dirty="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61783267"/>
                  </a:ext>
                </a:extLst>
              </a:tr>
              <a:tr h="4064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0" dirty="0">
                          <a:solidFill>
                            <a:schemeClr val="tx1"/>
                          </a:solidFill>
                          <a:latin typeface="Arial" panose="020B0604020202020204" pitchFamily="34" charset="0"/>
                          <a:cs typeface="Arial" panose="020B0604020202020204" pitchFamily="34" charset="0"/>
                        </a:rPr>
                        <a:t>Any grade</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7000"/>
                        </a:lnSpc>
                        <a:spcBef>
                          <a:spcPts val="285"/>
                        </a:spcBef>
                        <a:spcAft>
                          <a:spcPts val="285"/>
                        </a:spcAft>
                      </a:pPr>
                      <a:r>
                        <a:rPr lang="en-US"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39 (11)</a:t>
                      </a:r>
                    </a:p>
                  </a:txBody>
                  <a:tcPr marL="162560" marR="162560" marT="81280" marB="8128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149 (42)</a:t>
                      </a:r>
                    </a:p>
                  </a:txBody>
                  <a:tcPr marL="162560" marR="162560" marT="81280" marB="8128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38549836"/>
                  </a:ext>
                </a:extLst>
              </a:tr>
              <a:tr h="4064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0" dirty="0">
                          <a:solidFill>
                            <a:schemeClr val="tx1"/>
                          </a:solidFill>
                          <a:latin typeface="Arial" panose="020B0604020202020204" pitchFamily="34" charset="0"/>
                          <a:cs typeface="Arial" panose="020B0604020202020204" pitchFamily="34" charset="0"/>
                        </a:rPr>
                        <a:t>    Grade ≥3</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0" i="0" u="none" strike="noStrike" cap="none" baseline="0" dirty="0">
                          <a:solidFill>
                            <a:schemeClr val="dk1"/>
                          </a:solidFill>
                          <a:latin typeface="Arial" panose="020B0604020202020204" pitchFamily="34" charset="0"/>
                          <a:ea typeface="+mn-ea"/>
                          <a:cs typeface="Arial" panose="020B0604020202020204" pitchFamily="34" charset="0"/>
                          <a:sym typeface="Arial"/>
                        </a:rPr>
                        <a:t>4 (1)</a:t>
                      </a:r>
                      <a:endParaRPr lang="en-US"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62560" marR="162560" marT="81280" marB="8128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0" i="0" u="none" strike="noStrike" cap="none" baseline="0" dirty="0">
                          <a:solidFill>
                            <a:schemeClr val="dk1"/>
                          </a:solidFill>
                          <a:latin typeface="Arial" panose="020B0604020202020204" pitchFamily="34" charset="0"/>
                          <a:ea typeface="+mn-ea"/>
                          <a:cs typeface="Arial" panose="020B0604020202020204" pitchFamily="34" charset="0"/>
                          <a:sym typeface="Arial"/>
                        </a:rPr>
                        <a:t>108 (31)</a:t>
                      </a:r>
                      <a:endParaRPr lang="en-US"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62560" marR="162560" marT="81280" marB="8128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9070267"/>
                  </a:ext>
                </a:extLst>
              </a:tr>
              <a:tr h="38185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Arial" panose="020B0604020202020204" pitchFamily="34" charset="0"/>
                          <a:cs typeface="Arial" panose="020B0604020202020204" pitchFamily="34" charset="0"/>
                        </a:rPr>
                        <a:t>Leading to dose interruption</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0</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60 (17)</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6537271"/>
                  </a:ext>
                </a:extLst>
              </a:tr>
              <a:tr h="38185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Arial" panose="020B0604020202020204" pitchFamily="34" charset="0"/>
                          <a:cs typeface="Arial" panose="020B0604020202020204" pitchFamily="34" charset="0"/>
                        </a:rPr>
                        <a:t>Leading to dose reduction</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 (0.3)</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45 (13)</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5095390"/>
                  </a:ext>
                </a:extLst>
              </a:tr>
              <a:tr h="38185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Arial" panose="020B0604020202020204" pitchFamily="34" charset="0"/>
                          <a:cs typeface="Arial" panose="020B0604020202020204" pitchFamily="34" charset="0"/>
                        </a:rPr>
                        <a:t>Leading to dose discontinuation</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0</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 (0.3)</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32826"/>
                  </a:ext>
                </a:extLst>
              </a:tr>
              <a:tr h="4064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G-CSF usage, n (%)</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endParaRPr lang="en-US" sz="1600" b="0" i="0" dirty="0">
                        <a:solidFill>
                          <a:srgbClr val="000000"/>
                        </a:solidFill>
                        <a:effectLst/>
                        <a:latin typeface="Arial" panose="020B0604020202020204" pitchFamily="34" charset="0"/>
                        <a:cs typeface="Arial" panose="020B0604020202020204" pitchFamily="34" charset="0"/>
                      </a:endParaRPr>
                    </a:p>
                  </a:txBody>
                  <a:tcPr marL="162560" marR="162560" marT="81280" marB="8128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endParaRPr lang="en-US" sz="1600" b="0" i="0" dirty="0">
                        <a:solidFill>
                          <a:srgbClr val="000000"/>
                        </a:solidFill>
                        <a:effectLst/>
                        <a:latin typeface="Arial" panose="020B0604020202020204" pitchFamily="34" charset="0"/>
                        <a:cs typeface="Arial" panose="020B0604020202020204" pitchFamily="34" charset="0"/>
                      </a:endParaRPr>
                    </a:p>
                  </a:txBody>
                  <a:tcPr marL="162560" marR="162560" marT="81280" marB="8128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9686276"/>
                  </a:ext>
                </a:extLst>
              </a:tr>
              <a:tr h="4064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    On treatment</a:t>
                      </a:r>
                      <a:endParaRPr lang="en-GB" sz="1600" b="0" dirty="0">
                        <a:solidFill>
                          <a:schemeClr val="tx1"/>
                        </a:solidFill>
                        <a:latin typeface="Arial" panose="020B0604020202020204" pitchFamily="34" charset="0"/>
                        <a:cs typeface="Arial" panose="020B0604020202020204" pitchFamily="34" charset="0"/>
                      </a:endParaRP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r>
                        <a:rPr lang="en-US" sz="1600" b="0" i="0" dirty="0">
                          <a:solidFill>
                            <a:srgbClr val="000000"/>
                          </a:solidFill>
                          <a:effectLst/>
                          <a:latin typeface="Arial" panose="020B0604020202020204" pitchFamily="34" charset="0"/>
                          <a:cs typeface="Arial" panose="020B0604020202020204" pitchFamily="34" charset="0"/>
                        </a:rPr>
                        <a:t>10 (3)</a:t>
                      </a:r>
                    </a:p>
                  </a:txBody>
                  <a:tcPr marL="162560" marR="162560" marT="81280" marB="8128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r>
                        <a:rPr lang="en-US" sz="1600" b="0" i="0" dirty="0">
                          <a:solidFill>
                            <a:srgbClr val="000000"/>
                          </a:solidFill>
                          <a:effectLst/>
                          <a:latin typeface="Arial" panose="020B0604020202020204" pitchFamily="34" charset="0"/>
                          <a:cs typeface="Arial" panose="020B0604020202020204" pitchFamily="34" charset="0"/>
                        </a:rPr>
                        <a:t>81 (22)</a:t>
                      </a:r>
                    </a:p>
                  </a:txBody>
                  <a:tcPr marL="162560" marR="162560" marT="81280" marB="8128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490681978"/>
                  </a:ext>
                </a:extLst>
              </a:tr>
              <a:tr h="4064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    Post-treatment</a:t>
                      </a:r>
                      <a:r>
                        <a:rPr lang="en-US" sz="1600" b="0" baseline="30000" noProof="0" dirty="0">
                          <a:solidFill>
                            <a:schemeClr val="tx1"/>
                          </a:solidFill>
                          <a:latin typeface="Arial" panose="020B0604020202020204" pitchFamily="34" charset="0"/>
                          <a:cs typeface="Arial" panose="020B0604020202020204" pitchFamily="34" charset="0"/>
                        </a:rPr>
                        <a:t>†</a:t>
                      </a:r>
                      <a:endParaRPr lang="en-GB" sz="1600" b="0" dirty="0">
                        <a:solidFill>
                          <a:schemeClr val="tx1"/>
                        </a:solidFill>
                        <a:highlight>
                          <a:srgbClr val="00FFFF"/>
                        </a:highlight>
                        <a:latin typeface="Arial" panose="020B0604020202020204" pitchFamily="34" charset="0"/>
                        <a:cs typeface="Arial" panose="020B0604020202020204" pitchFamily="34" charset="0"/>
                      </a:endParaRP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lvl="0" algn="ctr">
                        <a:buNone/>
                      </a:pPr>
                      <a:r>
                        <a:rPr lang="en-US" sz="1600" b="0" i="0" dirty="0">
                          <a:solidFill>
                            <a:srgbClr val="000000"/>
                          </a:solidFill>
                          <a:effectLst/>
                          <a:latin typeface="Arial" panose="020B0604020202020204" pitchFamily="34" charset="0"/>
                          <a:cs typeface="Arial" panose="020B0604020202020204" pitchFamily="34" charset="0"/>
                        </a:rPr>
                        <a:t>1 (0.3)</a:t>
                      </a:r>
                    </a:p>
                  </a:txBody>
                  <a:tcPr marL="162560" marR="162560" marT="81280" marB="8128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lvl="0" algn="ctr">
                        <a:buNone/>
                      </a:pPr>
                      <a:r>
                        <a:rPr lang="en-US" sz="1600" b="0" i="0" dirty="0">
                          <a:solidFill>
                            <a:srgbClr val="000000"/>
                          </a:solidFill>
                          <a:effectLst/>
                          <a:latin typeface="Arial" panose="020B0604020202020204" pitchFamily="34" charset="0"/>
                          <a:cs typeface="Arial" panose="020B0604020202020204" pitchFamily="34" charset="0"/>
                        </a:rPr>
                        <a:t>30 (8)</a:t>
                      </a:r>
                    </a:p>
                  </a:txBody>
                  <a:tcPr marL="162560" marR="162560" marT="81280" marB="8128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88137328"/>
                  </a:ext>
                </a:extLst>
              </a:tr>
            </a:tbl>
          </a:graphicData>
        </a:graphic>
      </p:graphicFrame>
      <p:graphicFrame>
        <p:nvGraphicFramePr>
          <p:cNvPr id="2" name="Table 1">
            <a:extLst>
              <a:ext uri="{FF2B5EF4-FFF2-40B4-BE49-F238E27FC236}">
                <a16:creationId xmlns:a16="http://schemas.microsoft.com/office/drawing/2014/main" id="{D720BB74-9258-6C8A-F866-CB42722DBEFD}"/>
              </a:ext>
            </a:extLst>
          </p:cNvPr>
          <p:cNvGraphicFramePr>
            <a:graphicFrameLocks noGrp="1"/>
          </p:cNvGraphicFramePr>
          <p:nvPr/>
        </p:nvGraphicFramePr>
        <p:xfrm>
          <a:off x="6233281" y="1326185"/>
          <a:ext cx="5520000" cy="4239995"/>
        </p:xfrm>
        <a:graphic>
          <a:graphicData uri="http://schemas.openxmlformats.org/drawingml/2006/table">
            <a:tbl>
              <a:tblPr firstRow="1" bandRow="1"/>
              <a:tblGrid>
                <a:gridCol w="3024000">
                  <a:extLst>
                    <a:ext uri="{9D8B030D-6E8A-4147-A177-3AD203B41FA5}">
                      <a16:colId xmlns:a16="http://schemas.microsoft.com/office/drawing/2014/main" val="1196419341"/>
                    </a:ext>
                  </a:extLst>
                </a:gridCol>
                <a:gridCol w="1248000">
                  <a:extLst>
                    <a:ext uri="{9D8B030D-6E8A-4147-A177-3AD203B41FA5}">
                      <a16:colId xmlns:a16="http://schemas.microsoft.com/office/drawing/2014/main" val="3468723691"/>
                    </a:ext>
                  </a:extLst>
                </a:gridCol>
                <a:gridCol w="1248000">
                  <a:extLst>
                    <a:ext uri="{9D8B030D-6E8A-4147-A177-3AD203B41FA5}">
                      <a16:colId xmlns:a16="http://schemas.microsoft.com/office/drawing/2014/main" val="3701918551"/>
                    </a:ext>
                  </a:extLst>
                </a:gridCol>
              </a:tblGrid>
              <a:tr h="672000">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nSpc>
                          <a:spcPct val="100000"/>
                        </a:lnSpc>
                        <a:spcBef>
                          <a:spcPts val="0"/>
                        </a:spcBef>
                        <a:spcAft>
                          <a:spcPts val="0"/>
                        </a:spcAft>
                      </a:pPr>
                      <a:r>
                        <a:rPr lang="en-US" sz="1600" b="1" dirty="0">
                          <a:solidFill>
                            <a:schemeClr val="tx1"/>
                          </a:solidFill>
                          <a:latin typeface="Arial" panose="020B0604020202020204" pitchFamily="34" charset="0"/>
                          <a:cs typeface="Arial" panose="020B0604020202020204" pitchFamily="34" charset="0"/>
                        </a:rPr>
                        <a:t>Stomatitis</a:t>
                      </a:r>
                      <a:r>
                        <a:rPr lang="en-US" sz="1600" b="0" baseline="30000" dirty="0">
                          <a:solidFill>
                            <a:schemeClr val="tx1"/>
                          </a:solidFill>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a:txBody>
                  <a:tcPr marL="60960" marR="60960" marT="0" marB="0" anchor="ctr">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Dato-DXd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(n=360)</a:t>
                      </a:r>
                    </a:p>
                  </a:txBody>
                  <a:tcPr marL="60960" marR="609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ICC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(n=351)</a:t>
                      </a:r>
                    </a:p>
                  </a:txBody>
                  <a:tcPr marL="60960" marR="6096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E325F">
                        <a:lumMod val="60000"/>
                        <a:lumOff val="40000"/>
                      </a:srgbClr>
                    </a:solidFill>
                  </a:tcPr>
                </a:tc>
                <a:extLst>
                  <a:ext uri="{0D108BD9-81ED-4DB2-BD59-A6C34878D82A}">
                    <a16:rowId xmlns:a16="http://schemas.microsoft.com/office/drawing/2014/main" val="2504197193"/>
                  </a:ext>
                </a:extLst>
              </a:tr>
              <a:tr h="614400">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noProof="0" dirty="0">
                          <a:solidFill>
                            <a:schemeClr val="tx1"/>
                          </a:solidFill>
                          <a:latin typeface="Arial" panose="020B0604020202020204" pitchFamily="34" charset="0"/>
                          <a:cs typeface="Arial" panose="020B0604020202020204" pitchFamily="34" charset="0"/>
                        </a:rPr>
                        <a:t>Treatment-related stomatitis</a:t>
                      </a:r>
                      <a:r>
                        <a:rPr lang="en-US" sz="1600" b="0" baseline="30000" dirty="0">
                          <a:solidFill>
                            <a:schemeClr val="tx1"/>
                          </a:solidFill>
                          <a:latin typeface="Arial" panose="020B0604020202020204" pitchFamily="34" charset="0"/>
                          <a:cs typeface="Arial" panose="020B0604020202020204" pitchFamily="34" charset="0"/>
                        </a:rPr>
                        <a:t>‡</a:t>
                      </a:r>
                      <a:r>
                        <a:rPr lang="en-US" sz="1600" b="1" dirty="0">
                          <a:solidFill>
                            <a:schemeClr val="tx1"/>
                          </a:solidFill>
                          <a:latin typeface="Arial" panose="020B0604020202020204" pitchFamily="34" charset="0"/>
                          <a:cs typeface="Arial" panose="020B0604020202020204" pitchFamily="34" charset="0"/>
                        </a:rPr>
                        <a:t>, n (%)</a:t>
                      </a:r>
                    </a:p>
                  </a:txBody>
                  <a:tcPr marL="60960" marR="609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dirty="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dirty="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61783267"/>
                  </a:ext>
                </a:extLst>
              </a:tr>
              <a:tr h="59071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Arial" panose="020B0604020202020204" pitchFamily="34" charset="0"/>
                          <a:cs typeface="Arial" panose="020B0604020202020204" pitchFamily="34" charset="0"/>
                        </a:rPr>
                        <a:t>Any grade</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b="0" i="0" dirty="0">
                          <a:solidFill>
                            <a:srgbClr val="000000"/>
                          </a:solidFill>
                          <a:effectLst/>
                          <a:latin typeface="Arial" panose="020B0604020202020204" pitchFamily="34" charset="0"/>
                          <a:ea typeface="Open Sans" panose="020B0606030504020204" pitchFamily="34" charset="0"/>
                          <a:cs typeface="Arial" panose="020B0604020202020204" pitchFamily="34" charset="0"/>
                        </a:rPr>
                        <a:t>180 (50)</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b="0" i="0" dirty="0">
                          <a:solidFill>
                            <a:srgbClr val="000000"/>
                          </a:solidFill>
                          <a:effectLst/>
                          <a:latin typeface="Arial" panose="020B0604020202020204" pitchFamily="34" charset="0"/>
                          <a:ea typeface="Open Sans" panose="020B0606030504020204" pitchFamily="34" charset="0"/>
                          <a:cs typeface="Arial" panose="020B0604020202020204" pitchFamily="34" charset="0"/>
                        </a:rPr>
                        <a:t>46 (13)</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38549836"/>
                  </a:ext>
                </a:extLst>
              </a:tr>
              <a:tr h="59071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Arial" panose="020B0604020202020204" pitchFamily="34" charset="0"/>
                          <a:cs typeface="Arial" panose="020B0604020202020204" pitchFamily="34" charset="0"/>
                        </a:rPr>
                        <a:t>    Grade 3</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b="0" i="0" dirty="0">
                          <a:solidFill>
                            <a:srgbClr val="000000"/>
                          </a:solidFill>
                          <a:effectLst/>
                          <a:latin typeface="Arial" panose="020B0604020202020204" pitchFamily="34" charset="0"/>
                          <a:ea typeface="Open Sans" panose="020B0606030504020204" pitchFamily="34" charset="0"/>
                          <a:cs typeface="Arial" panose="020B0604020202020204" pitchFamily="34" charset="0"/>
                        </a:rPr>
                        <a:t>23 (6)</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b="0" i="0" dirty="0">
                          <a:solidFill>
                            <a:srgbClr val="000000"/>
                          </a:solidFill>
                          <a:effectLst/>
                          <a:latin typeface="Arial" panose="020B0604020202020204" pitchFamily="34" charset="0"/>
                          <a:ea typeface="Open Sans" panose="020B0606030504020204" pitchFamily="34" charset="0"/>
                          <a:cs typeface="Arial" panose="020B0604020202020204" pitchFamily="34" charset="0"/>
                        </a:rPr>
                        <a:t>9 (3)</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55182886"/>
                  </a:ext>
                </a:extLst>
              </a:tr>
              <a:tr h="59071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Arial" panose="020B0604020202020204" pitchFamily="34" charset="0"/>
                          <a:cs typeface="Arial" panose="020B0604020202020204" pitchFamily="34" charset="0"/>
                        </a:rPr>
                        <a:t>Leading to dose interruption</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5 (1)</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3 (1)</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2294177"/>
                  </a:ext>
                </a:extLst>
              </a:tr>
              <a:tr h="59071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Arial" panose="020B0604020202020204" pitchFamily="34" charset="0"/>
                          <a:cs typeface="Arial" panose="020B0604020202020204" pitchFamily="34" charset="0"/>
                        </a:rPr>
                        <a:t>Leading to dose reduction</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kern="1200" dirty="0">
                          <a:solidFill>
                            <a:schemeClr val="tx1"/>
                          </a:solidFill>
                          <a:effectLst/>
                          <a:latin typeface="Arial" panose="020B0604020202020204" pitchFamily="34" charset="0"/>
                          <a:ea typeface="+mn-ea"/>
                          <a:cs typeface="Arial" panose="020B0604020202020204" pitchFamily="34" charset="0"/>
                        </a:rPr>
                        <a:t>44 (12)</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kern="1200" dirty="0">
                          <a:solidFill>
                            <a:schemeClr val="tx1"/>
                          </a:solidFill>
                          <a:effectLst/>
                          <a:latin typeface="Arial" panose="020B0604020202020204" pitchFamily="34" charset="0"/>
                          <a:ea typeface="+mn-ea"/>
                          <a:cs typeface="Arial" panose="020B0604020202020204" pitchFamily="34" charset="0"/>
                        </a:rPr>
                        <a:t>5 (1)</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1992066"/>
                  </a:ext>
                </a:extLst>
              </a:tr>
              <a:tr h="59071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Arial" panose="020B0604020202020204" pitchFamily="34" charset="0"/>
                          <a:cs typeface="Arial" panose="020B0604020202020204" pitchFamily="34" charset="0"/>
                        </a:rPr>
                        <a:t>Leading to dose discontinuation</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 (0.3)</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0</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9909247"/>
                  </a:ext>
                </a:extLst>
              </a:tr>
            </a:tbl>
          </a:graphicData>
        </a:graphic>
      </p:graphicFrame>
    </p:spTree>
    <p:extLst>
      <p:ext uri="{BB962C8B-B14F-4D97-AF65-F5344CB8AC3E}">
        <p14:creationId xmlns:p14="http://schemas.microsoft.com/office/powerpoint/2010/main" val="1939542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0C9A-E855-94AA-AB99-61CDCAA9D252}"/>
              </a:ext>
            </a:extLst>
          </p:cNvPr>
          <p:cNvSpPr>
            <a:spLocks noGrp="1"/>
          </p:cNvSpPr>
          <p:nvPr>
            <p:ph type="title"/>
          </p:nvPr>
        </p:nvSpPr>
        <p:spPr>
          <a:xfrm>
            <a:off x="609600" y="274638"/>
            <a:ext cx="10972800" cy="771964"/>
          </a:xfrm>
        </p:spPr>
        <p:txBody>
          <a:bodyPr/>
          <a:lstStyle/>
          <a:p>
            <a:r>
              <a:rPr lang="en-US" dirty="0"/>
              <a:t>TROPION-Breast01</a:t>
            </a:r>
          </a:p>
        </p:txBody>
      </p:sp>
      <p:sp>
        <p:nvSpPr>
          <p:cNvPr id="3" name="Content Placeholder 2">
            <a:extLst>
              <a:ext uri="{FF2B5EF4-FFF2-40B4-BE49-F238E27FC236}">
                <a16:creationId xmlns:a16="http://schemas.microsoft.com/office/drawing/2014/main" id="{D8FFF49A-D213-4315-6C4A-91876E34E343}"/>
              </a:ext>
            </a:extLst>
          </p:cNvPr>
          <p:cNvSpPr>
            <a:spLocks noGrp="1"/>
          </p:cNvSpPr>
          <p:nvPr>
            <p:ph idx="1"/>
          </p:nvPr>
        </p:nvSpPr>
        <p:spPr>
          <a:xfrm>
            <a:off x="609600" y="1277957"/>
            <a:ext cx="10972800" cy="4316444"/>
          </a:xfrm>
        </p:spPr>
        <p:txBody>
          <a:bodyPr/>
          <a:lstStyle/>
          <a:p>
            <a:r>
              <a:rPr lang="en-US" sz="2400" dirty="0"/>
              <a:t>Dato-</a:t>
            </a:r>
            <a:r>
              <a:rPr lang="en-US" sz="2400" dirty="0" err="1"/>
              <a:t>DXd</a:t>
            </a:r>
            <a:r>
              <a:rPr lang="en-US" sz="2400" dirty="0"/>
              <a:t> improves PFS compared to TPC for HR+/HER2- (both HER2 low and HER2 0) MBC in 2L-3L setting</a:t>
            </a:r>
          </a:p>
          <a:p>
            <a:r>
              <a:rPr lang="en-US" sz="2400" dirty="0"/>
              <a:t>Awaiting OS data</a:t>
            </a:r>
          </a:p>
          <a:p>
            <a:r>
              <a:rPr lang="en-US" sz="2400" dirty="0"/>
              <a:t>Less neutropenia than chemotherapy, but more stomatitis, dry eye</a:t>
            </a:r>
          </a:p>
          <a:p>
            <a:r>
              <a:rPr lang="en-US" sz="2400" dirty="0"/>
              <a:t>Could become 4</a:t>
            </a:r>
            <a:r>
              <a:rPr lang="en-US" sz="2400" baseline="30000" dirty="0"/>
              <a:t>th</a:t>
            </a:r>
            <a:r>
              <a:rPr lang="en-US" sz="2400" dirty="0"/>
              <a:t> ADC for breast cancer</a:t>
            </a:r>
          </a:p>
          <a:p>
            <a:r>
              <a:rPr lang="en-US" sz="2400" dirty="0"/>
              <a:t>Hard to know how to sequence with </a:t>
            </a:r>
            <a:r>
              <a:rPr lang="en-US" sz="2400" dirty="0" err="1"/>
              <a:t>sacituzumab</a:t>
            </a:r>
            <a:r>
              <a:rPr lang="en-US" sz="2400" dirty="0"/>
              <a:t>, as both target TROP-2</a:t>
            </a:r>
          </a:p>
          <a:p>
            <a:endParaRPr lang="en-US" sz="2400" dirty="0"/>
          </a:p>
          <a:p>
            <a:endParaRPr lang="en-US" sz="2400" dirty="0"/>
          </a:p>
        </p:txBody>
      </p:sp>
    </p:spTree>
    <p:extLst>
      <p:ext uri="{BB962C8B-B14F-4D97-AF65-F5344CB8AC3E}">
        <p14:creationId xmlns:p14="http://schemas.microsoft.com/office/powerpoint/2010/main" val="3393155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D58DB4-D884-D8F6-84BB-52F95BDB4DC1}"/>
              </a:ext>
            </a:extLst>
          </p:cNvPr>
          <p:cNvSpPr>
            <a:spLocks noGrp="1"/>
          </p:cNvSpPr>
          <p:nvPr>
            <p:ph type="title"/>
          </p:nvPr>
        </p:nvSpPr>
        <p:spPr>
          <a:xfrm>
            <a:off x="507999" y="55312"/>
            <a:ext cx="11391796" cy="949648"/>
          </a:xfrm>
        </p:spPr>
        <p:txBody>
          <a:bodyPr/>
          <a:lstStyle/>
          <a:p>
            <a:r>
              <a:rPr lang="en-US" sz="3200" b="1" dirty="0">
                <a:solidFill>
                  <a:srgbClr val="000000"/>
                </a:solidFill>
              </a:rPr>
              <a:t>Overall Survival in Patients Treated with CDK4/6i </a:t>
            </a:r>
            <a:br>
              <a:rPr lang="en-US" sz="3200" b="1" dirty="0">
                <a:solidFill>
                  <a:srgbClr val="000000"/>
                </a:solidFill>
              </a:rPr>
            </a:br>
            <a:r>
              <a:rPr lang="en-US" sz="3200" b="1" dirty="0">
                <a:solidFill>
                  <a:srgbClr val="000000"/>
                </a:solidFill>
              </a:rPr>
              <a:t>for Metastatic Disease </a:t>
            </a:r>
          </a:p>
        </p:txBody>
      </p:sp>
      <p:sp>
        <p:nvSpPr>
          <p:cNvPr id="5" name="Slide Number Placeholder 2">
            <a:extLst>
              <a:ext uri="{FF2B5EF4-FFF2-40B4-BE49-F238E27FC236}">
                <a16:creationId xmlns:a16="http://schemas.microsoft.com/office/drawing/2014/main" id="{DBA4BFF9-94DB-F0EB-B524-A297CC29A33F}"/>
              </a:ext>
            </a:extLst>
          </p:cNvPr>
          <p:cNvSpPr txBox="1">
            <a:spLocks/>
          </p:cNvSpPr>
          <p:nvPr/>
        </p:nvSpPr>
        <p:spPr>
          <a:xfrm>
            <a:off x="0" y="8500533"/>
            <a:ext cx="406400" cy="406400"/>
          </a:xfrm>
          <a:prstGeom prst="rect">
            <a:avLst/>
          </a:prstGeom>
        </p:spPr>
        <p:txBody>
          <a:bodyPr vert="horz" lIns="0" tIns="0" rIns="0" bIns="0" rtlCol="0" anchor="t" anchorCtr="0"/>
          <a:lstStyle>
            <a:defPPr>
              <a:defRPr lang="en-US"/>
            </a:defPPr>
            <a:lvl1pPr marL="0" algn="l" defTabSz="914400" rtl="0" eaLnBrk="1" latinLnBrk="0" hangingPunct="1">
              <a:defRPr lang="en-US" sz="1200" b="0" i="0" kern="1200" spc="0" baseline="0" smtClean="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fld id="{47547CF9-5B10-D24F-A8D7-45A9778164F7}" type="slidenum">
              <a:rPr lang="uk-UA" sz="1600">
                <a:latin typeface="Calibri"/>
              </a:rPr>
              <a:pPr defTabSz="914377">
                <a:defRPr/>
              </a:pPr>
              <a:t>5</a:t>
            </a:fld>
            <a:endParaRPr lang="uk-UA">
              <a:latin typeface="Arial" panose="020B0604020202020204"/>
            </a:endParaRPr>
          </a:p>
        </p:txBody>
      </p:sp>
      <p:graphicFrame>
        <p:nvGraphicFramePr>
          <p:cNvPr id="6" name="Table 5">
            <a:extLst>
              <a:ext uri="{FF2B5EF4-FFF2-40B4-BE49-F238E27FC236}">
                <a16:creationId xmlns:a16="http://schemas.microsoft.com/office/drawing/2014/main" id="{F44C56C0-A999-B440-125B-5A2300AE0121}"/>
              </a:ext>
            </a:extLst>
          </p:cNvPr>
          <p:cNvGraphicFramePr>
            <a:graphicFrameLocks noGrp="1"/>
          </p:cNvGraphicFramePr>
          <p:nvPr>
            <p:extLst>
              <p:ext uri="{D42A27DB-BD31-4B8C-83A1-F6EECF244321}">
                <p14:modId xmlns:p14="http://schemas.microsoft.com/office/powerpoint/2010/main" val="2719116415"/>
              </p:ext>
            </p:extLst>
          </p:nvPr>
        </p:nvGraphicFramePr>
        <p:xfrm>
          <a:off x="503302" y="1120580"/>
          <a:ext cx="11448894" cy="4362358"/>
        </p:xfrm>
        <a:graphic>
          <a:graphicData uri="http://schemas.openxmlformats.org/drawingml/2006/table">
            <a:tbl>
              <a:tblPr firstRow="1" bandRow="1">
                <a:tableStyleId>{5C22544A-7EE6-4342-B048-85BDC9FD1C3A}</a:tableStyleId>
              </a:tblPr>
              <a:tblGrid>
                <a:gridCol w="2312812">
                  <a:extLst>
                    <a:ext uri="{9D8B030D-6E8A-4147-A177-3AD203B41FA5}">
                      <a16:colId xmlns:a16="http://schemas.microsoft.com/office/drawing/2014/main" val="3058581321"/>
                    </a:ext>
                  </a:extLst>
                </a:gridCol>
                <a:gridCol w="1187027">
                  <a:extLst>
                    <a:ext uri="{9D8B030D-6E8A-4147-A177-3AD203B41FA5}">
                      <a16:colId xmlns:a16="http://schemas.microsoft.com/office/drawing/2014/main" val="3695367982"/>
                    </a:ext>
                  </a:extLst>
                </a:gridCol>
                <a:gridCol w="1108731">
                  <a:extLst>
                    <a:ext uri="{9D8B030D-6E8A-4147-A177-3AD203B41FA5}">
                      <a16:colId xmlns:a16="http://schemas.microsoft.com/office/drawing/2014/main" val="3643988792"/>
                    </a:ext>
                  </a:extLst>
                </a:gridCol>
                <a:gridCol w="3892705">
                  <a:extLst>
                    <a:ext uri="{9D8B030D-6E8A-4147-A177-3AD203B41FA5}">
                      <a16:colId xmlns:a16="http://schemas.microsoft.com/office/drawing/2014/main" val="795113673"/>
                    </a:ext>
                  </a:extLst>
                </a:gridCol>
                <a:gridCol w="1176735">
                  <a:extLst>
                    <a:ext uri="{9D8B030D-6E8A-4147-A177-3AD203B41FA5}">
                      <a16:colId xmlns:a16="http://schemas.microsoft.com/office/drawing/2014/main" val="1431409304"/>
                    </a:ext>
                  </a:extLst>
                </a:gridCol>
                <a:gridCol w="802888">
                  <a:extLst>
                    <a:ext uri="{9D8B030D-6E8A-4147-A177-3AD203B41FA5}">
                      <a16:colId xmlns:a16="http://schemas.microsoft.com/office/drawing/2014/main" val="2773734568"/>
                    </a:ext>
                  </a:extLst>
                </a:gridCol>
                <a:gridCol w="967996">
                  <a:extLst>
                    <a:ext uri="{9D8B030D-6E8A-4147-A177-3AD203B41FA5}">
                      <a16:colId xmlns:a16="http://schemas.microsoft.com/office/drawing/2014/main" val="3634917682"/>
                    </a:ext>
                  </a:extLst>
                </a:gridCol>
              </a:tblGrid>
              <a:tr h="739143">
                <a:tc>
                  <a:txBody>
                    <a:bodyPr/>
                    <a:lstStyle/>
                    <a:p>
                      <a:pPr algn="ctr"/>
                      <a:endParaRPr lang="en-GB" sz="1100" dirty="0">
                        <a:solidFill>
                          <a:schemeClr val="tx1"/>
                        </a:solidFill>
                        <a:latin typeface="Arial" panose="020B0604020202020204" pitchFamily="34" charset="0"/>
                        <a:cs typeface="Arial" panose="020B0604020202020204" pitchFamily="34" charset="0"/>
                      </a:endParaRPr>
                    </a:p>
                  </a:txBody>
                  <a:tcPr marL="68580" marR="68580" marT="34291" marB="34291" anchor="b">
                    <a:lnR w="12700" cap="flat" cmpd="sng" algn="ctr">
                      <a:solidFill>
                        <a:srgbClr val="000000"/>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dirty="0">
                          <a:solidFill>
                            <a:schemeClr val="bg1"/>
                          </a:solidFill>
                          <a:latin typeface="Arial" panose="020B0604020202020204" pitchFamily="34" charset="0"/>
                          <a:cs typeface="Arial" panose="020B0604020202020204" pitchFamily="34" charset="0"/>
                        </a:rPr>
                        <a:t>Treatment Arm:</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OS, Median, Mo</a:t>
                      </a:r>
                    </a:p>
                  </a:txBody>
                  <a:tcPr marL="68580" marR="68580" marT="34291" marB="342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E6A"/>
                    </a:solidFill>
                  </a:tcPr>
                </a:tc>
                <a:tc>
                  <a:txBody>
                    <a:bodyPr/>
                    <a:lstStyle/>
                    <a:p>
                      <a:pPr algn="ctr"/>
                      <a:r>
                        <a:rPr lang="en-GB" sz="1100" dirty="0">
                          <a:solidFill>
                            <a:schemeClr val="bg1"/>
                          </a:solidFill>
                          <a:latin typeface="Arial" panose="020B0604020202020204" pitchFamily="34" charset="0"/>
                          <a:cs typeface="Arial" panose="020B0604020202020204" pitchFamily="34" charset="0"/>
                        </a:rPr>
                        <a:t>Placebo Arm:</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OS, Median, Mo</a:t>
                      </a:r>
                    </a:p>
                  </a:txBody>
                  <a:tcPr marL="68580" marR="68580" marT="34291" marB="342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E6A"/>
                    </a:solidFill>
                  </a:tcPr>
                </a:tc>
                <a:tc>
                  <a:txBody>
                    <a:bodyPr/>
                    <a:lstStyle/>
                    <a:p>
                      <a:pPr algn="ctr"/>
                      <a:r>
                        <a:rPr lang="en-US" sz="1100" dirty="0">
                          <a:solidFill>
                            <a:schemeClr val="bg1"/>
                          </a:solidFill>
                          <a:latin typeface="Arial" panose="020B0604020202020204" pitchFamily="34" charset="0"/>
                          <a:cs typeface="Arial" panose="020B0604020202020204" pitchFamily="34" charset="0"/>
                        </a:rPr>
                        <a:t>Hazard Ratio</a:t>
                      </a:r>
                      <a:endParaRPr lang="en-GB" sz="1100" dirty="0">
                        <a:solidFill>
                          <a:schemeClr val="bg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E6A"/>
                    </a:solidFill>
                  </a:tcPr>
                </a:tc>
                <a:tc>
                  <a:txBody>
                    <a:bodyPr/>
                    <a:lstStyle/>
                    <a:p>
                      <a:pPr algn="ctr"/>
                      <a:r>
                        <a:rPr lang="en-US" sz="1100" dirty="0">
                          <a:solidFill>
                            <a:schemeClr val="bg1"/>
                          </a:solidFill>
                          <a:latin typeface="Arial" panose="020B0604020202020204" pitchFamily="34" charset="0"/>
                          <a:cs typeface="Arial" panose="020B0604020202020204" pitchFamily="34" charset="0"/>
                        </a:rPr>
                        <a:t>Hazard Ratio</a:t>
                      </a:r>
                      <a:br>
                        <a:rPr lang="en-US" sz="1100" dirty="0">
                          <a:solidFill>
                            <a:schemeClr val="bg1"/>
                          </a:solidFill>
                          <a:latin typeface="Arial" panose="020B0604020202020204" pitchFamily="34" charset="0"/>
                          <a:cs typeface="Arial" panose="020B0604020202020204" pitchFamily="34" charset="0"/>
                        </a:rPr>
                      </a:br>
                      <a:r>
                        <a:rPr lang="en-US" sz="1100" dirty="0">
                          <a:solidFill>
                            <a:schemeClr val="bg1"/>
                          </a:solidFill>
                          <a:latin typeface="Arial" panose="020B0604020202020204" pitchFamily="34" charset="0"/>
                          <a:cs typeface="Arial" panose="020B0604020202020204" pitchFamily="34" charset="0"/>
                        </a:rPr>
                        <a:t>(95% CI)</a:t>
                      </a:r>
                      <a:endParaRPr lang="en-GB" sz="1100" dirty="0">
                        <a:solidFill>
                          <a:schemeClr val="bg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E6A"/>
                    </a:solidFill>
                  </a:tcPr>
                </a:tc>
                <a:tc>
                  <a:txBody>
                    <a:bodyPr/>
                    <a:lstStyle/>
                    <a:p>
                      <a:pPr algn="ctr"/>
                      <a:r>
                        <a:rPr lang="en-US" sz="1100" i="1" dirty="0">
                          <a:solidFill>
                            <a:schemeClr val="bg1"/>
                          </a:solidFill>
                          <a:latin typeface="Arial" panose="020B0604020202020204" pitchFamily="34" charset="0"/>
                          <a:cs typeface="Arial" panose="020B0604020202020204" pitchFamily="34" charset="0"/>
                        </a:rPr>
                        <a:t>P V</a:t>
                      </a:r>
                      <a:r>
                        <a:rPr lang="en-US" sz="1100" i="0" dirty="0">
                          <a:solidFill>
                            <a:schemeClr val="bg1"/>
                          </a:solidFill>
                          <a:latin typeface="Arial" panose="020B0604020202020204" pitchFamily="34" charset="0"/>
                          <a:cs typeface="Arial" panose="020B0604020202020204" pitchFamily="34" charset="0"/>
                        </a:rPr>
                        <a:t>alue</a:t>
                      </a:r>
                      <a:endParaRPr lang="en-US" sz="1900" dirty="0">
                        <a:solidFill>
                          <a:schemeClr val="bg1"/>
                        </a:solidFill>
                      </a:endParaRPr>
                    </a:p>
                  </a:txBody>
                  <a:tcPr marL="68580" marR="68580" marT="34291" marB="342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E6A"/>
                    </a:solidFill>
                  </a:tcPr>
                </a:tc>
                <a:tc>
                  <a:txBody>
                    <a:bodyPr/>
                    <a:lstStyle/>
                    <a:p>
                      <a:pPr algn="ctr"/>
                      <a:r>
                        <a:rPr lang="en-US" sz="1100" dirty="0">
                          <a:solidFill>
                            <a:schemeClr val="bg1"/>
                          </a:solidFill>
                          <a:latin typeface="Arial" panose="020B0604020202020204" pitchFamily="34" charset="0"/>
                          <a:cs typeface="Arial" panose="020B0604020202020204" pitchFamily="34" charset="0"/>
                        </a:rPr>
                        <a:t>Significance reached vs </a:t>
                      </a:r>
                      <a:r>
                        <a:rPr lang="en-US" sz="1100" dirty="0" err="1">
                          <a:solidFill>
                            <a:schemeClr val="bg1"/>
                          </a:solidFill>
                          <a:latin typeface="Arial" panose="020B0604020202020204" pitchFamily="34" charset="0"/>
                          <a:cs typeface="Arial" panose="020B0604020202020204" pitchFamily="34" charset="0"/>
                        </a:rPr>
                        <a:t>placebo</a:t>
                      </a:r>
                      <a:r>
                        <a:rPr lang="en-US" sz="1100" baseline="30000" dirty="0" err="1">
                          <a:solidFill>
                            <a:schemeClr val="bg1"/>
                          </a:solidFill>
                          <a:latin typeface="Arial" panose="020B0604020202020204" pitchFamily="34" charset="0"/>
                          <a:cs typeface="Arial" panose="020B0604020202020204" pitchFamily="34" charset="0"/>
                        </a:rPr>
                        <a:t>a</a:t>
                      </a:r>
                      <a:endParaRPr lang="en-US" sz="1100" baseline="30000" dirty="0">
                        <a:solidFill>
                          <a:schemeClr val="bg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E6A"/>
                    </a:solidFill>
                  </a:tcPr>
                </a:tc>
                <a:extLst>
                  <a:ext uri="{0D108BD9-81ED-4DB2-BD59-A6C34878D82A}">
                    <a16:rowId xmlns:a16="http://schemas.microsoft.com/office/drawing/2014/main" val="3377067429"/>
                  </a:ext>
                </a:extLst>
              </a:tr>
              <a:tr h="47498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00" b="1" i="0" u="none" strike="noStrike" kern="0" cap="none" spc="0" normalizeH="0" baseline="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PALOMA-2</a:t>
                      </a:r>
                      <a:r>
                        <a:rPr kumimoji="0" lang="en-GB" sz="1300" b="1" i="0" u="none" strike="noStrike" kern="0" cap="none" spc="0" normalizeH="0" baseline="3000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1</a:t>
                      </a:r>
                      <a:br>
                        <a:rPr kumimoji="0" lang="en-GB" sz="1300" b="1" i="0" u="none" strike="noStrike" kern="0" cap="none" spc="0" normalizeH="0" baseline="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br>
                      <a:r>
                        <a:rPr kumimoji="0" lang="en-GB" sz="1300" b="1" i="0" u="none" strike="noStrike" kern="0" cap="none" spc="0" normalizeH="0" baseline="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Palbociclib + letrozole</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00A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0" dirty="0">
                          <a:solidFill>
                            <a:schemeClr val="tx1"/>
                          </a:solidFill>
                          <a:latin typeface="Arial" panose="020B0604020202020204" pitchFamily="34" charset="0"/>
                          <a:cs typeface="Arial" panose="020B0604020202020204" pitchFamily="34" charset="0"/>
                        </a:rPr>
                        <a:t>53.9</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pPr algn="ctr"/>
                      <a:r>
                        <a:rPr lang="en-US" sz="1300" b="0" dirty="0">
                          <a:solidFill>
                            <a:schemeClr val="tx1"/>
                          </a:solidFill>
                          <a:latin typeface="Arial" panose="020B0604020202020204" pitchFamily="34" charset="0"/>
                          <a:cs typeface="Arial" panose="020B0604020202020204" pitchFamily="34" charset="0"/>
                        </a:rPr>
                        <a:t>51.2</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endParaRPr lang="en-US" sz="190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pPr algn="ctr"/>
                      <a:r>
                        <a:rPr lang="en-US" sz="1300" dirty="0">
                          <a:latin typeface="Arial" panose="020B0604020202020204" pitchFamily="34" charset="0"/>
                          <a:cs typeface="Arial" panose="020B0604020202020204" pitchFamily="34" charset="0"/>
                        </a:rPr>
                        <a:t>0.956 </a:t>
                      </a:r>
                      <a:br>
                        <a:rPr lang="en-US" sz="13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(0.777-1.177)</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r>
                        <a:rPr lang="en-US" sz="1300">
                          <a:latin typeface="Arial" panose="020B0604020202020204" pitchFamily="34" charset="0"/>
                          <a:cs typeface="Arial" panose="020B0604020202020204" pitchFamily="34" charset="0"/>
                        </a:rPr>
                        <a:t>0.3378</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1200" noProof="0">
                          <a:solidFill>
                            <a:srgbClr val="FF0000"/>
                          </a:solidFill>
                          <a:latin typeface="Arial" panose="020B0604020202020204" pitchFamily="34" charset="0"/>
                          <a:ea typeface="+mn-ea"/>
                          <a:cs typeface="Arial" panose="020B0604020202020204" pitchFamily="34" charset="0"/>
                          <a:sym typeface="Wingdings" panose="05000000000000000000" pitchFamily="2" charset="2"/>
                        </a:rPr>
                        <a:t></a:t>
                      </a:r>
                      <a:endParaRPr lang="en-US" sz="2400" b="0" kern="1200" noProof="0">
                        <a:solidFill>
                          <a:srgbClr val="FF0000"/>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extLst>
                  <a:ext uri="{0D108BD9-81ED-4DB2-BD59-A6C34878D82A}">
                    <a16:rowId xmlns:a16="http://schemas.microsoft.com/office/drawing/2014/main" val="2071676441"/>
                  </a:ext>
                </a:extLst>
              </a:tr>
              <a:tr h="47498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00" b="1" i="0" u="none" strike="noStrike" kern="0" cap="none" spc="0" normalizeH="0" baseline="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PALOMA-3</a:t>
                      </a:r>
                      <a:r>
                        <a:rPr kumimoji="0" lang="en-GB" sz="1300" b="1" i="0" u="none" strike="noStrike" kern="0" cap="none" spc="0" normalizeH="0" baseline="3000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2</a:t>
                      </a:r>
                      <a:br>
                        <a:rPr kumimoji="0" lang="en-GB" sz="1300" b="1" i="0" u="none" strike="noStrike" kern="0" cap="none" spc="0" normalizeH="0" baseline="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br>
                      <a:r>
                        <a:rPr kumimoji="0" lang="en-GB" sz="1300" b="1" i="0" u="none" strike="noStrike" kern="0" cap="none" spc="0" normalizeH="0" baseline="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Palbociclib + fulvestrant</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00A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34.9</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0" dirty="0">
                          <a:solidFill>
                            <a:schemeClr val="tx1"/>
                          </a:solidFill>
                          <a:latin typeface="Arial" panose="020B0604020202020204" pitchFamily="34" charset="0"/>
                          <a:cs typeface="Arial" panose="020B0604020202020204" pitchFamily="34" charset="0"/>
                        </a:rPr>
                        <a:t>28.0</a:t>
                      </a:r>
                      <a:endParaRPr kumimoji="0" lang="en-GB" sz="13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endParaRPr lang="en-US" sz="19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0.81 </a:t>
                      </a:r>
                      <a:br>
                        <a:rPr kumimoji="0" lang="en-GB" sz="13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GB" sz="13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(0.64-1.03)</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pPr algn="ctr"/>
                      <a:r>
                        <a:rPr lang="en-GB" sz="1300" b="0" kern="1200">
                          <a:solidFill>
                            <a:schemeClr val="tx1"/>
                          </a:solidFill>
                          <a:latin typeface="Arial" panose="020B0604020202020204" pitchFamily="34" charset="0"/>
                          <a:ea typeface="+mn-ea"/>
                          <a:cs typeface="Arial" panose="020B0604020202020204" pitchFamily="34" charset="0"/>
                        </a:rPr>
                        <a:t>.09</a:t>
                      </a:r>
                      <a:endParaRPr lang="en-US" sz="1300">
                        <a:latin typeface="Arial" panose="020B0604020202020204" pitchFamily="34" charset="0"/>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1200" noProof="0" dirty="0">
                          <a:solidFill>
                            <a:srgbClr val="FF0000"/>
                          </a:solidFill>
                          <a:latin typeface="Arial" panose="020B0604020202020204" pitchFamily="34" charset="0"/>
                          <a:ea typeface="+mn-ea"/>
                          <a:cs typeface="Arial" panose="020B0604020202020204" pitchFamily="34" charset="0"/>
                          <a:sym typeface="Wingdings" panose="05000000000000000000" pitchFamily="2" charset="2"/>
                        </a:rPr>
                        <a:t></a:t>
                      </a:r>
                      <a:endParaRPr lang="en-US" sz="2400" b="0" kern="1200" noProof="0" dirty="0">
                        <a:solidFill>
                          <a:srgbClr val="FF0000"/>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extLst>
                  <a:ext uri="{0D108BD9-81ED-4DB2-BD59-A6C34878D82A}">
                    <a16:rowId xmlns:a16="http://schemas.microsoft.com/office/drawing/2014/main" val="743920402"/>
                  </a:ext>
                </a:extLst>
              </a:tr>
              <a:tr h="47498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MONARCH 2</a:t>
                      </a:r>
                      <a:r>
                        <a:rPr kumimoji="0" lang="en-GB" sz="1300" b="1" i="0" u="none" strike="noStrike" kern="0" cap="none" spc="0" normalizeH="0" baseline="3000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3</a:t>
                      </a:r>
                      <a:br>
                        <a:rPr kumimoji="0" lang="en-GB"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br>
                      <a:r>
                        <a:rPr kumimoji="0" lang="en-US" sz="13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Abemaciclib + </a:t>
                      </a:r>
                      <a:r>
                        <a:rPr kumimoji="0" lang="en-US" sz="13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fulvestrant</a:t>
                      </a:r>
                      <a:r>
                        <a:rPr kumimoji="0" lang="en-US" sz="13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45"/>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46.7</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37.3</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endParaRPr lang="en-US" sz="19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0.76</a:t>
                      </a:r>
                      <a:br>
                        <a:rPr lang="en-GB" sz="1300" b="0" dirty="0">
                          <a:solidFill>
                            <a:schemeClr val="tx1"/>
                          </a:solidFill>
                          <a:latin typeface="Arial" panose="020B0604020202020204" pitchFamily="34" charset="0"/>
                          <a:cs typeface="Arial" panose="020B0604020202020204" pitchFamily="34" charset="0"/>
                        </a:rPr>
                      </a:br>
                      <a:r>
                        <a:rPr lang="en-GB" sz="1300" b="0" dirty="0">
                          <a:solidFill>
                            <a:schemeClr val="tx1"/>
                          </a:solidFill>
                          <a:latin typeface="Arial" panose="020B0604020202020204" pitchFamily="34" charset="0"/>
                          <a:cs typeface="Arial" panose="020B0604020202020204" pitchFamily="34" charset="0"/>
                        </a:rPr>
                        <a:t>(0.61-0.95)</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pPr algn="ctr"/>
                      <a:r>
                        <a:rPr lang="en-US" sz="1300" b="0" dirty="0">
                          <a:solidFill>
                            <a:schemeClr val="tx1"/>
                          </a:solidFill>
                          <a:latin typeface="Arial" panose="020B0604020202020204" pitchFamily="34" charset="0"/>
                          <a:cs typeface="Arial" panose="020B0604020202020204" pitchFamily="34" charset="0"/>
                        </a:rPr>
                        <a:t>.01</a:t>
                      </a:r>
                      <a:endParaRPr lang="en-US" sz="1300" dirty="0">
                        <a:latin typeface="Arial" panose="020B0604020202020204" pitchFamily="34" charset="0"/>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500" b="0" kern="1200" noProof="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extLst>
                  <a:ext uri="{0D108BD9-81ED-4DB2-BD59-A6C34878D82A}">
                    <a16:rowId xmlns:a16="http://schemas.microsoft.com/office/drawing/2014/main" val="1049417442"/>
                  </a:ext>
                </a:extLst>
              </a:tr>
              <a:tr h="47498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MONARCH 3</a:t>
                      </a:r>
                      <a:br>
                        <a:rPr kumimoji="0" lang="en-GB"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br>
                      <a:r>
                        <a:rPr kumimoji="0" lang="en-US" sz="13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Abemaciclib + NSAI</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45"/>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66.8</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53.7</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endParaRPr lang="en-US" sz="19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0.804</a:t>
                      </a:r>
                      <a:br>
                        <a:rPr lang="en-GB" sz="1300" b="0" dirty="0">
                          <a:solidFill>
                            <a:schemeClr val="tx1"/>
                          </a:solidFill>
                          <a:latin typeface="Arial" panose="020B0604020202020204" pitchFamily="34" charset="0"/>
                          <a:cs typeface="Arial" panose="020B0604020202020204" pitchFamily="34" charset="0"/>
                        </a:rPr>
                      </a:br>
                      <a:r>
                        <a:rPr lang="en-GB" sz="1300" b="0" dirty="0">
                          <a:solidFill>
                            <a:schemeClr val="tx1"/>
                          </a:solidFill>
                          <a:latin typeface="Arial" panose="020B0604020202020204" pitchFamily="34" charset="0"/>
                          <a:cs typeface="Arial" panose="020B0604020202020204" pitchFamily="34" charset="0"/>
                        </a:rPr>
                        <a:t>(0.637-1.015)</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panose="020B0604020202020204" pitchFamily="34" charset="0"/>
                          <a:cs typeface="Arial" panose="020B0604020202020204" pitchFamily="34" charset="0"/>
                        </a:rPr>
                        <a:t>.0664</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700" b="0" kern="1200" noProof="0" dirty="0">
                          <a:solidFill>
                            <a:srgbClr val="FF0000"/>
                          </a:solidFill>
                          <a:latin typeface="Arial" panose="020B0604020202020204" pitchFamily="34" charset="0"/>
                          <a:ea typeface="+mn-ea"/>
                          <a:cs typeface="Arial" panose="020B0604020202020204" pitchFamily="34" charset="0"/>
                          <a:sym typeface="Wingdings" panose="05000000000000000000" pitchFamily="2" charset="2"/>
                        </a:rPr>
                        <a:t></a:t>
                      </a:r>
                      <a:endParaRPr lang="en-US" sz="2700" b="0" kern="1200" noProof="0" dirty="0">
                        <a:solidFill>
                          <a:srgbClr val="FF0000"/>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extLst>
                  <a:ext uri="{0D108BD9-81ED-4DB2-BD59-A6C34878D82A}">
                    <a16:rowId xmlns:a16="http://schemas.microsoft.com/office/drawing/2014/main" val="2662730178"/>
                  </a:ext>
                </a:extLst>
              </a:tr>
              <a:tr h="56976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MONALEESA-2</a:t>
                      </a:r>
                      <a:r>
                        <a:rPr kumimoji="0" lang="en-GB" sz="1300" b="1" i="0" u="none" strike="noStrike" kern="0" cap="none" spc="0" normalizeH="0" baseline="3000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4,5</a:t>
                      </a:r>
                      <a:br>
                        <a:rPr kumimoji="0" lang="en-GB" sz="1300" b="1" i="0" u="none" strike="noStrike" kern="0" cap="none" spc="0" normalizeH="0" baseline="3000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br>
                      <a:r>
                        <a:rPr kumimoji="0" lang="en-GB" sz="1300" b="1" i="0" u="none" strike="noStrike" kern="0" cap="none" spc="0" normalizeH="0" baseline="0" noProof="0" dirty="0" err="1">
                          <a:ln>
                            <a:noFill/>
                          </a:ln>
                          <a:solidFill>
                            <a:schemeClr val="bg1"/>
                          </a:solidFill>
                          <a:effectLst/>
                          <a:uLnTx/>
                          <a:uFillTx/>
                          <a:latin typeface="Arial" panose="020B0604020202020204" pitchFamily="34" charset="0"/>
                          <a:ea typeface="ＭＳ Ｐゴシック" charset="0"/>
                          <a:cs typeface="Arial" panose="020B0604020202020204" pitchFamily="34" charset="0"/>
                        </a:rPr>
                        <a:t>Ribociclib</a:t>
                      </a:r>
                      <a:r>
                        <a:rPr kumimoji="0" lang="en-GB"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 + letrozole</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91B1"/>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63.9</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51.4</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l"/>
                      <a:endParaRPr lang="en-GB" sz="1200" b="0" dirty="0">
                        <a:solidFill>
                          <a:schemeClr val="tx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ctr"/>
                      <a:r>
                        <a:rPr lang="en-US" sz="1300" b="0" dirty="0">
                          <a:solidFill>
                            <a:schemeClr val="tx1"/>
                          </a:solidFill>
                          <a:latin typeface="Arial" panose="020B0604020202020204" pitchFamily="34" charset="0"/>
                          <a:cs typeface="Arial" panose="020B0604020202020204" pitchFamily="34" charset="0"/>
                        </a:rPr>
                        <a:t>0.76</a:t>
                      </a:r>
                      <a:br>
                        <a:rPr lang="en-US" sz="1300" b="0" dirty="0">
                          <a:solidFill>
                            <a:schemeClr val="tx1"/>
                          </a:solidFill>
                          <a:latin typeface="Arial" panose="020B0604020202020204" pitchFamily="34" charset="0"/>
                          <a:cs typeface="Arial" panose="020B0604020202020204" pitchFamily="34" charset="0"/>
                        </a:rPr>
                      </a:br>
                      <a:r>
                        <a:rPr lang="en-US" sz="1300" b="0" dirty="0">
                          <a:solidFill>
                            <a:schemeClr val="tx1"/>
                          </a:solidFill>
                          <a:latin typeface="Arial" panose="020B0604020202020204" pitchFamily="34" charset="0"/>
                          <a:cs typeface="Arial" panose="020B0604020202020204" pitchFamily="34" charset="0"/>
                        </a:rPr>
                        <a:t>(0.63-0.93)</a:t>
                      </a:r>
                      <a:endParaRPr lang="en-GB" sz="1300" b="0" dirty="0">
                        <a:solidFill>
                          <a:schemeClr val="tx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marL="0" indent="0" algn="ctr">
                        <a:buFont typeface="Arial" panose="020B0604020202020204" pitchFamily="34" charset="0"/>
                        <a:buNone/>
                      </a:pPr>
                      <a:r>
                        <a:rPr lang="en-US" sz="1300" b="0" dirty="0">
                          <a:solidFill>
                            <a:schemeClr val="tx1"/>
                          </a:solidFill>
                          <a:latin typeface="Arial" panose="020B0604020202020204" pitchFamily="34" charset="0"/>
                          <a:cs typeface="Arial" panose="020B0604020202020204" pitchFamily="34" charset="0"/>
                        </a:rPr>
                        <a:t>.004</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500" b="0" kern="1200" noProof="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extLst>
                  <a:ext uri="{0D108BD9-81ED-4DB2-BD59-A6C34878D82A}">
                    <a16:rowId xmlns:a16="http://schemas.microsoft.com/office/drawing/2014/main" val="836913528"/>
                  </a:ext>
                </a:extLst>
              </a:tr>
              <a:tr h="66294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00" b="1" i="0" u="none" strike="noStrike" kern="0" cap="none" spc="0" normalizeH="0" baseline="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MONALEESA-7</a:t>
                      </a:r>
                      <a:r>
                        <a:rPr kumimoji="0" lang="en-GB" sz="1300" b="1" i="0" u="none" strike="noStrike" kern="0" cap="none" spc="0" normalizeH="0" baseline="3000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6</a:t>
                      </a:r>
                      <a:br>
                        <a:rPr kumimoji="0" lang="en-GB" sz="1300" b="1" i="0" u="none" strike="noStrike" kern="0" cap="none" spc="0" normalizeH="0" baseline="3000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br>
                      <a:r>
                        <a:rPr kumimoji="0" lang="en-GB" sz="1300" b="1" i="0" u="none" strike="noStrike" kern="0" cap="none" spc="0" normalizeH="0" baseline="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Ribociclib + goserelin + tamoxifen/NSAI</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91B1"/>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NR</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40.9</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l"/>
                      <a:endParaRPr lang="en-GB" sz="1200" b="0" dirty="0">
                        <a:solidFill>
                          <a:schemeClr val="tx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ctr"/>
                      <a:r>
                        <a:rPr lang="en-US" sz="1300" b="0" dirty="0">
                          <a:solidFill>
                            <a:schemeClr val="tx1"/>
                          </a:solidFill>
                          <a:latin typeface="Arial" panose="020B0604020202020204" pitchFamily="34" charset="0"/>
                          <a:cs typeface="Arial" panose="020B0604020202020204" pitchFamily="34" charset="0"/>
                        </a:rPr>
                        <a:t>0.71</a:t>
                      </a:r>
                      <a:br>
                        <a:rPr lang="en-US" sz="1300" b="0" dirty="0">
                          <a:solidFill>
                            <a:schemeClr val="tx1"/>
                          </a:solidFill>
                          <a:latin typeface="Arial" panose="020B0604020202020204" pitchFamily="34" charset="0"/>
                          <a:cs typeface="Arial" panose="020B0604020202020204" pitchFamily="34" charset="0"/>
                        </a:rPr>
                      </a:br>
                      <a:r>
                        <a:rPr lang="en-US" sz="1300" b="0" dirty="0">
                          <a:solidFill>
                            <a:schemeClr val="tx1"/>
                          </a:solidFill>
                          <a:latin typeface="Arial" panose="020B0604020202020204" pitchFamily="34" charset="0"/>
                          <a:cs typeface="Arial" panose="020B0604020202020204" pitchFamily="34" charset="0"/>
                        </a:rPr>
                        <a:t>(0.54-0.95)</a:t>
                      </a:r>
                      <a:endParaRPr lang="en-GB" sz="1300" b="0" dirty="0">
                        <a:solidFill>
                          <a:schemeClr val="tx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marL="0" indent="0" algn="ctr">
                        <a:buFont typeface="Arial" panose="020B0604020202020204" pitchFamily="34" charset="0"/>
                        <a:buNone/>
                      </a:pPr>
                      <a:r>
                        <a:rPr lang="en-US" sz="1300" b="0" dirty="0">
                          <a:solidFill>
                            <a:schemeClr val="tx1"/>
                          </a:solidFill>
                          <a:latin typeface="Arial" panose="020B0604020202020204" pitchFamily="34" charset="0"/>
                          <a:cs typeface="Arial" panose="020B0604020202020204" pitchFamily="34" charset="0"/>
                        </a:rPr>
                        <a:t>.00973</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kern="1200" noProof="0">
                          <a:solidFill>
                            <a:srgbClr val="00B050"/>
                          </a:solidFill>
                          <a:latin typeface="Arial" panose="020B0604020202020204" pitchFamily="34" charset="0"/>
                          <a:ea typeface="+mn-ea"/>
                          <a:cs typeface="Arial" panose="020B0604020202020204" pitchFamily="34" charset="0"/>
                          <a:sym typeface="Wingdings" panose="05000000000000000000" pitchFamily="2" charset="2"/>
                        </a:rPr>
                        <a:t></a:t>
                      </a:r>
                      <a:endParaRPr lang="en-US" sz="1500" b="0" kern="1200" baseline="30000" noProof="0">
                        <a:solidFill>
                          <a:srgbClr val="00B050"/>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extLst>
                  <a:ext uri="{0D108BD9-81ED-4DB2-BD59-A6C34878D82A}">
                    <a16:rowId xmlns:a16="http://schemas.microsoft.com/office/drawing/2014/main" val="1409974546"/>
                  </a:ext>
                </a:extLst>
              </a:tr>
              <a:tr h="48550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MONALEESA-3</a:t>
                      </a:r>
                      <a:r>
                        <a:rPr kumimoji="0" lang="en-GB" sz="1300" b="1" i="0" u="none" strike="noStrike" kern="0" cap="none" spc="0" normalizeH="0" baseline="3000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7</a:t>
                      </a:r>
                      <a:br>
                        <a:rPr kumimoji="0" lang="en-GB" sz="1300" b="1" i="0" u="none" strike="noStrike" kern="0" cap="none" spc="0" normalizeH="0" baseline="3000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br>
                      <a:r>
                        <a:rPr kumimoji="0" lang="pt-BR" sz="1300" b="1" i="0" u="none" strike="noStrike" kern="0" cap="none" spc="0" normalizeH="0" baseline="0" noProof="0" dirty="0" err="1">
                          <a:ln>
                            <a:noFill/>
                          </a:ln>
                          <a:solidFill>
                            <a:schemeClr val="bg1"/>
                          </a:solidFill>
                          <a:effectLst/>
                          <a:uLnTx/>
                          <a:uFillTx/>
                          <a:latin typeface="Arial" panose="020B0604020202020204" pitchFamily="34" charset="0"/>
                          <a:ea typeface="ＭＳ Ｐゴシック" charset="0"/>
                          <a:cs typeface="Arial" panose="020B0604020202020204" pitchFamily="34" charset="0"/>
                        </a:rPr>
                        <a:t>Ribociclib</a:t>
                      </a:r>
                      <a:r>
                        <a:rPr kumimoji="0" lang="pt-BR"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 + </a:t>
                      </a:r>
                      <a:r>
                        <a:rPr kumimoji="0" lang="pt-BR" sz="1300" b="1" i="0" u="none" strike="noStrike" kern="0" cap="none" spc="0" normalizeH="0" baseline="0" noProof="0" dirty="0" err="1">
                          <a:ln>
                            <a:noFill/>
                          </a:ln>
                          <a:solidFill>
                            <a:schemeClr val="bg1"/>
                          </a:solidFill>
                          <a:effectLst/>
                          <a:uLnTx/>
                          <a:uFillTx/>
                          <a:latin typeface="Arial" panose="020B0604020202020204" pitchFamily="34" charset="0"/>
                          <a:ea typeface="ＭＳ Ｐゴシック" charset="0"/>
                          <a:cs typeface="Arial" panose="020B0604020202020204" pitchFamily="34" charset="0"/>
                        </a:rPr>
                        <a:t>fulvestrant</a:t>
                      </a:r>
                      <a:r>
                        <a:rPr kumimoji="0" lang="pt-BR"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 </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91B1"/>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NR</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40.0</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l"/>
                      <a:endParaRPr lang="en-GB" sz="1200" b="0" dirty="0">
                        <a:solidFill>
                          <a:schemeClr val="tx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0.72 </a:t>
                      </a:r>
                      <a:br>
                        <a:rPr lang="en-GB" sz="1300" b="0" dirty="0">
                          <a:solidFill>
                            <a:schemeClr val="tx1"/>
                          </a:solidFill>
                          <a:latin typeface="Arial" panose="020B0604020202020204" pitchFamily="34" charset="0"/>
                          <a:cs typeface="Arial" panose="020B0604020202020204" pitchFamily="34" charset="0"/>
                        </a:rPr>
                      </a:br>
                      <a:r>
                        <a:rPr lang="en-GB" sz="1300" b="0" dirty="0">
                          <a:solidFill>
                            <a:schemeClr val="tx1"/>
                          </a:solidFill>
                          <a:latin typeface="Arial" panose="020B0604020202020204" pitchFamily="34" charset="0"/>
                          <a:cs typeface="Arial" panose="020B0604020202020204" pitchFamily="34" charset="0"/>
                        </a:rPr>
                        <a:t>(0.57-0.92)</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b="0" dirty="0">
                          <a:solidFill>
                            <a:schemeClr val="tx1"/>
                          </a:solidFill>
                          <a:latin typeface="Arial" panose="020B0604020202020204" pitchFamily="34" charset="0"/>
                          <a:cs typeface="Arial" panose="020B0604020202020204" pitchFamily="34" charset="0"/>
                        </a:rPr>
                        <a:t>.00455</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500" b="0" kern="1200" noProof="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extLst>
                  <a:ext uri="{0D108BD9-81ED-4DB2-BD59-A6C34878D82A}">
                    <a16:rowId xmlns:a16="http://schemas.microsoft.com/office/drawing/2014/main" val="673647174"/>
                  </a:ext>
                </a:extLst>
              </a:tr>
            </a:tbl>
          </a:graphicData>
        </a:graphic>
      </p:graphicFrame>
      <p:cxnSp>
        <p:nvCxnSpPr>
          <p:cNvPr id="7" name="Straight Connector 6">
            <a:extLst>
              <a:ext uri="{FF2B5EF4-FFF2-40B4-BE49-F238E27FC236}">
                <a16:creationId xmlns:a16="http://schemas.microsoft.com/office/drawing/2014/main" id="{D87C303B-1A7D-F074-6B26-52B309E7D92D}"/>
              </a:ext>
            </a:extLst>
          </p:cNvPr>
          <p:cNvCxnSpPr>
            <a:cxnSpLocks/>
          </p:cNvCxnSpPr>
          <p:nvPr/>
        </p:nvCxnSpPr>
        <p:spPr>
          <a:xfrm flipH="1" flipV="1">
            <a:off x="7880771" y="1910086"/>
            <a:ext cx="29319" cy="3700028"/>
          </a:xfrm>
          <a:prstGeom prst="line">
            <a:avLst/>
          </a:prstGeom>
          <a:ln w="19050">
            <a:solidFill>
              <a:srgbClr val="002060"/>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3FEADF9-4D3A-1924-89ED-668954AA9DD2}"/>
              </a:ext>
            </a:extLst>
          </p:cNvPr>
          <p:cNvGrpSpPr/>
          <p:nvPr/>
        </p:nvGrpSpPr>
        <p:grpSpPr>
          <a:xfrm>
            <a:off x="4947528" y="5579716"/>
            <a:ext cx="4110449" cy="675627"/>
            <a:chOff x="275683" y="4158000"/>
            <a:chExt cx="3082837" cy="506720"/>
          </a:xfrm>
        </p:grpSpPr>
        <p:grpSp>
          <p:nvGrpSpPr>
            <p:cNvPr id="9" name="Group 8">
              <a:extLst>
                <a:ext uri="{FF2B5EF4-FFF2-40B4-BE49-F238E27FC236}">
                  <a16:creationId xmlns:a16="http://schemas.microsoft.com/office/drawing/2014/main" id="{BE91E1CC-C97B-09B7-51EA-8B38842AEAC4}"/>
                </a:ext>
              </a:extLst>
            </p:cNvPr>
            <p:cNvGrpSpPr/>
            <p:nvPr/>
          </p:nvGrpSpPr>
          <p:grpSpPr>
            <a:xfrm>
              <a:off x="275683" y="4158000"/>
              <a:ext cx="3055985" cy="343295"/>
              <a:chOff x="510027" y="4194759"/>
              <a:chExt cx="3055985" cy="343295"/>
            </a:xfrm>
          </p:grpSpPr>
          <p:cxnSp>
            <p:nvCxnSpPr>
              <p:cNvPr id="16" name="Straight Connector 15">
                <a:extLst>
                  <a:ext uri="{FF2B5EF4-FFF2-40B4-BE49-F238E27FC236}">
                    <a16:creationId xmlns:a16="http://schemas.microsoft.com/office/drawing/2014/main" id="{1C3A733A-DCF1-798B-97C8-E40E68FC43C5}"/>
                  </a:ext>
                </a:extLst>
              </p:cNvPr>
              <p:cNvCxnSpPr>
                <a:cxnSpLocks/>
              </p:cNvCxnSpPr>
              <p:nvPr/>
            </p:nvCxnSpPr>
            <p:spPr>
              <a:xfrm>
                <a:off x="688245" y="4200683"/>
                <a:ext cx="0" cy="1079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4764FD-2CD9-1A5E-76C2-B7DBD8C5AF74}"/>
                  </a:ext>
                </a:extLst>
              </p:cNvPr>
              <p:cNvCxnSpPr>
                <a:cxnSpLocks/>
              </p:cNvCxnSpPr>
              <p:nvPr/>
            </p:nvCxnSpPr>
            <p:spPr>
              <a:xfrm>
                <a:off x="1368618" y="4194759"/>
                <a:ext cx="0" cy="1079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C7F05B-F4F9-CF76-ACD5-864F31BA8EB4}"/>
                  </a:ext>
                </a:extLst>
              </p:cNvPr>
              <p:cNvCxnSpPr>
                <a:cxnSpLocks/>
              </p:cNvCxnSpPr>
              <p:nvPr/>
            </p:nvCxnSpPr>
            <p:spPr>
              <a:xfrm>
                <a:off x="2136137" y="4197417"/>
                <a:ext cx="0" cy="1079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07FAACB-A3D4-4292-C34D-FBD647C7A324}"/>
                  </a:ext>
                </a:extLst>
              </p:cNvPr>
              <p:cNvCxnSpPr>
                <a:cxnSpLocks/>
              </p:cNvCxnSpPr>
              <p:nvPr/>
            </p:nvCxnSpPr>
            <p:spPr>
              <a:xfrm>
                <a:off x="3416693" y="4197113"/>
                <a:ext cx="0" cy="1079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154224C-77FF-4F85-B6FF-37947604C451}"/>
                  </a:ext>
                </a:extLst>
              </p:cNvPr>
              <p:cNvGrpSpPr/>
              <p:nvPr/>
            </p:nvGrpSpPr>
            <p:grpSpPr>
              <a:xfrm>
                <a:off x="510027" y="4304717"/>
                <a:ext cx="3055985" cy="233337"/>
                <a:chOff x="3676421" y="4372730"/>
                <a:chExt cx="3055985" cy="233337"/>
              </a:xfrm>
            </p:grpSpPr>
            <p:cxnSp>
              <p:nvCxnSpPr>
                <p:cNvPr id="21" name="Straight Connector 20">
                  <a:extLst>
                    <a:ext uri="{FF2B5EF4-FFF2-40B4-BE49-F238E27FC236}">
                      <a16:creationId xmlns:a16="http://schemas.microsoft.com/office/drawing/2014/main" id="{B6784958-AE21-81BD-6842-F6E7C802E838}"/>
                    </a:ext>
                  </a:extLst>
                </p:cNvPr>
                <p:cNvCxnSpPr>
                  <a:cxnSpLocks/>
                </p:cNvCxnSpPr>
                <p:nvPr/>
              </p:nvCxnSpPr>
              <p:spPr>
                <a:xfrm>
                  <a:off x="3844337" y="4372730"/>
                  <a:ext cx="27482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5B7B6FA-21A4-8A1E-216E-18B4861FE369}"/>
                    </a:ext>
                  </a:extLst>
                </p:cNvPr>
                <p:cNvSpPr txBox="1"/>
                <p:nvPr/>
              </p:nvSpPr>
              <p:spPr>
                <a:xfrm>
                  <a:off x="5753827" y="4398318"/>
                  <a:ext cx="298400" cy="207749"/>
                </a:xfrm>
                <a:prstGeom prst="rect">
                  <a:avLst/>
                </a:prstGeom>
                <a:noFill/>
                <a:ln>
                  <a:noFill/>
                </a:ln>
              </p:spPr>
              <p:txBody>
                <a:bodyPr wrap="none" rtlCol="0">
                  <a:spAutoFit/>
                </a:bodyPr>
                <a:lstStyle/>
                <a:p>
                  <a:pPr defTabSz="914377">
                    <a:defRPr/>
                  </a:pPr>
                  <a:r>
                    <a:rPr lang="en-US" sz="1200">
                      <a:solidFill>
                        <a:prstClr val="black"/>
                      </a:solidFill>
                      <a:latin typeface="Arial" panose="020B0604020202020204" pitchFamily="34" charset="0"/>
                      <a:cs typeface="Arial" panose="020B0604020202020204" pitchFamily="34" charset="0"/>
                    </a:rPr>
                    <a:t>1.0</a:t>
                  </a:r>
                </a:p>
              </p:txBody>
            </p:sp>
            <p:sp>
              <p:nvSpPr>
                <p:cNvPr id="23" name="TextBox 22">
                  <a:extLst>
                    <a:ext uri="{FF2B5EF4-FFF2-40B4-BE49-F238E27FC236}">
                      <a16:creationId xmlns:a16="http://schemas.microsoft.com/office/drawing/2014/main" id="{9ED52071-74DF-D351-CFCC-EF1BED8DAFF9}"/>
                    </a:ext>
                  </a:extLst>
                </p:cNvPr>
                <p:cNvSpPr txBox="1"/>
                <p:nvPr/>
              </p:nvSpPr>
              <p:spPr>
                <a:xfrm>
                  <a:off x="5051526" y="4398318"/>
                  <a:ext cx="298400" cy="207749"/>
                </a:xfrm>
                <a:prstGeom prst="rect">
                  <a:avLst/>
                </a:prstGeom>
                <a:noFill/>
                <a:ln>
                  <a:noFill/>
                </a:ln>
              </p:spPr>
              <p:txBody>
                <a:bodyPr wrap="none" rtlCol="0">
                  <a:spAutoFit/>
                </a:bodyPr>
                <a:lstStyle/>
                <a:p>
                  <a:pPr defTabSz="914377">
                    <a:defRPr/>
                  </a:pPr>
                  <a:r>
                    <a:rPr lang="en-US" sz="1200">
                      <a:solidFill>
                        <a:prstClr val="black"/>
                      </a:solidFill>
                      <a:latin typeface="Arial" panose="020B0604020202020204" pitchFamily="34" charset="0"/>
                      <a:cs typeface="Arial" panose="020B0604020202020204" pitchFamily="34" charset="0"/>
                    </a:rPr>
                    <a:t>0.8</a:t>
                  </a:r>
                </a:p>
              </p:txBody>
            </p:sp>
            <p:sp>
              <p:nvSpPr>
                <p:cNvPr id="24" name="TextBox 23">
                  <a:extLst>
                    <a:ext uri="{FF2B5EF4-FFF2-40B4-BE49-F238E27FC236}">
                      <a16:creationId xmlns:a16="http://schemas.microsoft.com/office/drawing/2014/main" id="{75DF6571-25D2-4541-09F0-1A123A255678}"/>
                    </a:ext>
                  </a:extLst>
                </p:cNvPr>
                <p:cNvSpPr txBox="1"/>
                <p:nvPr/>
              </p:nvSpPr>
              <p:spPr>
                <a:xfrm>
                  <a:off x="4363974" y="4398318"/>
                  <a:ext cx="298400" cy="207749"/>
                </a:xfrm>
                <a:prstGeom prst="rect">
                  <a:avLst/>
                </a:prstGeom>
                <a:noFill/>
                <a:ln>
                  <a:noFill/>
                </a:ln>
              </p:spPr>
              <p:txBody>
                <a:bodyPr wrap="none" rtlCol="0">
                  <a:spAutoFit/>
                </a:bodyPr>
                <a:lstStyle/>
                <a:p>
                  <a:pPr defTabSz="914377">
                    <a:defRPr/>
                  </a:pPr>
                  <a:r>
                    <a:rPr lang="en-US" sz="1200">
                      <a:solidFill>
                        <a:prstClr val="black"/>
                      </a:solidFill>
                      <a:latin typeface="Arial" panose="020B0604020202020204" pitchFamily="34" charset="0"/>
                      <a:cs typeface="Arial" panose="020B0604020202020204" pitchFamily="34" charset="0"/>
                    </a:rPr>
                    <a:t>0.6</a:t>
                  </a:r>
                </a:p>
              </p:txBody>
            </p:sp>
            <p:sp>
              <p:nvSpPr>
                <p:cNvPr id="25" name="TextBox 24">
                  <a:extLst>
                    <a:ext uri="{FF2B5EF4-FFF2-40B4-BE49-F238E27FC236}">
                      <a16:creationId xmlns:a16="http://schemas.microsoft.com/office/drawing/2014/main" id="{07DBCE6A-F293-F186-0886-E45CA92799EA}"/>
                    </a:ext>
                  </a:extLst>
                </p:cNvPr>
                <p:cNvSpPr txBox="1"/>
                <p:nvPr/>
              </p:nvSpPr>
              <p:spPr>
                <a:xfrm>
                  <a:off x="3676421" y="4398318"/>
                  <a:ext cx="298400" cy="207749"/>
                </a:xfrm>
                <a:prstGeom prst="rect">
                  <a:avLst/>
                </a:prstGeom>
                <a:noFill/>
                <a:ln>
                  <a:noFill/>
                </a:ln>
              </p:spPr>
              <p:txBody>
                <a:bodyPr wrap="none" rtlCol="0">
                  <a:spAutoFit/>
                </a:bodyPr>
                <a:lstStyle/>
                <a:p>
                  <a:pPr defTabSz="914377">
                    <a:defRPr/>
                  </a:pPr>
                  <a:r>
                    <a:rPr lang="en-US" sz="1200" dirty="0">
                      <a:solidFill>
                        <a:prstClr val="black"/>
                      </a:solidFill>
                      <a:latin typeface="Arial" panose="020B0604020202020204" pitchFamily="34" charset="0"/>
                      <a:cs typeface="Arial" panose="020B0604020202020204" pitchFamily="34" charset="0"/>
                    </a:rPr>
                    <a:t>0.4</a:t>
                  </a:r>
                </a:p>
              </p:txBody>
            </p:sp>
            <p:sp>
              <p:nvSpPr>
                <p:cNvPr id="26" name="TextBox 25">
                  <a:extLst>
                    <a:ext uri="{FF2B5EF4-FFF2-40B4-BE49-F238E27FC236}">
                      <a16:creationId xmlns:a16="http://schemas.microsoft.com/office/drawing/2014/main" id="{15218F88-ACF0-767E-8352-848AC26A865A}"/>
                    </a:ext>
                  </a:extLst>
                </p:cNvPr>
                <p:cNvSpPr txBox="1"/>
                <p:nvPr/>
              </p:nvSpPr>
              <p:spPr>
                <a:xfrm>
                  <a:off x="6434006" y="4398318"/>
                  <a:ext cx="298400" cy="207749"/>
                </a:xfrm>
                <a:prstGeom prst="rect">
                  <a:avLst/>
                </a:prstGeom>
                <a:noFill/>
                <a:ln>
                  <a:noFill/>
                </a:ln>
              </p:spPr>
              <p:txBody>
                <a:bodyPr wrap="none" rtlCol="0">
                  <a:spAutoFit/>
                </a:bodyPr>
                <a:lstStyle/>
                <a:p>
                  <a:pPr defTabSz="914377">
                    <a:defRPr/>
                  </a:pPr>
                  <a:r>
                    <a:rPr lang="en-US" sz="1200">
                      <a:solidFill>
                        <a:prstClr val="black"/>
                      </a:solidFill>
                      <a:latin typeface="Arial" panose="020B0604020202020204" pitchFamily="34" charset="0"/>
                      <a:cs typeface="Arial" panose="020B0604020202020204" pitchFamily="34" charset="0"/>
                    </a:rPr>
                    <a:t>1.2</a:t>
                  </a:r>
                </a:p>
              </p:txBody>
            </p:sp>
          </p:grpSp>
        </p:grpSp>
        <p:grpSp>
          <p:nvGrpSpPr>
            <p:cNvPr id="10" name="Group 9">
              <a:extLst>
                <a:ext uri="{FF2B5EF4-FFF2-40B4-BE49-F238E27FC236}">
                  <a16:creationId xmlns:a16="http://schemas.microsoft.com/office/drawing/2014/main" id="{2CF2DE83-02C6-BD03-7FA0-4FAEAB3D70E7}"/>
                </a:ext>
              </a:extLst>
            </p:cNvPr>
            <p:cNvGrpSpPr/>
            <p:nvPr/>
          </p:nvGrpSpPr>
          <p:grpSpPr>
            <a:xfrm>
              <a:off x="1509504" y="4487797"/>
              <a:ext cx="990600" cy="176923"/>
              <a:chOff x="4809292" y="4328771"/>
              <a:chExt cx="990600" cy="176923"/>
            </a:xfrm>
          </p:grpSpPr>
          <p:cxnSp>
            <p:nvCxnSpPr>
              <p:cNvPr id="14" name="Straight Arrow Connector 13">
                <a:extLst>
                  <a:ext uri="{FF2B5EF4-FFF2-40B4-BE49-F238E27FC236}">
                    <a16:creationId xmlns:a16="http://schemas.microsoft.com/office/drawing/2014/main" id="{07CA71FB-D2C0-5B4A-413A-FBF41715E515}"/>
                  </a:ext>
                </a:extLst>
              </p:cNvPr>
              <p:cNvCxnSpPr>
                <a:cxnSpLocks/>
              </p:cNvCxnSpPr>
              <p:nvPr/>
            </p:nvCxnSpPr>
            <p:spPr>
              <a:xfrm flipH="1">
                <a:off x="4809292" y="4369412"/>
                <a:ext cx="990600" cy="7014"/>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A6C430B-2055-B85C-F819-1792847D86B1}"/>
                  </a:ext>
                </a:extLst>
              </p:cNvPr>
              <p:cNvSpPr txBox="1"/>
              <p:nvPr/>
            </p:nvSpPr>
            <p:spPr>
              <a:xfrm>
                <a:off x="4977557" y="4328771"/>
                <a:ext cx="806952" cy="176923"/>
              </a:xfrm>
              <a:prstGeom prst="rect">
                <a:avLst/>
              </a:prstGeom>
              <a:noFill/>
            </p:spPr>
            <p:txBody>
              <a:bodyPr wrap="none" rtlCol="0">
                <a:spAutoFit/>
              </a:bodyPr>
              <a:lstStyle/>
              <a:p>
                <a:pPr algn="r" defTabSz="914377">
                  <a:defRPr/>
                </a:pPr>
                <a:r>
                  <a:rPr lang="en-US" sz="933" b="1" dirty="0">
                    <a:solidFill>
                      <a:prstClr val="black"/>
                    </a:solidFill>
                    <a:latin typeface="Arial" panose="020B0604020202020204" pitchFamily="34" charset="0"/>
                    <a:cs typeface="Arial" panose="020B0604020202020204" pitchFamily="34" charset="0"/>
                  </a:rPr>
                  <a:t>Favors CDK4/6i</a:t>
                </a:r>
              </a:p>
            </p:txBody>
          </p:sp>
        </p:grpSp>
        <p:grpSp>
          <p:nvGrpSpPr>
            <p:cNvPr id="11" name="Group 10">
              <a:extLst>
                <a:ext uri="{FF2B5EF4-FFF2-40B4-BE49-F238E27FC236}">
                  <a16:creationId xmlns:a16="http://schemas.microsoft.com/office/drawing/2014/main" id="{2B2FDFA3-E037-AC75-AB3F-2D7F447ED335}"/>
                </a:ext>
              </a:extLst>
            </p:cNvPr>
            <p:cNvGrpSpPr/>
            <p:nvPr/>
          </p:nvGrpSpPr>
          <p:grpSpPr>
            <a:xfrm>
              <a:off x="2596520" y="4487797"/>
              <a:ext cx="762000" cy="176923"/>
              <a:chOff x="5832700" y="4328771"/>
              <a:chExt cx="762000" cy="176923"/>
            </a:xfrm>
          </p:grpSpPr>
          <p:cxnSp>
            <p:nvCxnSpPr>
              <p:cNvPr id="12" name="Straight Arrow Connector 11">
                <a:extLst>
                  <a:ext uri="{FF2B5EF4-FFF2-40B4-BE49-F238E27FC236}">
                    <a16:creationId xmlns:a16="http://schemas.microsoft.com/office/drawing/2014/main" id="{68F3C3ED-99A2-8D5B-DFB7-DA1DC59BFFC7}"/>
                  </a:ext>
                </a:extLst>
              </p:cNvPr>
              <p:cNvCxnSpPr>
                <a:cxnSpLocks/>
              </p:cNvCxnSpPr>
              <p:nvPr/>
            </p:nvCxnSpPr>
            <p:spPr>
              <a:xfrm>
                <a:off x="5832700" y="4369412"/>
                <a:ext cx="762000" cy="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FF46DE9-21ED-E499-A9BF-FABE5AFE18EB}"/>
                  </a:ext>
                </a:extLst>
              </p:cNvPr>
              <p:cNvSpPr txBox="1"/>
              <p:nvPr/>
            </p:nvSpPr>
            <p:spPr>
              <a:xfrm>
                <a:off x="5842996" y="4328771"/>
                <a:ext cx="655468" cy="176923"/>
              </a:xfrm>
              <a:prstGeom prst="rect">
                <a:avLst/>
              </a:prstGeom>
              <a:noFill/>
            </p:spPr>
            <p:txBody>
              <a:bodyPr wrap="none" rtlCol="0">
                <a:spAutoFit/>
              </a:bodyPr>
              <a:lstStyle/>
              <a:p>
                <a:pPr defTabSz="914377">
                  <a:defRPr/>
                </a:pPr>
                <a:r>
                  <a:rPr lang="en-US" sz="933" b="1">
                    <a:solidFill>
                      <a:prstClr val="black"/>
                    </a:solidFill>
                    <a:latin typeface="Arial" panose="020B0604020202020204" pitchFamily="34" charset="0"/>
                    <a:cs typeface="Arial" panose="020B0604020202020204" pitchFamily="34" charset="0"/>
                  </a:rPr>
                  <a:t>Favors PBO</a:t>
                </a:r>
              </a:p>
            </p:txBody>
          </p:sp>
        </p:grpSp>
      </p:grpSp>
      <p:sp>
        <p:nvSpPr>
          <p:cNvPr id="27" name="Rectangle 26">
            <a:extLst>
              <a:ext uri="{FF2B5EF4-FFF2-40B4-BE49-F238E27FC236}">
                <a16:creationId xmlns:a16="http://schemas.microsoft.com/office/drawing/2014/main" id="{75A4001C-4403-6FBA-0842-F1D119F95BF4}"/>
              </a:ext>
            </a:extLst>
          </p:cNvPr>
          <p:cNvSpPr/>
          <p:nvPr/>
        </p:nvSpPr>
        <p:spPr>
          <a:xfrm>
            <a:off x="6424882" y="5196879"/>
            <a:ext cx="152357" cy="105203"/>
          </a:xfrm>
          <a:prstGeom prst="rect">
            <a:avLst/>
          </a:prstGeom>
          <a:solidFill>
            <a:srgbClr val="126278"/>
          </a:solidFill>
          <a:ln w="28575">
            <a:solidFill>
              <a:srgbClr val="12627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endParaRPr lang="en-US" sz="2400">
              <a:solidFill>
                <a:prstClr val="white"/>
              </a:solidFill>
              <a:latin typeface="Arial"/>
            </a:endParaRPr>
          </a:p>
        </p:txBody>
      </p:sp>
      <p:cxnSp>
        <p:nvCxnSpPr>
          <p:cNvPr id="28" name="Straight Connector 27">
            <a:extLst>
              <a:ext uri="{FF2B5EF4-FFF2-40B4-BE49-F238E27FC236}">
                <a16:creationId xmlns:a16="http://schemas.microsoft.com/office/drawing/2014/main" id="{799AB720-618D-FA82-376A-95AC8B7E3820}"/>
              </a:ext>
            </a:extLst>
          </p:cNvPr>
          <p:cNvCxnSpPr>
            <a:cxnSpLocks/>
          </p:cNvCxnSpPr>
          <p:nvPr/>
        </p:nvCxnSpPr>
        <p:spPr>
          <a:xfrm>
            <a:off x="5894007" y="5239328"/>
            <a:ext cx="1604941" cy="0"/>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CBDB23-052F-0CDF-BE2F-C7FF7FA5684A}"/>
              </a:ext>
            </a:extLst>
          </p:cNvPr>
          <p:cNvCxnSpPr/>
          <p:nvPr/>
        </p:nvCxnSpPr>
        <p:spPr>
          <a:xfrm>
            <a:off x="5894007" y="5157881"/>
            <a:ext cx="0" cy="156601"/>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CC2443D-E1BF-1082-BADC-B1DFE34D38A6}"/>
              </a:ext>
            </a:extLst>
          </p:cNvPr>
          <p:cNvCxnSpPr>
            <a:cxnSpLocks/>
          </p:cNvCxnSpPr>
          <p:nvPr/>
        </p:nvCxnSpPr>
        <p:spPr>
          <a:xfrm>
            <a:off x="7498947" y="5160013"/>
            <a:ext cx="0" cy="156601"/>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50C700-1ED2-315F-33AD-65C2ADF19129}"/>
              </a:ext>
            </a:extLst>
          </p:cNvPr>
          <p:cNvCxnSpPr>
            <a:cxnSpLocks/>
          </p:cNvCxnSpPr>
          <p:nvPr/>
        </p:nvCxnSpPr>
        <p:spPr>
          <a:xfrm>
            <a:off x="6040233" y="3012723"/>
            <a:ext cx="1600200" cy="0"/>
          </a:xfrm>
          <a:prstGeom prst="line">
            <a:avLst/>
          </a:prstGeom>
          <a:ln w="28575">
            <a:solidFill>
              <a:srgbClr val="8A0045"/>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EA0CE71-7ECA-E2FE-F2F7-7608A86C2E7D}"/>
              </a:ext>
            </a:extLst>
          </p:cNvPr>
          <p:cNvSpPr/>
          <p:nvPr/>
        </p:nvSpPr>
        <p:spPr>
          <a:xfrm>
            <a:off x="6938015" y="2450149"/>
            <a:ext cx="152357" cy="105203"/>
          </a:xfrm>
          <a:prstGeom prst="rect">
            <a:avLst/>
          </a:prstGeom>
          <a:solidFill>
            <a:srgbClr val="7800A2"/>
          </a:solidFill>
          <a:ln w="28575">
            <a:solidFill>
              <a:srgbClr val="7800A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endParaRPr lang="en-US" sz="2400">
              <a:solidFill>
                <a:prstClr val="white"/>
              </a:solidFill>
              <a:latin typeface="Arial"/>
            </a:endParaRPr>
          </a:p>
        </p:txBody>
      </p:sp>
      <p:cxnSp>
        <p:nvCxnSpPr>
          <p:cNvPr id="33" name="Straight Connector 32">
            <a:extLst>
              <a:ext uri="{FF2B5EF4-FFF2-40B4-BE49-F238E27FC236}">
                <a16:creationId xmlns:a16="http://schemas.microsoft.com/office/drawing/2014/main" id="{8E95EE8C-DC3F-DA09-EB17-C62D6D8328F8}"/>
              </a:ext>
            </a:extLst>
          </p:cNvPr>
          <p:cNvCxnSpPr>
            <a:cxnSpLocks/>
          </p:cNvCxnSpPr>
          <p:nvPr/>
        </p:nvCxnSpPr>
        <p:spPr>
          <a:xfrm flipV="1">
            <a:off x="6228576" y="2501569"/>
            <a:ext cx="1788051" cy="2585"/>
          </a:xfrm>
          <a:prstGeom prst="line">
            <a:avLst/>
          </a:prstGeom>
          <a:ln w="28575">
            <a:solidFill>
              <a:srgbClr val="7800A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FB19DF1-0376-58A7-C04D-95EFFF460594}"/>
              </a:ext>
            </a:extLst>
          </p:cNvPr>
          <p:cNvCxnSpPr>
            <a:cxnSpLocks/>
          </p:cNvCxnSpPr>
          <p:nvPr/>
        </p:nvCxnSpPr>
        <p:spPr>
          <a:xfrm>
            <a:off x="6213355" y="2432214"/>
            <a:ext cx="0" cy="156601"/>
          </a:xfrm>
          <a:prstGeom prst="line">
            <a:avLst/>
          </a:prstGeom>
          <a:ln w="28575">
            <a:solidFill>
              <a:srgbClr val="7800A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30BCB6B-C9E9-DD41-4A51-F8E8938FF519}"/>
              </a:ext>
            </a:extLst>
          </p:cNvPr>
          <p:cNvCxnSpPr>
            <a:cxnSpLocks/>
          </p:cNvCxnSpPr>
          <p:nvPr/>
        </p:nvCxnSpPr>
        <p:spPr>
          <a:xfrm>
            <a:off x="8021379" y="2432214"/>
            <a:ext cx="0" cy="156601"/>
          </a:xfrm>
          <a:prstGeom prst="line">
            <a:avLst/>
          </a:prstGeom>
          <a:ln w="28575">
            <a:solidFill>
              <a:srgbClr val="7800A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75B5DDC-52B0-FC88-5E57-FBB154967DEE}"/>
              </a:ext>
            </a:extLst>
          </p:cNvPr>
          <p:cNvCxnSpPr/>
          <p:nvPr/>
        </p:nvCxnSpPr>
        <p:spPr>
          <a:xfrm>
            <a:off x="6040235" y="2931370"/>
            <a:ext cx="0" cy="156601"/>
          </a:xfrm>
          <a:prstGeom prst="line">
            <a:avLst/>
          </a:prstGeom>
          <a:ln w="28575">
            <a:solidFill>
              <a:srgbClr val="8A004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EC913E0-591E-5C83-82B0-D08627F36784}"/>
              </a:ext>
            </a:extLst>
          </p:cNvPr>
          <p:cNvCxnSpPr>
            <a:cxnSpLocks/>
          </p:cNvCxnSpPr>
          <p:nvPr/>
        </p:nvCxnSpPr>
        <p:spPr>
          <a:xfrm>
            <a:off x="7645175" y="2922866"/>
            <a:ext cx="0" cy="156601"/>
          </a:xfrm>
          <a:prstGeom prst="line">
            <a:avLst/>
          </a:prstGeom>
          <a:ln w="28575">
            <a:solidFill>
              <a:srgbClr val="8A0045"/>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E74EEC7-8188-29F2-FCB3-50E7DFB15607}"/>
              </a:ext>
            </a:extLst>
          </p:cNvPr>
          <p:cNvSpPr/>
          <p:nvPr/>
        </p:nvSpPr>
        <p:spPr>
          <a:xfrm>
            <a:off x="6428115" y="4595056"/>
            <a:ext cx="152357" cy="105203"/>
          </a:xfrm>
          <a:prstGeom prst="rect">
            <a:avLst/>
          </a:prstGeom>
          <a:solidFill>
            <a:srgbClr val="126278"/>
          </a:solidFill>
          <a:ln w="28575">
            <a:solidFill>
              <a:srgbClr val="12627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endParaRPr lang="en-US" sz="2400">
              <a:solidFill>
                <a:prstClr val="white"/>
              </a:solidFill>
              <a:latin typeface="Arial"/>
            </a:endParaRPr>
          </a:p>
        </p:txBody>
      </p:sp>
      <p:cxnSp>
        <p:nvCxnSpPr>
          <p:cNvPr id="39" name="Straight Connector 38">
            <a:extLst>
              <a:ext uri="{FF2B5EF4-FFF2-40B4-BE49-F238E27FC236}">
                <a16:creationId xmlns:a16="http://schemas.microsoft.com/office/drawing/2014/main" id="{88788537-AF6A-24E2-0B50-1B030FC2FB92}"/>
              </a:ext>
            </a:extLst>
          </p:cNvPr>
          <p:cNvCxnSpPr>
            <a:cxnSpLocks/>
          </p:cNvCxnSpPr>
          <p:nvPr/>
        </p:nvCxnSpPr>
        <p:spPr>
          <a:xfrm flipV="1">
            <a:off x="5751107" y="4655327"/>
            <a:ext cx="1874520" cy="7723"/>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FCCD960-273C-8A5B-49AF-B93C0865E345}"/>
              </a:ext>
            </a:extLst>
          </p:cNvPr>
          <p:cNvCxnSpPr>
            <a:cxnSpLocks/>
          </p:cNvCxnSpPr>
          <p:nvPr/>
        </p:nvCxnSpPr>
        <p:spPr>
          <a:xfrm>
            <a:off x="5751103" y="4583962"/>
            <a:ext cx="0" cy="156601"/>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0AEBCC-ABE1-5F88-7FE1-1C00BA847B4D}"/>
              </a:ext>
            </a:extLst>
          </p:cNvPr>
          <p:cNvCxnSpPr>
            <a:cxnSpLocks/>
          </p:cNvCxnSpPr>
          <p:nvPr/>
        </p:nvCxnSpPr>
        <p:spPr>
          <a:xfrm>
            <a:off x="7632947" y="4583956"/>
            <a:ext cx="0" cy="156601"/>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E28B4148-C3F9-4B4B-F5E0-DAF04C9BE8A5}"/>
              </a:ext>
            </a:extLst>
          </p:cNvPr>
          <p:cNvSpPr/>
          <p:nvPr/>
        </p:nvSpPr>
        <p:spPr>
          <a:xfrm>
            <a:off x="6682359" y="2955847"/>
            <a:ext cx="155448" cy="109728"/>
          </a:xfrm>
          <a:prstGeom prst="rect">
            <a:avLst/>
          </a:prstGeom>
          <a:solidFill>
            <a:srgbClr val="8A0045"/>
          </a:solidFill>
          <a:ln w="28575">
            <a:solidFill>
              <a:srgbClr val="8A004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endParaRPr lang="en-US" sz="2400">
              <a:solidFill>
                <a:prstClr val="white"/>
              </a:solidFill>
              <a:latin typeface="Arial"/>
            </a:endParaRPr>
          </a:p>
        </p:txBody>
      </p:sp>
      <p:cxnSp>
        <p:nvCxnSpPr>
          <p:cNvPr id="43" name="Straight Connector 42">
            <a:extLst>
              <a:ext uri="{FF2B5EF4-FFF2-40B4-BE49-F238E27FC236}">
                <a16:creationId xmlns:a16="http://schemas.microsoft.com/office/drawing/2014/main" id="{E9FE1695-054F-8F12-AC9C-1FD559B9C507}"/>
              </a:ext>
            </a:extLst>
          </p:cNvPr>
          <p:cNvCxnSpPr>
            <a:cxnSpLocks/>
          </p:cNvCxnSpPr>
          <p:nvPr/>
        </p:nvCxnSpPr>
        <p:spPr>
          <a:xfrm>
            <a:off x="6182149" y="4051789"/>
            <a:ext cx="1371600" cy="0"/>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326DDD3B-185F-A8DD-6DB2-6F35912B0870}"/>
              </a:ext>
            </a:extLst>
          </p:cNvPr>
          <p:cNvSpPr/>
          <p:nvPr/>
        </p:nvSpPr>
        <p:spPr>
          <a:xfrm>
            <a:off x="6706327" y="3999858"/>
            <a:ext cx="154483" cy="141964"/>
          </a:xfrm>
          <a:prstGeom prst="rect">
            <a:avLst/>
          </a:prstGeom>
          <a:solidFill>
            <a:srgbClr val="126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endParaRPr>
          </a:p>
        </p:txBody>
      </p:sp>
      <p:cxnSp>
        <p:nvCxnSpPr>
          <p:cNvPr id="45" name="Straight Connector 44">
            <a:extLst>
              <a:ext uri="{FF2B5EF4-FFF2-40B4-BE49-F238E27FC236}">
                <a16:creationId xmlns:a16="http://schemas.microsoft.com/office/drawing/2014/main" id="{6227D117-7643-3837-5256-C3D926A34C58}"/>
              </a:ext>
            </a:extLst>
          </p:cNvPr>
          <p:cNvCxnSpPr/>
          <p:nvPr/>
        </p:nvCxnSpPr>
        <p:spPr>
          <a:xfrm>
            <a:off x="6180391" y="3968909"/>
            <a:ext cx="0" cy="156601"/>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C5579D7-5351-F0A1-AFF1-C5C644FF28E6}"/>
              </a:ext>
            </a:extLst>
          </p:cNvPr>
          <p:cNvCxnSpPr>
            <a:cxnSpLocks/>
          </p:cNvCxnSpPr>
          <p:nvPr/>
        </p:nvCxnSpPr>
        <p:spPr>
          <a:xfrm>
            <a:off x="7556732" y="3968909"/>
            <a:ext cx="0" cy="156601"/>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sp>
        <p:nvSpPr>
          <p:cNvPr id="47" name="Footer Placeholder 2">
            <a:extLst>
              <a:ext uri="{FF2B5EF4-FFF2-40B4-BE49-F238E27FC236}">
                <a16:creationId xmlns:a16="http://schemas.microsoft.com/office/drawing/2014/main" id="{70D1E3A6-BC3F-5BEE-44C5-4634C90D6761}"/>
              </a:ext>
            </a:extLst>
          </p:cNvPr>
          <p:cNvSpPr txBox="1">
            <a:spLocks/>
          </p:cNvSpPr>
          <p:nvPr/>
        </p:nvSpPr>
        <p:spPr>
          <a:xfrm>
            <a:off x="0" y="6262838"/>
            <a:ext cx="12192000" cy="449180"/>
          </a:xfrm>
          <a:prstGeom prst="rect">
            <a:avLst/>
          </a:prstGeom>
          <a:solidFill>
            <a:schemeClr val="bg1"/>
          </a:solidFill>
        </p:spPr>
        <p:txBody>
          <a:bodyPr wrap="square" lIns="243840" tIns="0" rIns="243840" bIns="243840" rtlCol="0" anchor="t" anchorCtr="0">
            <a:noAutofit/>
          </a:bodyPr>
          <a:lstStyle>
            <a:defPPr>
              <a:defRPr lang="en-US"/>
            </a:defPPr>
            <a:lvl1pPr marL="0" algn="l" defTabSz="914400" rtl="0" eaLnBrk="1" latinLnBrk="0" hangingPunct="1">
              <a:defRPr lang="en-US" sz="1000" b="0" i="0" kern="1200" spc="0" baseline="0" dirty="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br>
              <a:rPr lang="en-US" sz="700" baseline="30000" dirty="0">
                <a:solidFill>
                  <a:prstClr val="white">
                    <a:lumMod val="50000"/>
                  </a:prstClr>
                </a:solidFill>
                <a:latin typeface="Arial" panose="020B0604020202020204"/>
              </a:rPr>
            </a:br>
            <a:r>
              <a:rPr lang="en-US" sz="700" baseline="30000" dirty="0">
                <a:solidFill>
                  <a:prstClr val="white">
                    <a:lumMod val="50000"/>
                  </a:prstClr>
                </a:solidFill>
                <a:latin typeface="Arial" panose="020B0604020202020204"/>
              </a:rPr>
              <a:t>a</a:t>
            </a:r>
            <a:r>
              <a:rPr lang="en-US" sz="700" dirty="0">
                <a:solidFill>
                  <a:prstClr val="white">
                    <a:lumMod val="50000"/>
                  </a:prstClr>
                </a:solidFill>
                <a:latin typeface="Arial" panose="020B0604020202020204"/>
              </a:rPr>
              <a:t> The red × denotes trials that did not report significant median OS compared with placebo. ABC, advanced breast cancer; ABE, abemaciclib; NR, not reached; NSAI, non-steroidal aromatase inhibitor; OS, overall survival; RIBO, ribociclib; PAL, palbociclib. 1. Finn RS, et al. J Clin Oncol. 2022; 40 (suppl 17; </a:t>
            </a:r>
            <a:r>
              <a:rPr lang="en-US" sz="700" dirty="0" err="1">
                <a:solidFill>
                  <a:prstClr val="white">
                    <a:lumMod val="50000"/>
                  </a:prstClr>
                </a:solidFill>
                <a:latin typeface="Arial" panose="020B0604020202020204"/>
              </a:rPr>
              <a:t>abstr</a:t>
            </a:r>
            <a:r>
              <a:rPr lang="en-US" sz="700" dirty="0">
                <a:solidFill>
                  <a:prstClr val="white">
                    <a:lumMod val="50000"/>
                  </a:prstClr>
                </a:solidFill>
                <a:latin typeface="Arial" panose="020B0604020202020204"/>
              </a:rPr>
              <a:t> LBA1003). </a:t>
            </a:r>
            <a:r>
              <a:rPr lang="da-DK" sz="700" dirty="0">
                <a:solidFill>
                  <a:prstClr val="white">
                    <a:lumMod val="50000"/>
                  </a:prstClr>
                </a:solidFill>
                <a:latin typeface="Arial" panose="020B0604020202020204"/>
              </a:rPr>
              <a:t>2</a:t>
            </a:r>
            <a:r>
              <a:rPr lang="da-DK" sz="700" dirty="0">
                <a:solidFill>
                  <a:prstClr val="white">
                    <a:lumMod val="50000"/>
                  </a:prstClr>
                </a:solidFill>
                <a:latin typeface="Calibri"/>
              </a:rPr>
              <a:t>. Turner NC, et al. </a:t>
            </a:r>
            <a:r>
              <a:rPr lang="da-DK" sz="700" i="1" dirty="0">
                <a:solidFill>
                  <a:prstClr val="white">
                    <a:lumMod val="50000"/>
                  </a:prstClr>
                </a:solidFill>
                <a:latin typeface="Calibri"/>
              </a:rPr>
              <a:t>N </a:t>
            </a:r>
            <a:r>
              <a:rPr lang="da-DK" sz="700" i="1" dirty="0" err="1">
                <a:solidFill>
                  <a:prstClr val="white">
                    <a:lumMod val="50000"/>
                  </a:prstClr>
                </a:solidFill>
                <a:latin typeface="Calibri"/>
              </a:rPr>
              <a:t>Engl</a:t>
            </a:r>
            <a:r>
              <a:rPr lang="da-DK" sz="700" i="1" dirty="0">
                <a:solidFill>
                  <a:prstClr val="white">
                    <a:lumMod val="50000"/>
                  </a:prstClr>
                </a:solidFill>
                <a:latin typeface="Calibri"/>
              </a:rPr>
              <a:t> J Med</a:t>
            </a:r>
            <a:r>
              <a:rPr lang="da-DK" sz="700" dirty="0">
                <a:solidFill>
                  <a:prstClr val="white">
                    <a:lumMod val="50000"/>
                  </a:prstClr>
                </a:solidFill>
                <a:latin typeface="Calibri"/>
              </a:rPr>
              <a:t>. 2018;379:1926-1936. 3. </a:t>
            </a:r>
            <a:r>
              <a:rPr lang="da-DK" sz="700" dirty="0" err="1">
                <a:solidFill>
                  <a:prstClr val="white">
                    <a:lumMod val="50000"/>
                  </a:prstClr>
                </a:solidFill>
                <a:latin typeface="Calibri"/>
              </a:rPr>
              <a:t>Sledge</a:t>
            </a:r>
            <a:r>
              <a:rPr lang="da-DK" sz="700" dirty="0">
                <a:solidFill>
                  <a:prstClr val="white">
                    <a:lumMod val="50000"/>
                  </a:prstClr>
                </a:solidFill>
                <a:latin typeface="Calibri"/>
              </a:rPr>
              <a:t> GW, et al. </a:t>
            </a:r>
            <a:r>
              <a:rPr lang="da-DK" sz="700" i="1" dirty="0">
                <a:solidFill>
                  <a:prstClr val="white">
                    <a:lumMod val="50000"/>
                  </a:prstClr>
                </a:solidFill>
                <a:latin typeface="Calibri"/>
              </a:rPr>
              <a:t>JAMA </a:t>
            </a:r>
            <a:r>
              <a:rPr lang="da-DK" sz="700" i="1" dirty="0" err="1">
                <a:solidFill>
                  <a:prstClr val="white">
                    <a:lumMod val="50000"/>
                  </a:prstClr>
                </a:solidFill>
                <a:latin typeface="Calibri"/>
              </a:rPr>
              <a:t>Oncol</a:t>
            </a:r>
            <a:r>
              <a:rPr lang="da-DK" sz="700" i="1" dirty="0">
                <a:solidFill>
                  <a:prstClr val="white">
                    <a:lumMod val="50000"/>
                  </a:prstClr>
                </a:solidFill>
                <a:latin typeface="Calibri"/>
              </a:rPr>
              <a:t>.</a:t>
            </a:r>
            <a:r>
              <a:rPr lang="da-DK" sz="700" dirty="0">
                <a:solidFill>
                  <a:prstClr val="white">
                    <a:lumMod val="50000"/>
                  </a:prstClr>
                </a:solidFill>
                <a:latin typeface="Calibri"/>
              </a:rPr>
              <a:t> 2020;6:116-124. 4</a:t>
            </a:r>
            <a:r>
              <a:rPr lang="da-DK" sz="700" dirty="0">
                <a:solidFill>
                  <a:prstClr val="white">
                    <a:lumMod val="50000"/>
                  </a:prstClr>
                </a:solidFill>
                <a:latin typeface="Arial" panose="020B0604020202020204"/>
              </a:rPr>
              <a:t>. </a:t>
            </a:r>
            <a:r>
              <a:rPr lang="da-DK" sz="700" dirty="0" err="1">
                <a:solidFill>
                  <a:prstClr val="white">
                    <a:lumMod val="50000"/>
                  </a:prstClr>
                </a:solidFill>
                <a:latin typeface="Arial" panose="020B0604020202020204"/>
              </a:rPr>
              <a:t>Hortobagyi</a:t>
            </a:r>
            <a:r>
              <a:rPr lang="da-DK" sz="700" dirty="0">
                <a:solidFill>
                  <a:prstClr val="white">
                    <a:lumMod val="50000"/>
                  </a:prstClr>
                </a:solidFill>
                <a:latin typeface="Arial" panose="020B0604020202020204"/>
              </a:rPr>
              <a:t> GN, et al. </a:t>
            </a:r>
            <a:r>
              <a:rPr lang="da-DK" sz="700" i="1" dirty="0">
                <a:solidFill>
                  <a:prstClr val="white">
                    <a:lumMod val="50000"/>
                  </a:prstClr>
                </a:solidFill>
                <a:latin typeface="Arial" panose="020B0604020202020204"/>
              </a:rPr>
              <a:t>N </a:t>
            </a:r>
            <a:r>
              <a:rPr lang="da-DK" sz="700" i="1" dirty="0" err="1">
                <a:solidFill>
                  <a:prstClr val="white">
                    <a:lumMod val="50000"/>
                  </a:prstClr>
                </a:solidFill>
                <a:latin typeface="Arial" panose="020B0604020202020204"/>
              </a:rPr>
              <a:t>Engl</a:t>
            </a:r>
            <a:r>
              <a:rPr lang="da-DK" sz="700" i="1" dirty="0">
                <a:solidFill>
                  <a:prstClr val="white">
                    <a:lumMod val="50000"/>
                  </a:prstClr>
                </a:solidFill>
                <a:latin typeface="Arial" panose="020B0604020202020204"/>
              </a:rPr>
              <a:t> J Med</a:t>
            </a:r>
            <a:r>
              <a:rPr lang="da-DK" sz="700" dirty="0">
                <a:solidFill>
                  <a:prstClr val="white">
                    <a:lumMod val="50000"/>
                  </a:prstClr>
                </a:solidFill>
                <a:latin typeface="Arial" panose="020B0604020202020204"/>
              </a:rPr>
              <a:t>. 2022;386:942-950. 5. </a:t>
            </a:r>
            <a:r>
              <a:rPr lang="da-DK" sz="700" dirty="0" err="1">
                <a:solidFill>
                  <a:prstClr val="white">
                    <a:lumMod val="50000"/>
                  </a:prstClr>
                </a:solidFill>
                <a:latin typeface="Arial" panose="020B0604020202020204"/>
              </a:rPr>
              <a:t>Hortobagyi</a:t>
            </a:r>
            <a:r>
              <a:rPr lang="da-DK" sz="700" dirty="0">
                <a:solidFill>
                  <a:prstClr val="white">
                    <a:lumMod val="50000"/>
                  </a:prstClr>
                </a:solidFill>
                <a:latin typeface="Arial" panose="020B0604020202020204"/>
              </a:rPr>
              <a:t> GN, et al. ESMO 2021. Oral LBA17_PR. 6. Im SA, et al. </a:t>
            </a:r>
            <a:r>
              <a:rPr lang="da-DK" sz="700" i="1" dirty="0">
                <a:solidFill>
                  <a:prstClr val="white">
                    <a:lumMod val="50000"/>
                  </a:prstClr>
                </a:solidFill>
                <a:latin typeface="Arial" panose="020B0604020202020204"/>
              </a:rPr>
              <a:t>N </a:t>
            </a:r>
            <a:r>
              <a:rPr lang="da-DK" sz="700" i="1" dirty="0" err="1">
                <a:solidFill>
                  <a:prstClr val="white">
                    <a:lumMod val="50000"/>
                  </a:prstClr>
                </a:solidFill>
                <a:latin typeface="Arial" panose="020B0604020202020204"/>
              </a:rPr>
              <a:t>Engl</a:t>
            </a:r>
            <a:r>
              <a:rPr lang="da-DK" sz="700" i="1" dirty="0">
                <a:solidFill>
                  <a:prstClr val="white">
                    <a:lumMod val="50000"/>
                  </a:prstClr>
                </a:solidFill>
                <a:latin typeface="Arial" panose="020B0604020202020204"/>
              </a:rPr>
              <a:t> J Med</a:t>
            </a:r>
            <a:r>
              <a:rPr lang="da-DK" sz="700" dirty="0">
                <a:solidFill>
                  <a:prstClr val="white">
                    <a:lumMod val="50000"/>
                  </a:prstClr>
                </a:solidFill>
                <a:latin typeface="Arial" panose="020B0604020202020204"/>
              </a:rPr>
              <a:t>. 2019;381:307-316. 7. </a:t>
            </a:r>
            <a:r>
              <a:rPr lang="da-DK" sz="700" dirty="0" err="1">
                <a:solidFill>
                  <a:prstClr val="white">
                    <a:lumMod val="50000"/>
                  </a:prstClr>
                </a:solidFill>
                <a:latin typeface="Arial" panose="020B0604020202020204"/>
              </a:rPr>
              <a:t>Slamon</a:t>
            </a:r>
            <a:r>
              <a:rPr lang="da-DK" sz="700" dirty="0">
                <a:solidFill>
                  <a:prstClr val="white">
                    <a:lumMod val="50000"/>
                  </a:prstClr>
                </a:solidFill>
                <a:latin typeface="Arial" panose="020B0604020202020204"/>
              </a:rPr>
              <a:t> DJ, et al. </a:t>
            </a:r>
            <a:r>
              <a:rPr lang="da-DK" sz="700" i="1" dirty="0">
                <a:solidFill>
                  <a:prstClr val="white">
                    <a:lumMod val="50000"/>
                  </a:prstClr>
                </a:solidFill>
                <a:latin typeface="Arial" panose="020B0604020202020204"/>
              </a:rPr>
              <a:t>N </a:t>
            </a:r>
            <a:r>
              <a:rPr lang="da-DK" sz="700" i="1" dirty="0" err="1">
                <a:solidFill>
                  <a:prstClr val="white">
                    <a:lumMod val="50000"/>
                  </a:prstClr>
                </a:solidFill>
                <a:latin typeface="Arial" panose="020B0604020202020204"/>
              </a:rPr>
              <a:t>Engl</a:t>
            </a:r>
            <a:r>
              <a:rPr lang="da-DK" sz="700" i="1" dirty="0">
                <a:solidFill>
                  <a:prstClr val="white">
                    <a:lumMod val="50000"/>
                  </a:prstClr>
                </a:solidFill>
                <a:latin typeface="Arial" panose="020B0604020202020204"/>
              </a:rPr>
              <a:t> J Med</a:t>
            </a:r>
            <a:r>
              <a:rPr lang="da-DK" sz="700" dirty="0">
                <a:solidFill>
                  <a:prstClr val="white">
                    <a:lumMod val="50000"/>
                  </a:prstClr>
                </a:solidFill>
                <a:latin typeface="Arial" panose="020B0604020202020204"/>
              </a:rPr>
              <a:t>. 2020;382:514-524.  </a:t>
            </a:r>
          </a:p>
        </p:txBody>
      </p:sp>
      <p:sp>
        <p:nvSpPr>
          <p:cNvPr id="48" name="TextBox 47">
            <a:extLst>
              <a:ext uri="{FF2B5EF4-FFF2-40B4-BE49-F238E27FC236}">
                <a16:creationId xmlns:a16="http://schemas.microsoft.com/office/drawing/2014/main" id="{A2684AE1-10FB-48B0-809E-1DBB31AD558D}"/>
              </a:ext>
            </a:extLst>
          </p:cNvPr>
          <p:cNvSpPr txBox="1"/>
          <p:nvPr/>
        </p:nvSpPr>
        <p:spPr>
          <a:xfrm rot="16200000">
            <a:off x="-163569" y="2153251"/>
            <a:ext cx="916923" cy="338554"/>
          </a:xfrm>
          <a:prstGeom prst="rect">
            <a:avLst/>
          </a:prstGeom>
          <a:noFill/>
        </p:spPr>
        <p:txBody>
          <a:bodyPr wrap="square" rtlCol="0">
            <a:spAutoFit/>
          </a:bodyPr>
          <a:lstStyle/>
          <a:p>
            <a:pPr algn="ctr" defTabSz="914377">
              <a:defRPr/>
            </a:pPr>
            <a:r>
              <a:rPr lang="en-US" sz="1600" b="1" dirty="0">
                <a:solidFill>
                  <a:srgbClr val="7800A2"/>
                </a:solidFill>
                <a:latin typeface="Arial" panose="020B0604020202020204"/>
              </a:rPr>
              <a:t>PAL</a:t>
            </a:r>
          </a:p>
        </p:txBody>
      </p:sp>
      <p:sp>
        <p:nvSpPr>
          <p:cNvPr id="49" name="TextBox 48">
            <a:extLst>
              <a:ext uri="{FF2B5EF4-FFF2-40B4-BE49-F238E27FC236}">
                <a16:creationId xmlns:a16="http://schemas.microsoft.com/office/drawing/2014/main" id="{56BB9A49-4786-D1ED-0446-5EC7F00A8EC0}"/>
              </a:ext>
            </a:extLst>
          </p:cNvPr>
          <p:cNvSpPr txBox="1"/>
          <p:nvPr/>
        </p:nvSpPr>
        <p:spPr>
          <a:xfrm rot="16200000">
            <a:off x="-164153" y="3070168"/>
            <a:ext cx="916917" cy="338554"/>
          </a:xfrm>
          <a:prstGeom prst="rect">
            <a:avLst/>
          </a:prstGeom>
          <a:noFill/>
        </p:spPr>
        <p:txBody>
          <a:bodyPr wrap="square" rtlCol="0">
            <a:spAutoFit/>
          </a:bodyPr>
          <a:lstStyle/>
          <a:p>
            <a:pPr algn="ctr" defTabSz="914377">
              <a:defRPr/>
            </a:pPr>
            <a:r>
              <a:rPr lang="en-US" sz="1600" b="1" dirty="0">
                <a:solidFill>
                  <a:srgbClr val="8A0045"/>
                </a:solidFill>
                <a:latin typeface="Arial" panose="020B0604020202020204"/>
              </a:rPr>
              <a:t>ABE</a:t>
            </a:r>
          </a:p>
        </p:txBody>
      </p:sp>
      <p:sp>
        <p:nvSpPr>
          <p:cNvPr id="50" name="TextBox 49">
            <a:extLst>
              <a:ext uri="{FF2B5EF4-FFF2-40B4-BE49-F238E27FC236}">
                <a16:creationId xmlns:a16="http://schemas.microsoft.com/office/drawing/2014/main" id="{BD2324FA-B971-EF41-6CFC-8E5242CAFCD2}"/>
              </a:ext>
            </a:extLst>
          </p:cNvPr>
          <p:cNvSpPr txBox="1"/>
          <p:nvPr/>
        </p:nvSpPr>
        <p:spPr>
          <a:xfrm rot="16200000">
            <a:off x="-562158" y="4415316"/>
            <a:ext cx="1733076" cy="338554"/>
          </a:xfrm>
          <a:prstGeom prst="rect">
            <a:avLst/>
          </a:prstGeom>
          <a:noFill/>
        </p:spPr>
        <p:txBody>
          <a:bodyPr wrap="square" rtlCol="0">
            <a:spAutoFit/>
          </a:bodyPr>
          <a:lstStyle/>
          <a:p>
            <a:pPr algn="ctr" defTabSz="914377">
              <a:defRPr/>
            </a:pPr>
            <a:r>
              <a:rPr lang="en-US" sz="1600" b="1" dirty="0">
                <a:solidFill>
                  <a:srgbClr val="1B91B1"/>
                </a:solidFill>
                <a:latin typeface="Arial" panose="020B0604020202020204"/>
              </a:rPr>
              <a:t>RIBO</a:t>
            </a:r>
          </a:p>
        </p:txBody>
      </p:sp>
      <p:cxnSp>
        <p:nvCxnSpPr>
          <p:cNvPr id="51" name="Straight Connector 50">
            <a:extLst>
              <a:ext uri="{FF2B5EF4-FFF2-40B4-BE49-F238E27FC236}">
                <a16:creationId xmlns:a16="http://schemas.microsoft.com/office/drawing/2014/main" id="{C926FD30-CEFD-FFC1-50E5-A3015AC11657}"/>
              </a:ext>
            </a:extLst>
          </p:cNvPr>
          <p:cNvCxnSpPr>
            <a:cxnSpLocks/>
          </p:cNvCxnSpPr>
          <p:nvPr/>
        </p:nvCxnSpPr>
        <p:spPr>
          <a:xfrm>
            <a:off x="6957380" y="2116341"/>
            <a:ext cx="1629315" cy="0"/>
          </a:xfrm>
          <a:prstGeom prst="line">
            <a:avLst/>
          </a:prstGeom>
          <a:ln w="28575">
            <a:solidFill>
              <a:srgbClr val="7800A2"/>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C0F3AF24-5586-3910-D96E-7B9697D4D91B}"/>
              </a:ext>
            </a:extLst>
          </p:cNvPr>
          <p:cNvSpPr/>
          <p:nvPr/>
        </p:nvSpPr>
        <p:spPr>
          <a:xfrm>
            <a:off x="7679706" y="2048396"/>
            <a:ext cx="152357" cy="105203"/>
          </a:xfrm>
          <a:prstGeom prst="rect">
            <a:avLst/>
          </a:prstGeom>
          <a:solidFill>
            <a:srgbClr val="7800A2"/>
          </a:solidFill>
          <a:ln w="28575">
            <a:solidFill>
              <a:srgbClr val="7800A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endParaRPr lang="en-US" sz="2400">
              <a:solidFill>
                <a:prstClr val="white"/>
              </a:solidFill>
              <a:latin typeface="Arial"/>
            </a:endParaRPr>
          </a:p>
        </p:txBody>
      </p:sp>
      <p:cxnSp>
        <p:nvCxnSpPr>
          <p:cNvPr id="53" name="Straight Connector 52">
            <a:extLst>
              <a:ext uri="{FF2B5EF4-FFF2-40B4-BE49-F238E27FC236}">
                <a16:creationId xmlns:a16="http://schemas.microsoft.com/office/drawing/2014/main" id="{C77F139E-79CA-E1AC-E9BD-DA65C96CF6F9}"/>
              </a:ext>
            </a:extLst>
          </p:cNvPr>
          <p:cNvCxnSpPr>
            <a:cxnSpLocks/>
          </p:cNvCxnSpPr>
          <p:nvPr/>
        </p:nvCxnSpPr>
        <p:spPr>
          <a:xfrm>
            <a:off x="6939927" y="2042348"/>
            <a:ext cx="0" cy="156601"/>
          </a:xfrm>
          <a:prstGeom prst="line">
            <a:avLst/>
          </a:prstGeom>
          <a:ln w="28575">
            <a:solidFill>
              <a:srgbClr val="7800A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0E6FB78-B6A4-B821-80D7-B3CD9B691CF2}"/>
              </a:ext>
            </a:extLst>
          </p:cNvPr>
          <p:cNvCxnSpPr>
            <a:cxnSpLocks/>
          </p:cNvCxnSpPr>
          <p:nvPr/>
        </p:nvCxnSpPr>
        <p:spPr>
          <a:xfrm>
            <a:off x="8588456" y="2042348"/>
            <a:ext cx="0" cy="156601"/>
          </a:xfrm>
          <a:prstGeom prst="line">
            <a:avLst/>
          </a:prstGeom>
          <a:ln w="28575">
            <a:solidFill>
              <a:srgbClr val="7800A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2ED2FDC4-E717-52DC-D705-960062EF4F50}"/>
              </a:ext>
            </a:extLst>
          </p:cNvPr>
          <p:cNvSpPr/>
          <p:nvPr/>
        </p:nvSpPr>
        <p:spPr>
          <a:xfrm>
            <a:off x="6909527" y="3480221"/>
            <a:ext cx="154483" cy="1419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endParaRPr>
          </a:p>
        </p:txBody>
      </p:sp>
      <p:cxnSp>
        <p:nvCxnSpPr>
          <p:cNvPr id="56" name="Straight Connector 55">
            <a:extLst>
              <a:ext uri="{FF2B5EF4-FFF2-40B4-BE49-F238E27FC236}">
                <a16:creationId xmlns:a16="http://schemas.microsoft.com/office/drawing/2014/main" id="{8C886469-3943-2ED6-CA10-3210B445F558}"/>
              </a:ext>
            </a:extLst>
          </p:cNvPr>
          <p:cNvCxnSpPr>
            <a:cxnSpLocks/>
          </p:cNvCxnSpPr>
          <p:nvPr/>
        </p:nvCxnSpPr>
        <p:spPr>
          <a:xfrm>
            <a:off x="6278587" y="3530600"/>
            <a:ext cx="1747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72E885-CD4E-E23A-EB62-E04A32424B97}"/>
              </a:ext>
            </a:extLst>
          </p:cNvPr>
          <p:cNvCxnSpPr/>
          <p:nvPr/>
        </p:nvCxnSpPr>
        <p:spPr>
          <a:xfrm>
            <a:off x="6299200" y="3449153"/>
            <a:ext cx="0" cy="15660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D72BF96-88F9-96B1-D207-4BAFA2E61690}"/>
              </a:ext>
            </a:extLst>
          </p:cNvPr>
          <p:cNvCxnSpPr>
            <a:cxnSpLocks/>
          </p:cNvCxnSpPr>
          <p:nvPr/>
        </p:nvCxnSpPr>
        <p:spPr>
          <a:xfrm>
            <a:off x="8026400" y="3459229"/>
            <a:ext cx="0" cy="15660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48CFCE0-B121-856F-C249-52FF0966E213}"/>
              </a:ext>
            </a:extLst>
          </p:cNvPr>
          <p:cNvSpPr txBox="1"/>
          <p:nvPr/>
        </p:nvSpPr>
        <p:spPr>
          <a:xfrm>
            <a:off x="363206" y="5688475"/>
            <a:ext cx="4351714" cy="461665"/>
          </a:xfrm>
          <a:prstGeom prst="rect">
            <a:avLst/>
          </a:prstGeom>
          <a:noFill/>
          <a:ln>
            <a:solidFill>
              <a:schemeClr val="tx1"/>
            </a:solidFill>
          </a:ln>
        </p:spPr>
        <p:txBody>
          <a:bodyPr wrap="square" rtlCol="0">
            <a:spAutoFit/>
          </a:bodyPr>
          <a:lstStyle/>
          <a:p>
            <a:r>
              <a:rPr lang="en-US" sz="2400" b="1" dirty="0"/>
              <a:t>PARSIFAL-LONG: </a:t>
            </a:r>
            <a:r>
              <a:rPr lang="en-US" sz="2400" b="1" dirty="0" err="1"/>
              <a:t>mOS</a:t>
            </a:r>
            <a:r>
              <a:rPr lang="en-US" sz="2400" b="1" dirty="0"/>
              <a:t> 65 months</a:t>
            </a:r>
          </a:p>
        </p:txBody>
      </p:sp>
    </p:spTree>
    <p:extLst>
      <p:ext uri="{BB962C8B-B14F-4D97-AF65-F5344CB8AC3E}">
        <p14:creationId xmlns:p14="http://schemas.microsoft.com/office/powerpoint/2010/main" val="93581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28980-EF80-1A27-CE53-84BFC04DA40A}"/>
              </a:ext>
            </a:extLst>
          </p:cNvPr>
          <p:cNvSpPr>
            <a:spLocks noGrp="1"/>
          </p:cNvSpPr>
          <p:nvPr>
            <p:ph type="title"/>
          </p:nvPr>
        </p:nvSpPr>
        <p:spPr>
          <a:xfrm>
            <a:off x="508000" y="55312"/>
            <a:ext cx="11323781" cy="949648"/>
          </a:xfrm>
        </p:spPr>
        <p:txBody>
          <a:bodyPr/>
          <a:lstStyle/>
          <a:p>
            <a:pPr defTabSz="609555">
              <a:defRPr/>
            </a:pPr>
            <a:r>
              <a:rPr lang="en-US" sz="2400" b="1" dirty="0">
                <a:solidFill>
                  <a:srgbClr val="000000"/>
                </a:solidFill>
              </a:rPr>
              <a:t>Emerging HR+/HER2- (Including HER2-Low) </a:t>
            </a:r>
            <a:r>
              <a:rPr lang="en-US" sz="2400" b="1" dirty="0" err="1">
                <a:solidFill>
                  <a:srgbClr val="000000"/>
                </a:solidFill>
              </a:rPr>
              <a:t>mBC</a:t>
            </a:r>
            <a:r>
              <a:rPr lang="en-US" sz="2400" b="1" dirty="0">
                <a:solidFill>
                  <a:srgbClr val="000000"/>
                </a:solidFill>
              </a:rPr>
              <a:t> Treatment Landscape</a:t>
            </a:r>
          </a:p>
        </p:txBody>
      </p:sp>
      <p:grpSp>
        <p:nvGrpSpPr>
          <p:cNvPr id="65" name="Group 64">
            <a:extLst>
              <a:ext uri="{FF2B5EF4-FFF2-40B4-BE49-F238E27FC236}">
                <a16:creationId xmlns:a16="http://schemas.microsoft.com/office/drawing/2014/main" id="{E542CFD9-BFC2-8F89-9B5F-A81D44AD7BFF}"/>
              </a:ext>
            </a:extLst>
          </p:cNvPr>
          <p:cNvGrpSpPr/>
          <p:nvPr/>
        </p:nvGrpSpPr>
        <p:grpSpPr>
          <a:xfrm>
            <a:off x="1866916" y="1223382"/>
            <a:ext cx="9848928" cy="431556"/>
            <a:chOff x="3637331" y="1183647"/>
            <a:chExt cx="7363604" cy="386684"/>
          </a:xfrm>
          <a:solidFill>
            <a:srgbClr val="8795A0"/>
          </a:solidFill>
        </p:grpSpPr>
        <p:sp>
          <p:nvSpPr>
            <p:cNvPr id="66" name="Chevron 14">
              <a:extLst>
                <a:ext uri="{FF2B5EF4-FFF2-40B4-BE49-F238E27FC236}">
                  <a16:creationId xmlns:a16="http://schemas.microsoft.com/office/drawing/2014/main" id="{C0EF3058-9AFE-94CD-21A4-EB2BE45C501A}"/>
                </a:ext>
              </a:extLst>
            </p:cNvPr>
            <p:cNvSpPr/>
            <p:nvPr/>
          </p:nvSpPr>
          <p:spPr bwMode="auto">
            <a:xfrm>
              <a:off x="3637331" y="1183647"/>
              <a:ext cx="1918213" cy="386684"/>
            </a:xfrm>
            <a:prstGeom prst="chevron">
              <a:avLst>
                <a:gd name="adj" fmla="val 50000"/>
              </a:avLst>
            </a:prstGeom>
            <a:grp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defTabSz="913193">
                <a:defRPr/>
              </a:pPr>
              <a:r>
                <a:rPr lang="en-AU" b="1" kern="0">
                  <a:solidFill>
                    <a:prstClr val="white"/>
                  </a:solidFill>
                  <a:latin typeface="Arial"/>
                  <a:ea typeface="ＭＳ Ｐゴシック" charset="0"/>
                  <a:cs typeface="Arial" charset="0"/>
                </a:rPr>
                <a:t>1L</a:t>
              </a:r>
            </a:p>
          </p:txBody>
        </p:sp>
        <p:sp>
          <p:nvSpPr>
            <p:cNvPr id="67" name="Chevron 14">
              <a:extLst>
                <a:ext uri="{FF2B5EF4-FFF2-40B4-BE49-F238E27FC236}">
                  <a16:creationId xmlns:a16="http://schemas.microsoft.com/office/drawing/2014/main" id="{7770B34A-382B-696D-B04A-EC30A55B75CA}"/>
                </a:ext>
              </a:extLst>
            </p:cNvPr>
            <p:cNvSpPr/>
            <p:nvPr/>
          </p:nvSpPr>
          <p:spPr bwMode="auto">
            <a:xfrm>
              <a:off x="5452461" y="1183647"/>
              <a:ext cx="1918213" cy="386684"/>
            </a:xfrm>
            <a:prstGeom prst="chevron">
              <a:avLst>
                <a:gd name="adj" fmla="val 50000"/>
              </a:avLst>
            </a:prstGeom>
            <a:grp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defTabSz="913193">
                <a:defRPr/>
              </a:pPr>
              <a:r>
                <a:rPr lang="en-AU" b="1" kern="0">
                  <a:solidFill>
                    <a:prstClr val="white"/>
                  </a:solidFill>
                  <a:latin typeface="Arial"/>
                  <a:ea typeface="ＭＳ Ｐゴシック" charset="0"/>
                  <a:cs typeface="Arial" charset="0"/>
                </a:rPr>
                <a:t>2L</a:t>
              </a:r>
            </a:p>
          </p:txBody>
        </p:sp>
        <p:sp>
          <p:nvSpPr>
            <p:cNvPr id="68" name="Chevron 14">
              <a:extLst>
                <a:ext uri="{FF2B5EF4-FFF2-40B4-BE49-F238E27FC236}">
                  <a16:creationId xmlns:a16="http://schemas.microsoft.com/office/drawing/2014/main" id="{69E6439E-DFDB-1438-58FC-48B8A5F26EB2}"/>
                </a:ext>
              </a:extLst>
            </p:cNvPr>
            <p:cNvSpPr/>
            <p:nvPr/>
          </p:nvSpPr>
          <p:spPr bwMode="auto">
            <a:xfrm>
              <a:off x="7267592" y="1183647"/>
              <a:ext cx="1918213" cy="386684"/>
            </a:xfrm>
            <a:prstGeom prst="chevron">
              <a:avLst>
                <a:gd name="adj" fmla="val 50000"/>
              </a:avLst>
            </a:prstGeom>
            <a:grp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defTabSz="913193">
                <a:defRPr/>
              </a:pPr>
              <a:r>
                <a:rPr lang="en-AU" b="1" kern="0">
                  <a:solidFill>
                    <a:prstClr val="white"/>
                  </a:solidFill>
                  <a:latin typeface="Arial"/>
                  <a:ea typeface="ＭＳ Ｐゴシック" charset="0"/>
                  <a:cs typeface="Arial" charset="0"/>
                </a:rPr>
                <a:t>3L</a:t>
              </a:r>
            </a:p>
          </p:txBody>
        </p:sp>
        <p:sp>
          <p:nvSpPr>
            <p:cNvPr id="69" name="Chevron 14">
              <a:extLst>
                <a:ext uri="{FF2B5EF4-FFF2-40B4-BE49-F238E27FC236}">
                  <a16:creationId xmlns:a16="http://schemas.microsoft.com/office/drawing/2014/main" id="{6D859AC1-3F23-09CA-1E09-77CA8751FA15}"/>
                </a:ext>
              </a:extLst>
            </p:cNvPr>
            <p:cNvSpPr/>
            <p:nvPr/>
          </p:nvSpPr>
          <p:spPr bwMode="auto">
            <a:xfrm>
              <a:off x="9082722" y="1183647"/>
              <a:ext cx="1918213" cy="386684"/>
            </a:xfrm>
            <a:prstGeom prst="chevron">
              <a:avLst>
                <a:gd name="adj" fmla="val 50000"/>
              </a:avLst>
            </a:prstGeom>
            <a:grp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defTabSz="913193">
                <a:defRPr/>
              </a:pPr>
              <a:r>
                <a:rPr lang="en-AU" b="1" kern="0">
                  <a:solidFill>
                    <a:prstClr val="white"/>
                  </a:solidFill>
                  <a:latin typeface="Arial"/>
                  <a:ea typeface="ＭＳ Ｐゴシック" charset="0"/>
                  <a:cs typeface="Arial" charset="0"/>
                </a:rPr>
                <a:t>4L+</a:t>
              </a:r>
            </a:p>
          </p:txBody>
        </p:sp>
      </p:grpSp>
      <p:sp>
        <p:nvSpPr>
          <p:cNvPr id="70" name="TextBox 69">
            <a:extLst>
              <a:ext uri="{FF2B5EF4-FFF2-40B4-BE49-F238E27FC236}">
                <a16:creationId xmlns:a16="http://schemas.microsoft.com/office/drawing/2014/main" id="{6E0FDD96-E5AB-EA44-D5A9-A53867EF9458}"/>
              </a:ext>
            </a:extLst>
          </p:cNvPr>
          <p:cNvSpPr txBox="1"/>
          <p:nvPr/>
        </p:nvSpPr>
        <p:spPr>
          <a:xfrm>
            <a:off x="254001" y="4293108"/>
            <a:ext cx="1612916" cy="791117"/>
          </a:xfrm>
          <a:prstGeom prst="roundRect">
            <a:avLst/>
          </a:prstGeom>
          <a:solidFill>
            <a:srgbClr val="6E1E50"/>
          </a:solidFill>
          <a:ln w="25400" cap="flat" cmpd="sng" algn="ctr">
            <a:noFill/>
            <a:prstDash val="solid"/>
          </a:ln>
          <a:effectLst/>
        </p:spPr>
        <p:txBody>
          <a:bodyPr wrap="square" lIns="91440" tIns="91440" rIns="91440" bIns="91440" anchor="ctr">
            <a:noAutofit/>
          </a:bodyPr>
          <a:lstStyle/>
          <a:p>
            <a:pPr algn="ctr" defTabSz="914377">
              <a:defRPr/>
            </a:pPr>
            <a:r>
              <a:rPr lang="en-US" sz="1400" b="1" kern="0">
                <a:solidFill>
                  <a:prstClr val="white"/>
                </a:solidFill>
                <a:latin typeface="Arial"/>
              </a:rPr>
              <a:t>IHC 0</a:t>
            </a:r>
          </a:p>
        </p:txBody>
      </p:sp>
      <p:cxnSp>
        <p:nvCxnSpPr>
          <p:cNvPr id="71" name="Straight Arrow Connector 70">
            <a:extLst>
              <a:ext uri="{FF2B5EF4-FFF2-40B4-BE49-F238E27FC236}">
                <a16:creationId xmlns:a16="http://schemas.microsoft.com/office/drawing/2014/main" id="{854AFEB0-B32F-47A7-3A84-3A3E2E11D316}"/>
              </a:ext>
            </a:extLst>
          </p:cNvPr>
          <p:cNvCxnSpPr>
            <a:cxnSpLocks/>
          </p:cNvCxnSpPr>
          <p:nvPr/>
        </p:nvCxnSpPr>
        <p:spPr bwMode="auto">
          <a:xfrm>
            <a:off x="8909877" y="4657551"/>
            <a:ext cx="534127" cy="0"/>
          </a:xfrm>
          <a:prstGeom prst="straightConnector1">
            <a:avLst/>
          </a:prstGeom>
          <a:noFill/>
          <a:ln w="12700" cap="flat" cmpd="sng" algn="ctr">
            <a:solidFill>
              <a:srgbClr val="000000"/>
            </a:solidFill>
            <a:prstDash val="solid"/>
            <a:tailEnd type="triangle" w="sm" len="sm"/>
          </a:ln>
          <a:effectLst/>
        </p:spPr>
      </p:cxnSp>
      <p:cxnSp>
        <p:nvCxnSpPr>
          <p:cNvPr id="72" name="Straight Arrow Connector 71">
            <a:extLst>
              <a:ext uri="{FF2B5EF4-FFF2-40B4-BE49-F238E27FC236}">
                <a16:creationId xmlns:a16="http://schemas.microsoft.com/office/drawing/2014/main" id="{73FFD29C-7CD1-3C3C-AC33-BAD52B6E3610}"/>
              </a:ext>
            </a:extLst>
          </p:cNvPr>
          <p:cNvCxnSpPr>
            <a:cxnSpLocks/>
          </p:cNvCxnSpPr>
          <p:nvPr/>
        </p:nvCxnSpPr>
        <p:spPr bwMode="auto">
          <a:xfrm>
            <a:off x="6449447" y="4657551"/>
            <a:ext cx="534127" cy="0"/>
          </a:xfrm>
          <a:prstGeom prst="straightConnector1">
            <a:avLst/>
          </a:prstGeom>
          <a:noFill/>
          <a:ln w="12700" cap="flat" cmpd="sng" algn="ctr">
            <a:solidFill>
              <a:srgbClr val="000000"/>
            </a:solidFill>
            <a:prstDash val="solid"/>
            <a:tailEnd type="triangle" w="sm" len="sm"/>
          </a:ln>
          <a:effectLst/>
        </p:spPr>
      </p:cxnSp>
      <p:cxnSp>
        <p:nvCxnSpPr>
          <p:cNvPr id="73" name="Straight Arrow Connector 72">
            <a:extLst>
              <a:ext uri="{FF2B5EF4-FFF2-40B4-BE49-F238E27FC236}">
                <a16:creationId xmlns:a16="http://schemas.microsoft.com/office/drawing/2014/main" id="{F930319E-5D41-0C63-C8A5-7AF80E9005BC}"/>
              </a:ext>
            </a:extLst>
          </p:cNvPr>
          <p:cNvCxnSpPr>
            <a:cxnSpLocks/>
          </p:cNvCxnSpPr>
          <p:nvPr/>
        </p:nvCxnSpPr>
        <p:spPr bwMode="auto">
          <a:xfrm>
            <a:off x="3966522" y="4657551"/>
            <a:ext cx="534127" cy="0"/>
          </a:xfrm>
          <a:prstGeom prst="straightConnector1">
            <a:avLst/>
          </a:prstGeom>
          <a:noFill/>
          <a:ln w="12700" cap="flat" cmpd="sng" algn="ctr">
            <a:solidFill>
              <a:srgbClr val="000000"/>
            </a:solidFill>
            <a:prstDash val="solid"/>
            <a:tailEnd type="triangle" w="sm" len="sm"/>
          </a:ln>
          <a:effectLst/>
        </p:spPr>
      </p:cxnSp>
      <p:grpSp>
        <p:nvGrpSpPr>
          <p:cNvPr id="74" name="Group 73">
            <a:extLst>
              <a:ext uri="{FF2B5EF4-FFF2-40B4-BE49-F238E27FC236}">
                <a16:creationId xmlns:a16="http://schemas.microsoft.com/office/drawing/2014/main" id="{58FAD766-A640-740F-1956-A85744DB6644}"/>
              </a:ext>
            </a:extLst>
          </p:cNvPr>
          <p:cNvGrpSpPr/>
          <p:nvPr/>
        </p:nvGrpSpPr>
        <p:grpSpPr>
          <a:xfrm>
            <a:off x="2082664" y="3994869"/>
            <a:ext cx="1883856" cy="1325367"/>
            <a:chOff x="2318675" y="4244249"/>
            <a:chExt cx="1752384" cy="1325366"/>
          </a:xfrm>
        </p:grpSpPr>
        <p:sp>
          <p:nvSpPr>
            <p:cNvPr id="75" name="Rounded Rectangle 114">
              <a:extLst>
                <a:ext uri="{FF2B5EF4-FFF2-40B4-BE49-F238E27FC236}">
                  <a16:creationId xmlns:a16="http://schemas.microsoft.com/office/drawing/2014/main" id="{E7542A12-A12A-5FA6-E883-3133B6CF4C86}"/>
                </a:ext>
              </a:extLst>
            </p:cNvPr>
            <p:cNvSpPr/>
            <p:nvPr/>
          </p:nvSpPr>
          <p:spPr>
            <a:xfrm>
              <a:off x="2318675" y="4244249"/>
              <a:ext cx="1752384" cy="1325366"/>
            </a:xfrm>
            <a:prstGeom prst="roundRect">
              <a:avLst>
                <a:gd name="adj" fmla="val 4006"/>
              </a:avLst>
            </a:prstGeom>
            <a:solidFill>
              <a:srgbClr val="56639D">
                <a:alpha val="50000"/>
              </a:srgbClr>
            </a:solidFill>
            <a:ln w="19050" cap="flat" cmpd="sng" algn="ctr">
              <a:noFill/>
              <a:prstDash val="solid"/>
            </a:ln>
            <a:effectLst/>
          </p:spPr>
          <p:txBody>
            <a:bodyPr rtlCol="0" anchor="ctr">
              <a:normAutofit/>
            </a:bodyPr>
            <a:lstStyle/>
            <a:p>
              <a:pPr algn="ctr" defTabSz="914377">
                <a:spcAft>
                  <a:spcPts val="600"/>
                </a:spcAft>
                <a:defRPr/>
              </a:pPr>
              <a:endParaRPr lang="en-GB" sz="1200" kern="0">
                <a:solidFill>
                  <a:srgbClr val="FFFFFF"/>
                </a:solidFill>
                <a:latin typeface="Arial"/>
                <a:cs typeface="Calibri" panose="020F0502020204030204" pitchFamily="34" charset="0"/>
              </a:endParaRPr>
            </a:p>
          </p:txBody>
        </p:sp>
        <p:grpSp>
          <p:nvGrpSpPr>
            <p:cNvPr id="76" name="Group 75">
              <a:extLst>
                <a:ext uri="{FF2B5EF4-FFF2-40B4-BE49-F238E27FC236}">
                  <a16:creationId xmlns:a16="http://schemas.microsoft.com/office/drawing/2014/main" id="{DEC54789-C26B-292A-2DCA-4EA864A08DE4}"/>
                </a:ext>
              </a:extLst>
            </p:cNvPr>
            <p:cNvGrpSpPr/>
            <p:nvPr/>
          </p:nvGrpSpPr>
          <p:grpSpPr>
            <a:xfrm>
              <a:off x="2484479" y="4334206"/>
              <a:ext cx="1420777" cy="1158471"/>
              <a:chOff x="3417582" y="2177576"/>
              <a:chExt cx="1216152" cy="1358735"/>
            </a:xfrm>
            <a:solidFill>
              <a:srgbClr val="8795A0"/>
            </a:solidFill>
          </p:grpSpPr>
          <p:sp>
            <p:nvSpPr>
              <p:cNvPr id="77" name="Rectangle: Rounded Corners 119">
                <a:extLst>
                  <a:ext uri="{FF2B5EF4-FFF2-40B4-BE49-F238E27FC236}">
                    <a16:creationId xmlns:a16="http://schemas.microsoft.com/office/drawing/2014/main" id="{02709683-3558-206D-901D-E868475AEEB7}"/>
                  </a:ext>
                </a:extLst>
              </p:cNvPr>
              <p:cNvSpPr/>
              <p:nvPr/>
            </p:nvSpPr>
            <p:spPr>
              <a:xfrm>
                <a:off x="3417582" y="2177576"/>
                <a:ext cx="1216152" cy="1041108"/>
              </a:xfrm>
              <a:prstGeom prst="roundRect">
                <a:avLst>
                  <a:gd name="adj" fmla="val 6344"/>
                </a:avLst>
              </a:prstGeom>
              <a:grp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r>
                  <a:rPr lang="en-US" sz="1200" kern="0">
                    <a:solidFill>
                      <a:prstClr val="white"/>
                    </a:solidFill>
                    <a:latin typeface="Arial"/>
                  </a:rPr>
                  <a:t>ET regimen</a:t>
                </a:r>
              </a:p>
            </p:txBody>
          </p:sp>
          <p:sp>
            <p:nvSpPr>
              <p:cNvPr id="78" name="Rectangle: Rounded Corners 121">
                <a:extLst>
                  <a:ext uri="{FF2B5EF4-FFF2-40B4-BE49-F238E27FC236}">
                    <a16:creationId xmlns:a16="http://schemas.microsoft.com/office/drawing/2014/main" id="{EDD4860B-0A3B-4FCB-3201-A594A2788A61}"/>
                  </a:ext>
                </a:extLst>
              </p:cNvPr>
              <p:cNvSpPr/>
              <p:nvPr/>
            </p:nvSpPr>
            <p:spPr>
              <a:xfrm>
                <a:off x="3417582" y="3236330"/>
                <a:ext cx="1216152" cy="299981"/>
              </a:xfrm>
              <a:prstGeom prst="roundRect">
                <a:avLst>
                  <a:gd name="adj" fmla="val 18287"/>
                </a:avLst>
              </a:prstGeom>
              <a:grp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r>
                  <a:rPr lang="en-US" sz="1200" kern="0">
                    <a:solidFill>
                      <a:prstClr val="white"/>
                    </a:solidFill>
                    <a:latin typeface="Arial"/>
                  </a:rPr>
                  <a:t>Chemotherapy</a:t>
                </a:r>
              </a:p>
            </p:txBody>
          </p:sp>
        </p:grpSp>
      </p:grpSp>
      <p:grpSp>
        <p:nvGrpSpPr>
          <p:cNvPr id="79" name="Group 78">
            <a:extLst>
              <a:ext uri="{FF2B5EF4-FFF2-40B4-BE49-F238E27FC236}">
                <a16:creationId xmlns:a16="http://schemas.microsoft.com/office/drawing/2014/main" id="{EF210DEB-9430-4594-4A42-C7BAFF70AEBA}"/>
              </a:ext>
            </a:extLst>
          </p:cNvPr>
          <p:cNvGrpSpPr/>
          <p:nvPr/>
        </p:nvGrpSpPr>
        <p:grpSpPr>
          <a:xfrm>
            <a:off x="4537164" y="3994869"/>
            <a:ext cx="1883856" cy="1325367"/>
            <a:chOff x="4773175" y="4244249"/>
            <a:chExt cx="1752384" cy="1325366"/>
          </a:xfrm>
        </p:grpSpPr>
        <p:sp>
          <p:nvSpPr>
            <p:cNvPr id="80" name="Rounded Rectangle 114">
              <a:extLst>
                <a:ext uri="{FF2B5EF4-FFF2-40B4-BE49-F238E27FC236}">
                  <a16:creationId xmlns:a16="http://schemas.microsoft.com/office/drawing/2014/main" id="{E5D3D712-24E6-6413-ECEE-D9F2F64982FF}"/>
                </a:ext>
              </a:extLst>
            </p:cNvPr>
            <p:cNvSpPr/>
            <p:nvPr/>
          </p:nvSpPr>
          <p:spPr>
            <a:xfrm>
              <a:off x="4773175" y="4244249"/>
              <a:ext cx="1752384" cy="1325366"/>
            </a:xfrm>
            <a:prstGeom prst="roundRect">
              <a:avLst>
                <a:gd name="adj" fmla="val 4006"/>
              </a:avLst>
            </a:prstGeom>
            <a:solidFill>
              <a:srgbClr val="FFFFFF">
                <a:lumMod val="75000"/>
                <a:alpha val="50000"/>
              </a:srgbClr>
            </a:solidFill>
            <a:ln w="19050" cap="flat" cmpd="sng" algn="ctr">
              <a:noFill/>
              <a:prstDash val="solid"/>
            </a:ln>
            <a:effectLst/>
          </p:spPr>
          <p:txBody>
            <a:bodyPr rtlCol="0" anchor="ctr">
              <a:normAutofit/>
            </a:bodyPr>
            <a:lstStyle/>
            <a:p>
              <a:pPr algn="ctr" defTabSz="914377">
                <a:spcAft>
                  <a:spcPts val="600"/>
                </a:spcAft>
                <a:defRPr/>
              </a:pPr>
              <a:endParaRPr lang="en-GB" sz="1200" kern="0">
                <a:solidFill>
                  <a:srgbClr val="FFFFFF"/>
                </a:solidFill>
                <a:latin typeface="Arial"/>
                <a:cs typeface="Calibri" panose="020F0502020204030204" pitchFamily="34" charset="0"/>
              </a:endParaRPr>
            </a:p>
          </p:txBody>
        </p:sp>
        <p:grpSp>
          <p:nvGrpSpPr>
            <p:cNvPr id="81" name="Group 80">
              <a:extLst>
                <a:ext uri="{FF2B5EF4-FFF2-40B4-BE49-F238E27FC236}">
                  <a16:creationId xmlns:a16="http://schemas.microsoft.com/office/drawing/2014/main" id="{7AEAB755-3345-6588-8475-05A83F865F1C}"/>
                </a:ext>
              </a:extLst>
            </p:cNvPr>
            <p:cNvGrpSpPr/>
            <p:nvPr/>
          </p:nvGrpSpPr>
          <p:grpSpPr>
            <a:xfrm>
              <a:off x="4938979" y="4334206"/>
              <a:ext cx="1420777" cy="1160957"/>
              <a:chOff x="5518577" y="2177576"/>
              <a:chExt cx="1216152" cy="1361651"/>
            </a:xfrm>
            <a:solidFill>
              <a:srgbClr val="8795A0"/>
            </a:solidFill>
          </p:grpSpPr>
          <p:sp>
            <p:nvSpPr>
              <p:cNvPr id="82" name="Rectangle: Rounded Corners 117">
                <a:extLst>
                  <a:ext uri="{FF2B5EF4-FFF2-40B4-BE49-F238E27FC236}">
                    <a16:creationId xmlns:a16="http://schemas.microsoft.com/office/drawing/2014/main" id="{97070295-08C2-85A1-CC50-A402EDAF9124}"/>
                  </a:ext>
                </a:extLst>
              </p:cNvPr>
              <p:cNvSpPr/>
              <p:nvPr/>
            </p:nvSpPr>
            <p:spPr>
              <a:xfrm>
                <a:off x="5518577" y="2177576"/>
                <a:ext cx="1216152" cy="842649"/>
              </a:xfrm>
              <a:prstGeom prst="roundRect">
                <a:avLst>
                  <a:gd name="adj" fmla="val 6344"/>
                </a:avLst>
              </a:prstGeom>
              <a:grp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r>
                  <a:rPr lang="en-US" sz="1200" kern="0">
                    <a:solidFill>
                      <a:prstClr val="white"/>
                    </a:solidFill>
                    <a:latin typeface="Arial"/>
                  </a:rPr>
                  <a:t>ET regimen</a:t>
                </a:r>
              </a:p>
            </p:txBody>
          </p:sp>
          <p:sp>
            <p:nvSpPr>
              <p:cNvPr id="83" name="Rectangle: Rounded Corners 118">
                <a:extLst>
                  <a:ext uri="{FF2B5EF4-FFF2-40B4-BE49-F238E27FC236}">
                    <a16:creationId xmlns:a16="http://schemas.microsoft.com/office/drawing/2014/main" id="{DA8B3C30-38D6-1067-E8C4-F145963C0E9D}"/>
                  </a:ext>
                </a:extLst>
              </p:cNvPr>
              <p:cNvSpPr/>
              <p:nvPr/>
            </p:nvSpPr>
            <p:spPr>
              <a:xfrm>
                <a:off x="5518577" y="3048003"/>
                <a:ext cx="1216152" cy="491224"/>
              </a:xfrm>
              <a:prstGeom prst="roundRect">
                <a:avLst>
                  <a:gd name="adj" fmla="val 11619"/>
                </a:avLst>
              </a:prstGeom>
              <a:grp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r>
                  <a:rPr lang="en-US" sz="1200" kern="0">
                    <a:solidFill>
                      <a:prstClr val="white"/>
                    </a:solidFill>
                    <a:latin typeface="Arial"/>
                  </a:rPr>
                  <a:t>Chemotherapy</a:t>
                </a:r>
              </a:p>
            </p:txBody>
          </p:sp>
        </p:grpSp>
      </p:grpSp>
      <p:grpSp>
        <p:nvGrpSpPr>
          <p:cNvPr id="84" name="Group 83">
            <a:extLst>
              <a:ext uri="{FF2B5EF4-FFF2-40B4-BE49-F238E27FC236}">
                <a16:creationId xmlns:a16="http://schemas.microsoft.com/office/drawing/2014/main" id="{5D9500B9-46AC-CE32-D466-50A20392B5F5}"/>
              </a:ext>
            </a:extLst>
          </p:cNvPr>
          <p:cNvGrpSpPr/>
          <p:nvPr/>
        </p:nvGrpSpPr>
        <p:grpSpPr>
          <a:xfrm>
            <a:off x="6991664" y="3994866"/>
            <a:ext cx="1883856" cy="1901404"/>
            <a:chOff x="7227675" y="4244248"/>
            <a:chExt cx="1752384" cy="1901404"/>
          </a:xfrm>
        </p:grpSpPr>
        <p:sp>
          <p:nvSpPr>
            <p:cNvPr id="85" name="Rounded Rectangle 114">
              <a:extLst>
                <a:ext uri="{FF2B5EF4-FFF2-40B4-BE49-F238E27FC236}">
                  <a16:creationId xmlns:a16="http://schemas.microsoft.com/office/drawing/2014/main" id="{E4875293-CE52-E4B3-4E7C-79742568B8EC}"/>
                </a:ext>
              </a:extLst>
            </p:cNvPr>
            <p:cNvSpPr/>
            <p:nvPr/>
          </p:nvSpPr>
          <p:spPr>
            <a:xfrm>
              <a:off x="7227675" y="4244248"/>
              <a:ext cx="1752384" cy="1901404"/>
            </a:xfrm>
            <a:prstGeom prst="roundRect">
              <a:avLst>
                <a:gd name="adj" fmla="val 4006"/>
              </a:avLst>
            </a:prstGeom>
            <a:solidFill>
              <a:srgbClr val="FFFFFF">
                <a:lumMod val="75000"/>
                <a:alpha val="50000"/>
              </a:srgbClr>
            </a:solidFill>
            <a:ln w="19050" cap="flat" cmpd="sng" algn="ctr">
              <a:noFill/>
              <a:prstDash val="solid"/>
            </a:ln>
            <a:effectLst/>
          </p:spPr>
          <p:txBody>
            <a:bodyPr rtlCol="0" anchor="ctr">
              <a:normAutofit/>
            </a:bodyPr>
            <a:lstStyle/>
            <a:p>
              <a:pPr algn="ctr" defTabSz="914377">
                <a:spcAft>
                  <a:spcPts val="600"/>
                </a:spcAft>
                <a:defRPr/>
              </a:pPr>
              <a:endParaRPr lang="en-GB" sz="1200" kern="0">
                <a:solidFill>
                  <a:srgbClr val="FFFFFF"/>
                </a:solidFill>
                <a:latin typeface="Arial"/>
                <a:cs typeface="Calibri" panose="020F0502020204030204" pitchFamily="34" charset="0"/>
              </a:endParaRPr>
            </a:p>
          </p:txBody>
        </p:sp>
        <p:grpSp>
          <p:nvGrpSpPr>
            <p:cNvPr id="86" name="Group 85">
              <a:extLst>
                <a:ext uri="{FF2B5EF4-FFF2-40B4-BE49-F238E27FC236}">
                  <a16:creationId xmlns:a16="http://schemas.microsoft.com/office/drawing/2014/main" id="{18664C0C-AE20-DC87-A898-A93CB06BCDE7}"/>
                </a:ext>
              </a:extLst>
            </p:cNvPr>
            <p:cNvGrpSpPr/>
            <p:nvPr/>
          </p:nvGrpSpPr>
          <p:grpSpPr>
            <a:xfrm>
              <a:off x="7393478" y="4334206"/>
              <a:ext cx="1420777" cy="1157458"/>
              <a:chOff x="7747326" y="2376202"/>
              <a:chExt cx="984250" cy="1361651"/>
            </a:xfrm>
            <a:solidFill>
              <a:srgbClr val="8795A0"/>
            </a:solidFill>
          </p:grpSpPr>
          <p:sp>
            <p:nvSpPr>
              <p:cNvPr id="87" name="Rectangle: Rounded Corners 115">
                <a:extLst>
                  <a:ext uri="{FF2B5EF4-FFF2-40B4-BE49-F238E27FC236}">
                    <a16:creationId xmlns:a16="http://schemas.microsoft.com/office/drawing/2014/main" id="{62880DE1-DBFA-D912-E91B-6B2D9656CCB3}"/>
                  </a:ext>
                </a:extLst>
              </p:cNvPr>
              <p:cNvSpPr/>
              <p:nvPr/>
            </p:nvSpPr>
            <p:spPr>
              <a:xfrm>
                <a:off x="7747326" y="2376202"/>
                <a:ext cx="984250" cy="673536"/>
              </a:xfrm>
              <a:prstGeom prst="roundRect">
                <a:avLst>
                  <a:gd name="adj" fmla="val 6344"/>
                </a:avLst>
              </a:prstGeom>
              <a:grp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r>
                  <a:rPr lang="en-US" sz="1200" kern="0">
                    <a:solidFill>
                      <a:prstClr val="white"/>
                    </a:solidFill>
                    <a:latin typeface="Arial"/>
                  </a:rPr>
                  <a:t>ET regimen</a:t>
                </a:r>
              </a:p>
            </p:txBody>
          </p:sp>
          <p:sp>
            <p:nvSpPr>
              <p:cNvPr id="88" name="Rectangle: Rounded Corners 116">
                <a:extLst>
                  <a:ext uri="{FF2B5EF4-FFF2-40B4-BE49-F238E27FC236}">
                    <a16:creationId xmlns:a16="http://schemas.microsoft.com/office/drawing/2014/main" id="{D6E6AFC1-990E-E14E-8788-4A98F3F112F0}"/>
                  </a:ext>
                </a:extLst>
              </p:cNvPr>
              <p:cNvSpPr/>
              <p:nvPr/>
            </p:nvSpPr>
            <p:spPr>
              <a:xfrm>
                <a:off x="7747326" y="3075099"/>
                <a:ext cx="984250" cy="662754"/>
              </a:xfrm>
              <a:prstGeom prst="roundRect">
                <a:avLst>
                  <a:gd name="adj" fmla="val 7919"/>
                </a:avLst>
              </a:prstGeom>
              <a:grp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r>
                  <a:rPr lang="en-US" sz="1200" kern="0">
                    <a:solidFill>
                      <a:prstClr val="white"/>
                    </a:solidFill>
                    <a:latin typeface="Arial"/>
                  </a:rPr>
                  <a:t>Chemotherapy</a:t>
                </a:r>
              </a:p>
            </p:txBody>
          </p:sp>
        </p:grpSp>
      </p:grpSp>
      <p:grpSp>
        <p:nvGrpSpPr>
          <p:cNvPr id="89" name="Group 88">
            <a:extLst>
              <a:ext uri="{FF2B5EF4-FFF2-40B4-BE49-F238E27FC236}">
                <a16:creationId xmlns:a16="http://schemas.microsoft.com/office/drawing/2014/main" id="{21FA0245-533D-85D4-BF59-EAB9D881B2B5}"/>
              </a:ext>
            </a:extLst>
          </p:cNvPr>
          <p:cNvGrpSpPr/>
          <p:nvPr/>
        </p:nvGrpSpPr>
        <p:grpSpPr>
          <a:xfrm>
            <a:off x="9446164" y="3994871"/>
            <a:ext cx="1883856" cy="1667847"/>
            <a:chOff x="10082497" y="4034611"/>
            <a:chExt cx="1500000" cy="1595854"/>
          </a:xfrm>
        </p:grpSpPr>
        <p:sp>
          <p:nvSpPr>
            <p:cNvPr id="90" name="Rounded Rectangle 114">
              <a:extLst>
                <a:ext uri="{FF2B5EF4-FFF2-40B4-BE49-F238E27FC236}">
                  <a16:creationId xmlns:a16="http://schemas.microsoft.com/office/drawing/2014/main" id="{820B29D3-2A31-40BC-8FCD-4C0FDB9D259C}"/>
                </a:ext>
              </a:extLst>
            </p:cNvPr>
            <p:cNvSpPr/>
            <p:nvPr/>
          </p:nvSpPr>
          <p:spPr>
            <a:xfrm>
              <a:off x="10082497" y="4034611"/>
              <a:ext cx="1500000" cy="1595854"/>
            </a:xfrm>
            <a:prstGeom prst="roundRect">
              <a:avLst>
                <a:gd name="adj" fmla="val 4006"/>
              </a:avLst>
            </a:prstGeom>
            <a:solidFill>
              <a:srgbClr val="FFFFFF">
                <a:lumMod val="75000"/>
                <a:alpha val="50000"/>
              </a:srgbClr>
            </a:solidFill>
            <a:ln w="19050" cap="flat" cmpd="sng" algn="ctr">
              <a:noFill/>
              <a:prstDash val="solid"/>
            </a:ln>
            <a:effectLst/>
          </p:spPr>
          <p:txBody>
            <a:bodyPr rtlCol="0" anchor="ctr">
              <a:normAutofit/>
            </a:bodyPr>
            <a:lstStyle/>
            <a:p>
              <a:pPr algn="ctr" defTabSz="914377">
                <a:spcAft>
                  <a:spcPts val="600"/>
                </a:spcAft>
                <a:defRPr/>
              </a:pPr>
              <a:endParaRPr lang="en-GB" sz="1100" kern="0">
                <a:solidFill>
                  <a:srgbClr val="FFFFFF"/>
                </a:solidFill>
                <a:latin typeface="Arial"/>
                <a:cs typeface="Calibri" panose="020F0502020204030204" pitchFamily="34" charset="0"/>
              </a:endParaRPr>
            </a:p>
          </p:txBody>
        </p:sp>
        <p:grpSp>
          <p:nvGrpSpPr>
            <p:cNvPr id="91" name="Group 90">
              <a:extLst>
                <a:ext uri="{FF2B5EF4-FFF2-40B4-BE49-F238E27FC236}">
                  <a16:creationId xmlns:a16="http://schemas.microsoft.com/office/drawing/2014/main" id="{82AD3BD9-4960-3C7C-8A76-513F77B0BBF9}"/>
                </a:ext>
              </a:extLst>
            </p:cNvPr>
            <p:cNvGrpSpPr/>
            <p:nvPr/>
          </p:nvGrpSpPr>
          <p:grpSpPr>
            <a:xfrm>
              <a:off x="10224421" y="4120680"/>
              <a:ext cx="1216152" cy="1097391"/>
              <a:chOff x="10224421" y="4120683"/>
              <a:chExt cx="1216152" cy="1110843"/>
            </a:xfrm>
          </p:grpSpPr>
          <p:sp>
            <p:nvSpPr>
              <p:cNvPr id="94" name="Rectangle: Rounded Corners 113">
                <a:extLst>
                  <a:ext uri="{FF2B5EF4-FFF2-40B4-BE49-F238E27FC236}">
                    <a16:creationId xmlns:a16="http://schemas.microsoft.com/office/drawing/2014/main" id="{0C19AF19-CA6D-CF81-3B98-DAA85957C822}"/>
                  </a:ext>
                </a:extLst>
              </p:cNvPr>
              <p:cNvSpPr/>
              <p:nvPr/>
            </p:nvSpPr>
            <p:spPr>
              <a:xfrm>
                <a:off x="10224421" y="4120683"/>
                <a:ext cx="1216152" cy="451949"/>
              </a:xfrm>
              <a:prstGeom prst="roundRect">
                <a:avLst>
                  <a:gd name="adj" fmla="val 6344"/>
                </a:avLst>
              </a:prstGeom>
              <a:solidFill>
                <a:srgbClr val="8795A0"/>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r>
                  <a:rPr lang="en-US" sz="1400" kern="0">
                    <a:solidFill>
                      <a:prstClr val="white"/>
                    </a:solidFill>
                    <a:latin typeface="Arial"/>
                  </a:rPr>
                  <a:t>ET regimen</a:t>
                </a:r>
              </a:p>
            </p:txBody>
          </p:sp>
          <p:sp>
            <p:nvSpPr>
              <p:cNvPr id="95" name="Rectangle: Rounded Corners 114">
                <a:extLst>
                  <a:ext uri="{FF2B5EF4-FFF2-40B4-BE49-F238E27FC236}">
                    <a16:creationId xmlns:a16="http://schemas.microsoft.com/office/drawing/2014/main" id="{8B9F20FA-72EA-A7DE-5505-81FD0E349D04}"/>
                  </a:ext>
                </a:extLst>
              </p:cNvPr>
              <p:cNvSpPr/>
              <p:nvPr/>
            </p:nvSpPr>
            <p:spPr>
              <a:xfrm>
                <a:off x="10224421" y="4589895"/>
                <a:ext cx="1216152" cy="641631"/>
              </a:xfrm>
              <a:prstGeom prst="roundRect">
                <a:avLst>
                  <a:gd name="adj" fmla="val 3230"/>
                </a:avLst>
              </a:prstGeom>
              <a:solidFill>
                <a:srgbClr val="8795A0"/>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r>
                  <a:rPr lang="en-US" sz="1400" kern="0">
                    <a:solidFill>
                      <a:prstClr val="white"/>
                    </a:solidFill>
                    <a:latin typeface="Arial"/>
                  </a:rPr>
                  <a:t>Chemotherapy</a:t>
                </a:r>
              </a:p>
            </p:txBody>
          </p:sp>
        </p:grpSp>
        <p:sp>
          <p:nvSpPr>
            <p:cNvPr id="92" name="Rounded Rectangle 134">
              <a:extLst>
                <a:ext uri="{FF2B5EF4-FFF2-40B4-BE49-F238E27FC236}">
                  <a16:creationId xmlns:a16="http://schemas.microsoft.com/office/drawing/2014/main" id="{2AD70483-610A-1D89-8E91-F0F0FD5A8A82}"/>
                </a:ext>
              </a:extLst>
            </p:cNvPr>
            <p:cNvSpPr>
              <a:spLocks/>
            </p:cNvSpPr>
            <p:nvPr/>
          </p:nvSpPr>
          <p:spPr bwMode="auto">
            <a:xfrm>
              <a:off x="10224421" y="5421812"/>
              <a:ext cx="1216152" cy="149195"/>
            </a:xfrm>
            <a:prstGeom prst="roundRect">
              <a:avLst>
                <a:gd name="adj" fmla="val 25320"/>
              </a:avLst>
            </a:prstGeom>
            <a:solidFill>
              <a:srgbClr val="6E1E50"/>
            </a:solidFill>
            <a:ln w="9525">
              <a:noFill/>
              <a:miter lim="800000"/>
              <a:headEnd/>
              <a:tailEnd/>
            </a:ln>
            <a:effectLst/>
          </p:spPr>
          <p:txBody>
            <a:bodyPr lIns="41303" tIns="41303" rIns="41303" bIns="41303" anchor="ctr"/>
            <a:lstStyle/>
            <a:p>
              <a:pPr algn="ctr" defTabSz="513778" fontAlgn="base">
                <a:spcBef>
                  <a:spcPct val="0"/>
                </a:spcBef>
                <a:spcAft>
                  <a:spcPct val="0"/>
                </a:spcAft>
                <a:buClr>
                  <a:srgbClr val="421168"/>
                </a:buClr>
                <a:defRPr/>
              </a:pPr>
              <a:r>
                <a:rPr lang="en-US" sz="1200" b="1" kern="0">
                  <a:solidFill>
                    <a:srgbClr val="FFFFFF"/>
                  </a:solidFill>
                  <a:latin typeface="Arial"/>
                  <a:ea typeface="ＭＳ Ｐゴシック" charset="0"/>
                  <a:cs typeface="Calibri" panose="020F0502020204030204" pitchFamily="34" charset="0"/>
                </a:rPr>
                <a:t>Dato-</a:t>
              </a:r>
              <a:r>
                <a:rPr lang="en-US" sz="1200" b="1" kern="0" err="1">
                  <a:solidFill>
                    <a:srgbClr val="FFFFFF"/>
                  </a:solidFill>
                  <a:latin typeface="Arial"/>
                  <a:ea typeface="ＭＳ Ｐゴシック" charset="0"/>
                  <a:cs typeface="Calibri" panose="020F0502020204030204" pitchFamily="34" charset="0"/>
                </a:rPr>
                <a:t>DXd</a:t>
              </a:r>
              <a:r>
                <a:rPr lang="en-US" sz="1200" b="1" kern="0">
                  <a:solidFill>
                    <a:srgbClr val="FFFFFF"/>
                  </a:solidFill>
                  <a:latin typeface="Arial"/>
                  <a:ea typeface="ＭＳ Ｐゴシック" charset="0"/>
                  <a:cs typeface="Calibri" panose="020F0502020204030204" pitchFamily="34" charset="0"/>
                </a:rPr>
                <a:t> (TB-01)</a:t>
              </a:r>
              <a:endParaRPr lang="en-US" sz="1200" kern="0">
                <a:solidFill>
                  <a:srgbClr val="FFFFFF"/>
                </a:solidFill>
                <a:latin typeface="Arial"/>
                <a:ea typeface="ＭＳ Ｐゴシック" charset="0"/>
                <a:cs typeface="Calibri" panose="020F0502020204030204" pitchFamily="34" charset="0"/>
              </a:endParaRPr>
            </a:p>
          </p:txBody>
        </p:sp>
        <p:sp>
          <p:nvSpPr>
            <p:cNvPr id="93" name="Rounded Rectangle 134">
              <a:extLst>
                <a:ext uri="{FF2B5EF4-FFF2-40B4-BE49-F238E27FC236}">
                  <a16:creationId xmlns:a16="http://schemas.microsoft.com/office/drawing/2014/main" id="{827F7BCF-C27A-9184-29F6-BCDD1FD08404}"/>
                </a:ext>
              </a:extLst>
            </p:cNvPr>
            <p:cNvSpPr>
              <a:spLocks/>
            </p:cNvSpPr>
            <p:nvPr/>
          </p:nvSpPr>
          <p:spPr bwMode="auto">
            <a:xfrm>
              <a:off x="10224421" y="5247479"/>
              <a:ext cx="1216152" cy="149195"/>
            </a:xfrm>
            <a:prstGeom prst="roundRect">
              <a:avLst>
                <a:gd name="adj" fmla="val 21919"/>
              </a:avLst>
            </a:prstGeom>
            <a:solidFill>
              <a:srgbClr val="32502D"/>
            </a:solidFill>
            <a:ln w="9525">
              <a:noFill/>
              <a:miter lim="800000"/>
              <a:headEnd/>
              <a:tailEnd/>
            </a:ln>
            <a:effectLst/>
          </p:spPr>
          <p:txBody>
            <a:bodyPr lIns="41303" tIns="41303" rIns="41303" bIns="41303" anchor="ctr"/>
            <a:lstStyle/>
            <a:p>
              <a:pPr algn="ctr" defTabSz="513778" fontAlgn="base">
                <a:spcBef>
                  <a:spcPct val="0"/>
                </a:spcBef>
                <a:spcAft>
                  <a:spcPct val="0"/>
                </a:spcAft>
                <a:buClr>
                  <a:srgbClr val="421168"/>
                </a:buClr>
                <a:defRPr/>
              </a:pPr>
              <a:r>
                <a:rPr lang="en-US" sz="1200" b="1" kern="0" dirty="0">
                  <a:solidFill>
                    <a:srgbClr val="FFFFFF"/>
                  </a:solidFill>
                  <a:latin typeface="Arial"/>
                  <a:ea typeface="ＭＳ Ｐゴシック" charset="0"/>
                  <a:cs typeface="Calibri" panose="020F0502020204030204" pitchFamily="34" charset="0"/>
                </a:rPr>
                <a:t>SG (TROPiCS-02)</a:t>
              </a:r>
              <a:endParaRPr lang="en-US" sz="1200" kern="0" dirty="0">
                <a:solidFill>
                  <a:srgbClr val="FFFFFF"/>
                </a:solidFill>
                <a:latin typeface="Arial"/>
                <a:ea typeface="ＭＳ Ｐゴシック" charset="0"/>
                <a:cs typeface="Calibri" panose="020F0502020204030204" pitchFamily="34" charset="0"/>
              </a:endParaRPr>
            </a:p>
          </p:txBody>
        </p:sp>
      </p:grpSp>
      <p:cxnSp>
        <p:nvCxnSpPr>
          <p:cNvPr id="96" name="Straight Arrow Connector 95">
            <a:extLst>
              <a:ext uri="{FF2B5EF4-FFF2-40B4-BE49-F238E27FC236}">
                <a16:creationId xmlns:a16="http://schemas.microsoft.com/office/drawing/2014/main" id="{23B94935-B155-AE03-87B2-8FDCAC47B904}"/>
              </a:ext>
            </a:extLst>
          </p:cNvPr>
          <p:cNvCxnSpPr>
            <a:cxnSpLocks/>
          </p:cNvCxnSpPr>
          <p:nvPr/>
        </p:nvCxnSpPr>
        <p:spPr bwMode="auto">
          <a:xfrm>
            <a:off x="8909877" y="2664712"/>
            <a:ext cx="534127" cy="0"/>
          </a:xfrm>
          <a:prstGeom prst="straightConnector1">
            <a:avLst/>
          </a:prstGeom>
          <a:noFill/>
          <a:ln w="12700" cap="flat" cmpd="sng" algn="ctr">
            <a:solidFill>
              <a:srgbClr val="000000"/>
            </a:solidFill>
            <a:prstDash val="solid"/>
            <a:tailEnd type="triangle" w="sm" len="sm"/>
          </a:ln>
          <a:effectLst/>
        </p:spPr>
      </p:cxnSp>
      <p:cxnSp>
        <p:nvCxnSpPr>
          <p:cNvPr id="97" name="Straight Arrow Connector 96">
            <a:extLst>
              <a:ext uri="{FF2B5EF4-FFF2-40B4-BE49-F238E27FC236}">
                <a16:creationId xmlns:a16="http://schemas.microsoft.com/office/drawing/2014/main" id="{8BAAA6CD-5575-BE1E-94A7-1F54116D3C4C}"/>
              </a:ext>
            </a:extLst>
          </p:cNvPr>
          <p:cNvCxnSpPr>
            <a:cxnSpLocks/>
          </p:cNvCxnSpPr>
          <p:nvPr/>
        </p:nvCxnSpPr>
        <p:spPr bwMode="auto">
          <a:xfrm>
            <a:off x="6449447" y="2664712"/>
            <a:ext cx="534127" cy="0"/>
          </a:xfrm>
          <a:prstGeom prst="straightConnector1">
            <a:avLst/>
          </a:prstGeom>
          <a:noFill/>
          <a:ln w="12700" cap="flat" cmpd="sng" algn="ctr">
            <a:solidFill>
              <a:srgbClr val="000000"/>
            </a:solidFill>
            <a:prstDash val="solid"/>
            <a:tailEnd type="triangle" w="sm" len="sm"/>
          </a:ln>
          <a:effectLst/>
        </p:spPr>
      </p:cxnSp>
      <p:cxnSp>
        <p:nvCxnSpPr>
          <p:cNvPr id="98" name="Straight Arrow Connector 97">
            <a:extLst>
              <a:ext uri="{FF2B5EF4-FFF2-40B4-BE49-F238E27FC236}">
                <a16:creationId xmlns:a16="http://schemas.microsoft.com/office/drawing/2014/main" id="{72C0F6BA-0C5E-B727-77AC-A7FDBDDCD64F}"/>
              </a:ext>
            </a:extLst>
          </p:cNvPr>
          <p:cNvCxnSpPr>
            <a:cxnSpLocks/>
          </p:cNvCxnSpPr>
          <p:nvPr/>
        </p:nvCxnSpPr>
        <p:spPr bwMode="auto">
          <a:xfrm>
            <a:off x="3966522" y="2664712"/>
            <a:ext cx="534127" cy="0"/>
          </a:xfrm>
          <a:prstGeom prst="straightConnector1">
            <a:avLst/>
          </a:prstGeom>
          <a:noFill/>
          <a:ln w="12700" cap="flat" cmpd="sng" algn="ctr">
            <a:solidFill>
              <a:srgbClr val="000000"/>
            </a:solidFill>
            <a:prstDash val="solid"/>
            <a:tailEnd type="triangle" w="sm" len="sm"/>
          </a:ln>
          <a:effectLst/>
        </p:spPr>
      </p:cxnSp>
      <p:grpSp>
        <p:nvGrpSpPr>
          <p:cNvPr id="99" name="Group 98">
            <a:extLst>
              <a:ext uri="{FF2B5EF4-FFF2-40B4-BE49-F238E27FC236}">
                <a16:creationId xmlns:a16="http://schemas.microsoft.com/office/drawing/2014/main" id="{C5B4BE18-849E-6BE3-27CE-E79CC63B6779}"/>
              </a:ext>
            </a:extLst>
          </p:cNvPr>
          <p:cNvGrpSpPr/>
          <p:nvPr/>
        </p:nvGrpSpPr>
        <p:grpSpPr>
          <a:xfrm>
            <a:off x="2082665" y="2002029"/>
            <a:ext cx="1883856" cy="1325367"/>
            <a:chOff x="2318676" y="2251410"/>
            <a:chExt cx="1752384" cy="1325366"/>
          </a:xfrm>
        </p:grpSpPr>
        <p:sp>
          <p:nvSpPr>
            <p:cNvPr id="100" name="Rounded Rectangle 114">
              <a:extLst>
                <a:ext uri="{FF2B5EF4-FFF2-40B4-BE49-F238E27FC236}">
                  <a16:creationId xmlns:a16="http://schemas.microsoft.com/office/drawing/2014/main" id="{AEBF657F-B6CC-848C-B85B-1E42ABF3C33A}"/>
                </a:ext>
              </a:extLst>
            </p:cNvPr>
            <p:cNvSpPr/>
            <p:nvPr/>
          </p:nvSpPr>
          <p:spPr>
            <a:xfrm>
              <a:off x="2318676" y="2251410"/>
              <a:ext cx="1752384" cy="1325366"/>
            </a:xfrm>
            <a:prstGeom prst="roundRect">
              <a:avLst>
                <a:gd name="adj" fmla="val 4006"/>
              </a:avLst>
            </a:prstGeom>
            <a:solidFill>
              <a:srgbClr val="FFFFFF">
                <a:lumMod val="75000"/>
                <a:alpha val="50000"/>
              </a:srgbClr>
            </a:solidFill>
            <a:ln w="19050" cap="flat" cmpd="sng" algn="ctr">
              <a:noFill/>
              <a:prstDash val="solid"/>
            </a:ln>
            <a:effectLst/>
          </p:spPr>
          <p:txBody>
            <a:bodyPr rtlCol="0" anchor="ctr">
              <a:normAutofit/>
            </a:bodyPr>
            <a:lstStyle/>
            <a:p>
              <a:pPr algn="ctr" defTabSz="914377">
                <a:spcAft>
                  <a:spcPts val="600"/>
                </a:spcAft>
                <a:defRPr/>
              </a:pPr>
              <a:endParaRPr lang="en-GB" sz="1200" kern="0">
                <a:solidFill>
                  <a:srgbClr val="FFFFFF"/>
                </a:solidFill>
                <a:latin typeface="Arial"/>
                <a:cs typeface="Calibri" panose="020F0502020204030204" pitchFamily="34" charset="0"/>
              </a:endParaRPr>
            </a:p>
          </p:txBody>
        </p:sp>
        <p:grpSp>
          <p:nvGrpSpPr>
            <p:cNvPr id="101" name="Group 100">
              <a:extLst>
                <a:ext uri="{FF2B5EF4-FFF2-40B4-BE49-F238E27FC236}">
                  <a16:creationId xmlns:a16="http://schemas.microsoft.com/office/drawing/2014/main" id="{19217844-7431-0542-4DAD-8ABE9DCC0F0A}"/>
                </a:ext>
              </a:extLst>
            </p:cNvPr>
            <p:cNvGrpSpPr/>
            <p:nvPr/>
          </p:nvGrpSpPr>
          <p:grpSpPr>
            <a:xfrm>
              <a:off x="2484479" y="2341367"/>
              <a:ext cx="1420777" cy="1158471"/>
              <a:chOff x="3417582" y="2177576"/>
              <a:chExt cx="1216152" cy="1358735"/>
            </a:xfrm>
          </p:grpSpPr>
          <p:sp>
            <p:nvSpPr>
              <p:cNvPr id="102" name="Rectangle: Rounded Corners 63">
                <a:extLst>
                  <a:ext uri="{FF2B5EF4-FFF2-40B4-BE49-F238E27FC236}">
                    <a16:creationId xmlns:a16="http://schemas.microsoft.com/office/drawing/2014/main" id="{38052B3C-8CCA-7862-E3B2-804B60D611CF}"/>
                  </a:ext>
                </a:extLst>
              </p:cNvPr>
              <p:cNvSpPr/>
              <p:nvPr/>
            </p:nvSpPr>
            <p:spPr>
              <a:xfrm>
                <a:off x="3417582" y="2177576"/>
                <a:ext cx="1216152" cy="1041108"/>
              </a:xfrm>
              <a:prstGeom prst="roundRect">
                <a:avLst>
                  <a:gd name="adj" fmla="val 6344"/>
                </a:avLst>
              </a:prstGeom>
              <a:solidFill>
                <a:srgbClr val="8795A0"/>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r>
                  <a:rPr lang="en-US" sz="1200" kern="0">
                    <a:solidFill>
                      <a:prstClr val="white"/>
                    </a:solidFill>
                    <a:latin typeface="Arial"/>
                  </a:rPr>
                  <a:t>ET regimen</a:t>
                </a:r>
              </a:p>
            </p:txBody>
          </p:sp>
          <p:sp>
            <p:nvSpPr>
              <p:cNvPr id="103" name="Rectangle: Rounded Corners 65">
                <a:extLst>
                  <a:ext uri="{FF2B5EF4-FFF2-40B4-BE49-F238E27FC236}">
                    <a16:creationId xmlns:a16="http://schemas.microsoft.com/office/drawing/2014/main" id="{7A239ED6-D40A-A64E-1EFB-F9BA8E862584}"/>
                  </a:ext>
                </a:extLst>
              </p:cNvPr>
              <p:cNvSpPr/>
              <p:nvPr/>
            </p:nvSpPr>
            <p:spPr>
              <a:xfrm>
                <a:off x="3417582" y="3236330"/>
                <a:ext cx="1216152" cy="299981"/>
              </a:xfrm>
              <a:prstGeom prst="roundRect">
                <a:avLst>
                  <a:gd name="adj" fmla="val 18287"/>
                </a:avLst>
              </a:prstGeom>
              <a:solidFill>
                <a:srgbClr val="8795A0"/>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r>
                  <a:rPr lang="en-US" sz="1200" kern="0">
                    <a:solidFill>
                      <a:prstClr val="white"/>
                    </a:solidFill>
                    <a:latin typeface="Arial"/>
                  </a:rPr>
                  <a:t>Chemotherapy</a:t>
                </a:r>
              </a:p>
            </p:txBody>
          </p:sp>
        </p:grpSp>
      </p:grpSp>
      <p:grpSp>
        <p:nvGrpSpPr>
          <p:cNvPr id="104" name="Group 103">
            <a:extLst>
              <a:ext uri="{FF2B5EF4-FFF2-40B4-BE49-F238E27FC236}">
                <a16:creationId xmlns:a16="http://schemas.microsoft.com/office/drawing/2014/main" id="{B5D844C9-E0A8-C7C0-8349-3BCD588E8B7B}"/>
              </a:ext>
            </a:extLst>
          </p:cNvPr>
          <p:cNvGrpSpPr/>
          <p:nvPr/>
        </p:nvGrpSpPr>
        <p:grpSpPr>
          <a:xfrm>
            <a:off x="4537164" y="2002029"/>
            <a:ext cx="1883856" cy="1325367"/>
            <a:chOff x="4773175" y="2251410"/>
            <a:chExt cx="1752384" cy="1325366"/>
          </a:xfrm>
        </p:grpSpPr>
        <p:sp>
          <p:nvSpPr>
            <p:cNvPr id="105" name="Rounded Rectangle 114">
              <a:extLst>
                <a:ext uri="{FF2B5EF4-FFF2-40B4-BE49-F238E27FC236}">
                  <a16:creationId xmlns:a16="http://schemas.microsoft.com/office/drawing/2014/main" id="{A7C3A876-B453-6B77-8DD9-69855106E282}"/>
                </a:ext>
              </a:extLst>
            </p:cNvPr>
            <p:cNvSpPr/>
            <p:nvPr/>
          </p:nvSpPr>
          <p:spPr>
            <a:xfrm>
              <a:off x="4773175" y="2251410"/>
              <a:ext cx="1752384" cy="1325366"/>
            </a:xfrm>
            <a:prstGeom prst="roundRect">
              <a:avLst>
                <a:gd name="adj" fmla="val 4006"/>
              </a:avLst>
            </a:prstGeom>
            <a:solidFill>
              <a:srgbClr val="FFFFFF">
                <a:lumMod val="75000"/>
                <a:alpha val="50000"/>
              </a:srgbClr>
            </a:solidFill>
            <a:ln w="19050" cap="flat" cmpd="sng" algn="ctr">
              <a:noFill/>
              <a:prstDash val="solid"/>
            </a:ln>
            <a:effectLst/>
          </p:spPr>
          <p:txBody>
            <a:bodyPr rtlCol="0" anchor="ctr">
              <a:normAutofit/>
            </a:bodyPr>
            <a:lstStyle/>
            <a:p>
              <a:pPr algn="ctr" defTabSz="914377">
                <a:spcAft>
                  <a:spcPts val="600"/>
                </a:spcAft>
                <a:defRPr/>
              </a:pPr>
              <a:endParaRPr lang="en-GB" sz="1200" kern="0">
                <a:solidFill>
                  <a:srgbClr val="FFFFFF"/>
                </a:solidFill>
                <a:latin typeface="Arial"/>
                <a:cs typeface="Calibri" panose="020F0502020204030204" pitchFamily="34" charset="0"/>
              </a:endParaRPr>
            </a:p>
          </p:txBody>
        </p:sp>
        <p:grpSp>
          <p:nvGrpSpPr>
            <p:cNvPr id="106" name="Group 105">
              <a:extLst>
                <a:ext uri="{FF2B5EF4-FFF2-40B4-BE49-F238E27FC236}">
                  <a16:creationId xmlns:a16="http://schemas.microsoft.com/office/drawing/2014/main" id="{D3518EB3-ED81-8C01-F0F9-FF1E150C15D1}"/>
                </a:ext>
              </a:extLst>
            </p:cNvPr>
            <p:cNvGrpSpPr/>
            <p:nvPr/>
          </p:nvGrpSpPr>
          <p:grpSpPr>
            <a:xfrm>
              <a:off x="4938979" y="2341367"/>
              <a:ext cx="1420777" cy="1160957"/>
              <a:chOff x="5518577" y="2177576"/>
              <a:chExt cx="1216152" cy="1361651"/>
            </a:xfrm>
          </p:grpSpPr>
          <p:sp>
            <p:nvSpPr>
              <p:cNvPr id="107" name="Rectangle: Rounded Corners 66">
                <a:extLst>
                  <a:ext uri="{FF2B5EF4-FFF2-40B4-BE49-F238E27FC236}">
                    <a16:creationId xmlns:a16="http://schemas.microsoft.com/office/drawing/2014/main" id="{05A6E257-15DA-A7CB-48BE-8109B19BED19}"/>
                  </a:ext>
                </a:extLst>
              </p:cNvPr>
              <p:cNvSpPr/>
              <p:nvPr/>
            </p:nvSpPr>
            <p:spPr>
              <a:xfrm>
                <a:off x="5518577" y="2177576"/>
                <a:ext cx="1216152" cy="842649"/>
              </a:xfrm>
              <a:prstGeom prst="roundRect">
                <a:avLst>
                  <a:gd name="adj" fmla="val 6344"/>
                </a:avLst>
              </a:prstGeom>
              <a:solidFill>
                <a:srgbClr val="8795A0"/>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r>
                  <a:rPr lang="en-US" sz="1200" kern="0">
                    <a:solidFill>
                      <a:prstClr val="white"/>
                    </a:solidFill>
                    <a:latin typeface="Arial"/>
                  </a:rPr>
                  <a:t>ET regimen</a:t>
                </a:r>
              </a:p>
            </p:txBody>
          </p:sp>
          <p:sp>
            <p:nvSpPr>
              <p:cNvPr id="108" name="Rectangle: Rounded Corners 69">
                <a:extLst>
                  <a:ext uri="{FF2B5EF4-FFF2-40B4-BE49-F238E27FC236}">
                    <a16:creationId xmlns:a16="http://schemas.microsoft.com/office/drawing/2014/main" id="{A80014D9-B87D-9260-FB86-A99A672318F3}"/>
                  </a:ext>
                </a:extLst>
              </p:cNvPr>
              <p:cNvSpPr/>
              <p:nvPr/>
            </p:nvSpPr>
            <p:spPr>
              <a:xfrm>
                <a:off x="5518577" y="3048003"/>
                <a:ext cx="1216152" cy="491224"/>
              </a:xfrm>
              <a:prstGeom prst="roundRect">
                <a:avLst>
                  <a:gd name="adj" fmla="val 11619"/>
                </a:avLst>
              </a:prstGeom>
              <a:solidFill>
                <a:srgbClr val="8795A0"/>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r>
                  <a:rPr lang="en-US" sz="1200" kern="0">
                    <a:solidFill>
                      <a:prstClr val="white"/>
                    </a:solidFill>
                    <a:latin typeface="Arial"/>
                  </a:rPr>
                  <a:t>Chemotherapy</a:t>
                </a:r>
              </a:p>
            </p:txBody>
          </p:sp>
        </p:grpSp>
      </p:grpSp>
      <p:grpSp>
        <p:nvGrpSpPr>
          <p:cNvPr id="109" name="Group 108">
            <a:extLst>
              <a:ext uri="{FF2B5EF4-FFF2-40B4-BE49-F238E27FC236}">
                <a16:creationId xmlns:a16="http://schemas.microsoft.com/office/drawing/2014/main" id="{6D679D49-B840-BC51-99BB-754B4615F069}"/>
              </a:ext>
            </a:extLst>
          </p:cNvPr>
          <p:cNvGrpSpPr/>
          <p:nvPr/>
        </p:nvGrpSpPr>
        <p:grpSpPr>
          <a:xfrm>
            <a:off x="6991664" y="2002032"/>
            <a:ext cx="1883856" cy="1544075"/>
            <a:chOff x="7227675" y="2251412"/>
            <a:chExt cx="1752384" cy="1544075"/>
          </a:xfrm>
        </p:grpSpPr>
        <p:sp>
          <p:nvSpPr>
            <p:cNvPr id="110" name="Rounded Rectangle 114">
              <a:extLst>
                <a:ext uri="{FF2B5EF4-FFF2-40B4-BE49-F238E27FC236}">
                  <a16:creationId xmlns:a16="http://schemas.microsoft.com/office/drawing/2014/main" id="{2751FD2C-6FA7-1EC4-AAA1-F9D93F86D332}"/>
                </a:ext>
              </a:extLst>
            </p:cNvPr>
            <p:cNvSpPr/>
            <p:nvPr/>
          </p:nvSpPr>
          <p:spPr>
            <a:xfrm>
              <a:off x="7227675" y="2251412"/>
              <a:ext cx="1752384" cy="1544075"/>
            </a:xfrm>
            <a:prstGeom prst="roundRect">
              <a:avLst>
                <a:gd name="adj" fmla="val 4006"/>
              </a:avLst>
            </a:prstGeom>
            <a:solidFill>
              <a:srgbClr val="FFFFFF">
                <a:lumMod val="75000"/>
                <a:alpha val="50000"/>
              </a:srgbClr>
            </a:solidFill>
            <a:ln w="19050" cap="flat" cmpd="sng" algn="ctr">
              <a:noFill/>
              <a:prstDash val="solid"/>
            </a:ln>
            <a:effectLst/>
          </p:spPr>
          <p:txBody>
            <a:bodyPr rtlCol="0" anchor="ctr">
              <a:normAutofit/>
            </a:bodyPr>
            <a:lstStyle/>
            <a:p>
              <a:pPr algn="ctr" defTabSz="914377">
                <a:spcAft>
                  <a:spcPts val="600"/>
                </a:spcAft>
                <a:defRPr/>
              </a:pPr>
              <a:endParaRPr lang="en-GB" sz="1200" kern="0">
                <a:solidFill>
                  <a:srgbClr val="FFFFFF"/>
                </a:solidFill>
                <a:latin typeface="Arial"/>
                <a:cs typeface="Calibri" panose="020F0502020204030204" pitchFamily="34" charset="0"/>
              </a:endParaRPr>
            </a:p>
          </p:txBody>
        </p:sp>
        <p:grpSp>
          <p:nvGrpSpPr>
            <p:cNvPr id="111" name="Group 110">
              <a:extLst>
                <a:ext uri="{FF2B5EF4-FFF2-40B4-BE49-F238E27FC236}">
                  <a16:creationId xmlns:a16="http://schemas.microsoft.com/office/drawing/2014/main" id="{1A89D2D5-8CAF-A1A4-EE7E-86573DFAA265}"/>
                </a:ext>
              </a:extLst>
            </p:cNvPr>
            <p:cNvGrpSpPr/>
            <p:nvPr/>
          </p:nvGrpSpPr>
          <p:grpSpPr>
            <a:xfrm>
              <a:off x="7393478" y="2341365"/>
              <a:ext cx="1420777" cy="1198603"/>
              <a:chOff x="7747326" y="2376202"/>
              <a:chExt cx="984250" cy="1361651"/>
            </a:xfrm>
          </p:grpSpPr>
          <p:sp>
            <p:nvSpPr>
              <p:cNvPr id="113" name="Rectangle: Rounded Corners 70">
                <a:extLst>
                  <a:ext uri="{FF2B5EF4-FFF2-40B4-BE49-F238E27FC236}">
                    <a16:creationId xmlns:a16="http://schemas.microsoft.com/office/drawing/2014/main" id="{915D50B7-C89F-B33E-938C-37650717E965}"/>
                  </a:ext>
                </a:extLst>
              </p:cNvPr>
              <p:cNvSpPr/>
              <p:nvPr/>
            </p:nvSpPr>
            <p:spPr>
              <a:xfrm>
                <a:off x="7747326" y="2376202"/>
                <a:ext cx="984250" cy="673536"/>
              </a:xfrm>
              <a:prstGeom prst="roundRect">
                <a:avLst>
                  <a:gd name="adj" fmla="val 6344"/>
                </a:avLst>
              </a:prstGeom>
              <a:solidFill>
                <a:srgbClr val="8795A0"/>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r>
                  <a:rPr lang="en-US" sz="1200" kern="0">
                    <a:solidFill>
                      <a:prstClr val="white"/>
                    </a:solidFill>
                    <a:latin typeface="Arial"/>
                  </a:rPr>
                  <a:t>ET regimen</a:t>
                </a:r>
              </a:p>
            </p:txBody>
          </p:sp>
          <p:sp>
            <p:nvSpPr>
              <p:cNvPr id="114" name="Rectangle: Rounded Corners 71">
                <a:extLst>
                  <a:ext uri="{FF2B5EF4-FFF2-40B4-BE49-F238E27FC236}">
                    <a16:creationId xmlns:a16="http://schemas.microsoft.com/office/drawing/2014/main" id="{60D3CB23-1F74-FB11-A8B0-DDC25EC82C5A}"/>
                  </a:ext>
                </a:extLst>
              </p:cNvPr>
              <p:cNvSpPr/>
              <p:nvPr/>
            </p:nvSpPr>
            <p:spPr>
              <a:xfrm>
                <a:off x="7747326" y="3075099"/>
                <a:ext cx="984250" cy="662754"/>
              </a:xfrm>
              <a:prstGeom prst="roundRect">
                <a:avLst>
                  <a:gd name="adj" fmla="val 7919"/>
                </a:avLst>
              </a:prstGeom>
              <a:solidFill>
                <a:srgbClr val="8795A0"/>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r>
                  <a:rPr lang="en-US" sz="1200" kern="0">
                    <a:solidFill>
                      <a:prstClr val="white"/>
                    </a:solidFill>
                    <a:latin typeface="Arial"/>
                  </a:rPr>
                  <a:t>Chemotherapy</a:t>
                </a:r>
              </a:p>
            </p:txBody>
          </p:sp>
        </p:grpSp>
        <p:sp>
          <p:nvSpPr>
            <p:cNvPr id="112" name="Rounded Rectangle 134">
              <a:extLst>
                <a:ext uri="{FF2B5EF4-FFF2-40B4-BE49-F238E27FC236}">
                  <a16:creationId xmlns:a16="http://schemas.microsoft.com/office/drawing/2014/main" id="{E0CC9040-3EA9-0FA9-67B5-A84DD0FD43D9}"/>
                </a:ext>
              </a:extLst>
            </p:cNvPr>
            <p:cNvSpPr>
              <a:spLocks/>
            </p:cNvSpPr>
            <p:nvPr/>
          </p:nvSpPr>
          <p:spPr bwMode="auto">
            <a:xfrm>
              <a:off x="7394520" y="3564105"/>
              <a:ext cx="1418692" cy="151655"/>
            </a:xfrm>
            <a:prstGeom prst="roundRect">
              <a:avLst>
                <a:gd name="adj" fmla="val 22398"/>
              </a:avLst>
            </a:prstGeom>
            <a:solidFill>
              <a:srgbClr val="7D8232"/>
            </a:solidFill>
            <a:ln w="9525">
              <a:noFill/>
              <a:miter lim="800000"/>
              <a:headEnd/>
              <a:tailEnd/>
            </a:ln>
            <a:effectLst/>
          </p:spPr>
          <p:txBody>
            <a:bodyPr lIns="41303" tIns="41303" rIns="41303" bIns="41303" anchor="ctr"/>
            <a:lstStyle/>
            <a:p>
              <a:pPr algn="ctr" defTabSz="513778" fontAlgn="base">
                <a:spcBef>
                  <a:spcPct val="0"/>
                </a:spcBef>
                <a:spcAft>
                  <a:spcPct val="0"/>
                </a:spcAft>
                <a:buClr>
                  <a:srgbClr val="421168"/>
                </a:buClr>
                <a:defRPr/>
              </a:pPr>
              <a:r>
                <a:rPr lang="en-US" sz="1200" b="1" kern="0" dirty="0">
                  <a:solidFill>
                    <a:srgbClr val="FFFFFF"/>
                  </a:solidFill>
                  <a:latin typeface="Arial"/>
                  <a:ea typeface="ＭＳ Ｐゴシック" charset="0"/>
                  <a:cs typeface="Calibri" panose="020F0502020204030204" pitchFamily="34" charset="0"/>
                </a:rPr>
                <a:t>T-</a:t>
              </a:r>
              <a:r>
                <a:rPr lang="en-US" sz="1200" b="1" kern="0" dirty="0" err="1">
                  <a:solidFill>
                    <a:srgbClr val="FFFFFF"/>
                  </a:solidFill>
                  <a:latin typeface="Arial"/>
                  <a:ea typeface="ＭＳ Ｐゴシック" charset="0"/>
                  <a:cs typeface="Calibri" panose="020F0502020204030204" pitchFamily="34" charset="0"/>
                </a:rPr>
                <a:t>DXd</a:t>
              </a:r>
              <a:r>
                <a:rPr lang="en-US" sz="1200" b="1" kern="0" dirty="0">
                  <a:solidFill>
                    <a:srgbClr val="FFFFFF"/>
                  </a:solidFill>
                  <a:latin typeface="Arial"/>
                  <a:ea typeface="ＭＳ Ｐゴシック" charset="0"/>
                  <a:cs typeface="Calibri" panose="020F0502020204030204" pitchFamily="34" charset="0"/>
                </a:rPr>
                <a:t> (DB-06)</a:t>
              </a:r>
              <a:endParaRPr lang="en-US" sz="1200" kern="0" dirty="0">
                <a:solidFill>
                  <a:srgbClr val="FFFFFF"/>
                </a:solidFill>
                <a:latin typeface="Arial"/>
                <a:ea typeface="ＭＳ Ｐゴシック" charset="0"/>
                <a:cs typeface="Calibri" panose="020F0502020204030204" pitchFamily="34" charset="0"/>
              </a:endParaRPr>
            </a:p>
          </p:txBody>
        </p:sp>
      </p:grpSp>
      <p:grpSp>
        <p:nvGrpSpPr>
          <p:cNvPr id="115" name="Group 114">
            <a:extLst>
              <a:ext uri="{FF2B5EF4-FFF2-40B4-BE49-F238E27FC236}">
                <a16:creationId xmlns:a16="http://schemas.microsoft.com/office/drawing/2014/main" id="{62232A14-43A5-E15C-B258-A0CF3964C3D0}"/>
              </a:ext>
            </a:extLst>
          </p:cNvPr>
          <p:cNvGrpSpPr/>
          <p:nvPr/>
        </p:nvGrpSpPr>
        <p:grpSpPr>
          <a:xfrm>
            <a:off x="9446164" y="2002031"/>
            <a:ext cx="1883856" cy="1871591"/>
            <a:chOff x="9682175" y="2251411"/>
            <a:chExt cx="1752384" cy="1871591"/>
          </a:xfrm>
        </p:grpSpPr>
        <p:sp>
          <p:nvSpPr>
            <p:cNvPr id="116" name="Rounded Rectangle 114">
              <a:extLst>
                <a:ext uri="{FF2B5EF4-FFF2-40B4-BE49-F238E27FC236}">
                  <a16:creationId xmlns:a16="http://schemas.microsoft.com/office/drawing/2014/main" id="{E39275D5-BE75-D22D-0D05-E66F8750C997}"/>
                </a:ext>
              </a:extLst>
            </p:cNvPr>
            <p:cNvSpPr/>
            <p:nvPr/>
          </p:nvSpPr>
          <p:spPr>
            <a:xfrm>
              <a:off x="9682175" y="2251411"/>
              <a:ext cx="1752384" cy="1871591"/>
            </a:xfrm>
            <a:prstGeom prst="roundRect">
              <a:avLst>
                <a:gd name="adj" fmla="val 4006"/>
              </a:avLst>
            </a:prstGeom>
            <a:solidFill>
              <a:srgbClr val="FFFFFF">
                <a:lumMod val="75000"/>
                <a:alpha val="50000"/>
              </a:srgbClr>
            </a:solidFill>
            <a:ln w="19050" cap="flat" cmpd="sng" algn="ctr">
              <a:noFill/>
              <a:prstDash val="solid"/>
            </a:ln>
            <a:effectLst/>
          </p:spPr>
          <p:txBody>
            <a:bodyPr rtlCol="0" anchor="ctr">
              <a:normAutofit/>
            </a:bodyPr>
            <a:lstStyle/>
            <a:p>
              <a:pPr algn="ctr" defTabSz="914377">
                <a:spcAft>
                  <a:spcPts val="600"/>
                </a:spcAft>
                <a:defRPr/>
              </a:pPr>
              <a:endParaRPr lang="en-GB" sz="1200" kern="0">
                <a:solidFill>
                  <a:srgbClr val="FFFFFF"/>
                </a:solidFill>
                <a:latin typeface="Arial"/>
                <a:cs typeface="Calibri" panose="020F0502020204030204" pitchFamily="34" charset="0"/>
              </a:endParaRPr>
            </a:p>
          </p:txBody>
        </p:sp>
        <p:grpSp>
          <p:nvGrpSpPr>
            <p:cNvPr id="117" name="Group 116">
              <a:extLst>
                <a:ext uri="{FF2B5EF4-FFF2-40B4-BE49-F238E27FC236}">
                  <a16:creationId xmlns:a16="http://schemas.microsoft.com/office/drawing/2014/main" id="{1B4C8C8A-199E-64E3-AEE4-0FFFA571CA19}"/>
                </a:ext>
              </a:extLst>
            </p:cNvPr>
            <p:cNvGrpSpPr/>
            <p:nvPr/>
          </p:nvGrpSpPr>
          <p:grpSpPr>
            <a:xfrm>
              <a:off x="9847979" y="2341365"/>
              <a:ext cx="1420777" cy="1160955"/>
              <a:chOff x="9720568" y="2180492"/>
              <a:chExt cx="1216152" cy="1361650"/>
            </a:xfrm>
          </p:grpSpPr>
          <p:sp>
            <p:nvSpPr>
              <p:cNvPr id="121" name="Rectangle: Rounded Corners 72">
                <a:extLst>
                  <a:ext uri="{FF2B5EF4-FFF2-40B4-BE49-F238E27FC236}">
                    <a16:creationId xmlns:a16="http://schemas.microsoft.com/office/drawing/2014/main" id="{B787987B-C5BF-7EE1-8835-235B9E403912}"/>
                  </a:ext>
                </a:extLst>
              </p:cNvPr>
              <p:cNvSpPr/>
              <p:nvPr/>
            </p:nvSpPr>
            <p:spPr>
              <a:xfrm>
                <a:off x="9720568" y="2180492"/>
                <a:ext cx="1216152" cy="553991"/>
              </a:xfrm>
              <a:prstGeom prst="roundRect">
                <a:avLst>
                  <a:gd name="adj" fmla="val 6344"/>
                </a:avLst>
              </a:prstGeom>
              <a:solidFill>
                <a:srgbClr val="8795A0"/>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r>
                  <a:rPr lang="en-US" sz="1200" kern="0">
                    <a:solidFill>
                      <a:prstClr val="white"/>
                    </a:solidFill>
                    <a:latin typeface="Arial"/>
                  </a:rPr>
                  <a:t>ET regimen</a:t>
                </a:r>
              </a:p>
            </p:txBody>
          </p:sp>
          <p:sp>
            <p:nvSpPr>
              <p:cNvPr id="122" name="Rectangle: Rounded Corners 73">
                <a:extLst>
                  <a:ext uri="{FF2B5EF4-FFF2-40B4-BE49-F238E27FC236}">
                    <a16:creationId xmlns:a16="http://schemas.microsoft.com/office/drawing/2014/main" id="{698EAD35-E4D4-C2E6-5A5A-06722C6779A4}"/>
                  </a:ext>
                </a:extLst>
              </p:cNvPr>
              <p:cNvSpPr/>
              <p:nvPr/>
            </p:nvSpPr>
            <p:spPr>
              <a:xfrm>
                <a:off x="9720568" y="2755643"/>
                <a:ext cx="1216152" cy="786499"/>
              </a:xfrm>
              <a:prstGeom prst="roundRect">
                <a:avLst>
                  <a:gd name="adj" fmla="val 3230"/>
                </a:avLst>
              </a:prstGeom>
              <a:solidFill>
                <a:srgbClr val="8795A0"/>
              </a:solidFill>
              <a:ln w="25400" cap="flat" cmpd="sng" algn="ctr">
                <a:noFill/>
                <a:prstDash val="soli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r>
                  <a:rPr lang="en-US" sz="1200" kern="0">
                    <a:solidFill>
                      <a:prstClr val="white"/>
                    </a:solidFill>
                    <a:latin typeface="Arial"/>
                  </a:rPr>
                  <a:t>Chemotherapy</a:t>
                </a:r>
              </a:p>
            </p:txBody>
          </p:sp>
        </p:grpSp>
        <p:sp>
          <p:nvSpPr>
            <p:cNvPr id="118" name="Rounded Rectangle 134">
              <a:extLst>
                <a:ext uri="{FF2B5EF4-FFF2-40B4-BE49-F238E27FC236}">
                  <a16:creationId xmlns:a16="http://schemas.microsoft.com/office/drawing/2014/main" id="{A0B16385-BC28-68BA-BF78-2275682763AD}"/>
                </a:ext>
              </a:extLst>
            </p:cNvPr>
            <p:cNvSpPr>
              <a:spLocks/>
            </p:cNvSpPr>
            <p:nvPr/>
          </p:nvSpPr>
          <p:spPr bwMode="auto">
            <a:xfrm>
              <a:off x="9847979" y="3531072"/>
              <a:ext cx="1420777" cy="155926"/>
            </a:xfrm>
            <a:prstGeom prst="roundRect">
              <a:avLst>
                <a:gd name="adj" fmla="val 18518"/>
              </a:avLst>
            </a:prstGeom>
            <a:solidFill>
              <a:srgbClr val="7D8232"/>
            </a:solidFill>
            <a:ln w="9525">
              <a:noFill/>
              <a:miter lim="800000"/>
              <a:headEnd/>
              <a:tailEnd/>
            </a:ln>
            <a:effectLst/>
          </p:spPr>
          <p:txBody>
            <a:bodyPr lIns="41303" tIns="41303" rIns="41303" bIns="41303" anchor="ctr"/>
            <a:lstStyle/>
            <a:p>
              <a:pPr algn="ctr" defTabSz="513778" fontAlgn="base">
                <a:spcBef>
                  <a:spcPct val="0"/>
                </a:spcBef>
                <a:spcAft>
                  <a:spcPct val="0"/>
                </a:spcAft>
                <a:buClr>
                  <a:srgbClr val="421168"/>
                </a:buClr>
                <a:defRPr/>
              </a:pPr>
              <a:r>
                <a:rPr lang="en-US" sz="1200" b="1" kern="0" dirty="0">
                  <a:solidFill>
                    <a:srgbClr val="FFFFFF"/>
                  </a:solidFill>
                  <a:latin typeface="Arial"/>
                  <a:ea typeface="ＭＳ Ｐゴシック" charset="0"/>
                  <a:cs typeface="Calibri" panose="020F0502020204030204" pitchFamily="34" charset="0"/>
                </a:rPr>
                <a:t>T-</a:t>
              </a:r>
              <a:r>
                <a:rPr lang="en-US" sz="1200" b="1" kern="0" dirty="0" err="1">
                  <a:solidFill>
                    <a:srgbClr val="FFFFFF"/>
                  </a:solidFill>
                  <a:latin typeface="Arial"/>
                  <a:ea typeface="ＭＳ Ｐゴシック" charset="0"/>
                  <a:cs typeface="Calibri" panose="020F0502020204030204" pitchFamily="34" charset="0"/>
                </a:rPr>
                <a:t>DXd</a:t>
              </a:r>
              <a:r>
                <a:rPr lang="en-US" sz="1200" b="1" kern="0" dirty="0">
                  <a:solidFill>
                    <a:srgbClr val="FFFFFF"/>
                  </a:solidFill>
                  <a:latin typeface="Arial"/>
                  <a:ea typeface="ＭＳ Ｐゴシック" charset="0"/>
                  <a:cs typeface="Calibri" panose="020F0502020204030204" pitchFamily="34" charset="0"/>
                </a:rPr>
                <a:t>(DB-04)</a:t>
              </a:r>
              <a:endParaRPr lang="en-US" sz="1200" kern="0" dirty="0">
                <a:solidFill>
                  <a:srgbClr val="FFFFFF"/>
                </a:solidFill>
                <a:latin typeface="Arial"/>
                <a:ea typeface="ＭＳ Ｐゴシック" charset="0"/>
                <a:cs typeface="Calibri" panose="020F0502020204030204" pitchFamily="34" charset="0"/>
              </a:endParaRPr>
            </a:p>
          </p:txBody>
        </p:sp>
        <p:sp>
          <p:nvSpPr>
            <p:cNvPr id="119" name="Rounded Rectangle 134">
              <a:extLst>
                <a:ext uri="{FF2B5EF4-FFF2-40B4-BE49-F238E27FC236}">
                  <a16:creationId xmlns:a16="http://schemas.microsoft.com/office/drawing/2014/main" id="{D066E9E6-087B-FFE7-F6D8-4ADE5ED83895}"/>
                </a:ext>
              </a:extLst>
            </p:cNvPr>
            <p:cNvSpPr>
              <a:spLocks/>
            </p:cNvSpPr>
            <p:nvPr/>
          </p:nvSpPr>
          <p:spPr bwMode="auto">
            <a:xfrm>
              <a:off x="9847979" y="3902725"/>
              <a:ext cx="1420777" cy="155926"/>
            </a:xfrm>
            <a:prstGeom prst="roundRect">
              <a:avLst>
                <a:gd name="adj" fmla="val 25320"/>
              </a:avLst>
            </a:prstGeom>
            <a:solidFill>
              <a:srgbClr val="6E1E50"/>
            </a:solidFill>
            <a:ln w="9525">
              <a:noFill/>
              <a:miter lim="800000"/>
              <a:headEnd/>
              <a:tailEnd/>
            </a:ln>
            <a:effectLst/>
          </p:spPr>
          <p:txBody>
            <a:bodyPr lIns="41303" tIns="41303" rIns="41303" bIns="41303" anchor="ctr"/>
            <a:lstStyle/>
            <a:p>
              <a:pPr algn="ctr" defTabSz="513778" fontAlgn="base">
                <a:spcBef>
                  <a:spcPct val="0"/>
                </a:spcBef>
                <a:spcAft>
                  <a:spcPct val="0"/>
                </a:spcAft>
                <a:buClr>
                  <a:srgbClr val="421168"/>
                </a:buClr>
                <a:defRPr/>
              </a:pPr>
              <a:r>
                <a:rPr lang="en-US" sz="1200" b="1" kern="0">
                  <a:solidFill>
                    <a:srgbClr val="FFFFFF"/>
                  </a:solidFill>
                  <a:latin typeface="Arial"/>
                  <a:ea typeface="ＭＳ Ｐゴシック" charset="0"/>
                  <a:cs typeface="Calibri" panose="020F0502020204030204" pitchFamily="34" charset="0"/>
                </a:rPr>
                <a:t>Dato-</a:t>
              </a:r>
              <a:r>
                <a:rPr lang="en-US" sz="1200" b="1" kern="0" err="1">
                  <a:solidFill>
                    <a:srgbClr val="FFFFFF"/>
                  </a:solidFill>
                  <a:latin typeface="Arial"/>
                  <a:ea typeface="ＭＳ Ｐゴシック" charset="0"/>
                  <a:cs typeface="Calibri" panose="020F0502020204030204" pitchFamily="34" charset="0"/>
                </a:rPr>
                <a:t>DXd</a:t>
              </a:r>
              <a:r>
                <a:rPr lang="en-US" sz="1200" b="1" kern="0">
                  <a:solidFill>
                    <a:srgbClr val="FFFFFF"/>
                  </a:solidFill>
                  <a:latin typeface="Arial"/>
                  <a:ea typeface="ＭＳ Ｐゴシック" charset="0"/>
                  <a:cs typeface="Calibri" panose="020F0502020204030204" pitchFamily="34" charset="0"/>
                </a:rPr>
                <a:t> (TB-01)</a:t>
              </a:r>
              <a:endParaRPr lang="en-US" sz="1200" kern="0">
                <a:solidFill>
                  <a:srgbClr val="FFFFFF"/>
                </a:solidFill>
                <a:latin typeface="Arial"/>
                <a:ea typeface="ＭＳ Ｐゴシック" charset="0"/>
                <a:cs typeface="Calibri" panose="020F0502020204030204" pitchFamily="34" charset="0"/>
              </a:endParaRPr>
            </a:p>
          </p:txBody>
        </p:sp>
        <p:sp>
          <p:nvSpPr>
            <p:cNvPr id="120" name="Rounded Rectangle 134">
              <a:extLst>
                <a:ext uri="{FF2B5EF4-FFF2-40B4-BE49-F238E27FC236}">
                  <a16:creationId xmlns:a16="http://schemas.microsoft.com/office/drawing/2014/main" id="{7C4CED38-464F-895A-CD11-15485AB6890D}"/>
                </a:ext>
              </a:extLst>
            </p:cNvPr>
            <p:cNvSpPr>
              <a:spLocks/>
            </p:cNvSpPr>
            <p:nvPr/>
          </p:nvSpPr>
          <p:spPr bwMode="auto">
            <a:xfrm>
              <a:off x="9847979" y="3720527"/>
              <a:ext cx="1420777" cy="155926"/>
            </a:xfrm>
            <a:prstGeom prst="roundRect">
              <a:avLst>
                <a:gd name="adj" fmla="val 21919"/>
              </a:avLst>
            </a:prstGeom>
            <a:solidFill>
              <a:srgbClr val="32502D"/>
            </a:solidFill>
            <a:ln w="9525">
              <a:noFill/>
              <a:miter lim="800000"/>
              <a:headEnd/>
              <a:tailEnd/>
            </a:ln>
            <a:effectLst/>
          </p:spPr>
          <p:txBody>
            <a:bodyPr lIns="41303" tIns="41303" rIns="41303" bIns="41303" anchor="ctr"/>
            <a:lstStyle/>
            <a:p>
              <a:pPr algn="ctr" defTabSz="513778" fontAlgn="base">
                <a:spcBef>
                  <a:spcPct val="0"/>
                </a:spcBef>
                <a:spcAft>
                  <a:spcPct val="0"/>
                </a:spcAft>
                <a:buClr>
                  <a:srgbClr val="421168"/>
                </a:buClr>
                <a:defRPr/>
              </a:pPr>
              <a:r>
                <a:rPr lang="en-US" sz="1200" b="1" kern="0" dirty="0">
                  <a:solidFill>
                    <a:srgbClr val="FFFFFF"/>
                  </a:solidFill>
                  <a:latin typeface="Arial"/>
                  <a:ea typeface="ＭＳ Ｐゴシック" charset="0"/>
                  <a:cs typeface="Calibri" panose="020F0502020204030204" pitchFamily="34" charset="0"/>
                </a:rPr>
                <a:t>SG (TROPiCS-02_</a:t>
              </a:r>
              <a:endParaRPr lang="en-US" sz="1200" kern="0" dirty="0">
                <a:solidFill>
                  <a:srgbClr val="FFFFFF"/>
                </a:solidFill>
                <a:latin typeface="Arial"/>
                <a:ea typeface="ＭＳ Ｐゴシック" charset="0"/>
                <a:cs typeface="Calibri" panose="020F0502020204030204" pitchFamily="34" charset="0"/>
              </a:endParaRPr>
            </a:p>
          </p:txBody>
        </p:sp>
      </p:grpSp>
      <p:sp>
        <p:nvSpPr>
          <p:cNvPr id="123" name="TextBox 122">
            <a:extLst>
              <a:ext uri="{FF2B5EF4-FFF2-40B4-BE49-F238E27FC236}">
                <a16:creationId xmlns:a16="http://schemas.microsoft.com/office/drawing/2014/main" id="{66EA0002-7E5D-F37F-B618-77AA17F77DB8}"/>
              </a:ext>
            </a:extLst>
          </p:cNvPr>
          <p:cNvSpPr txBox="1"/>
          <p:nvPr/>
        </p:nvSpPr>
        <p:spPr>
          <a:xfrm>
            <a:off x="254001" y="1854787"/>
            <a:ext cx="1612916" cy="791117"/>
          </a:xfrm>
          <a:prstGeom prst="roundRect">
            <a:avLst/>
          </a:prstGeom>
          <a:solidFill>
            <a:srgbClr val="6E1E50">
              <a:lumMod val="50000"/>
              <a:lumOff val="50000"/>
            </a:srgbClr>
          </a:solidFill>
          <a:ln w="25400" cap="flat" cmpd="sng" algn="ctr">
            <a:noFill/>
            <a:prstDash val="solid"/>
          </a:ln>
          <a:effectLst/>
        </p:spPr>
        <p:txBody>
          <a:bodyPr wrap="square" lIns="91440" tIns="91440" rIns="91440" bIns="91440" anchor="ctr">
            <a:noAutofit/>
          </a:bodyPr>
          <a:lstStyle/>
          <a:p>
            <a:pPr algn="ctr" defTabSz="914377">
              <a:defRPr/>
            </a:pPr>
            <a:r>
              <a:rPr lang="en-US" sz="1400" b="1" kern="0">
                <a:solidFill>
                  <a:srgbClr val="FFFFFF"/>
                </a:solidFill>
                <a:latin typeface="Arial"/>
              </a:rPr>
              <a:t>HER2-low</a:t>
            </a:r>
          </a:p>
          <a:p>
            <a:pPr algn="ctr" defTabSz="914377">
              <a:defRPr/>
            </a:pPr>
            <a:r>
              <a:rPr lang="en-US" sz="1100" kern="0">
                <a:solidFill>
                  <a:srgbClr val="FFFFFF"/>
                </a:solidFill>
                <a:latin typeface="Arial"/>
              </a:rPr>
              <a:t>(IHC 1+, 2+/ISH-)</a:t>
            </a:r>
          </a:p>
        </p:txBody>
      </p:sp>
      <p:sp>
        <p:nvSpPr>
          <p:cNvPr id="124" name="TextBox 123">
            <a:extLst>
              <a:ext uri="{FF2B5EF4-FFF2-40B4-BE49-F238E27FC236}">
                <a16:creationId xmlns:a16="http://schemas.microsoft.com/office/drawing/2014/main" id="{834D22F6-8723-3369-0134-DCA84135089E}"/>
              </a:ext>
            </a:extLst>
          </p:cNvPr>
          <p:cNvSpPr txBox="1"/>
          <p:nvPr/>
        </p:nvSpPr>
        <p:spPr>
          <a:xfrm>
            <a:off x="254001" y="2723343"/>
            <a:ext cx="1612916" cy="791117"/>
          </a:xfrm>
          <a:prstGeom prst="roundRect">
            <a:avLst/>
          </a:prstGeom>
          <a:solidFill>
            <a:srgbClr val="6E1E50">
              <a:lumMod val="75000"/>
              <a:lumOff val="25000"/>
            </a:srgbClr>
          </a:solidFill>
          <a:ln w="25400" cap="flat" cmpd="sng" algn="ctr">
            <a:noFill/>
            <a:prstDash val="solid"/>
          </a:ln>
          <a:effectLst/>
        </p:spPr>
        <p:txBody>
          <a:bodyPr wrap="square" lIns="91440" tIns="91440" rIns="91440" bIns="91440" anchor="ctr">
            <a:noAutofit/>
          </a:bodyPr>
          <a:lstStyle/>
          <a:p>
            <a:pPr algn="ctr" defTabSz="914377">
              <a:defRPr/>
            </a:pPr>
            <a:r>
              <a:rPr lang="en-US" sz="1400" b="1" kern="0">
                <a:solidFill>
                  <a:srgbClr val="FFFFFF"/>
                </a:solidFill>
                <a:latin typeface="Arial"/>
              </a:rPr>
              <a:t>HER2-ultralow</a:t>
            </a:r>
          </a:p>
          <a:p>
            <a:pPr algn="ctr" defTabSz="914377">
              <a:defRPr/>
            </a:pPr>
            <a:r>
              <a:rPr lang="en-US" sz="1100" kern="0">
                <a:solidFill>
                  <a:srgbClr val="FFFFFF"/>
                </a:solidFill>
                <a:latin typeface="Arial"/>
              </a:rPr>
              <a:t>(IHC &gt;0&lt;1+)</a:t>
            </a:r>
          </a:p>
        </p:txBody>
      </p:sp>
      <p:sp>
        <p:nvSpPr>
          <p:cNvPr id="125" name="Rounded Rectangle 134">
            <a:extLst>
              <a:ext uri="{FF2B5EF4-FFF2-40B4-BE49-F238E27FC236}">
                <a16:creationId xmlns:a16="http://schemas.microsoft.com/office/drawing/2014/main" id="{77791993-9BDA-A1FF-12F8-A716B24A9CE8}"/>
              </a:ext>
            </a:extLst>
          </p:cNvPr>
          <p:cNvSpPr>
            <a:spLocks/>
          </p:cNvSpPr>
          <p:nvPr/>
        </p:nvSpPr>
        <p:spPr bwMode="auto">
          <a:xfrm>
            <a:off x="7171028" y="5346827"/>
            <a:ext cx="1525129" cy="410267"/>
          </a:xfrm>
          <a:prstGeom prst="roundRect">
            <a:avLst>
              <a:gd name="adj" fmla="val 22398"/>
            </a:avLst>
          </a:prstGeom>
          <a:solidFill>
            <a:srgbClr val="7D8232"/>
          </a:solidFill>
          <a:ln w="9525">
            <a:noFill/>
            <a:miter lim="800000"/>
            <a:headEnd/>
            <a:tailEnd/>
          </a:ln>
          <a:effectLst/>
        </p:spPr>
        <p:txBody>
          <a:bodyPr lIns="41303" tIns="41303" rIns="41303" bIns="41303" anchor="ctr"/>
          <a:lstStyle/>
          <a:p>
            <a:pPr algn="ctr" defTabSz="513778" fontAlgn="base">
              <a:spcBef>
                <a:spcPct val="0"/>
              </a:spcBef>
              <a:spcAft>
                <a:spcPct val="0"/>
              </a:spcAft>
              <a:buClr>
                <a:srgbClr val="421168"/>
              </a:buClr>
              <a:defRPr/>
            </a:pPr>
            <a:r>
              <a:rPr lang="en-US" sz="1200" b="1" kern="0" dirty="0">
                <a:solidFill>
                  <a:srgbClr val="FFFFFF"/>
                </a:solidFill>
                <a:latin typeface="Arial"/>
                <a:ea typeface="ＭＳ Ｐゴシック" charset="0"/>
                <a:cs typeface="Calibri" panose="020F0502020204030204" pitchFamily="34" charset="0"/>
              </a:rPr>
              <a:t>T-</a:t>
            </a:r>
            <a:r>
              <a:rPr lang="en-US" sz="1200" b="1" kern="0" dirty="0" err="1">
                <a:solidFill>
                  <a:srgbClr val="FFFFFF"/>
                </a:solidFill>
                <a:latin typeface="Arial"/>
                <a:ea typeface="ＭＳ Ｐゴシック" charset="0"/>
                <a:cs typeface="Calibri" panose="020F0502020204030204" pitchFamily="34" charset="0"/>
              </a:rPr>
              <a:t>DXd</a:t>
            </a:r>
            <a:r>
              <a:rPr lang="en-US" sz="1200" b="1" kern="0" dirty="0">
                <a:solidFill>
                  <a:srgbClr val="FFFFFF"/>
                </a:solidFill>
                <a:latin typeface="Arial"/>
                <a:ea typeface="ＭＳ Ｐゴシック" charset="0"/>
                <a:cs typeface="Calibri" panose="020F0502020204030204" pitchFamily="34" charset="0"/>
              </a:rPr>
              <a:t> (DB-06)</a:t>
            </a:r>
            <a:r>
              <a:rPr lang="en-US" sz="1200" b="1" kern="0" dirty="0">
                <a:solidFill>
                  <a:srgbClr val="FFFFFF"/>
                </a:solidFill>
                <a:latin typeface="Arial"/>
                <a:ea typeface="ＭＳ Ｐゴシック" charset="0"/>
                <a:cs typeface="Calibri" panose="020F0502020204030204" pitchFamily="34" charset="0"/>
                <a:sym typeface="Wingdings" pitchFamily="2" charset="2"/>
              </a:rPr>
              <a:t></a:t>
            </a:r>
          </a:p>
          <a:p>
            <a:pPr algn="ctr" defTabSz="513778" fontAlgn="base">
              <a:spcBef>
                <a:spcPct val="0"/>
              </a:spcBef>
              <a:spcAft>
                <a:spcPct val="0"/>
              </a:spcAft>
              <a:buClr>
                <a:srgbClr val="421168"/>
              </a:buClr>
              <a:defRPr/>
            </a:pPr>
            <a:r>
              <a:rPr lang="en-US" sz="1200" b="1" kern="0" dirty="0">
                <a:solidFill>
                  <a:srgbClr val="FFFFFF"/>
                </a:solidFill>
                <a:latin typeface="Arial"/>
                <a:ea typeface="ＭＳ Ｐゴシック" charset="0"/>
                <a:cs typeface="Calibri" panose="020F0502020204030204" pitchFamily="34" charset="0"/>
                <a:sym typeface="Wingdings" pitchFamily="2" charset="2"/>
              </a:rPr>
              <a:t> if ultralow is +</a:t>
            </a:r>
            <a:endParaRPr lang="en-US" sz="1200" kern="0" dirty="0">
              <a:solidFill>
                <a:srgbClr val="FFFFFF"/>
              </a:solidFill>
              <a:latin typeface="Arial"/>
              <a:ea typeface="ＭＳ Ｐゴシック" charset="0"/>
              <a:cs typeface="Calibri" panose="020F0502020204030204" pitchFamily="34" charset="0"/>
            </a:endParaRPr>
          </a:p>
        </p:txBody>
      </p:sp>
      <p:sp>
        <p:nvSpPr>
          <p:cNvPr id="126" name="Text Placeholder 10">
            <a:extLst>
              <a:ext uri="{FF2B5EF4-FFF2-40B4-BE49-F238E27FC236}">
                <a16:creationId xmlns:a16="http://schemas.microsoft.com/office/drawing/2014/main" id="{F5A6A855-EAFA-E35B-C8EA-44CAA740777A}"/>
              </a:ext>
            </a:extLst>
          </p:cNvPr>
          <p:cNvSpPr txBox="1">
            <a:spLocks/>
          </p:cNvSpPr>
          <p:nvPr/>
        </p:nvSpPr>
        <p:spPr>
          <a:xfrm>
            <a:off x="406400" y="6066822"/>
            <a:ext cx="11466945" cy="209288"/>
          </a:xfrm>
          <a:prstGeom prst="rect">
            <a:avLst/>
          </a:prstGeom>
          <a:solidFill>
            <a:schemeClr val="bg1"/>
          </a:solidFill>
        </p:spPr>
        <p:txBody>
          <a:bodyPr wrap="square" lIns="0" anchor="b">
            <a:spAutoFit/>
          </a:bodyPr>
          <a:lstStyle>
            <a:lvl1pPr marL="0" indent="0" algn="l" defTabSz="609555" rtl="0" eaLnBrk="1" latinLnBrk="0" hangingPunct="1">
              <a:lnSpc>
                <a:spcPct val="95000"/>
              </a:lnSpc>
              <a:spcBef>
                <a:spcPts val="0"/>
              </a:spcBef>
              <a:buFont typeface="Arial"/>
              <a:buNone/>
              <a:defRPr kumimoji="1" sz="800" kern="1200">
                <a:solidFill>
                  <a:schemeClr val="tx1"/>
                </a:solidFill>
                <a:latin typeface="+mn-lt"/>
                <a:ea typeface="+mn-ea"/>
                <a:cs typeface="+mn-cs"/>
              </a:defRPr>
            </a:lvl1pPr>
            <a:lvl2pPr marL="990526" indent="-380972" algn="l" defTabSz="609555" rtl="0" eaLnBrk="1" latinLnBrk="0" hangingPunct="1">
              <a:spcBef>
                <a:spcPct val="20000"/>
              </a:spcBef>
              <a:buFont typeface="Arial"/>
              <a:buChar char="–"/>
              <a:defRPr kumimoji="1" sz="3733" kern="1200">
                <a:solidFill>
                  <a:schemeClr val="tx1"/>
                </a:solidFill>
                <a:latin typeface="+mn-lt"/>
                <a:ea typeface="+mn-ea"/>
                <a:cs typeface="+mn-cs"/>
              </a:defRPr>
            </a:lvl2pPr>
            <a:lvl3pPr marL="1523887" indent="-304776" algn="l" defTabSz="609555" rtl="0" eaLnBrk="1" latinLnBrk="0" hangingPunct="1">
              <a:spcBef>
                <a:spcPct val="20000"/>
              </a:spcBef>
              <a:buFont typeface="Arial"/>
              <a:buChar char="•"/>
              <a:defRPr kumimoji="1" sz="3200" kern="1200">
                <a:solidFill>
                  <a:schemeClr val="tx1"/>
                </a:solidFill>
                <a:latin typeface="+mn-lt"/>
                <a:ea typeface="+mn-ea"/>
                <a:cs typeface="+mn-cs"/>
              </a:defRPr>
            </a:lvl3pPr>
            <a:lvl4pPr marL="2133440"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4pPr>
            <a:lvl5pPr marL="274299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a:lstStyle>
          <a:p>
            <a:pPr algn="r" defTabSz="609539">
              <a:defRPr/>
            </a:pPr>
            <a:r>
              <a:rPr lang="en-US" dirty="0">
                <a:solidFill>
                  <a:prstClr val="white">
                    <a:lumMod val="65000"/>
                  </a:prstClr>
                </a:solidFill>
                <a:latin typeface="Arial"/>
              </a:rPr>
              <a:t>ET, endocrine therapy; HER2, human epidermal growth factor receptor 2</a:t>
            </a:r>
            <a:r>
              <a:rPr lang="en-US" dirty="0">
                <a:solidFill>
                  <a:prstClr val="white">
                    <a:lumMod val="65000"/>
                  </a:prstClr>
                </a:solidFill>
                <a:latin typeface="Arial" panose="020B0604020202020204" pitchFamily="34" charset="0"/>
                <a:cs typeface="Arial" panose="020B0604020202020204" pitchFamily="34" charset="0"/>
              </a:rPr>
              <a:t>; </a:t>
            </a:r>
            <a:r>
              <a:rPr lang="en-US" dirty="0">
                <a:solidFill>
                  <a:prstClr val="white">
                    <a:lumMod val="65000"/>
                  </a:prstClr>
                </a:solidFill>
                <a:latin typeface="Arial"/>
              </a:rPr>
              <a:t>HR, hormone receptor; IHC, immunohistochemistry; ISH, in situ hybridization; </a:t>
            </a:r>
            <a:r>
              <a:rPr lang="en-US" dirty="0" err="1">
                <a:solidFill>
                  <a:prstClr val="white">
                    <a:lumMod val="65000"/>
                  </a:prstClr>
                </a:solidFill>
                <a:latin typeface="Arial"/>
              </a:rPr>
              <a:t>mBC</a:t>
            </a:r>
            <a:r>
              <a:rPr lang="en-US" dirty="0">
                <a:solidFill>
                  <a:prstClr val="white">
                    <a:lumMod val="65000"/>
                  </a:prstClr>
                </a:solidFill>
                <a:latin typeface="Arial"/>
              </a:rPr>
              <a:t>, metastatic breast cancer.</a:t>
            </a:r>
          </a:p>
        </p:txBody>
      </p:sp>
    </p:spTree>
    <p:extLst>
      <p:ext uri="{BB962C8B-B14F-4D97-AF65-F5344CB8AC3E}">
        <p14:creationId xmlns:p14="http://schemas.microsoft.com/office/powerpoint/2010/main" val="204948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441E0-D10B-0554-B9B2-97BF1912F65C}"/>
              </a:ext>
            </a:extLst>
          </p:cNvPr>
          <p:cNvSpPr>
            <a:spLocks noGrp="1"/>
          </p:cNvSpPr>
          <p:nvPr>
            <p:ph type="title"/>
          </p:nvPr>
        </p:nvSpPr>
        <p:spPr>
          <a:xfrm>
            <a:off x="641495" y="169991"/>
            <a:ext cx="10524343" cy="1314321"/>
          </a:xfrm>
        </p:spPr>
        <p:txBody>
          <a:bodyPr/>
          <a:lstStyle/>
          <a:p>
            <a:r>
              <a:rPr lang="en-GB" sz="2800" dirty="0"/>
              <a:t>Phase 2 trial of HER3-DXd in patients with metastatic breast cancer </a:t>
            </a:r>
          </a:p>
        </p:txBody>
      </p:sp>
      <p:sp>
        <p:nvSpPr>
          <p:cNvPr id="4" name="Text Placeholder 3">
            <a:extLst>
              <a:ext uri="{FF2B5EF4-FFF2-40B4-BE49-F238E27FC236}">
                <a16:creationId xmlns:a16="http://schemas.microsoft.com/office/drawing/2014/main" id="{8BA8B046-B193-C6CD-0719-B783DAD6E16A}"/>
              </a:ext>
            </a:extLst>
          </p:cNvPr>
          <p:cNvSpPr>
            <a:spLocks noGrp="1"/>
          </p:cNvSpPr>
          <p:nvPr>
            <p:ph type="body" sz="quarter" idx="10"/>
          </p:nvPr>
        </p:nvSpPr>
        <p:spPr>
          <a:xfrm>
            <a:off x="641496" y="6210030"/>
            <a:ext cx="10790872" cy="416589"/>
          </a:xfrm>
        </p:spPr>
        <p:txBody>
          <a:bodyPr/>
          <a:lstStyle/>
          <a:p>
            <a:r>
              <a:rPr lang="en-GB" dirty="0"/>
              <a:t>CBR, clinical benefit rate</a:t>
            </a:r>
            <a:br>
              <a:rPr lang="en-GB" dirty="0"/>
            </a:br>
            <a:r>
              <a:rPr lang="en-GB" dirty="0"/>
              <a:t>Hamilton EP, et al. ASCO 2023. Abstract 1004</a:t>
            </a:r>
          </a:p>
        </p:txBody>
      </p:sp>
      <p:sp>
        <p:nvSpPr>
          <p:cNvPr id="9" name="TextBox 8">
            <a:extLst>
              <a:ext uri="{FF2B5EF4-FFF2-40B4-BE49-F238E27FC236}">
                <a16:creationId xmlns:a16="http://schemas.microsoft.com/office/drawing/2014/main" id="{285FC000-33B3-D793-ECA0-CC4B9EA9BB7B}"/>
              </a:ext>
            </a:extLst>
          </p:cNvPr>
          <p:cNvSpPr txBox="1"/>
          <p:nvPr/>
        </p:nvSpPr>
        <p:spPr>
          <a:xfrm>
            <a:off x="3505058" y="4290129"/>
            <a:ext cx="2091598" cy="1831271"/>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300"/>
              </a:spcBef>
              <a:spcAft>
                <a:spcPts val="0"/>
              </a:spcAft>
              <a:buClr>
                <a:srgbClr val="A271B0"/>
              </a:buClr>
              <a:buSzTx/>
              <a:buFontTx/>
              <a:buNone/>
              <a:tabLst/>
              <a:defRPr/>
            </a:pPr>
            <a:r>
              <a:rPr kumimoji="0" lang="en-GB" sz="1400" b="1" i="0" u="none" strike="noStrike" kern="1200" cap="none" spc="0" normalizeH="0" baseline="0" noProof="0">
                <a:ln>
                  <a:noFill/>
                </a:ln>
                <a:solidFill>
                  <a:srgbClr val="223341"/>
                </a:solidFill>
                <a:effectLst/>
                <a:uLnTx/>
                <a:uFillTx/>
                <a:latin typeface="Calibri" panose="020F0502020204030204"/>
                <a:ea typeface="+mn-ea"/>
                <a:cs typeface="+mn-cs"/>
              </a:rPr>
              <a:t>Primary objectives:</a:t>
            </a:r>
            <a:endParaRPr kumimoji="0" lang="en-GB" sz="1400" b="1" i="0" u="none" strike="noStrike" kern="1200" cap="none" spc="0" normalizeH="0" baseline="0" noProof="0" dirty="0">
              <a:ln>
                <a:noFill/>
              </a:ln>
              <a:solidFill>
                <a:srgbClr val="223341"/>
              </a:solidFill>
              <a:effectLst/>
              <a:uLnTx/>
              <a:uFillTx/>
              <a:latin typeface="Calibri" panose="020F0502020204030204"/>
              <a:ea typeface="+mn-ea"/>
              <a:cs typeface="+mn-cs"/>
            </a:endParaRPr>
          </a:p>
          <a:p>
            <a:pPr marL="266400" marR="0" lvl="0" indent="-266400" algn="l" defTabSz="914400" rtl="0" eaLnBrk="1" fontAlgn="auto" latinLnBrk="0" hangingPunct="1">
              <a:lnSpc>
                <a:spcPct val="100000"/>
              </a:lnSpc>
              <a:spcBef>
                <a:spcPts val="300"/>
              </a:spcBef>
              <a:spcAft>
                <a:spcPts val="0"/>
              </a:spcAft>
              <a:buClr>
                <a:srgbClr val="A271B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223341"/>
                </a:solidFill>
                <a:effectLst/>
                <a:uLnTx/>
                <a:uFillTx/>
                <a:latin typeface="Calibri" panose="020F0502020204030204"/>
                <a:ea typeface="+mn-ea"/>
                <a:cs typeface="+mn-cs"/>
              </a:rPr>
              <a:t>ORR and 6-month PFS</a:t>
            </a:r>
          </a:p>
          <a:p>
            <a:pPr marL="0" marR="0" lvl="0" indent="0" algn="l" defTabSz="914400" rtl="0" eaLnBrk="1" fontAlgn="auto" latinLnBrk="0" hangingPunct="1">
              <a:lnSpc>
                <a:spcPct val="100000"/>
              </a:lnSpc>
              <a:spcBef>
                <a:spcPts val="300"/>
              </a:spcBef>
              <a:spcAft>
                <a:spcPts val="0"/>
              </a:spcAft>
              <a:buClr>
                <a:srgbClr val="A271B0"/>
              </a:buClr>
              <a:buSzTx/>
              <a:buFontTx/>
              <a:buNone/>
              <a:tabLst/>
              <a:defRPr/>
            </a:pPr>
            <a:r>
              <a:rPr kumimoji="0" lang="en-GB" sz="1400" b="1" i="0" u="none" strike="noStrike" kern="1200" cap="none" spc="0" normalizeH="0" baseline="0" noProof="0" dirty="0">
                <a:ln>
                  <a:noFill/>
                </a:ln>
                <a:solidFill>
                  <a:srgbClr val="223341"/>
                </a:solidFill>
                <a:effectLst/>
                <a:uLnTx/>
                <a:uFillTx/>
                <a:latin typeface="Calibri" panose="020F0502020204030204"/>
                <a:ea typeface="+mn-ea"/>
                <a:cs typeface="+mn-cs"/>
              </a:rPr>
              <a:t>Secondary objectives: </a:t>
            </a:r>
          </a:p>
          <a:p>
            <a:pPr marL="266400" marR="0" lvl="0" indent="-266400" algn="l" defTabSz="914400" rtl="0" eaLnBrk="1" fontAlgn="auto" latinLnBrk="0" hangingPunct="1">
              <a:lnSpc>
                <a:spcPct val="100000"/>
              </a:lnSpc>
              <a:spcBef>
                <a:spcPts val="300"/>
              </a:spcBef>
              <a:spcAft>
                <a:spcPts val="0"/>
              </a:spcAft>
              <a:buClr>
                <a:srgbClr val="A271B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223341"/>
                </a:solidFill>
                <a:effectLst/>
                <a:uLnTx/>
                <a:uFillTx/>
                <a:latin typeface="Calibri" panose="020F0502020204030204"/>
                <a:ea typeface="+mn-ea"/>
                <a:cs typeface="+mn-cs"/>
              </a:rPr>
              <a:t>Safety and tolerability </a:t>
            </a:r>
          </a:p>
          <a:p>
            <a:pPr marL="266400" marR="0" lvl="0" indent="-266400" algn="l" defTabSz="914400" rtl="0" eaLnBrk="1" fontAlgn="auto" latinLnBrk="0" hangingPunct="1">
              <a:lnSpc>
                <a:spcPct val="100000"/>
              </a:lnSpc>
              <a:spcBef>
                <a:spcPts val="300"/>
              </a:spcBef>
              <a:spcAft>
                <a:spcPts val="0"/>
              </a:spcAft>
              <a:buClr>
                <a:srgbClr val="A271B0"/>
              </a:buClr>
              <a:buSzTx/>
              <a:buFont typeface="Arial" panose="020B0604020202020204" pitchFamily="34" charset="0"/>
              <a:buChar char="•"/>
              <a:tabLst/>
              <a:defRPr/>
            </a:pPr>
            <a:r>
              <a:rPr kumimoji="0" lang="en-GB" sz="1400" b="0" i="0" u="none" strike="noStrike" kern="1200" cap="none" spc="0" normalizeH="0" baseline="0" noProof="0" dirty="0" err="1">
                <a:ln>
                  <a:noFill/>
                </a:ln>
                <a:solidFill>
                  <a:srgbClr val="223341"/>
                </a:solidFill>
                <a:effectLst/>
                <a:uLnTx/>
                <a:uFillTx/>
                <a:latin typeface="Calibri" panose="020F0502020204030204"/>
                <a:ea typeface="+mn-ea"/>
                <a:cs typeface="+mn-cs"/>
              </a:rPr>
              <a:t>DoR</a:t>
            </a:r>
            <a:endParaRPr kumimoji="0" lang="en-GB" sz="1400" b="0" i="0" u="none" strike="noStrike" kern="1200" cap="none" spc="0" normalizeH="0" baseline="0" noProof="0" dirty="0">
              <a:ln>
                <a:noFill/>
              </a:ln>
              <a:solidFill>
                <a:srgbClr val="223341"/>
              </a:solidFill>
              <a:effectLst/>
              <a:uLnTx/>
              <a:uFillTx/>
              <a:latin typeface="Calibri" panose="020F0502020204030204"/>
              <a:ea typeface="+mn-ea"/>
              <a:cs typeface="+mn-cs"/>
            </a:endParaRPr>
          </a:p>
          <a:p>
            <a:pPr marL="266400" marR="0" lvl="0" indent="-266400" algn="l" defTabSz="914400" rtl="0" eaLnBrk="1" fontAlgn="auto" latinLnBrk="0" hangingPunct="1">
              <a:lnSpc>
                <a:spcPct val="100000"/>
              </a:lnSpc>
              <a:spcBef>
                <a:spcPts val="300"/>
              </a:spcBef>
              <a:spcAft>
                <a:spcPts val="0"/>
              </a:spcAft>
              <a:buClr>
                <a:srgbClr val="A271B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223341"/>
                </a:solidFill>
                <a:effectLst/>
                <a:uLnTx/>
                <a:uFillTx/>
                <a:latin typeface="Calibri" panose="020F0502020204030204"/>
                <a:ea typeface="+mn-ea"/>
                <a:cs typeface="+mn-cs"/>
              </a:rPr>
              <a:t>PFS</a:t>
            </a:r>
          </a:p>
          <a:p>
            <a:pPr marL="266400" marR="0" lvl="0" indent="-266400" algn="l" defTabSz="914400" rtl="0" eaLnBrk="1" fontAlgn="auto" latinLnBrk="0" hangingPunct="1">
              <a:lnSpc>
                <a:spcPct val="100000"/>
              </a:lnSpc>
              <a:spcBef>
                <a:spcPts val="300"/>
              </a:spcBef>
              <a:spcAft>
                <a:spcPts val="0"/>
              </a:spcAft>
              <a:buClr>
                <a:srgbClr val="A271B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223341"/>
                </a:solidFill>
                <a:effectLst/>
                <a:uLnTx/>
                <a:uFillTx/>
                <a:latin typeface="Calibri" panose="020F0502020204030204"/>
                <a:ea typeface="+mn-ea"/>
                <a:cs typeface="+mn-cs"/>
              </a:rPr>
              <a:t>CBR</a:t>
            </a:r>
          </a:p>
        </p:txBody>
      </p:sp>
      <p:sp>
        <p:nvSpPr>
          <p:cNvPr id="10" name="Rectangle: Rounded Corners 9">
            <a:extLst>
              <a:ext uri="{FF2B5EF4-FFF2-40B4-BE49-F238E27FC236}">
                <a16:creationId xmlns:a16="http://schemas.microsoft.com/office/drawing/2014/main" id="{128E00D2-B96B-7A18-1E17-B62E1D2A5B73}"/>
              </a:ext>
            </a:extLst>
          </p:cNvPr>
          <p:cNvSpPr/>
          <p:nvPr/>
        </p:nvSpPr>
        <p:spPr>
          <a:xfrm>
            <a:off x="628650" y="1491613"/>
            <a:ext cx="2692066" cy="3956286"/>
          </a:xfrm>
          <a:prstGeom prst="roundRect">
            <a:avLst>
              <a:gd name="adj" fmla="val 629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Key inclusion criteria</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ECOG 0/1</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Locally advanced/</a:t>
            </a:r>
            <a:r>
              <a:rPr kumimoji="0" lang="en-GB" sz="1400" b="0" i="0" u="none" strike="noStrike" kern="1200" cap="none" spc="0" normalizeH="0" baseline="0" noProof="0" dirty="0" err="1">
                <a:ln>
                  <a:noFill/>
                </a:ln>
                <a:solidFill>
                  <a:srgbClr val="FFFFFF"/>
                </a:solidFill>
                <a:effectLst/>
                <a:uLnTx/>
                <a:uFillTx/>
                <a:latin typeface="Calibri" panose="020F0502020204030204"/>
                <a:ea typeface="+mn-ea"/>
                <a:cs typeface="+mn-cs"/>
              </a:rPr>
              <a:t>mBC</a:t>
            </a: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 with ≥1 measurable lesion </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HER2− per ASCO-CAP guidelines by IHC (includes 0 and low expression)</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HR+ or HR−</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HR+: Unlimited lines of ET; prior CDK4/6 inhibitor required; ≤2 prior CT lines in metastatic setting</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HR– TNBC: 1–3 prior CT lines in metastatic setting</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No prior treatment with any HER3-targeting agent or any ADC that contains an </a:t>
            </a:r>
            <a:r>
              <a:rPr kumimoji="0" lang="en-GB" sz="1400" b="0" i="0" u="none" strike="noStrike" kern="1200" cap="none" spc="0" normalizeH="0" baseline="0" noProof="0" dirty="0" err="1">
                <a:ln>
                  <a:noFill/>
                </a:ln>
                <a:solidFill>
                  <a:srgbClr val="FFFFFF"/>
                </a:solidFill>
                <a:effectLst/>
                <a:uLnTx/>
                <a:uFillTx/>
                <a:latin typeface="Calibri" panose="020F0502020204030204"/>
                <a:ea typeface="+mn-ea"/>
                <a:cs typeface="+mn-cs"/>
              </a:rPr>
              <a:t>exatecan</a:t>
            </a: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 derivative </a:t>
            </a:r>
          </a:p>
        </p:txBody>
      </p:sp>
      <p:grpSp>
        <p:nvGrpSpPr>
          <p:cNvPr id="26" name="Group 25">
            <a:extLst>
              <a:ext uri="{FF2B5EF4-FFF2-40B4-BE49-F238E27FC236}">
                <a16:creationId xmlns:a16="http://schemas.microsoft.com/office/drawing/2014/main" id="{EA7F4013-18A1-8096-B315-B8B5C90B9B90}"/>
              </a:ext>
            </a:extLst>
          </p:cNvPr>
          <p:cNvGrpSpPr/>
          <p:nvPr/>
        </p:nvGrpSpPr>
        <p:grpSpPr>
          <a:xfrm>
            <a:off x="3408918" y="1484313"/>
            <a:ext cx="7500382" cy="3232413"/>
            <a:chOff x="3909432" y="1484313"/>
            <a:chExt cx="7500382" cy="3232413"/>
          </a:xfrm>
        </p:grpSpPr>
        <p:grpSp>
          <p:nvGrpSpPr>
            <p:cNvPr id="14" name="Group 13">
              <a:extLst>
                <a:ext uri="{FF2B5EF4-FFF2-40B4-BE49-F238E27FC236}">
                  <a16:creationId xmlns:a16="http://schemas.microsoft.com/office/drawing/2014/main" id="{C2D6F02C-7ECA-FEBF-1B82-1E4E5D63C61D}"/>
                </a:ext>
              </a:extLst>
            </p:cNvPr>
            <p:cNvGrpSpPr/>
            <p:nvPr/>
          </p:nvGrpSpPr>
          <p:grpSpPr>
            <a:xfrm>
              <a:off x="3909432" y="2296694"/>
              <a:ext cx="2864883" cy="594326"/>
              <a:chOff x="3909432" y="2834674"/>
              <a:chExt cx="2864883" cy="594326"/>
            </a:xfrm>
          </p:grpSpPr>
          <p:sp>
            <p:nvSpPr>
              <p:cNvPr id="5" name="Rectangle 4">
                <a:extLst>
                  <a:ext uri="{FF2B5EF4-FFF2-40B4-BE49-F238E27FC236}">
                    <a16:creationId xmlns:a16="http://schemas.microsoft.com/office/drawing/2014/main" id="{FC0E0423-7003-BA1B-2CFF-DC50D95C4529}"/>
                  </a:ext>
                </a:extLst>
              </p:cNvPr>
              <p:cNvSpPr/>
              <p:nvPr/>
            </p:nvSpPr>
            <p:spPr>
              <a:xfrm>
                <a:off x="3909432" y="2834674"/>
                <a:ext cx="899010" cy="594326"/>
              </a:xfrm>
              <a:prstGeom prst="rect">
                <a:avLst/>
              </a:prstGeom>
              <a:solidFill>
                <a:schemeClr val="tx1"/>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HER2– </a:t>
                </a:r>
                <a:r>
                  <a:rPr kumimoji="0" lang="en-US" sz="1400" b="1" i="0" u="none" strike="noStrike" kern="1200" cap="none" spc="0" normalizeH="0" baseline="0" noProof="0" dirty="0" err="1">
                    <a:ln>
                      <a:noFill/>
                    </a:ln>
                    <a:solidFill>
                      <a:srgbClr val="FFFFFF"/>
                    </a:solidFill>
                    <a:effectLst/>
                    <a:uLnTx/>
                    <a:uFillTx/>
                    <a:latin typeface="Calibri" panose="020F0502020204030204"/>
                    <a:ea typeface="+mn-ea"/>
                    <a:cs typeface="+mn-cs"/>
                  </a:rPr>
                  <a:t>mBC</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C16AA1F-2F98-AA85-077B-CDD0CB185ECB}"/>
                  </a:ext>
                </a:extLst>
              </p:cNvPr>
              <p:cNvSpPr/>
              <p:nvPr/>
            </p:nvSpPr>
            <p:spPr>
              <a:xfrm>
                <a:off x="4946317" y="2834674"/>
                <a:ext cx="1827998" cy="594326"/>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Patritumab deruxtecan 5.6 mg/kg IV Q3W</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5" name="Arrow: Left-Right 14">
              <a:extLst>
                <a:ext uri="{FF2B5EF4-FFF2-40B4-BE49-F238E27FC236}">
                  <a16:creationId xmlns:a16="http://schemas.microsoft.com/office/drawing/2014/main" id="{CCFCBB94-F45F-C8E5-BCE5-2E96A423310C}"/>
                </a:ext>
              </a:extLst>
            </p:cNvPr>
            <p:cNvSpPr/>
            <p:nvPr/>
          </p:nvSpPr>
          <p:spPr>
            <a:xfrm>
              <a:off x="3912067" y="1484313"/>
              <a:ext cx="2857168" cy="349513"/>
            </a:xfrm>
            <a:prstGeom prst="leftRightArrow">
              <a:avLst/>
            </a:prstGeom>
            <a:solidFill>
              <a:schemeClr val="bg1">
                <a:lumMod val="8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23341"/>
                  </a:solidFill>
                  <a:effectLst/>
                  <a:uLnTx/>
                  <a:uFillTx/>
                  <a:latin typeface="Calibri" panose="020F0502020204030204"/>
                  <a:ea typeface="+mn-ea"/>
                  <a:cs typeface="+mn-cs"/>
                </a:rPr>
                <a:t>Part A (</a:t>
              </a: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presented here</a:t>
              </a:r>
              <a:r>
                <a:rPr kumimoji="0" lang="en-US" sz="1200" b="1" i="0" u="none" strike="noStrike" kern="1200" cap="none" spc="0" normalizeH="0" baseline="0" noProof="0" dirty="0">
                  <a:ln>
                    <a:noFill/>
                  </a:ln>
                  <a:solidFill>
                    <a:srgbClr val="223341"/>
                  </a:solidFill>
                  <a:effectLst/>
                  <a:uLnTx/>
                  <a:uFillTx/>
                  <a:latin typeface="Calibri" panose="020F0502020204030204"/>
                  <a:ea typeface="+mn-ea"/>
                  <a:cs typeface="+mn-cs"/>
                </a:rPr>
                <a:t>, N=60)</a:t>
              </a:r>
              <a:endParaRPr kumimoji="0" lang="en-US" sz="1200" b="0" i="0" u="none" strike="noStrike" kern="1200" cap="none" spc="0" normalizeH="0" baseline="0" noProof="0" dirty="0">
                <a:ln>
                  <a:noFill/>
                </a:ln>
                <a:solidFill>
                  <a:srgbClr val="223341"/>
                </a:solidFill>
                <a:effectLst/>
                <a:uLnTx/>
                <a:uFillTx/>
                <a:latin typeface="Calibri" panose="020F0502020204030204"/>
                <a:ea typeface="+mn-ea"/>
                <a:cs typeface="+mn-cs"/>
              </a:endParaRPr>
            </a:p>
          </p:txBody>
        </p:sp>
        <p:sp>
          <p:nvSpPr>
            <p:cNvPr id="16" name="Arrow: Left-Right 15">
              <a:extLst>
                <a:ext uri="{FF2B5EF4-FFF2-40B4-BE49-F238E27FC236}">
                  <a16:creationId xmlns:a16="http://schemas.microsoft.com/office/drawing/2014/main" id="{5733180D-9ED3-B2C0-F160-EE00648AEF56}"/>
                </a:ext>
              </a:extLst>
            </p:cNvPr>
            <p:cNvSpPr/>
            <p:nvPr/>
          </p:nvSpPr>
          <p:spPr>
            <a:xfrm>
              <a:off x="6936983" y="1484313"/>
              <a:ext cx="4472831" cy="349513"/>
            </a:xfrm>
            <a:prstGeom prst="leftRightArrow">
              <a:avLst/>
            </a:prstGeom>
            <a:solidFill>
              <a:schemeClr val="bg1">
                <a:lumMod val="8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23341"/>
                  </a:solidFill>
                  <a:effectLst/>
                  <a:uLnTx/>
                  <a:uFillTx/>
                  <a:latin typeface="Calibri" panose="020F0502020204030204"/>
                  <a:ea typeface="+mn-ea"/>
                  <a:cs typeface="+mn-cs"/>
                </a:rPr>
                <a:t>Part B (currently expanding, N=20–40)</a:t>
              </a:r>
              <a:endParaRPr kumimoji="0" lang="en-US" sz="1200" b="0" i="0" u="none" strike="noStrike" kern="1200" cap="none" spc="0" normalizeH="0" baseline="0" noProof="0" dirty="0">
                <a:ln>
                  <a:noFill/>
                </a:ln>
                <a:solidFill>
                  <a:srgbClr val="223341"/>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DCBB61BB-3E6D-867A-0798-2237D6E3E1F1}"/>
                </a:ext>
              </a:extLst>
            </p:cNvPr>
            <p:cNvCxnSpPr>
              <a:cxnSpLocks/>
            </p:cNvCxnSpPr>
            <p:nvPr/>
          </p:nvCxnSpPr>
          <p:spPr>
            <a:xfrm>
              <a:off x="6855057" y="1484313"/>
              <a:ext cx="0" cy="1944687"/>
            </a:xfrm>
            <a:prstGeom prst="line">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41FC5DB-3DD7-B0B5-A185-2A7134597CDD}"/>
                </a:ext>
              </a:extLst>
            </p:cNvPr>
            <p:cNvSpPr/>
            <p:nvPr/>
          </p:nvSpPr>
          <p:spPr>
            <a:xfrm>
              <a:off x="5968903" y="3429000"/>
              <a:ext cx="1866062" cy="765744"/>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3341"/>
                  </a:solidFill>
                  <a:effectLst/>
                  <a:uLnTx/>
                  <a:uFillTx/>
                  <a:latin typeface="Calibri" panose="020F0502020204030204"/>
                  <a:ea typeface="+mn-ea"/>
                  <a:cs typeface="+mn-cs"/>
                </a:rPr>
                <a:t>Part A efficacy analysis</a:t>
              </a:r>
              <a:br>
                <a:rPr kumimoji="0" lang="en-US" sz="1400" b="1" i="0" u="none" strike="noStrike" kern="1200" cap="none" spc="0" normalizeH="0" baseline="0" noProof="0" dirty="0">
                  <a:ln>
                    <a:noFill/>
                  </a:ln>
                  <a:solidFill>
                    <a:srgbClr val="223341"/>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Activity and </a:t>
              </a:r>
              <a:b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HER3 expression</a:t>
              </a:r>
            </a:p>
          </p:txBody>
        </p:sp>
        <p:sp>
          <p:nvSpPr>
            <p:cNvPr id="23" name="Rectangle 22">
              <a:extLst>
                <a:ext uri="{FF2B5EF4-FFF2-40B4-BE49-F238E27FC236}">
                  <a16:creationId xmlns:a16="http://schemas.microsoft.com/office/drawing/2014/main" id="{F7B4F6A8-D53D-2289-90F2-C7F80F995B11}"/>
                </a:ext>
              </a:extLst>
            </p:cNvPr>
            <p:cNvSpPr/>
            <p:nvPr/>
          </p:nvSpPr>
          <p:spPr>
            <a:xfrm>
              <a:off x="6998809" y="1901794"/>
              <a:ext cx="2222195" cy="138603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3341"/>
                  </a:solidFill>
                  <a:effectLst/>
                  <a:uLnTx/>
                  <a:uFillTx/>
                  <a:latin typeface="Calibri" panose="020F0502020204030204"/>
                  <a:ea typeface="+mn-ea"/>
                  <a:cs typeface="+mn-cs"/>
                </a:rPr>
                <a:t>Expansion in ≤3 populations based on:</a:t>
              </a:r>
            </a:p>
            <a:p>
              <a:pPr marL="182563" marR="0" lvl="0" indent="-18256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HER3 expression 25–74% and/or ≥75%</a:t>
              </a:r>
            </a:p>
            <a:p>
              <a:pPr marL="182563" marR="0" lvl="0" indent="-18256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ER expression: TNBC, </a:t>
              </a:r>
              <a:b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low (1–10%), high (&gt;10%)</a:t>
              </a:r>
            </a:p>
          </p:txBody>
        </p:sp>
        <p:sp>
          <p:nvSpPr>
            <p:cNvPr id="25" name="Rectangle 24">
              <a:extLst>
                <a:ext uri="{FF2B5EF4-FFF2-40B4-BE49-F238E27FC236}">
                  <a16:creationId xmlns:a16="http://schemas.microsoft.com/office/drawing/2014/main" id="{BDA9E954-D1EF-64D4-55B4-D961C60A04DD}"/>
                </a:ext>
              </a:extLst>
            </p:cNvPr>
            <p:cNvSpPr/>
            <p:nvPr/>
          </p:nvSpPr>
          <p:spPr>
            <a:xfrm>
              <a:off x="9356788" y="2296247"/>
              <a:ext cx="2019797" cy="594326"/>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Patritumab deruxtecan 5.6 mg/kg IV Q3W</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Arrow: Left-Right 29">
              <a:extLst>
                <a:ext uri="{FF2B5EF4-FFF2-40B4-BE49-F238E27FC236}">
                  <a16:creationId xmlns:a16="http://schemas.microsoft.com/office/drawing/2014/main" id="{5AE1776F-B1AA-1DBD-B82E-66B76AC0D675}"/>
                </a:ext>
              </a:extLst>
            </p:cNvPr>
            <p:cNvSpPr/>
            <p:nvPr/>
          </p:nvSpPr>
          <p:spPr>
            <a:xfrm>
              <a:off x="6924283" y="4367213"/>
              <a:ext cx="4472831" cy="349513"/>
            </a:xfrm>
            <a:prstGeom prst="leftRightArrow">
              <a:avLst/>
            </a:prstGeom>
            <a:solidFill>
              <a:schemeClr val="bg1">
                <a:lumMod val="8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23341"/>
                  </a:solidFill>
                  <a:effectLst/>
                  <a:uLnTx/>
                  <a:uFillTx/>
                  <a:latin typeface="Calibri" panose="020F0502020204030204"/>
                  <a:ea typeface="+mn-ea"/>
                  <a:cs typeface="+mn-cs"/>
                </a:rPr>
                <a:t>Part Z (currently enrolling, N=21)</a:t>
              </a:r>
              <a:endParaRPr kumimoji="0" lang="en-US" sz="1200" b="0" i="0" u="none" strike="noStrike" kern="1200" cap="none" spc="0" normalizeH="0" baseline="0" noProof="0" dirty="0">
                <a:ln>
                  <a:noFill/>
                </a:ln>
                <a:solidFill>
                  <a:srgbClr val="223341"/>
                </a:solidFill>
                <a:effectLst/>
                <a:uLnTx/>
                <a:uFillTx/>
                <a:latin typeface="Calibri" panose="020F0502020204030204"/>
                <a:ea typeface="+mn-ea"/>
                <a:cs typeface="+mn-cs"/>
              </a:endParaRPr>
            </a:p>
          </p:txBody>
        </p:sp>
      </p:grpSp>
      <p:cxnSp>
        <p:nvCxnSpPr>
          <p:cNvPr id="28" name="Straight Connector 27">
            <a:extLst>
              <a:ext uri="{FF2B5EF4-FFF2-40B4-BE49-F238E27FC236}">
                <a16:creationId xmlns:a16="http://schemas.microsoft.com/office/drawing/2014/main" id="{BAFE86EF-1BDA-5435-1747-E1AFF7833740}"/>
              </a:ext>
            </a:extLst>
          </p:cNvPr>
          <p:cNvCxnSpPr>
            <a:cxnSpLocks/>
          </p:cNvCxnSpPr>
          <p:nvPr/>
        </p:nvCxnSpPr>
        <p:spPr>
          <a:xfrm>
            <a:off x="10925273" y="1484313"/>
            <a:ext cx="0" cy="1944687"/>
          </a:xfrm>
          <a:prstGeom prst="line">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129BA04-5B6E-EF8C-62FF-3F69508EA11A}"/>
              </a:ext>
            </a:extLst>
          </p:cNvPr>
          <p:cNvSpPr/>
          <p:nvPr/>
        </p:nvSpPr>
        <p:spPr>
          <a:xfrm>
            <a:off x="9983239" y="3429000"/>
            <a:ext cx="1866062" cy="765744"/>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3341"/>
                </a:solidFill>
                <a:effectLst/>
                <a:uLnTx/>
                <a:uFillTx/>
                <a:latin typeface="Calibri" panose="020F0502020204030204"/>
                <a:ea typeface="+mn-ea"/>
                <a:cs typeface="+mn-cs"/>
              </a:rPr>
              <a:t>Part B efficacy analysis</a:t>
            </a:r>
            <a:br>
              <a:rPr kumimoji="0" lang="en-US" sz="1400" b="1" i="0" u="none" strike="noStrike" kern="1200" cap="none" spc="0" normalizeH="0" baseline="0" noProof="0" dirty="0">
                <a:ln>
                  <a:noFill/>
                </a:ln>
                <a:solidFill>
                  <a:srgbClr val="223341"/>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Response rate and </a:t>
            </a:r>
            <a:b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6-mo PFS</a:t>
            </a:r>
          </a:p>
        </p:txBody>
      </p:sp>
      <p:cxnSp>
        <p:nvCxnSpPr>
          <p:cNvPr id="31" name="Straight Connector 30">
            <a:extLst>
              <a:ext uri="{FF2B5EF4-FFF2-40B4-BE49-F238E27FC236}">
                <a16:creationId xmlns:a16="http://schemas.microsoft.com/office/drawing/2014/main" id="{2F725790-82C9-725D-8B10-0E7C4B57D7AF}"/>
              </a:ext>
            </a:extLst>
          </p:cNvPr>
          <p:cNvCxnSpPr>
            <a:cxnSpLocks/>
          </p:cNvCxnSpPr>
          <p:nvPr/>
        </p:nvCxnSpPr>
        <p:spPr>
          <a:xfrm>
            <a:off x="10925273" y="4530441"/>
            <a:ext cx="0" cy="1944687"/>
          </a:xfrm>
          <a:prstGeom prst="line">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030E70A0-8FC2-0AD3-0563-D9BDA78724CE}"/>
              </a:ext>
            </a:extLst>
          </p:cNvPr>
          <p:cNvSpPr/>
          <p:nvPr/>
        </p:nvSpPr>
        <p:spPr>
          <a:xfrm>
            <a:off x="9983239" y="5866831"/>
            <a:ext cx="1866062" cy="765744"/>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3341"/>
                </a:solidFill>
                <a:effectLst/>
                <a:uLnTx/>
                <a:uFillTx/>
                <a:latin typeface="Calibri" panose="020F0502020204030204"/>
                <a:ea typeface="+mn-ea"/>
                <a:cs typeface="+mn-cs"/>
              </a:rPr>
              <a:t>Part Z efficacy analysis</a:t>
            </a:r>
            <a:br>
              <a:rPr kumimoji="0" lang="en-US" sz="1400" b="1" i="0" u="none" strike="noStrike" kern="1200" cap="none" spc="0" normalizeH="0" baseline="0" noProof="0" dirty="0">
                <a:ln>
                  <a:noFill/>
                </a:ln>
                <a:solidFill>
                  <a:srgbClr val="223341"/>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Response rate and </a:t>
            </a:r>
            <a:b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6-mo PFS</a:t>
            </a:r>
          </a:p>
        </p:txBody>
      </p:sp>
      <p:sp>
        <p:nvSpPr>
          <p:cNvPr id="34" name="Rectangle 33">
            <a:extLst>
              <a:ext uri="{FF2B5EF4-FFF2-40B4-BE49-F238E27FC236}">
                <a16:creationId xmlns:a16="http://schemas.microsoft.com/office/drawing/2014/main" id="{43302D8D-F7EF-5EA4-5AFC-8E113DC0A07A}"/>
              </a:ext>
            </a:extLst>
          </p:cNvPr>
          <p:cNvSpPr/>
          <p:nvPr/>
        </p:nvSpPr>
        <p:spPr>
          <a:xfrm>
            <a:off x="6477139" y="4882814"/>
            <a:ext cx="1587361" cy="594326"/>
          </a:xfrm>
          <a:prstGeom prst="rect">
            <a:avLst/>
          </a:prstGeom>
          <a:solidFill>
            <a:schemeClr val="tx1"/>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HER2+ </a:t>
            </a:r>
            <a:r>
              <a:rPr kumimoji="0" lang="en-US" sz="1400" b="1" i="0" u="none" strike="noStrike" kern="1200" cap="none" spc="0" normalizeH="0" baseline="0" noProof="0" dirty="0" err="1">
                <a:ln>
                  <a:noFill/>
                </a:ln>
                <a:solidFill>
                  <a:srgbClr val="FFFFFF"/>
                </a:solidFill>
                <a:effectLst/>
                <a:uLnTx/>
                <a:uFillTx/>
                <a:latin typeface="Calibri" panose="020F0502020204030204"/>
                <a:ea typeface="+mn-ea"/>
                <a:cs typeface="+mn-cs"/>
              </a:rPr>
              <a:t>mBC</a:t>
            </a:r>
            <a:b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Post T-</a:t>
            </a:r>
            <a:r>
              <a:rPr kumimoji="0" lang="en-US" sz="1400" b="1" i="0" u="none" strike="noStrike" kern="1200" cap="none" spc="0" normalizeH="0" baseline="0" noProof="0" dirty="0" err="1">
                <a:ln>
                  <a:noFill/>
                </a:ln>
                <a:solidFill>
                  <a:srgbClr val="FFFFFF"/>
                </a:solidFill>
                <a:effectLst/>
                <a:uLnTx/>
                <a:uFillTx/>
                <a:latin typeface="Calibri" panose="020F0502020204030204"/>
                <a:ea typeface="+mn-ea"/>
                <a:cs typeface="+mn-cs"/>
              </a:rPr>
              <a:t>DXd</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0BF1E51-D272-FC27-43E4-A0509721D45E}"/>
              </a:ext>
            </a:extLst>
          </p:cNvPr>
          <p:cNvSpPr/>
          <p:nvPr/>
        </p:nvSpPr>
        <p:spPr>
          <a:xfrm>
            <a:off x="8598039" y="4882814"/>
            <a:ext cx="2260461" cy="594326"/>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Patritumab deruxtecan </a:t>
            </a:r>
            <a:b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5.6 mg/kg IV Q3W</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0D4B9140-1F0B-0F47-006A-B9644ABE6F3D}"/>
              </a:ext>
            </a:extLst>
          </p:cNvPr>
          <p:cNvCxnSpPr>
            <a:cxnSpLocks/>
            <a:stCxn id="5" idx="1"/>
          </p:cNvCxnSpPr>
          <p:nvPr/>
        </p:nvCxnSpPr>
        <p:spPr>
          <a:xfrm flipH="1">
            <a:off x="3291840" y="2593857"/>
            <a:ext cx="117078"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46FAC90-D587-9706-2E4B-2A984AD754AF}"/>
              </a:ext>
            </a:extLst>
          </p:cNvPr>
          <p:cNvCxnSpPr>
            <a:cxnSpLocks/>
            <a:stCxn id="5" idx="3"/>
            <a:endCxn id="7" idx="1"/>
          </p:cNvCxnSpPr>
          <p:nvPr/>
        </p:nvCxnSpPr>
        <p:spPr>
          <a:xfrm>
            <a:off x="4307928" y="2593857"/>
            <a:ext cx="13787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1F410FF-6C25-7001-6EB7-5CC79308A47D}"/>
              </a:ext>
            </a:extLst>
          </p:cNvPr>
          <p:cNvCxnSpPr>
            <a:cxnSpLocks/>
            <a:stCxn id="7" idx="3"/>
            <a:endCxn id="23" idx="1"/>
          </p:cNvCxnSpPr>
          <p:nvPr/>
        </p:nvCxnSpPr>
        <p:spPr>
          <a:xfrm>
            <a:off x="6273801" y="2593857"/>
            <a:ext cx="224494" cy="9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A9CE5DE-777F-E1B7-1BAC-899B2B4BB3FD}"/>
              </a:ext>
            </a:extLst>
          </p:cNvPr>
          <p:cNvCxnSpPr>
            <a:cxnSpLocks/>
            <a:stCxn id="23" idx="3"/>
            <a:endCxn id="25" idx="1"/>
          </p:cNvCxnSpPr>
          <p:nvPr/>
        </p:nvCxnSpPr>
        <p:spPr>
          <a:xfrm flipV="1">
            <a:off x="8720490" y="2593410"/>
            <a:ext cx="135784" cy="140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89AB766-001A-95D7-A57F-A0A4B9D06B39}"/>
              </a:ext>
            </a:extLst>
          </p:cNvPr>
          <p:cNvCxnSpPr>
            <a:cxnSpLocks/>
            <a:stCxn id="34" idx="3"/>
            <a:endCxn id="35" idx="1"/>
          </p:cNvCxnSpPr>
          <p:nvPr/>
        </p:nvCxnSpPr>
        <p:spPr>
          <a:xfrm>
            <a:off x="8064500" y="5179977"/>
            <a:ext cx="53353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F754F5C-EB8A-0CBC-0838-830132959E7E}"/>
              </a:ext>
            </a:extLst>
          </p:cNvPr>
          <p:cNvSpPr txBox="1"/>
          <p:nvPr/>
        </p:nvSpPr>
        <p:spPr>
          <a:xfrm>
            <a:off x="5873925" y="5536624"/>
            <a:ext cx="3999123" cy="1169551"/>
          </a:xfrm>
          <a:prstGeom prst="rect">
            <a:avLst/>
          </a:prstGeom>
          <a:noFill/>
          <a:ln w="28575">
            <a:solidFill>
              <a:srgbClr val="FF0000"/>
            </a:solidFill>
          </a:ln>
        </p:spPr>
        <p:txBody>
          <a:bodyPr wrap="square" rtlCol="0">
            <a:spAutoFit/>
          </a:bodyPr>
          <a:lstStyle/>
          <a:p>
            <a:r>
              <a:rPr lang="en-US" sz="1400" dirty="0"/>
              <a:t>HER3 is expressed in 30%-75% of breast cancers; overexpression is associated with poor prognosis</a:t>
            </a:r>
          </a:p>
          <a:p>
            <a:r>
              <a:rPr lang="en-US" sz="1400" b="1" dirty="0" err="1"/>
              <a:t>Patritumab</a:t>
            </a:r>
            <a:r>
              <a:rPr lang="en-US" sz="1400" b="1" dirty="0"/>
              <a:t> deruxtecan:</a:t>
            </a:r>
            <a:r>
              <a:rPr lang="en-US" sz="1400" dirty="0"/>
              <a:t> novel ADC targeting HER3 with topoisomerase I inhibitor payload capable of bystander antitumor effects</a:t>
            </a:r>
          </a:p>
        </p:txBody>
      </p:sp>
    </p:spTree>
    <p:extLst>
      <p:ext uri="{BB962C8B-B14F-4D97-AF65-F5344CB8AC3E}">
        <p14:creationId xmlns:p14="http://schemas.microsoft.com/office/powerpoint/2010/main" val="3104029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441E0-D10B-0554-B9B2-97BF1912F65C}"/>
              </a:ext>
            </a:extLst>
          </p:cNvPr>
          <p:cNvSpPr>
            <a:spLocks noGrp="1"/>
          </p:cNvSpPr>
          <p:nvPr>
            <p:ph type="title"/>
          </p:nvPr>
        </p:nvSpPr>
        <p:spPr>
          <a:xfrm>
            <a:off x="631871" y="169991"/>
            <a:ext cx="9093600" cy="1314321"/>
          </a:xfrm>
        </p:spPr>
        <p:txBody>
          <a:bodyPr/>
          <a:lstStyle/>
          <a:p>
            <a:r>
              <a:rPr lang="en-GB" sz="2800" dirty="0"/>
              <a:t>Phase 2 trial of HER3-DXd: Efficacy</a:t>
            </a:r>
          </a:p>
        </p:txBody>
      </p:sp>
      <p:sp>
        <p:nvSpPr>
          <p:cNvPr id="4" name="Text Placeholder 3">
            <a:extLst>
              <a:ext uri="{FF2B5EF4-FFF2-40B4-BE49-F238E27FC236}">
                <a16:creationId xmlns:a16="http://schemas.microsoft.com/office/drawing/2014/main" id="{8BA8B046-B193-C6CD-0719-B783DAD6E16A}"/>
              </a:ext>
            </a:extLst>
          </p:cNvPr>
          <p:cNvSpPr>
            <a:spLocks noGrp="1"/>
          </p:cNvSpPr>
          <p:nvPr>
            <p:ph type="body" sz="quarter" idx="10"/>
          </p:nvPr>
        </p:nvSpPr>
        <p:spPr/>
        <p:txBody>
          <a:bodyPr/>
          <a:lstStyle/>
          <a:p>
            <a:br>
              <a:rPr lang="en-GB" dirty="0"/>
            </a:br>
            <a:r>
              <a:rPr lang="en-GB" dirty="0"/>
              <a:t>Hamilton EP, et al. ASCO 2023. Abstract 1004</a:t>
            </a:r>
          </a:p>
        </p:txBody>
      </p:sp>
      <p:sp>
        <p:nvSpPr>
          <p:cNvPr id="7" name="TextBox 6">
            <a:extLst>
              <a:ext uri="{FF2B5EF4-FFF2-40B4-BE49-F238E27FC236}">
                <a16:creationId xmlns:a16="http://schemas.microsoft.com/office/drawing/2014/main" id="{243D90F0-BC39-391D-27D2-FD39D026379F}"/>
              </a:ext>
            </a:extLst>
          </p:cNvPr>
          <p:cNvSpPr txBox="1"/>
          <p:nvPr/>
        </p:nvSpPr>
        <p:spPr>
          <a:xfrm>
            <a:off x="6504800" y="1484313"/>
            <a:ext cx="46458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
                <a:srgbClr val="A271B0"/>
              </a:buClr>
              <a:buSzTx/>
              <a:buFontTx/>
              <a:buNone/>
              <a:tabLst/>
              <a:defRPr/>
            </a:pPr>
            <a:r>
              <a:rPr kumimoji="0" lang="en-GB" sz="1800" b="1" i="0" u="none" strike="noStrike" kern="1200" cap="none" spc="0" normalizeH="0" baseline="0" noProof="0" dirty="0">
                <a:ln>
                  <a:noFill/>
                </a:ln>
                <a:solidFill>
                  <a:srgbClr val="223341"/>
                </a:solidFill>
                <a:effectLst/>
                <a:uLnTx/>
                <a:uFillTx/>
                <a:latin typeface="Calibri" panose="020F0502020204030204"/>
                <a:ea typeface="+mn-ea"/>
                <a:cs typeface="+mn-cs"/>
              </a:rPr>
              <a:t>Best percentage change in sum of diameters from baseline in target lesions</a:t>
            </a:r>
          </a:p>
        </p:txBody>
      </p:sp>
      <p:sp>
        <p:nvSpPr>
          <p:cNvPr id="8" name="Rectangle 7">
            <a:extLst>
              <a:ext uri="{FF2B5EF4-FFF2-40B4-BE49-F238E27FC236}">
                <a16:creationId xmlns:a16="http://schemas.microsoft.com/office/drawing/2014/main" id="{FC0F61A5-DEAA-0D24-CFC7-4EF3F8401141}"/>
              </a:ext>
            </a:extLst>
          </p:cNvPr>
          <p:cNvSpPr/>
          <p:nvPr/>
        </p:nvSpPr>
        <p:spPr>
          <a:xfrm>
            <a:off x="6902164" y="2116435"/>
            <a:ext cx="100046" cy="100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7A8D47A-5CD8-05F5-0A89-C6D479861BFB}"/>
              </a:ext>
            </a:extLst>
          </p:cNvPr>
          <p:cNvSpPr/>
          <p:nvPr/>
        </p:nvSpPr>
        <p:spPr>
          <a:xfrm>
            <a:off x="8443879" y="2116435"/>
            <a:ext cx="100046" cy="1000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57E53F-42C9-6489-E045-71BE292E0883}"/>
              </a:ext>
            </a:extLst>
          </p:cNvPr>
          <p:cNvSpPr/>
          <p:nvPr/>
        </p:nvSpPr>
        <p:spPr>
          <a:xfrm>
            <a:off x="10070488" y="2116435"/>
            <a:ext cx="100046" cy="100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39FD9EE-26B1-143B-6FF2-EF27CCDE8171}"/>
              </a:ext>
            </a:extLst>
          </p:cNvPr>
          <p:cNvSpPr txBox="1"/>
          <p:nvPr/>
        </p:nvSpPr>
        <p:spPr>
          <a:xfrm>
            <a:off x="6658873" y="2281282"/>
            <a:ext cx="223779"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dirty="0">
                <a:ln>
                  <a:noFill/>
                </a:ln>
                <a:solidFill>
                  <a:srgbClr val="223341"/>
                </a:solidFill>
                <a:effectLst/>
                <a:uLnTx/>
                <a:uFillTx/>
                <a:latin typeface="Calibri" panose="020F0502020204030204"/>
                <a:ea typeface="+mn-ea"/>
                <a:cs typeface="+mn-cs"/>
              </a:rPr>
              <a:t>60</a:t>
            </a:r>
          </a:p>
        </p:txBody>
      </p:sp>
      <p:sp>
        <p:nvSpPr>
          <p:cNvPr id="13" name="TextBox 12">
            <a:extLst>
              <a:ext uri="{FF2B5EF4-FFF2-40B4-BE49-F238E27FC236}">
                <a16:creationId xmlns:a16="http://schemas.microsoft.com/office/drawing/2014/main" id="{EB5511F7-7C67-151F-3513-CEEC82830477}"/>
              </a:ext>
            </a:extLst>
          </p:cNvPr>
          <p:cNvSpPr txBox="1"/>
          <p:nvPr/>
        </p:nvSpPr>
        <p:spPr>
          <a:xfrm>
            <a:off x="6653793" y="2658620"/>
            <a:ext cx="223779"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n-ea"/>
                <a:cs typeface="+mn-cs"/>
              </a:rPr>
              <a:t>40</a:t>
            </a:r>
          </a:p>
        </p:txBody>
      </p:sp>
      <p:sp>
        <p:nvSpPr>
          <p:cNvPr id="14" name="TextBox 13">
            <a:extLst>
              <a:ext uri="{FF2B5EF4-FFF2-40B4-BE49-F238E27FC236}">
                <a16:creationId xmlns:a16="http://schemas.microsoft.com/office/drawing/2014/main" id="{2F4DD757-CE84-35E6-D6EB-A69D529F38DE}"/>
              </a:ext>
            </a:extLst>
          </p:cNvPr>
          <p:cNvSpPr txBox="1"/>
          <p:nvPr/>
        </p:nvSpPr>
        <p:spPr>
          <a:xfrm>
            <a:off x="6658873" y="3057267"/>
            <a:ext cx="223779"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n-ea"/>
                <a:cs typeface="+mn-cs"/>
              </a:rPr>
              <a:t>20</a:t>
            </a:r>
          </a:p>
        </p:txBody>
      </p:sp>
      <p:sp>
        <p:nvSpPr>
          <p:cNvPr id="15" name="TextBox 14">
            <a:extLst>
              <a:ext uri="{FF2B5EF4-FFF2-40B4-BE49-F238E27FC236}">
                <a16:creationId xmlns:a16="http://schemas.microsoft.com/office/drawing/2014/main" id="{E050723C-50C1-4548-F088-6FA01F01E011}"/>
              </a:ext>
            </a:extLst>
          </p:cNvPr>
          <p:cNvSpPr txBox="1"/>
          <p:nvPr/>
        </p:nvSpPr>
        <p:spPr>
          <a:xfrm>
            <a:off x="6719516" y="3455914"/>
            <a:ext cx="158056"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n-ea"/>
                <a:cs typeface="+mn-cs"/>
              </a:rPr>
              <a:t>0</a:t>
            </a:r>
          </a:p>
        </p:txBody>
      </p:sp>
      <p:sp>
        <p:nvSpPr>
          <p:cNvPr id="16" name="TextBox 15">
            <a:extLst>
              <a:ext uri="{FF2B5EF4-FFF2-40B4-BE49-F238E27FC236}">
                <a16:creationId xmlns:a16="http://schemas.microsoft.com/office/drawing/2014/main" id="{8519AFBD-5759-8502-AB46-64016F0CC9EA}"/>
              </a:ext>
            </a:extLst>
          </p:cNvPr>
          <p:cNvSpPr txBox="1"/>
          <p:nvPr/>
        </p:nvSpPr>
        <p:spPr>
          <a:xfrm>
            <a:off x="6615321" y="3854561"/>
            <a:ext cx="262251"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n-ea"/>
                <a:cs typeface="+mn-cs"/>
              </a:rPr>
              <a:t>-20</a:t>
            </a:r>
          </a:p>
        </p:txBody>
      </p:sp>
      <p:sp>
        <p:nvSpPr>
          <p:cNvPr id="17" name="TextBox 16">
            <a:extLst>
              <a:ext uri="{FF2B5EF4-FFF2-40B4-BE49-F238E27FC236}">
                <a16:creationId xmlns:a16="http://schemas.microsoft.com/office/drawing/2014/main" id="{DFB41243-21B8-FC6D-A4DA-B3CB75E33E7A}"/>
              </a:ext>
            </a:extLst>
          </p:cNvPr>
          <p:cNvSpPr txBox="1"/>
          <p:nvPr/>
        </p:nvSpPr>
        <p:spPr>
          <a:xfrm>
            <a:off x="6615321" y="4253208"/>
            <a:ext cx="262251"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n-ea"/>
                <a:cs typeface="+mn-cs"/>
              </a:rPr>
              <a:t>-40</a:t>
            </a:r>
          </a:p>
        </p:txBody>
      </p:sp>
      <p:sp>
        <p:nvSpPr>
          <p:cNvPr id="18" name="TextBox 17">
            <a:extLst>
              <a:ext uri="{FF2B5EF4-FFF2-40B4-BE49-F238E27FC236}">
                <a16:creationId xmlns:a16="http://schemas.microsoft.com/office/drawing/2014/main" id="{43BBD083-0318-C158-68F6-0EB3FFB0B868}"/>
              </a:ext>
            </a:extLst>
          </p:cNvPr>
          <p:cNvSpPr txBox="1"/>
          <p:nvPr/>
        </p:nvSpPr>
        <p:spPr>
          <a:xfrm>
            <a:off x="6615321" y="4632870"/>
            <a:ext cx="262251"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n-ea"/>
                <a:cs typeface="+mn-cs"/>
              </a:rPr>
              <a:t>-60</a:t>
            </a:r>
          </a:p>
        </p:txBody>
      </p:sp>
      <p:sp>
        <p:nvSpPr>
          <p:cNvPr id="24" name="TextBox 23">
            <a:extLst>
              <a:ext uri="{FF2B5EF4-FFF2-40B4-BE49-F238E27FC236}">
                <a16:creationId xmlns:a16="http://schemas.microsoft.com/office/drawing/2014/main" id="{C0A3D2CA-2EFC-9EB3-6250-F5226B96D216}"/>
              </a:ext>
            </a:extLst>
          </p:cNvPr>
          <p:cNvSpPr txBox="1"/>
          <p:nvPr/>
        </p:nvSpPr>
        <p:spPr>
          <a:xfrm>
            <a:off x="6615321" y="5012532"/>
            <a:ext cx="262251"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n-ea"/>
                <a:cs typeface="+mn-cs"/>
              </a:rPr>
              <a:t>-80</a:t>
            </a:r>
          </a:p>
        </p:txBody>
      </p:sp>
      <p:sp>
        <p:nvSpPr>
          <p:cNvPr id="25" name="TextBox 24">
            <a:extLst>
              <a:ext uri="{FF2B5EF4-FFF2-40B4-BE49-F238E27FC236}">
                <a16:creationId xmlns:a16="http://schemas.microsoft.com/office/drawing/2014/main" id="{F4AC7B96-6A58-3B2F-E386-7288BECDA5F2}"/>
              </a:ext>
            </a:extLst>
          </p:cNvPr>
          <p:cNvSpPr txBox="1"/>
          <p:nvPr/>
        </p:nvSpPr>
        <p:spPr>
          <a:xfrm>
            <a:off x="6549597" y="5392193"/>
            <a:ext cx="327975"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dirty="0">
                <a:ln>
                  <a:noFill/>
                </a:ln>
                <a:solidFill>
                  <a:srgbClr val="223341"/>
                </a:solidFill>
                <a:effectLst/>
                <a:uLnTx/>
                <a:uFillTx/>
                <a:latin typeface="Calibri" panose="020F0502020204030204"/>
                <a:ea typeface="+mn-ea"/>
                <a:cs typeface="+mn-cs"/>
              </a:rPr>
              <a:t>-100</a:t>
            </a:r>
          </a:p>
        </p:txBody>
      </p:sp>
      <p:sp>
        <p:nvSpPr>
          <p:cNvPr id="26" name="TextBox 25">
            <a:extLst>
              <a:ext uri="{FF2B5EF4-FFF2-40B4-BE49-F238E27FC236}">
                <a16:creationId xmlns:a16="http://schemas.microsoft.com/office/drawing/2014/main" id="{A89DCE93-E234-469C-2D6A-34A71739EC25}"/>
              </a:ext>
            </a:extLst>
          </p:cNvPr>
          <p:cNvSpPr txBox="1"/>
          <p:nvPr/>
        </p:nvSpPr>
        <p:spPr>
          <a:xfrm>
            <a:off x="7024719" y="2046665"/>
            <a:ext cx="1319913" cy="246221"/>
          </a:xfrm>
          <a:prstGeom prst="rect">
            <a:avLst/>
          </a:prstGeom>
          <a:noFill/>
        </p:spPr>
        <p:txBody>
          <a:bodyPr wrap="none" lIns="45720"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n-ea"/>
                <a:cs typeface="+mn-cs"/>
              </a:rPr>
              <a:t>&gt;75% HER3 expression</a:t>
            </a:r>
          </a:p>
        </p:txBody>
      </p:sp>
      <p:grpSp>
        <p:nvGrpSpPr>
          <p:cNvPr id="329" name="Group 328">
            <a:extLst>
              <a:ext uri="{FF2B5EF4-FFF2-40B4-BE49-F238E27FC236}">
                <a16:creationId xmlns:a16="http://schemas.microsoft.com/office/drawing/2014/main" id="{FD3A2658-1B25-6A6A-7268-72A54B7476CC}"/>
              </a:ext>
            </a:extLst>
          </p:cNvPr>
          <p:cNvGrpSpPr/>
          <p:nvPr/>
        </p:nvGrpSpPr>
        <p:grpSpPr>
          <a:xfrm>
            <a:off x="8040367" y="2274875"/>
            <a:ext cx="1051131" cy="246221"/>
            <a:chOff x="8040367" y="2469608"/>
            <a:chExt cx="1051131" cy="246221"/>
          </a:xfrm>
        </p:grpSpPr>
        <p:sp>
          <p:nvSpPr>
            <p:cNvPr id="9" name="Rectangle 8">
              <a:extLst>
                <a:ext uri="{FF2B5EF4-FFF2-40B4-BE49-F238E27FC236}">
                  <a16:creationId xmlns:a16="http://schemas.microsoft.com/office/drawing/2014/main" id="{C9FF9911-9167-2A62-9748-280CC8729E74}"/>
                </a:ext>
              </a:extLst>
            </p:cNvPr>
            <p:cNvSpPr/>
            <p:nvPr/>
          </p:nvSpPr>
          <p:spPr>
            <a:xfrm>
              <a:off x="8040367" y="2545241"/>
              <a:ext cx="100046" cy="1000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5E02E886-F876-A792-9CCF-BC0A56B06896}"/>
                </a:ext>
              </a:extLst>
            </p:cNvPr>
            <p:cNvSpPr txBox="1"/>
            <p:nvPr/>
          </p:nvSpPr>
          <p:spPr>
            <a:xfrm>
              <a:off x="8161115" y="2469608"/>
              <a:ext cx="930383" cy="246221"/>
            </a:xfrm>
            <a:prstGeom prst="rect">
              <a:avLst/>
            </a:prstGeom>
            <a:noFill/>
          </p:spPr>
          <p:txBody>
            <a:bodyPr wrap="none" lIns="45720"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dirty="0">
                  <a:ln>
                    <a:noFill/>
                  </a:ln>
                  <a:solidFill>
                    <a:srgbClr val="223341"/>
                  </a:solidFill>
                  <a:effectLst/>
                  <a:uLnTx/>
                  <a:uFillTx/>
                  <a:latin typeface="Calibri" panose="020F0502020204030204"/>
                  <a:ea typeface="+mn-ea"/>
                  <a:cs typeface="+mn-cs"/>
                </a:rPr>
                <a:t>HER3 unknown</a:t>
              </a:r>
            </a:p>
          </p:txBody>
        </p:sp>
      </p:grpSp>
      <p:sp>
        <p:nvSpPr>
          <p:cNvPr id="28" name="TextBox 27">
            <a:extLst>
              <a:ext uri="{FF2B5EF4-FFF2-40B4-BE49-F238E27FC236}">
                <a16:creationId xmlns:a16="http://schemas.microsoft.com/office/drawing/2014/main" id="{0EF11047-C010-91C5-07AF-F38286D7E09B}"/>
              </a:ext>
            </a:extLst>
          </p:cNvPr>
          <p:cNvSpPr txBox="1"/>
          <p:nvPr/>
        </p:nvSpPr>
        <p:spPr>
          <a:xfrm>
            <a:off x="8563686" y="2046665"/>
            <a:ext cx="1459154" cy="246221"/>
          </a:xfrm>
          <a:prstGeom prst="rect">
            <a:avLst/>
          </a:prstGeom>
          <a:noFill/>
        </p:spPr>
        <p:txBody>
          <a:bodyPr wrap="square" lIns="45720"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dirty="0">
                <a:ln>
                  <a:noFill/>
                </a:ln>
                <a:solidFill>
                  <a:srgbClr val="223341"/>
                </a:solidFill>
                <a:effectLst/>
                <a:uLnTx/>
                <a:uFillTx/>
                <a:latin typeface="Calibri" panose="020F0502020204030204"/>
                <a:ea typeface="+mn-ea"/>
                <a:cs typeface="+mn-cs"/>
              </a:rPr>
              <a:t>25–74% HER3 expression</a:t>
            </a:r>
          </a:p>
        </p:txBody>
      </p:sp>
      <p:sp>
        <p:nvSpPr>
          <p:cNvPr id="29" name="TextBox 28">
            <a:extLst>
              <a:ext uri="{FF2B5EF4-FFF2-40B4-BE49-F238E27FC236}">
                <a16:creationId xmlns:a16="http://schemas.microsoft.com/office/drawing/2014/main" id="{531CF36E-A0D3-541C-37E2-9A13A06894DF}"/>
              </a:ext>
            </a:extLst>
          </p:cNvPr>
          <p:cNvSpPr txBox="1"/>
          <p:nvPr/>
        </p:nvSpPr>
        <p:spPr>
          <a:xfrm>
            <a:off x="10193043" y="2046665"/>
            <a:ext cx="1319913" cy="246221"/>
          </a:xfrm>
          <a:prstGeom prst="rect">
            <a:avLst/>
          </a:prstGeom>
          <a:noFill/>
        </p:spPr>
        <p:txBody>
          <a:bodyPr wrap="none" lIns="45720"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n-ea"/>
                <a:cs typeface="+mn-cs"/>
              </a:rPr>
              <a:t>&lt;25% HER3 expression</a:t>
            </a:r>
          </a:p>
        </p:txBody>
      </p:sp>
      <p:sp>
        <p:nvSpPr>
          <p:cNvPr id="30" name="TextBox 29">
            <a:extLst>
              <a:ext uri="{FF2B5EF4-FFF2-40B4-BE49-F238E27FC236}">
                <a16:creationId xmlns:a16="http://schemas.microsoft.com/office/drawing/2014/main" id="{10D52933-2734-F3D4-4351-495E16278840}"/>
              </a:ext>
            </a:extLst>
          </p:cNvPr>
          <p:cNvSpPr txBox="1"/>
          <p:nvPr/>
        </p:nvSpPr>
        <p:spPr>
          <a:xfrm rot="16200000">
            <a:off x="4838427" y="3700869"/>
            <a:ext cx="331270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1200"/>
              </a:spcBef>
              <a:spcAft>
                <a:spcPts val="0"/>
              </a:spcAft>
              <a:buClr>
                <a:srgbClr val="A271B0"/>
              </a:buClr>
              <a:buSzTx/>
              <a:buFontTx/>
              <a:buNone/>
              <a:tabLst/>
              <a:defRPr/>
            </a:pPr>
            <a:r>
              <a:rPr kumimoji="0" lang="en-US" sz="1200" b="0" i="0" u="none" strike="noStrike" kern="1200" cap="none" spc="0" normalizeH="0" baseline="0" noProof="0" dirty="0">
                <a:ln>
                  <a:noFill/>
                </a:ln>
                <a:solidFill>
                  <a:srgbClr val="223341"/>
                </a:solidFill>
                <a:effectLst/>
                <a:uLnTx/>
                <a:uFillTx/>
                <a:latin typeface="Calibri" panose="020F0502020204030204"/>
                <a:ea typeface="+mn-ea"/>
                <a:cs typeface="+mn-cs"/>
              </a:rPr>
              <a:t>Best change in sum of diameters from baseline (%)</a:t>
            </a:r>
          </a:p>
        </p:txBody>
      </p:sp>
      <p:cxnSp>
        <p:nvCxnSpPr>
          <p:cNvPr id="36" name="Straight Connector 35">
            <a:extLst>
              <a:ext uri="{FF2B5EF4-FFF2-40B4-BE49-F238E27FC236}">
                <a16:creationId xmlns:a16="http://schemas.microsoft.com/office/drawing/2014/main" id="{6DDBC7C8-D461-A539-053A-410782A9AEBE}"/>
              </a:ext>
            </a:extLst>
          </p:cNvPr>
          <p:cNvCxnSpPr>
            <a:cxnSpLocks/>
          </p:cNvCxnSpPr>
          <p:nvPr/>
        </p:nvCxnSpPr>
        <p:spPr>
          <a:xfrm>
            <a:off x="6979107" y="3178238"/>
            <a:ext cx="4429196" cy="0"/>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491600D-CF39-BD95-A530-1797AF7B80AF}"/>
              </a:ext>
            </a:extLst>
          </p:cNvPr>
          <p:cNvCxnSpPr>
            <a:cxnSpLocks/>
          </p:cNvCxnSpPr>
          <p:nvPr/>
        </p:nvCxnSpPr>
        <p:spPr>
          <a:xfrm>
            <a:off x="6925317" y="4178300"/>
            <a:ext cx="4429196" cy="0"/>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D5C3B1E-06FC-7E8B-D9F7-3D693478044A}"/>
              </a:ext>
            </a:extLst>
          </p:cNvPr>
          <p:cNvSpPr/>
          <p:nvPr/>
        </p:nvSpPr>
        <p:spPr>
          <a:xfrm>
            <a:off x="6974417" y="2613365"/>
            <a:ext cx="54000" cy="974385"/>
          </a:xfrm>
          <a:prstGeom prst="rect">
            <a:avLst/>
          </a:prstGeom>
          <a:pattFill prst="wdUpDiag">
            <a:fgClr>
              <a:schemeClr val="tx1"/>
            </a:fgClr>
            <a:bgClr>
              <a:schemeClr val="accent6"/>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3A7FE162-CFC3-5F80-A9A2-A5FFD0FE3184}"/>
              </a:ext>
            </a:extLst>
          </p:cNvPr>
          <p:cNvSpPr/>
          <p:nvPr/>
        </p:nvSpPr>
        <p:spPr>
          <a:xfrm>
            <a:off x="7742252" y="3587750"/>
            <a:ext cx="54000" cy="59267"/>
          </a:xfrm>
          <a:prstGeom prst="rect">
            <a:avLst/>
          </a:prstGeom>
          <a:pattFill prst="wdUpDiag">
            <a:fgClr>
              <a:schemeClr val="tx1"/>
            </a:fgClr>
            <a:bgClr>
              <a:schemeClr val="accent6"/>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098A6DE1-6D82-116D-D8A3-35003C7C5C2A}"/>
              </a:ext>
            </a:extLst>
          </p:cNvPr>
          <p:cNvSpPr/>
          <p:nvPr/>
        </p:nvSpPr>
        <p:spPr>
          <a:xfrm>
            <a:off x="8510087" y="3587750"/>
            <a:ext cx="54000" cy="359833"/>
          </a:xfrm>
          <a:prstGeom prst="rect">
            <a:avLst/>
          </a:prstGeom>
          <a:pattFill prst="wdUpDiag">
            <a:fgClr>
              <a:schemeClr val="tx1"/>
            </a:fgClr>
            <a:bgClr>
              <a:schemeClr val="accent6"/>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1B73E637-9423-B597-9681-B62DDC0FD11A}"/>
              </a:ext>
            </a:extLst>
          </p:cNvPr>
          <p:cNvSpPr/>
          <p:nvPr/>
        </p:nvSpPr>
        <p:spPr>
          <a:xfrm>
            <a:off x="9533867" y="3587750"/>
            <a:ext cx="54000" cy="838200"/>
          </a:xfrm>
          <a:prstGeom prst="rect">
            <a:avLst/>
          </a:prstGeom>
          <a:pattFill prst="wdUpDiag">
            <a:fgClr>
              <a:schemeClr val="tx1"/>
            </a:fgClr>
            <a:bgClr>
              <a:schemeClr val="accent6"/>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1BCE0E6-A100-EE74-0054-F166E255A168}"/>
              </a:ext>
            </a:extLst>
          </p:cNvPr>
          <p:cNvSpPr/>
          <p:nvPr/>
        </p:nvSpPr>
        <p:spPr>
          <a:xfrm>
            <a:off x="7998197" y="3587750"/>
            <a:ext cx="54000" cy="1375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91C8735B-DB03-44FB-B0F7-98078D7307C1}"/>
              </a:ext>
            </a:extLst>
          </p:cNvPr>
          <p:cNvSpPr/>
          <p:nvPr/>
        </p:nvSpPr>
        <p:spPr>
          <a:xfrm>
            <a:off x="9619182" y="3587749"/>
            <a:ext cx="54000" cy="850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814357AE-4869-2BD8-6333-36F207E89DF3}"/>
              </a:ext>
            </a:extLst>
          </p:cNvPr>
          <p:cNvSpPr/>
          <p:nvPr/>
        </p:nvSpPr>
        <p:spPr>
          <a:xfrm>
            <a:off x="9875127" y="3587748"/>
            <a:ext cx="54000" cy="10541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7EF50AB2-0D08-BE70-7159-46F0BA48DE3C}"/>
              </a:ext>
            </a:extLst>
          </p:cNvPr>
          <p:cNvSpPr/>
          <p:nvPr/>
        </p:nvSpPr>
        <p:spPr>
          <a:xfrm>
            <a:off x="9960442" y="3587749"/>
            <a:ext cx="54000" cy="11525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A73B8E9E-5C90-9FE7-36CB-C8234D999CFD}"/>
              </a:ext>
            </a:extLst>
          </p:cNvPr>
          <p:cNvSpPr/>
          <p:nvPr/>
        </p:nvSpPr>
        <p:spPr>
          <a:xfrm>
            <a:off x="10045757" y="3587749"/>
            <a:ext cx="54000" cy="11906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B52B0F28-6C82-60AA-78EB-D0C9BC5932B0}"/>
              </a:ext>
            </a:extLst>
          </p:cNvPr>
          <p:cNvSpPr/>
          <p:nvPr/>
        </p:nvSpPr>
        <p:spPr>
          <a:xfrm>
            <a:off x="10216387" y="3587749"/>
            <a:ext cx="54000" cy="12049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462500B5-4251-71F2-6AFD-8662C4F76236}"/>
              </a:ext>
            </a:extLst>
          </p:cNvPr>
          <p:cNvSpPr/>
          <p:nvPr/>
        </p:nvSpPr>
        <p:spPr>
          <a:xfrm>
            <a:off x="10738573" y="3587748"/>
            <a:ext cx="54000" cy="15319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94A23481-5248-045C-FB2C-31929A92619F}"/>
              </a:ext>
            </a:extLst>
          </p:cNvPr>
          <p:cNvSpPr/>
          <p:nvPr/>
        </p:nvSpPr>
        <p:spPr>
          <a:xfrm>
            <a:off x="7827567" y="3587750"/>
            <a:ext cx="54000" cy="92075"/>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1B68E414-F6C8-84B1-518E-83C4C0999C90}"/>
              </a:ext>
            </a:extLst>
          </p:cNvPr>
          <p:cNvSpPr/>
          <p:nvPr/>
        </p:nvSpPr>
        <p:spPr>
          <a:xfrm>
            <a:off x="8083512" y="3587750"/>
            <a:ext cx="54000" cy="219075"/>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1B19FABE-292D-9027-497D-FF6F3D606762}"/>
              </a:ext>
            </a:extLst>
          </p:cNvPr>
          <p:cNvSpPr/>
          <p:nvPr/>
        </p:nvSpPr>
        <p:spPr>
          <a:xfrm>
            <a:off x="8680717" y="3587750"/>
            <a:ext cx="54000" cy="503238"/>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3266BF46-6D5C-FE07-5794-FCCB020CB44D}"/>
              </a:ext>
            </a:extLst>
          </p:cNvPr>
          <p:cNvSpPr/>
          <p:nvPr/>
        </p:nvSpPr>
        <p:spPr>
          <a:xfrm>
            <a:off x="9192607" y="3587749"/>
            <a:ext cx="54000" cy="709613"/>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165F1B07-4C06-7223-215D-102161378062}"/>
              </a:ext>
            </a:extLst>
          </p:cNvPr>
          <p:cNvSpPr/>
          <p:nvPr/>
        </p:nvSpPr>
        <p:spPr>
          <a:xfrm>
            <a:off x="9277922" y="3587750"/>
            <a:ext cx="54000" cy="723900"/>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C74B2638-0158-DBEE-AAC7-CB7DF1D7CBB9}"/>
              </a:ext>
            </a:extLst>
          </p:cNvPr>
          <p:cNvSpPr/>
          <p:nvPr/>
        </p:nvSpPr>
        <p:spPr>
          <a:xfrm>
            <a:off x="10387017" y="3587750"/>
            <a:ext cx="54000" cy="1347788"/>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54F7D4EF-DF4A-ED3E-6694-113D07E9DA07}"/>
              </a:ext>
            </a:extLst>
          </p:cNvPr>
          <p:cNvSpPr/>
          <p:nvPr/>
        </p:nvSpPr>
        <p:spPr>
          <a:xfrm>
            <a:off x="10567943" y="3587749"/>
            <a:ext cx="54000" cy="1457325"/>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C48ABE2B-85E5-8449-B169-FC5F14F5F578}"/>
              </a:ext>
            </a:extLst>
          </p:cNvPr>
          <p:cNvSpPr/>
          <p:nvPr/>
        </p:nvSpPr>
        <p:spPr>
          <a:xfrm>
            <a:off x="10909203" y="3587750"/>
            <a:ext cx="54000" cy="1595438"/>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D7A9A720-114E-5876-5FFE-6EB4FFF7C521}"/>
              </a:ext>
            </a:extLst>
          </p:cNvPr>
          <p:cNvSpPr/>
          <p:nvPr/>
        </p:nvSpPr>
        <p:spPr>
          <a:xfrm>
            <a:off x="7145047" y="3248024"/>
            <a:ext cx="54000" cy="339725"/>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8A4E4F8F-7417-70AF-C6BD-F2B56C935816}"/>
              </a:ext>
            </a:extLst>
          </p:cNvPr>
          <p:cNvSpPr/>
          <p:nvPr/>
        </p:nvSpPr>
        <p:spPr>
          <a:xfrm>
            <a:off x="8168827" y="3587750"/>
            <a:ext cx="54000" cy="2651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007BB05-C020-7B09-1359-8C33F9F8F82F}"/>
              </a:ext>
            </a:extLst>
          </p:cNvPr>
          <p:cNvSpPr/>
          <p:nvPr/>
        </p:nvSpPr>
        <p:spPr>
          <a:xfrm>
            <a:off x="8339457" y="3587750"/>
            <a:ext cx="54000" cy="2873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7DF8A219-3351-CB6B-51A9-7486194514D5}"/>
              </a:ext>
            </a:extLst>
          </p:cNvPr>
          <p:cNvSpPr/>
          <p:nvPr/>
        </p:nvSpPr>
        <p:spPr>
          <a:xfrm>
            <a:off x="8424772" y="3587750"/>
            <a:ext cx="54000" cy="3032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9128333D-8698-35E7-065B-825DA4FF1A3C}"/>
              </a:ext>
            </a:extLst>
          </p:cNvPr>
          <p:cNvSpPr/>
          <p:nvPr/>
        </p:nvSpPr>
        <p:spPr>
          <a:xfrm>
            <a:off x="8766032" y="3587750"/>
            <a:ext cx="54000" cy="527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AC11EB3B-0F3F-6551-80B6-1B1D7824A010}"/>
              </a:ext>
            </a:extLst>
          </p:cNvPr>
          <p:cNvSpPr/>
          <p:nvPr/>
        </p:nvSpPr>
        <p:spPr>
          <a:xfrm>
            <a:off x="9107292" y="3587750"/>
            <a:ext cx="540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C02A7339-C5C3-0EA3-FF2D-9F7F889BB52E}"/>
              </a:ext>
            </a:extLst>
          </p:cNvPr>
          <p:cNvSpPr/>
          <p:nvPr/>
        </p:nvSpPr>
        <p:spPr>
          <a:xfrm>
            <a:off x="9363237" y="3587749"/>
            <a:ext cx="54000" cy="73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6DD756FA-2948-9A0D-B3FD-9ED476D199C1}"/>
              </a:ext>
            </a:extLst>
          </p:cNvPr>
          <p:cNvSpPr/>
          <p:nvPr/>
        </p:nvSpPr>
        <p:spPr>
          <a:xfrm>
            <a:off x="9448552" y="3587748"/>
            <a:ext cx="54000" cy="7874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066FB039-1885-A0AE-6C7F-EECBCA0AB5F3}"/>
              </a:ext>
            </a:extLst>
          </p:cNvPr>
          <p:cNvSpPr/>
          <p:nvPr/>
        </p:nvSpPr>
        <p:spPr>
          <a:xfrm>
            <a:off x="9704497" y="3587749"/>
            <a:ext cx="54000" cy="9763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F92DB7B5-68F5-CA1E-F8BA-D8144D2B818F}"/>
              </a:ext>
            </a:extLst>
          </p:cNvPr>
          <p:cNvSpPr/>
          <p:nvPr/>
        </p:nvSpPr>
        <p:spPr>
          <a:xfrm>
            <a:off x="9789812" y="3587749"/>
            <a:ext cx="54000" cy="10398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B99E1C35-DCD4-1B80-BBC3-5A436535A678}"/>
              </a:ext>
            </a:extLst>
          </p:cNvPr>
          <p:cNvSpPr/>
          <p:nvPr/>
        </p:nvSpPr>
        <p:spPr>
          <a:xfrm>
            <a:off x="10131072" y="3587748"/>
            <a:ext cx="54000" cy="11906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33B1974E-3529-D4B5-7C29-E198BD868E77}"/>
              </a:ext>
            </a:extLst>
          </p:cNvPr>
          <p:cNvSpPr/>
          <p:nvPr/>
        </p:nvSpPr>
        <p:spPr>
          <a:xfrm>
            <a:off x="10823888" y="3587750"/>
            <a:ext cx="54000" cy="1563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35E2D38C-7C24-DD7B-CA02-1E5B3FA6813F}"/>
              </a:ext>
            </a:extLst>
          </p:cNvPr>
          <p:cNvSpPr/>
          <p:nvPr/>
        </p:nvSpPr>
        <p:spPr>
          <a:xfrm>
            <a:off x="11079833" y="3587750"/>
            <a:ext cx="54000" cy="2024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E724DBD-DE3F-159E-5F5D-084661946BE0}"/>
              </a:ext>
            </a:extLst>
          </p:cNvPr>
          <p:cNvSpPr/>
          <p:nvPr/>
        </p:nvSpPr>
        <p:spPr>
          <a:xfrm>
            <a:off x="11165148" y="3587750"/>
            <a:ext cx="54000" cy="2024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AF810835-148E-13DD-4D96-028BCD5E4488}"/>
              </a:ext>
            </a:extLst>
          </p:cNvPr>
          <p:cNvSpPr/>
          <p:nvPr/>
        </p:nvSpPr>
        <p:spPr>
          <a:xfrm>
            <a:off x="11335775" y="3587750"/>
            <a:ext cx="54000" cy="2024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851D79F0-A289-56A5-2E32-2CEE9B690BB7}"/>
              </a:ext>
            </a:extLst>
          </p:cNvPr>
          <p:cNvSpPr/>
          <p:nvPr/>
        </p:nvSpPr>
        <p:spPr>
          <a:xfrm>
            <a:off x="7059732" y="3178238"/>
            <a:ext cx="54000" cy="4091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844DDCC3-610F-35AA-C901-CFCDDE8F042E}"/>
              </a:ext>
            </a:extLst>
          </p:cNvPr>
          <p:cNvSpPr/>
          <p:nvPr/>
        </p:nvSpPr>
        <p:spPr>
          <a:xfrm>
            <a:off x="7230362" y="3308351"/>
            <a:ext cx="54000" cy="2793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75C4BC24-2933-044B-6FDB-65361C2B8BA3}"/>
              </a:ext>
            </a:extLst>
          </p:cNvPr>
          <p:cNvSpPr/>
          <p:nvPr/>
        </p:nvSpPr>
        <p:spPr>
          <a:xfrm>
            <a:off x="7315677" y="3354333"/>
            <a:ext cx="54000" cy="2334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CF57D568-71F2-82C4-3EF9-579487D8D726}"/>
              </a:ext>
            </a:extLst>
          </p:cNvPr>
          <p:cNvSpPr/>
          <p:nvPr/>
        </p:nvSpPr>
        <p:spPr>
          <a:xfrm>
            <a:off x="7400992" y="3449850"/>
            <a:ext cx="54000" cy="1375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A23AD9B0-1CC4-3A41-B747-BA98048E9A1F}"/>
              </a:ext>
            </a:extLst>
          </p:cNvPr>
          <p:cNvSpPr/>
          <p:nvPr/>
        </p:nvSpPr>
        <p:spPr>
          <a:xfrm>
            <a:off x="8851347" y="3587750"/>
            <a:ext cx="54000" cy="5699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CCCBC321-F105-C961-1A54-12338EBC294F}"/>
              </a:ext>
            </a:extLst>
          </p:cNvPr>
          <p:cNvSpPr/>
          <p:nvPr/>
        </p:nvSpPr>
        <p:spPr>
          <a:xfrm>
            <a:off x="8936662" y="3587750"/>
            <a:ext cx="54000" cy="5905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4E6A9F9B-DFCC-19DE-1A25-8AFC58E6A8D6}"/>
              </a:ext>
            </a:extLst>
          </p:cNvPr>
          <p:cNvSpPr/>
          <p:nvPr/>
        </p:nvSpPr>
        <p:spPr>
          <a:xfrm>
            <a:off x="9021977" y="3587750"/>
            <a:ext cx="54000" cy="6048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A63876CD-5324-4F52-D533-EF3AB621D986}"/>
              </a:ext>
            </a:extLst>
          </p:cNvPr>
          <p:cNvSpPr/>
          <p:nvPr/>
        </p:nvSpPr>
        <p:spPr>
          <a:xfrm>
            <a:off x="10653258" y="3587747"/>
            <a:ext cx="54000" cy="1484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9A21F633-17FD-2FE0-1251-4C44B5327874}"/>
              </a:ext>
            </a:extLst>
          </p:cNvPr>
          <p:cNvSpPr/>
          <p:nvPr/>
        </p:nvSpPr>
        <p:spPr>
          <a:xfrm>
            <a:off x="10994518" y="3587748"/>
            <a:ext cx="54000" cy="20240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04C4A624-8278-84DC-FF51-595BC9E85B61}"/>
              </a:ext>
            </a:extLst>
          </p:cNvPr>
          <p:cNvSpPr/>
          <p:nvPr/>
        </p:nvSpPr>
        <p:spPr>
          <a:xfrm>
            <a:off x="8595402" y="3587748"/>
            <a:ext cx="54000" cy="4746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FC5520E0-D513-46ED-7EC5-5F1874DC997B}"/>
              </a:ext>
            </a:extLst>
          </p:cNvPr>
          <p:cNvSpPr/>
          <p:nvPr/>
        </p:nvSpPr>
        <p:spPr>
          <a:xfrm>
            <a:off x="11250463" y="3587748"/>
            <a:ext cx="54000" cy="20240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FF769E58-2E19-B20D-432F-4A8020A7F26F}"/>
              </a:ext>
            </a:extLst>
          </p:cNvPr>
          <p:cNvSpPr/>
          <p:nvPr/>
        </p:nvSpPr>
        <p:spPr>
          <a:xfrm>
            <a:off x="7486307" y="3451943"/>
            <a:ext cx="54000" cy="1354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15E1B50F-DDF8-0C59-2D7A-6D911D86A0AD}"/>
              </a:ext>
            </a:extLst>
          </p:cNvPr>
          <p:cNvSpPr/>
          <p:nvPr/>
        </p:nvSpPr>
        <p:spPr>
          <a:xfrm>
            <a:off x="7571622" y="3528166"/>
            <a:ext cx="54000" cy="59267"/>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23D3D087-CAEF-AAE3-CB1E-EED8E9BCAA8E}"/>
              </a:ext>
            </a:extLst>
          </p:cNvPr>
          <p:cNvSpPr/>
          <p:nvPr/>
        </p:nvSpPr>
        <p:spPr>
          <a:xfrm>
            <a:off x="7656937" y="3560001"/>
            <a:ext cx="54000" cy="27432"/>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8386241B-2131-26FD-FC38-E59F64FE8F2B}"/>
              </a:ext>
            </a:extLst>
          </p:cNvPr>
          <p:cNvSpPr/>
          <p:nvPr/>
        </p:nvSpPr>
        <p:spPr>
          <a:xfrm>
            <a:off x="8254142" y="3587750"/>
            <a:ext cx="54000" cy="265113"/>
          </a:xfrm>
          <a:prstGeom prst="rect">
            <a:avLst/>
          </a:prstGeom>
          <a:pattFill prst="wdUpDiag">
            <a:fgClr>
              <a:schemeClr val="tx1"/>
            </a:fgClr>
            <a:bgClr>
              <a:schemeClr val="accent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EB171734-1642-521D-A3D0-0F4B624ADFC9}"/>
              </a:ext>
            </a:extLst>
          </p:cNvPr>
          <p:cNvSpPr/>
          <p:nvPr/>
        </p:nvSpPr>
        <p:spPr>
          <a:xfrm>
            <a:off x="10301702" y="3587750"/>
            <a:ext cx="54000" cy="1263650"/>
          </a:xfrm>
          <a:prstGeom prst="rect">
            <a:avLst/>
          </a:prstGeom>
          <a:pattFill prst="wdUpDiag">
            <a:fgClr>
              <a:schemeClr val="tx1"/>
            </a:fgClr>
            <a:bgClr>
              <a:schemeClr val="accent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C57C5F4D-3EF3-09A9-D06C-C8F9421753DD}"/>
              </a:ext>
            </a:extLst>
          </p:cNvPr>
          <p:cNvSpPr/>
          <p:nvPr/>
        </p:nvSpPr>
        <p:spPr>
          <a:xfrm>
            <a:off x="7912882" y="3587747"/>
            <a:ext cx="54000" cy="120651"/>
          </a:xfrm>
          <a:prstGeom prst="rect">
            <a:avLst/>
          </a:prstGeom>
          <a:pattFill prst="wdUpDiag">
            <a:fgClr>
              <a:schemeClr val="tx1"/>
            </a:fgClr>
            <a:bgClr>
              <a:schemeClr val="accent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CA883F0-9EC3-A20E-F9B7-B013194D0087}"/>
              </a:ext>
            </a:extLst>
          </p:cNvPr>
          <p:cNvSpPr/>
          <p:nvPr/>
        </p:nvSpPr>
        <p:spPr>
          <a:xfrm>
            <a:off x="10472332" y="3591733"/>
            <a:ext cx="54000" cy="14451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17988972-4D46-3A36-5C68-4D6DEAAD65CB}"/>
              </a:ext>
            </a:extLst>
          </p:cNvPr>
          <p:cNvCxnSpPr/>
          <p:nvPr/>
        </p:nvCxnSpPr>
        <p:spPr>
          <a:xfrm>
            <a:off x="6935561" y="3587433"/>
            <a:ext cx="4496807"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BF76B62-FA77-0F8E-4D89-2D7144E7C11C}"/>
              </a:ext>
            </a:extLst>
          </p:cNvPr>
          <p:cNvCxnSpPr>
            <a:cxnSpLocks/>
          </p:cNvCxnSpPr>
          <p:nvPr/>
        </p:nvCxnSpPr>
        <p:spPr>
          <a:xfrm>
            <a:off x="6949382" y="3178238"/>
            <a:ext cx="4429196" cy="0"/>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34A3CEDD-F25F-F71E-FFFC-CBDC0AB093AD}"/>
              </a:ext>
            </a:extLst>
          </p:cNvPr>
          <p:cNvCxnSpPr>
            <a:cxnSpLocks/>
          </p:cNvCxnSpPr>
          <p:nvPr/>
        </p:nvCxnSpPr>
        <p:spPr>
          <a:xfrm>
            <a:off x="6936839" y="2404393"/>
            <a:ext cx="0" cy="3110911"/>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0CE12D29-310E-A965-2C6D-69926119BF6A}"/>
              </a:ext>
            </a:extLst>
          </p:cNvPr>
          <p:cNvSpPr txBox="1"/>
          <p:nvPr/>
        </p:nvSpPr>
        <p:spPr>
          <a:xfrm>
            <a:off x="628650" y="1484313"/>
            <a:ext cx="6088525" cy="323165"/>
          </a:xfrm>
          <a:prstGeom prst="rect">
            <a:avLst/>
          </a:prstGeom>
          <a:noFill/>
        </p:spPr>
        <p:txBody>
          <a:bodyPr wrap="square" lIns="0" rIns="0" bIns="0"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GB" sz="1800" b="1" i="0" u="none" strike="noStrike" kern="1200" cap="none" spc="0" normalizeH="0" baseline="0" noProof="0" dirty="0">
                <a:ln>
                  <a:noFill/>
                </a:ln>
                <a:solidFill>
                  <a:srgbClr val="223341"/>
                </a:solidFill>
                <a:effectLst/>
                <a:uLnTx/>
                <a:uFillTx/>
                <a:latin typeface="Calibri" panose="020F0502020204030204"/>
                <a:ea typeface="+mn-ea"/>
                <a:cs typeface="+mn-cs"/>
              </a:rPr>
              <a:t>Duration on study treatment by HER3 membrane expression</a:t>
            </a:r>
          </a:p>
        </p:txBody>
      </p:sp>
      <p:grpSp>
        <p:nvGrpSpPr>
          <p:cNvPr id="95" name="Group 94">
            <a:extLst>
              <a:ext uri="{FF2B5EF4-FFF2-40B4-BE49-F238E27FC236}">
                <a16:creationId xmlns:a16="http://schemas.microsoft.com/office/drawing/2014/main" id="{10DAAFBB-C402-6BDE-068E-BC5BEFA033F8}"/>
              </a:ext>
            </a:extLst>
          </p:cNvPr>
          <p:cNvGrpSpPr/>
          <p:nvPr/>
        </p:nvGrpSpPr>
        <p:grpSpPr>
          <a:xfrm>
            <a:off x="1688576" y="2352668"/>
            <a:ext cx="4179886" cy="3562882"/>
            <a:chOff x="7096858" y="2352668"/>
            <a:chExt cx="4179886" cy="3562882"/>
          </a:xfrm>
        </p:grpSpPr>
        <p:sp>
          <p:nvSpPr>
            <p:cNvPr id="96" name="Freeform: Shape 95">
              <a:extLst>
                <a:ext uri="{FF2B5EF4-FFF2-40B4-BE49-F238E27FC236}">
                  <a16:creationId xmlns:a16="http://schemas.microsoft.com/office/drawing/2014/main" id="{827391DB-9D9E-A7B2-E474-35954DE63F31}"/>
                </a:ext>
              </a:extLst>
            </p:cNvPr>
            <p:cNvSpPr/>
            <p:nvPr/>
          </p:nvSpPr>
          <p:spPr>
            <a:xfrm>
              <a:off x="7096858" y="2352668"/>
              <a:ext cx="4053548" cy="4572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32EF419-011C-3685-3CA8-D4BCBE356E4D}"/>
                </a:ext>
              </a:extLst>
            </p:cNvPr>
            <p:cNvSpPr/>
            <p:nvPr/>
          </p:nvSpPr>
          <p:spPr>
            <a:xfrm>
              <a:off x="7096858" y="2418793"/>
              <a:ext cx="3427412"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CE095A54-7B24-B90B-46C0-21B9999DE82A}"/>
                </a:ext>
              </a:extLst>
            </p:cNvPr>
            <p:cNvSpPr/>
            <p:nvPr/>
          </p:nvSpPr>
          <p:spPr>
            <a:xfrm>
              <a:off x="7096858" y="2484917"/>
              <a:ext cx="3365499"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019E0FA1-40E9-A43B-EE7E-E04D93B8E1A2}"/>
                </a:ext>
              </a:extLst>
            </p:cNvPr>
            <p:cNvSpPr/>
            <p:nvPr/>
          </p:nvSpPr>
          <p:spPr>
            <a:xfrm>
              <a:off x="7096859" y="2551041"/>
              <a:ext cx="3044824"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CE0236E-5841-EDF9-E239-B9C68B48BBFA}"/>
                </a:ext>
              </a:extLst>
            </p:cNvPr>
            <p:cNvSpPr/>
            <p:nvPr/>
          </p:nvSpPr>
          <p:spPr>
            <a:xfrm>
              <a:off x="7096859" y="2617165"/>
              <a:ext cx="3044824"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2BC25E6-B631-A53D-9DA7-59CC4A2DFDAE}"/>
                </a:ext>
              </a:extLst>
            </p:cNvPr>
            <p:cNvSpPr/>
            <p:nvPr/>
          </p:nvSpPr>
          <p:spPr>
            <a:xfrm>
              <a:off x="7096859" y="2683289"/>
              <a:ext cx="2665412"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829A5BC-3D03-9230-B0CA-83ECBDC12889}"/>
                </a:ext>
              </a:extLst>
            </p:cNvPr>
            <p:cNvSpPr/>
            <p:nvPr/>
          </p:nvSpPr>
          <p:spPr>
            <a:xfrm>
              <a:off x="7096859" y="2749413"/>
              <a:ext cx="2613023"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FBFACCBC-F59C-9F01-46AE-6C7F63283EF4}"/>
                </a:ext>
              </a:extLst>
            </p:cNvPr>
            <p:cNvSpPr/>
            <p:nvPr/>
          </p:nvSpPr>
          <p:spPr>
            <a:xfrm>
              <a:off x="7096860" y="2815537"/>
              <a:ext cx="2560636" cy="4572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8AD6AF3A-5CFF-FDC3-AF7F-6AF057D67E23}"/>
                </a:ext>
              </a:extLst>
            </p:cNvPr>
            <p:cNvSpPr/>
            <p:nvPr/>
          </p:nvSpPr>
          <p:spPr>
            <a:xfrm>
              <a:off x="7096859" y="2881662"/>
              <a:ext cx="2351086"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6DE0B655-9AA8-5302-8BF9-D0AC384135F0}"/>
                </a:ext>
              </a:extLst>
            </p:cNvPr>
            <p:cNvSpPr/>
            <p:nvPr/>
          </p:nvSpPr>
          <p:spPr>
            <a:xfrm>
              <a:off x="7096860" y="2947786"/>
              <a:ext cx="2328930"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007CD62-2530-10AA-D5F8-46353E9E39DD}"/>
                </a:ext>
              </a:extLst>
            </p:cNvPr>
            <p:cNvSpPr/>
            <p:nvPr/>
          </p:nvSpPr>
          <p:spPr>
            <a:xfrm>
              <a:off x="7096860" y="3013910"/>
              <a:ext cx="2146037"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4B633EAD-DE8C-9E29-316E-D96DD51814BC}"/>
                </a:ext>
              </a:extLst>
            </p:cNvPr>
            <p:cNvSpPr/>
            <p:nvPr/>
          </p:nvSpPr>
          <p:spPr>
            <a:xfrm>
              <a:off x="7096861" y="3080034"/>
              <a:ext cx="202913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F6EEB48-A031-57DC-1AC5-4311BEFA5F6F}"/>
                </a:ext>
              </a:extLst>
            </p:cNvPr>
            <p:cNvSpPr/>
            <p:nvPr/>
          </p:nvSpPr>
          <p:spPr>
            <a:xfrm>
              <a:off x="7096861" y="3146158"/>
              <a:ext cx="1654244"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55ECB5AB-52E4-0B7A-B681-94870AB14420}"/>
                </a:ext>
              </a:extLst>
            </p:cNvPr>
            <p:cNvSpPr/>
            <p:nvPr/>
          </p:nvSpPr>
          <p:spPr>
            <a:xfrm>
              <a:off x="7096861" y="3212282"/>
              <a:ext cx="1545266" cy="48276"/>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7AACE3F7-3E62-7749-263F-20A1160C16CD}"/>
                </a:ext>
              </a:extLst>
            </p:cNvPr>
            <p:cNvSpPr/>
            <p:nvPr/>
          </p:nvSpPr>
          <p:spPr>
            <a:xfrm>
              <a:off x="7096861" y="3280963"/>
              <a:ext cx="1518686" cy="49358"/>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128609A8-905B-3F16-315E-FDB4CB1A32E1}"/>
                </a:ext>
              </a:extLst>
            </p:cNvPr>
            <p:cNvSpPr/>
            <p:nvPr/>
          </p:nvSpPr>
          <p:spPr>
            <a:xfrm>
              <a:off x="7096859" y="3350726"/>
              <a:ext cx="1338912"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14055E4-E606-8298-2DB6-01930A857757}"/>
                </a:ext>
              </a:extLst>
            </p:cNvPr>
            <p:cNvSpPr/>
            <p:nvPr/>
          </p:nvSpPr>
          <p:spPr>
            <a:xfrm>
              <a:off x="7096861" y="3416850"/>
              <a:ext cx="1199913" cy="4572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543707D8-A301-AECE-AF0A-453F998E2717}"/>
                </a:ext>
              </a:extLst>
            </p:cNvPr>
            <p:cNvSpPr/>
            <p:nvPr/>
          </p:nvSpPr>
          <p:spPr>
            <a:xfrm>
              <a:off x="7096862" y="3482975"/>
              <a:ext cx="1142996"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9CCCC12C-8EE8-9997-CF4D-A4DC71303A1A}"/>
                </a:ext>
              </a:extLst>
            </p:cNvPr>
            <p:cNvSpPr/>
            <p:nvPr/>
          </p:nvSpPr>
          <p:spPr>
            <a:xfrm>
              <a:off x="7096859" y="3549099"/>
              <a:ext cx="99059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05C378F2-70D4-A76B-F49C-F4724F0661DC}"/>
                </a:ext>
              </a:extLst>
            </p:cNvPr>
            <p:cNvSpPr/>
            <p:nvPr/>
          </p:nvSpPr>
          <p:spPr>
            <a:xfrm>
              <a:off x="7096859" y="3615223"/>
              <a:ext cx="95884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065C84AD-5CBD-A666-B3DB-D9EB6730F171}"/>
                </a:ext>
              </a:extLst>
            </p:cNvPr>
            <p:cNvSpPr/>
            <p:nvPr/>
          </p:nvSpPr>
          <p:spPr>
            <a:xfrm>
              <a:off x="7096862" y="3681347"/>
              <a:ext cx="946145"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9E937B50-ED31-FBD0-1E31-CB9991BD232B}"/>
                </a:ext>
              </a:extLst>
            </p:cNvPr>
            <p:cNvSpPr/>
            <p:nvPr/>
          </p:nvSpPr>
          <p:spPr>
            <a:xfrm>
              <a:off x="7096859" y="3747471"/>
              <a:ext cx="823960"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DDE3CABA-F272-2654-0A55-17E2A8B82E4B}"/>
                </a:ext>
              </a:extLst>
            </p:cNvPr>
            <p:cNvSpPr/>
            <p:nvPr/>
          </p:nvSpPr>
          <p:spPr>
            <a:xfrm>
              <a:off x="7096859" y="3813595"/>
              <a:ext cx="569751"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7211F46E-09B9-BDE7-8FF9-2628E2CFA0CA}"/>
                </a:ext>
              </a:extLst>
            </p:cNvPr>
            <p:cNvSpPr/>
            <p:nvPr/>
          </p:nvSpPr>
          <p:spPr>
            <a:xfrm>
              <a:off x="7096859" y="3879719"/>
              <a:ext cx="569751"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F5BAF69-596D-0A80-CBAC-69F60B6CF5A8}"/>
                </a:ext>
              </a:extLst>
            </p:cNvPr>
            <p:cNvSpPr/>
            <p:nvPr/>
          </p:nvSpPr>
          <p:spPr>
            <a:xfrm>
              <a:off x="7096863" y="3945843"/>
              <a:ext cx="56974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874C8CF6-0877-A5F2-195C-89F93BE36C5A}"/>
                </a:ext>
              </a:extLst>
            </p:cNvPr>
            <p:cNvSpPr/>
            <p:nvPr/>
          </p:nvSpPr>
          <p:spPr>
            <a:xfrm>
              <a:off x="7096860" y="4011967"/>
              <a:ext cx="423552"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1ADFE699-AA0C-4C52-5B5A-AE2FD4DEEDFC}"/>
                </a:ext>
              </a:extLst>
            </p:cNvPr>
            <p:cNvSpPr/>
            <p:nvPr/>
          </p:nvSpPr>
          <p:spPr>
            <a:xfrm>
              <a:off x="7096860" y="4078091"/>
              <a:ext cx="378401"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4F24341D-D124-676B-1C32-3F750AC7B1DC}"/>
                </a:ext>
              </a:extLst>
            </p:cNvPr>
            <p:cNvSpPr/>
            <p:nvPr/>
          </p:nvSpPr>
          <p:spPr>
            <a:xfrm>
              <a:off x="7096863" y="4144215"/>
              <a:ext cx="406370"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A0D31CCC-58C4-53BD-753B-A385BE6729ED}"/>
                </a:ext>
              </a:extLst>
            </p:cNvPr>
            <p:cNvSpPr/>
            <p:nvPr/>
          </p:nvSpPr>
          <p:spPr>
            <a:xfrm>
              <a:off x="7096858" y="4210339"/>
              <a:ext cx="3243261"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6"/>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C205558A-8418-DCCC-71D3-BB650595B8FA}"/>
                </a:ext>
              </a:extLst>
            </p:cNvPr>
            <p:cNvSpPr/>
            <p:nvPr/>
          </p:nvSpPr>
          <p:spPr>
            <a:xfrm>
              <a:off x="7096858" y="4276463"/>
              <a:ext cx="3044825" cy="46932"/>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6"/>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439FA47D-9FFD-1F01-2B0F-15EAA7F05FED}"/>
                </a:ext>
              </a:extLst>
            </p:cNvPr>
            <p:cNvSpPr/>
            <p:nvPr/>
          </p:nvSpPr>
          <p:spPr>
            <a:xfrm>
              <a:off x="7096859" y="4343800"/>
              <a:ext cx="2868612"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6"/>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CB0FCD14-EC1E-A5B9-7AA3-E828A13B0FE8}"/>
                </a:ext>
              </a:extLst>
            </p:cNvPr>
            <p:cNvSpPr/>
            <p:nvPr/>
          </p:nvSpPr>
          <p:spPr>
            <a:xfrm>
              <a:off x="7096858" y="4409924"/>
              <a:ext cx="2642145" cy="46932"/>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6"/>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054DF95C-A1F5-B55C-5143-76609862A43B}"/>
                </a:ext>
              </a:extLst>
            </p:cNvPr>
            <p:cNvSpPr/>
            <p:nvPr/>
          </p:nvSpPr>
          <p:spPr>
            <a:xfrm>
              <a:off x="7096859" y="4477261"/>
              <a:ext cx="2486881"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6"/>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6493870D-83F0-E7DD-0A49-667B243660BE}"/>
                </a:ext>
              </a:extLst>
            </p:cNvPr>
            <p:cNvSpPr/>
            <p:nvPr/>
          </p:nvSpPr>
          <p:spPr>
            <a:xfrm>
              <a:off x="7096860" y="4543385"/>
              <a:ext cx="2460236" cy="49682"/>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6"/>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FBB54388-04AE-F4DD-F8FC-3C14846AF088}"/>
                </a:ext>
              </a:extLst>
            </p:cNvPr>
            <p:cNvSpPr/>
            <p:nvPr/>
          </p:nvSpPr>
          <p:spPr>
            <a:xfrm>
              <a:off x="7096860" y="4613472"/>
              <a:ext cx="171555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6"/>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6218EFAD-9168-C0D0-95CC-6CB81E8D4BDE}"/>
                </a:ext>
              </a:extLst>
            </p:cNvPr>
            <p:cNvSpPr/>
            <p:nvPr/>
          </p:nvSpPr>
          <p:spPr>
            <a:xfrm>
              <a:off x="7096860" y="4679596"/>
              <a:ext cx="1518687"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6"/>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F295F9A-0653-567D-1EED-6947333622F3}"/>
                </a:ext>
              </a:extLst>
            </p:cNvPr>
            <p:cNvSpPr/>
            <p:nvPr/>
          </p:nvSpPr>
          <p:spPr>
            <a:xfrm>
              <a:off x="7096860" y="4745720"/>
              <a:ext cx="1014325"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6"/>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ED5F3809-226A-58DA-4395-02F8376206C6}"/>
                </a:ext>
              </a:extLst>
            </p:cNvPr>
            <p:cNvSpPr/>
            <p:nvPr/>
          </p:nvSpPr>
          <p:spPr>
            <a:xfrm>
              <a:off x="7096859" y="4811844"/>
              <a:ext cx="56146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6"/>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5AFFB20F-74EE-0985-25FF-7089672F67F4}"/>
                </a:ext>
              </a:extLst>
            </p:cNvPr>
            <p:cNvSpPr/>
            <p:nvPr/>
          </p:nvSpPr>
          <p:spPr>
            <a:xfrm>
              <a:off x="7096859" y="4877968"/>
              <a:ext cx="423552"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6"/>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A8CE5A65-A709-3CC0-D980-4C29389CCF0F}"/>
                </a:ext>
              </a:extLst>
            </p:cNvPr>
            <p:cNvSpPr/>
            <p:nvPr/>
          </p:nvSpPr>
          <p:spPr>
            <a:xfrm>
              <a:off x="7096859" y="4944092"/>
              <a:ext cx="2665412"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5"/>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B0BDC5D9-A36D-4C40-3516-44CA13AA3E48}"/>
                </a:ext>
              </a:extLst>
            </p:cNvPr>
            <p:cNvSpPr/>
            <p:nvPr/>
          </p:nvSpPr>
          <p:spPr>
            <a:xfrm>
              <a:off x="7096860" y="5010216"/>
              <a:ext cx="2029138" cy="4572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5"/>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4E96FFF4-1807-812A-E078-E7C1989142EF}"/>
                </a:ext>
              </a:extLst>
            </p:cNvPr>
            <p:cNvSpPr/>
            <p:nvPr/>
          </p:nvSpPr>
          <p:spPr>
            <a:xfrm>
              <a:off x="7096859" y="5076341"/>
              <a:ext cx="95249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5"/>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732C93F-E874-66C5-8B08-B817C605AB49}"/>
                </a:ext>
              </a:extLst>
            </p:cNvPr>
            <p:cNvSpPr/>
            <p:nvPr/>
          </p:nvSpPr>
          <p:spPr>
            <a:xfrm>
              <a:off x="7096860" y="5142465"/>
              <a:ext cx="78662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5"/>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50B222C-5BF5-6062-E502-991776ABAB9E}"/>
                </a:ext>
              </a:extLst>
            </p:cNvPr>
            <p:cNvSpPr/>
            <p:nvPr/>
          </p:nvSpPr>
          <p:spPr>
            <a:xfrm>
              <a:off x="7096859" y="5208589"/>
              <a:ext cx="4179885"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68E6DB11-2B28-CEA9-576C-9A4532FBE448}"/>
                </a:ext>
              </a:extLst>
            </p:cNvPr>
            <p:cNvSpPr/>
            <p:nvPr/>
          </p:nvSpPr>
          <p:spPr>
            <a:xfrm>
              <a:off x="7096859" y="5274713"/>
              <a:ext cx="3663335"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AC21F017-DC01-2B6D-478C-BE29A2D0BAAF}"/>
                </a:ext>
              </a:extLst>
            </p:cNvPr>
            <p:cNvSpPr/>
            <p:nvPr/>
          </p:nvSpPr>
          <p:spPr>
            <a:xfrm>
              <a:off x="7096860" y="5340837"/>
              <a:ext cx="2868612"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E0FEA1C6-B276-9267-EC6B-658139760E4C}"/>
                </a:ext>
              </a:extLst>
            </p:cNvPr>
            <p:cNvSpPr/>
            <p:nvPr/>
          </p:nvSpPr>
          <p:spPr>
            <a:xfrm>
              <a:off x="7096860" y="5406961"/>
              <a:ext cx="2665411"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A74A8ADF-116F-74C7-C9D1-31C5751FDE6B}"/>
                </a:ext>
              </a:extLst>
            </p:cNvPr>
            <p:cNvSpPr/>
            <p:nvPr/>
          </p:nvSpPr>
          <p:spPr>
            <a:xfrm>
              <a:off x="7096860" y="5473085"/>
              <a:ext cx="1837029"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A1F1987-644B-E13C-39FF-63A847EBFA28}"/>
                </a:ext>
              </a:extLst>
            </p:cNvPr>
            <p:cNvSpPr/>
            <p:nvPr/>
          </p:nvSpPr>
          <p:spPr>
            <a:xfrm>
              <a:off x="7096861" y="5539209"/>
              <a:ext cx="114299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2E806FB-CB1C-3C00-65ED-9B9AE3612EC5}"/>
                </a:ext>
              </a:extLst>
            </p:cNvPr>
            <p:cNvSpPr/>
            <p:nvPr/>
          </p:nvSpPr>
          <p:spPr>
            <a:xfrm>
              <a:off x="7096861" y="5605333"/>
              <a:ext cx="946146" cy="4572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9C12E34E-3211-F95E-2A62-AC8E379271DB}"/>
                </a:ext>
              </a:extLst>
            </p:cNvPr>
            <p:cNvSpPr/>
            <p:nvPr/>
          </p:nvSpPr>
          <p:spPr>
            <a:xfrm>
              <a:off x="7096858" y="5671458"/>
              <a:ext cx="973665" cy="4572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3"/>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04035593-EA81-21F1-604C-898D6F9820D9}"/>
                </a:ext>
              </a:extLst>
            </p:cNvPr>
            <p:cNvSpPr/>
            <p:nvPr/>
          </p:nvSpPr>
          <p:spPr>
            <a:xfrm>
              <a:off x="7096861" y="5737583"/>
              <a:ext cx="745063" cy="4572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B3A2DF5-D071-1F7C-0C72-9CE5D871BCCA}"/>
                </a:ext>
              </a:extLst>
            </p:cNvPr>
            <p:cNvSpPr/>
            <p:nvPr/>
          </p:nvSpPr>
          <p:spPr>
            <a:xfrm>
              <a:off x="7096861" y="5803708"/>
              <a:ext cx="766711"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2C35654-5992-B17A-2684-F4558094A272}"/>
                </a:ext>
              </a:extLst>
            </p:cNvPr>
            <p:cNvSpPr/>
            <p:nvPr/>
          </p:nvSpPr>
          <p:spPr>
            <a:xfrm>
              <a:off x="7096862" y="5869831"/>
              <a:ext cx="594160"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grpSp>
      <p:sp>
        <p:nvSpPr>
          <p:cNvPr id="150" name="Isosceles Triangle 149">
            <a:extLst>
              <a:ext uri="{FF2B5EF4-FFF2-40B4-BE49-F238E27FC236}">
                <a16:creationId xmlns:a16="http://schemas.microsoft.com/office/drawing/2014/main" id="{15C38EDE-A93C-AFF4-7C11-01EFF0C85B51}"/>
              </a:ext>
            </a:extLst>
          </p:cNvPr>
          <p:cNvSpPr/>
          <p:nvPr/>
        </p:nvSpPr>
        <p:spPr>
          <a:xfrm>
            <a:off x="2426503" y="2353088"/>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4DFE2549-50AF-4B61-823F-EFFA42F8021F}"/>
              </a:ext>
            </a:extLst>
          </p:cNvPr>
          <p:cNvSpPr/>
          <p:nvPr/>
        </p:nvSpPr>
        <p:spPr>
          <a:xfrm>
            <a:off x="3157011" y="2419524"/>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10135845-9336-B598-3405-23DFD0269919}"/>
              </a:ext>
            </a:extLst>
          </p:cNvPr>
          <p:cNvSpPr/>
          <p:nvPr/>
        </p:nvSpPr>
        <p:spPr>
          <a:xfrm>
            <a:off x="4299239" y="2549082"/>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EA9D9F68-A0A7-B977-D515-4AAF15EEC4B7}"/>
              </a:ext>
            </a:extLst>
          </p:cNvPr>
          <p:cNvSpPr/>
          <p:nvPr/>
        </p:nvSpPr>
        <p:spPr>
          <a:xfrm>
            <a:off x="2405410" y="2616257"/>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FBC5478B-3412-6C43-1E56-EC635277BA5F}"/>
              </a:ext>
            </a:extLst>
          </p:cNvPr>
          <p:cNvSpPr/>
          <p:nvPr/>
        </p:nvSpPr>
        <p:spPr>
          <a:xfrm>
            <a:off x="2757035" y="2682529"/>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5CDA89B3-BC32-0B55-294C-F585ACF66DFB}"/>
              </a:ext>
            </a:extLst>
          </p:cNvPr>
          <p:cNvSpPr/>
          <p:nvPr/>
        </p:nvSpPr>
        <p:spPr>
          <a:xfrm>
            <a:off x="3757413" y="2747869"/>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21DE0655-5E29-075C-8627-F12957579D9E}"/>
              </a:ext>
            </a:extLst>
          </p:cNvPr>
          <p:cNvSpPr/>
          <p:nvPr/>
        </p:nvSpPr>
        <p:spPr>
          <a:xfrm>
            <a:off x="3757413" y="2816356"/>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00947C3A-19C3-BF04-EC9E-C0BFE0979FC5}"/>
              </a:ext>
            </a:extLst>
          </p:cNvPr>
          <p:cNvSpPr/>
          <p:nvPr/>
        </p:nvSpPr>
        <p:spPr>
          <a:xfrm>
            <a:off x="2761750" y="2947221"/>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D8217EF7-24D9-FCD2-262C-48E37803DF7D}"/>
              </a:ext>
            </a:extLst>
          </p:cNvPr>
          <p:cNvSpPr/>
          <p:nvPr/>
        </p:nvSpPr>
        <p:spPr>
          <a:xfrm>
            <a:off x="3323434" y="3013030"/>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C993B9EA-9292-A7A8-73FA-6B8B2C9334FD}"/>
              </a:ext>
            </a:extLst>
          </p:cNvPr>
          <p:cNvSpPr/>
          <p:nvPr/>
        </p:nvSpPr>
        <p:spPr>
          <a:xfrm>
            <a:off x="2391570" y="3214846"/>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00E2631E-86ED-E79B-3A77-2D13AF333575}"/>
              </a:ext>
            </a:extLst>
          </p:cNvPr>
          <p:cNvSpPr/>
          <p:nvPr/>
        </p:nvSpPr>
        <p:spPr>
          <a:xfrm>
            <a:off x="2802349" y="3282532"/>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35AEB841-92CD-6167-F4AF-DE0F79C9D071}"/>
              </a:ext>
            </a:extLst>
          </p:cNvPr>
          <p:cNvSpPr/>
          <p:nvPr/>
        </p:nvSpPr>
        <p:spPr>
          <a:xfrm>
            <a:off x="2381094" y="3483023"/>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C1FC8B60-E2E1-6977-85A0-54CC4FEBA152}"/>
              </a:ext>
            </a:extLst>
          </p:cNvPr>
          <p:cNvSpPr/>
          <p:nvPr/>
        </p:nvSpPr>
        <p:spPr>
          <a:xfrm>
            <a:off x="1994043" y="3548464"/>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D686A44-CC7A-0A06-61D4-CB77CB3B1DDD}"/>
              </a:ext>
            </a:extLst>
          </p:cNvPr>
          <p:cNvSpPr/>
          <p:nvPr/>
        </p:nvSpPr>
        <p:spPr>
          <a:xfrm>
            <a:off x="2002951" y="3747498"/>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DA33ABE2-445C-A03D-F242-9E135EE00A77}"/>
              </a:ext>
            </a:extLst>
          </p:cNvPr>
          <p:cNvSpPr/>
          <p:nvPr/>
        </p:nvSpPr>
        <p:spPr>
          <a:xfrm>
            <a:off x="2758866" y="4277766"/>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3E3DA0B6-8658-B2AF-BB25-AAF0297C0A40}"/>
              </a:ext>
            </a:extLst>
          </p:cNvPr>
          <p:cNvSpPr/>
          <p:nvPr/>
        </p:nvSpPr>
        <p:spPr>
          <a:xfrm>
            <a:off x="2816611" y="4341961"/>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03B1C194-3B9D-5F16-B009-549544CAAE54}"/>
              </a:ext>
            </a:extLst>
          </p:cNvPr>
          <p:cNvSpPr/>
          <p:nvPr/>
        </p:nvSpPr>
        <p:spPr>
          <a:xfrm>
            <a:off x="3900753" y="4409844"/>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C9430C50-DE33-54BF-8CC6-1061DEB270AC}"/>
              </a:ext>
            </a:extLst>
          </p:cNvPr>
          <p:cNvSpPr/>
          <p:nvPr/>
        </p:nvSpPr>
        <p:spPr>
          <a:xfrm>
            <a:off x="3134200" y="4476473"/>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8" name="Isosceles Triangle 167">
            <a:extLst>
              <a:ext uri="{FF2B5EF4-FFF2-40B4-BE49-F238E27FC236}">
                <a16:creationId xmlns:a16="http://schemas.microsoft.com/office/drawing/2014/main" id="{FD8EC652-FBCD-FA2F-7EA2-9B9D24CA21DF}"/>
              </a:ext>
            </a:extLst>
          </p:cNvPr>
          <p:cNvSpPr/>
          <p:nvPr/>
        </p:nvSpPr>
        <p:spPr>
          <a:xfrm>
            <a:off x="3186389" y="4547570"/>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9" name="Isosceles Triangle 168">
            <a:extLst>
              <a:ext uri="{FF2B5EF4-FFF2-40B4-BE49-F238E27FC236}">
                <a16:creationId xmlns:a16="http://schemas.microsoft.com/office/drawing/2014/main" id="{C30A37E2-EF4A-AA63-9CDE-D84A4999FB73}"/>
              </a:ext>
            </a:extLst>
          </p:cNvPr>
          <p:cNvSpPr/>
          <p:nvPr/>
        </p:nvSpPr>
        <p:spPr>
          <a:xfrm>
            <a:off x="2772278" y="4612844"/>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0" name="Isosceles Triangle 169">
            <a:extLst>
              <a:ext uri="{FF2B5EF4-FFF2-40B4-BE49-F238E27FC236}">
                <a16:creationId xmlns:a16="http://schemas.microsoft.com/office/drawing/2014/main" id="{4A112DBF-409F-631D-3B89-3AB0DFA44738}"/>
              </a:ext>
            </a:extLst>
          </p:cNvPr>
          <p:cNvSpPr/>
          <p:nvPr/>
        </p:nvSpPr>
        <p:spPr>
          <a:xfrm>
            <a:off x="2780607" y="4680902"/>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1" name="Isosceles Triangle 170">
            <a:extLst>
              <a:ext uri="{FF2B5EF4-FFF2-40B4-BE49-F238E27FC236}">
                <a16:creationId xmlns:a16="http://schemas.microsoft.com/office/drawing/2014/main" id="{AD4AA7DE-3F41-71AD-5A6F-5FB206556A34}"/>
              </a:ext>
            </a:extLst>
          </p:cNvPr>
          <p:cNvSpPr/>
          <p:nvPr/>
        </p:nvSpPr>
        <p:spPr>
          <a:xfrm>
            <a:off x="2734175" y="4944391"/>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2" name="Isosceles Triangle 171">
            <a:extLst>
              <a:ext uri="{FF2B5EF4-FFF2-40B4-BE49-F238E27FC236}">
                <a16:creationId xmlns:a16="http://schemas.microsoft.com/office/drawing/2014/main" id="{F1677732-4D82-EF7F-3FD4-C26E0054FAE8}"/>
              </a:ext>
            </a:extLst>
          </p:cNvPr>
          <p:cNvSpPr/>
          <p:nvPr/>
        </p:nvSpPr>
        <p:spPr>
          <a:xfrm>
            <a:off x="2419851" y="5008677"/>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3" name="Isosceles Triangle 172">
            <a:extLst>
              <a:ext uri="{FF2B5EF4-FFF2-40B4-BE49-F238E27FC236}">
                <a16:creationId xmlns:a16="http://schemas.microsoft.com/office/drawing/2014/main" id="{91D0D366-E862-B4C6-59EB-BBB2DABD6D5F}"/>
              </a:ext>
            </a:extLst>
          </p:cNvPr>
          <p:cNvSpPr/>
          <p:nvPr/>
        </p:nvSpPr>
        <p:spPr>
          <a:xfrm>
            <a:off x="3725604" y="5206944"/>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4" name="Isosceles Triangle 173">
            <a:extLst>
              <a:ext uri="{FF2B5EF4-FFF2-40B4-BE49-F238E27FC236}">
                <a16:creationId xmlns:a16="http://schemas.microsoft.com/office/drawing/2014/main" id="{C17F7253-411B-1631-2737-B509F4E5B6AD}"/>
              </a:ext>
            </a:extLst>
          </p:cNvPr>
          <p:cNvSpPr/>
          <p:nvPr/>
        </p:nvSpPr>
        <p:spPr>
          <a:xfrm>
            <a:off x="2385867" y="5273709"/>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5" name="Isosceles Triangle 174">
            <a:extLst>
              <a:ext uri="{FF2B5EF4-FFF2-40B4-BE49-F238E27FC236}">
                <a16:creationId xmlns:a16="http://schemas.microsoft.com/office/drawing/2014/main" id="{B402624F-4EA2-B52F-48CF-7BC31692E799}"/>
              </a:ext>
            </a:extLst>
          </p:cNvPr>
          <p:cNvSpPr/>
          <p:nvPr/>
        </p:nvSpPr>
        <p:spPr>
          <a:xfrm>
            <a:off x="2419145" y="5407467"/>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Isosceles Triangle 175">
            <a:extLst>
              <a:ext uri="{FF2B5EF4-FFF2-40B4-BE49-F238E27FC236}">
                <a16:creationId xmlns:a16="http://schemas.microsoft.com/office/drawing/2014/main" id="{D79069FD-F4A1-5B04-FDD0-50CD4C495448}"/>
              </a:ext>
            </a:extLst>
          </p:cNvPr>
          <p:cNvSpPr/>
          <p:nvPr/>
        </p:nvSpPr>
        <p:spPr>
          <a:xfrm>
            <a:off x="2416149" y="5603794"/>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B6DBFA3C-1A79-DF69-A569-703B70A4DC63}"/>
              </a:ext>
            </a:extLst>
          </p:cNvPr>
          <p:cNvSpPr/>
          <p:nvPr/>
        </p:nvSpPr>
        <p:spPr>
          <a:xfrm>
            <a:off x="3189097" y="2484941"/>
            <a:ext cx="45720" cy="457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8" name="Rectangle 177">
            <a:extLst>
              <a:ext uri="{FF2B5EF4-FFF2-40B4-BE49-F238E27FC236}">
                <a16:creationId xmlns:a16="http://schemas.microsoft.com/office/drawing/2014/main" id="{32DBAE56-C487-4C3A-3D6C-3EAF6ED6084B}"/>
              </a:ext>
            </a:extLst>
          </p:cNvPr>
          <p:cNvSpPr/>
          <p:nvPr/>
        </p:nvSpPr>
        <p:spPr>
          <a:xfrm>
            <a:off x="2485770" y="3548464"/>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9" name="Rectangle 178">
            <a:extLst>
              <a:ext uri="{FF2B5EF4-FFF2-40B4-BE49-F238E27FC236}">
                <a16:creationId xmlns:a16="http://schemas.microsoft.com/office/drawing/2014/main" id="{0373BC8E-B253-B1F1-923D-61C289EB22C3}"/>
              </a:ext>
            </a:extLst>
          </p:cNvPr>
          <p:cNvSpPr/>
          <p:nvPr/>
        </p:nvSpPr>
        <p:spPr>
          <a:xfrm>
            <a:off x="2396784" y="3681566"/>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0" name="Rectangle 179">
            <a:extLst>
              <a:ext uri="{FF2B5EF4-FFF2-40B4-BE49-F238E27FC236}">
                <a16:creationId xmlns:a16="http://schemas.microsoft.com/office/drawing/2014/main" id="{87940E0B-C5C5-1749-C5BA-B75D28741FAD}"/>
              </a:ext>
            </a:extLst>
          </p:cNvPr>
          <p:cNvSpPr/>
          <p:nvPr/>
        </p:nvSpPr>
        <p:spPr>
          <a:xfrm>
            <a:off x="2458165" y="3746875"/>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1" name="Rectangle 180">
            <a:extLst>
              <a:ext uri="{FF2B5EF4-FFF2-40B4-BE49-F238E27FC236}">
                <a16:creationId xmlns:a16="http://schemas.microsoft.com/office/drawing/2014/main" id="{BE1ABE3D-E48B-9C28-A7E7-19B730D8DC49}"/>
              </a:ext>
            </a:extLst>
          </p:cNvPr>
          <p:cNvSpPr/>
          <p:nvPr/>
        </p:nvSpPr>
        <p:spPr>
          <a:xfrm>
            <a:off x="2205630" y="3812441"/>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2" name="Rectangle 181">
            <a:extLst>
              <a:ext uri="{FF2B5EF4-FFF2-40B4-BE49-F238E27FC236}">
                <a16:creationId xmlns:a16="http://schemas.microsoft.com/office/drawing/2014/main" id="{3910D08C-1F71-969E-9300-4B292AE78D5B}"/>
              </a:ext>
            </a:extLst>
          </p:cNvPr>
          <p:cNvSpPr/>
          <p:nvPr/>
        </p:nvSpPr>
        <p:spPr>
          <a:xfrm>
            <a:off x="2066826" y="4012082"/>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C8D1BF2B-C162-E94C-E8BF-00D39D6788F6}"/>
              </a:ext>
            </a:extLst>
          </p:cNvPr>
          <p:cNvSpPr/>
          <p:nvPr/>
        </p:nvSpPr>
        <p:spPr>
          <a:xfrm>
            <a:off x="1987669" y="4079929"/>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4" name="Rectangle 183">
            <a:extLst>
              <a:ext uri="{FF2B5EF4-FFF2-40B4-BE49-F238E27FC236}">
                <a16:creationId xmlns:a16="http://schemas.microsoft.com/office/drawing/2014/main" id="{CBF3D1FC-8ECB-94CF-E709-A6BBDD1FCF9C}"/>
              </a:ext>
            </a:extLst>
          </p:cNvPr>
          <p:cNvSpPr/>
          <p:nvPr/>
        </p:nvSpPr>
        <p:spPr>
          <a:xfrm>
            <a:off x="2044136" y="4144295"/>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5" name="Rectangle 184">
            <a:extLst>
              <a:ext uri="{FF2B5EF4-FFF2-40B4-BE49-F238E27FC236}">
                <a16:creationId xmlns:a16="http://schemas.microsoft.com/office/drawing/2014/main" id="{DCB3BCF5-7155-708B-C13F-34539AD68A0C}"/>
              </a:ext>
            </a:extLst>
          </p:cNvPr>
          <p:cNvSpPr/>
          <p:nvPr/>
        </p:nvSpPr>
        <p:spPr>
          <a:xfrm>
            <a:off x="3151040" y="4680902"/>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6" name="Rectangle 185">
            <a:extLst>
              <a:ext uri="{FF2B5EF4-FFF2-40B4-BE49-F238E27FC236}">
                <a16:creationId xmlns:a16="http://schemas.microsoft.com/office/drawing/2014/main" id="{A3BAB52E-32E2-6814-70B9-292C8227850D}"/>
              </a:ext>
            </a:extLst>
          </p:cNvPr>
          <p:cNvSpPr/>
          <p:nvPr/>
        </p:nvSpPr>
        <p:spPr>
          <a:xfrm>
            <a:off x="2535995" y="4744690"/>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7" name="Rectangle 186">
            <a:extLst>
              <a:ext uri="{FF2B5EF4-FFF2-40B4-BE49-F238E27FC236}">
                <a16:creationId xmlns:a16="http://schemas.microsoft.com/office/drawing/2014/main" id="{839879C2-C106-54E1-0D31-9B3256EA60B2}"/>
              </a:ext>
            </a:extLst>
          </p:cNvPr>
          <p:cNvSpPr/>
          <p:nvPr/>
        </p:nvSpPr>
        <p:spPr>
          <a:xfrm>
            <a:off x="2058741" y="4878642"/>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8" name="Rectangle 187">
            <a:extLst>
              <a:ext uri="{FF2B5EF4-FFF2-40B4-BE49-F238E27FC236}">
                <a16:creationId xmlns:a16="http://schemas.microsoft.com/office/drawing/2014/main" id="{FA062305-C418-F929-AAD8-65C076042190}"/>
              </a:ext>
            </a:extLst>
          </p:cNvPr>
          <p:cNvSpPr/>
          <p:nvPr/>
        </p:nvSpPr>
        <p:spPr>
          <a:xfrm>
            <a:off x="2423967" y="5074830"/>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9" name="Rectangle 188">
            <a:extLst>
              <a:ext uri="{FF2B5EF4-FFF2-40B4-BE49-F238E27FC236}">
                <a16:creationId xmlns:a16="http://schemas.microsoft.com/office/drawing/2014/main" id="{BDCF614D-52FA-1406-4A6F-DAC83D385959}"/>
              </a:ext>
            </a:extLst>
          </p:cNvPr>
          <p:cNvSpPr/>
          <p:nvPr/>
        </p:nvSpPr>
        <p:spPr>
          <a:xfrm>
            <a:off x="2412851" y="5142374"/>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0" name="Rectangle 189">
            <a:extLst>
              <a:ext uri="{FF2B5EF4-FFF2-40B4-BE49-F238E27FC236}">
                <a16:creationId xmlns:a16="http://schemas.microsoft.com/office/drawing/2014/main" id="{92574CC8-96F1-6EA1-42F8-5076CF4A7E7A}"/>
              </a:ext>
            </a:extLst>
          </p:cNvPr>
          <p:cNvSpPr/>
          <p:nvPr/>
        </p:nvSpPr>
        <p:spPr>
          <a:xfrm>
            <a:off x="2775838" y="5537773"/>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964BC91E-C4C6-348F-245D-C19DCB093561}"/>
              </a:ext>
            </a:extLst>
          </p:cNvPr>
          <p:cNvSpPr/>
          <p:nvPr/>
        </p:nvSpPr>
        <p:spPr>
          <a:xfrm>
            <a:off x="2600935" y="5671132"/>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19AC1E28-C935-97D6-B157-122F5D6A2C5F}"/>
              </a:ext>
            </a:extLst>
          </p:cNvPr>
          <p:cNvSpPr/>
          <p:nvPr/>
        </p:nvSpPr>
        <p:spPr>
          <a:xfrm>
            <a:off x="2398474" y="5743995"/>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72C27B15-8875-3D1B-0C90-AE22DFA103D5}"/>
              </a:ext>
            </a:extLst>
          </p:cNvPr>
          <p:cNvSpPr/>
          <p:nvPr/>
        </p:nvSpPr>
        <p:spPr>
          <a:xfrm>
            <a:off x="2398474" y="5737798"/>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0802D3A3-4D80-B991-CA39-861AFB4A3C4C}"/>
              </a:ext>
            </a:extLst>
          </p:cNvPr>
          <p:cNvSpPr/>
          <p:nvPr/>
        </p:nvSpPr>
        <p:spPr>
          <a:xfrm>
            <a:off x="2419145" y="5804224"/>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95" name="Straight Arrow Connector 194">
            <a:extLst>
              <a:ext uri="{FF2B5EF4-FFF2-40B4-BE49-F238E27FC236}">
                <a16:creationId xmlns:a16="http://schemas.microsoft.com/office/drawing/2014/main" id="{92514BE3-E136-8128-341A-ED1A315C1159}"/>
              </a:ext>
            </a:extLst>
          </p:cNvPr>
          <p:cNvCxnSpPr/>
          <p:nvPr/>
        </p:nvCxnSpPr>
        <p:spPr>
          <a:xfrm>
            <a:off x="5788059" y="2375752"/>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011CD4AE-724D-542E-674D-8615A48D0353}"/>
              </a:ext>
            </a:extLst>
          </p:cNvPr>
          <p:cNvCxnSpPr/>
          <p:nvPr/>
        </p:nvCxnSpPr>
        <p:spPr>
          <a:xfrm>
            <a:off x="5154647" y="2442427"/>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287C8CD2-BB88-A90A-A688-14762350E7CB}"/>
              </a:ext>
            </a:extLst>
          </p:cNvPr>
          <p:cNvCxnSpPr/>
          <p:nvPr/>
        </p:nvCxnSpPr>
        <p:spPr>
          <a:xfrm>
            <a:off x="5078447" y="2510689"/>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9AB7079A-3D9E-E410-663B-021FA92D8170}"/>
              </a:ext>
            </a:extLst>
          </p:cNvPr>
          <p:cNvCxnSpPr/>
          <p:nvPr/>
        </p:nvCxnSpPr>
        <p:spPr>
          <a:xfrm>
            <a:off x="4762535" y="2642452"/>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2930805E-3D39-E65F-A24D-1A87001607E0}"/>
              </a:ext>
            </a:extLst>
          </p:cNvPr>
          <p:cNvCxnSpPr/>
          <p:nvPr/>
        </p:nvCxnSpPr>
        <p:spPr>
          <a:xfrm>
            <a:off x="4339615" y="2772626"/>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FAA38C4C-855C-0A0D-ED3B-9946A47CAD3B}"/>
              </a:ext>
            </a:extLst>
          </p:cNvPr>
          <p:cNvCxnSpPr/>
          <p:nvPr/>
        </p:nvCxnSpPr>
        <p:spPr>
          <a:xfrm>
            <a:off x="4281767" y="2839300"/>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375016AF-8759-3584-C2D5-7D3F2D3D77AB}"/>
              </a:ext>
            </a:extLst>
          </p:cNvPr>
          <p:cNvCxnSpPr/>
          <p:nvPr/>
        </p:nvCxnSpPr>
        <p:spPr>
          <a:xfrm>
            <a:off x="4078180" y="2907563"/>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F4513E7C-90AE-1C63-FEEA-9DCB29730A65}"/>
              </a:ext>
            </a:extLst>
          </p:cNvPr>
          <p:cNvCxnSpPr/>
          <p:nvPr/>
        </p:nvCxnSpPr>
        <p:spPr>
          <a:xfrm>
            <a:off x="4070240" y="2972651"/>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41E21E5E-31DB-8C06-748C-97C13458F3B7}"/>
              </a:ext>
            </a:extLst>
          </p:cNvPr>
          <p:cNvCxnSpPr/>
          <p:nvPr/>
        </p:nvCxnSpPr>
        <p:spPr>
          <a:xfrm>
            <a:off x="3857975" y="3039325"/>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2377AD03-07E2-4A49-8E98-414B3FE790B6}"/>
              </a:ext>
            </a:extLst>
          </p:cNvPr>
          <p:cNvCxnSpPr/>
          <p:nvPr/>
        </p:nvCxnSpPr>
        <p:spPr>
          <a:xfrm>
            <a:off x="3375172" y="3171087"/>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9ADB56C3-58BD-060E-2A81-CF500D68475D}"/>
              </a:ext>
            </a:extLst>
          </p:cNvPr>
          <p:cNvCxnSpPr/>
          <p:nvPr/>
        </p:nvCxnSpPr>
        <p:spPr>
          <a:xfrm>
            <a:off x="4959575" y="4231537"/>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D2DA3814-E59A-95ED-43BE-CEA4156967A7}"/>
              </a:ext>
            </a:extLst>
          </p:cNvPr>
          <p:cNvCxnSpPr/>
          <p:nvPr/>
        </p:nvCxnSpPr>
        <p:spPr>
          <a:xfrm>
            <a:off x="4764123" y="4301386"/>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B69D0EEF-75AD-0AFC-CABD-4144811917C1}"/>
              </a:ext>
            </a:extLst>
          </p:cNvPr>
          <p:cNvCxnSpPr/>
          <p:nvPr/>
        </p:nvCxnSpPr>
        <p:spPr>
          <a:xfrm>
            <a:off x="4586231" y="4366473"/>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8FDEE7C3-11AE-A97D-CF5C-55AD66A3DE40}"/>
              </a:ext>
            </a:extLst>
          </p:cNvPr>
          <p:cNvCxnSpPr/>
          <p:nvPr/>
        </p:nvCxnSpPr>
        <p:spPr>
          <a:xfrm>
            <a:off x="4365965" y="4434735"/>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162F8796-53F0-67F6-6897-E4DCEEC4B1E2}"/>
              </a:ext>
            </a:extLst>
          </p:cNvPr>
          <p:cNvCxnSpPr/>
          <p:nvPr/>
        </p:nvCxnSpPr>
        <p:spPr>
          <a:xfrm>
            <a:off x="4212706" y="4499821"/>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CD12DE32-5ED7-1F54-FAD2-9E83E0622682}"/>
              </a:ext>
            </a:extLst>
          </p:cNvPr>
          <p:cNvCxnSpPr/>
          <p:nvPr/>
        </p:nvCxnSpPr>
        <p:spPr>
          <a:xfrm>
            <a:off x="4193876" y="4566497"/>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6DD256FC-8910-DCBA-DEC8-59693BDB6D72}"/>
              </a:ext>
            </a:extLst>
          </p:cNvPr>
          <p:cNvCxnSpPr/>
          <p:nvPr/>
        </p:nvCxnSpPr>
        <p:spPr>
          <a:xfrm>
            <a:off x="4388627" y="4966544"/>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E93E954F-3F03-7685-014D-C3A729C902D4}"/>
              </a:ext>
            </a:extLst>
          </p:cNvPr>
          <p:cNvCxnSpPr/>
          <p:nvPr/>
        </p:nvCxnSpPr>
        <p:spPr>
          <a:xfrm>
            <a:off x="5906931" y="5233244"/>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7AF99C00-8A1C-E068-F8F9-5BC88D44A0C6}"/>
              </a:ext>
            </a:extLst>
          </p:cNvPr>
          <p:cNvCxnSpPr/>
          <p:nvPr/>
        </p:nvCxnSpPr>
        <p:spPr>
          <a:xfrm>
            <a:off x="5403692" y="5299919"/>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BC5381A0-013D-B000-62B2-4539810B2F3F}"/>
              </a:ext>
            </a:extLst>
          </p:cNvPr>
          <p:cNvCxnSpPr/>
          <p:nvPr/>
        </p:nvCxnSpPr>
        <p:spPr>
          <a:xfrm>
            <a:off x="4583055" y="5365005"/>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D52073A1-5EA7-F52D-E11A-0EF7D652B22B}"/>
              </a:ext>
            </a:extLst>
          </p:cNvPr>
          <p:cNvCxnSpPr/>
          <p:nvPr/>
        </p:nvCxnSpPr>
        <p:spPr>
          <a:xfrm>
            <a:off x="3560677" y="5496766"/>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216" name="Group 215">
            <a:extLst>
              <a:ext uri="{FF2B5EF4-FFF2-40B4-BE49-F238E27FC236}">
                <a16:creationId xmlns:a16="http://schemas.microsoft.com/office/drawing/2014/main" id="{A37E873B-CAD5-A8B3-4166-A8DEF5C62E07}"/>
              </a:ext>
            </a:extLst>
          </p:cNvPr>
          <p:cNvGrpSpPr/>
          <p:nvPr/>
        </p:nvGrpSpPr>
        <p:grpSpPr>
          <a:xfrm>
            <a:off x="4740920" y="3682559"/>
            <a:ext cx="58419" cy="58419"/>
            <a:chOff x="10149202" y="3682559"/>
            <a:chExt cx="58419" cy="58419"/>
          </a:xfrm>
        </p:grpSpPr>
        <p:cxnSp>
          <p:nvCxnSpPr>
            <p:cNvPr id="217" name="Straight Connector 216">
              <a:extLst>
                <a:ext uri="{FF2B5EF4-FFF2-40B4-BE49-F238E27FC236}">
                  <a16:creationId xmlns:a16="http://schemas.microsoft.com/office/drawing/2014/main" id="{963D6EB8-3B52-8E2E-D400-E36050CA8297}"/>
                </a:ext>
              </a:extLst>
            </p:cNvPr>
            <p:cNvCxnSpPr>
              <a:cxnSpLocks/>
            </p:cNvCxnSpPr>
            <p:nvPr/>
          </p:nvCxnSpPr>
          <p:spPr>
            <a:xfrm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82E3F06F-FE5D-C88B-0F68-41353EE8C60E}"/>
                </a:ext>
              </a:extLst>
            </p:cNvPr>
            <p:cNvCxnSpPr>
              <a:cxnSpLocks/>
            </p:cNvCxnSpPr>
            <p:nvPr/>
          </p:nvCxnSpPr>
          <p:spPr>
            <a:xfrm rot="5400000"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19" name="Group 218">
            <a:extLst>
              <a:ext uri="{FF2B5EF4-FFF2-40B4-BE49-F238E27FC236}">
                <a16:creationId xmlns:a16="http://schemas.microsoft.com/office/drawing/2014/main" id="{0C3B741F-E565-7F7C-18B9-2D9BF9789066}"/>
              </a:ext>
            </a:extLst>
          </p:cNvPr>
          <p:cNvGrpSpPr/>
          <p:nvPr/>
        </p:nvGrpSpPr>
        <p:grpSpPr>
          <a:xfrm>
            <a:off x="4096220" y="3747232"/>
            <a:ext cx="58419" cy="58419"/>
            <a:chOff x="10149202" y="3682559"/>
            <a:chExt cx="58419" cy="58419"/>
          </a:xfrm>
        </p:grpSpPr>
        <p:cxnSp>
          <p:nvCxnSpPr>
            <p:cNvPr id="220" name="Straight Connector 219">
              <a:extLst>
                <a:ext uri="{FF2B5EF4-FFF2-40B4-BE49-F238E27FC236}">
                  <a16:creationId xmlns:a16="http://schemas.microsoft.com/office/drawing/2014/main" id="{6F999082-6B54-4020-9DE0-EDCF64169305}"/>
                </a:ext>
              </a:extLst>
            </p:cNvPr>
            <p:cNvCxnSpPr>
              <a:cxnSpLocks/>
            </p:cNvCxnSpPr>
            <p:nvPr/>
          </p:nvCxnSpPr>
          <p:spPr>
            <a:xfrm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AE491AF7-D7EF-7EE8-028A-EC80992CAE07}"/>
                </a:ext>
              </a:extLst>
            </p:cNvPr>
            <p:cNvCxnSpPr>
              <a:cxnSpLocks/>
            </p:cNvCxnSpPr>
            <p:nvPr/>
          </p:nvCxnSpPr>
          <p:spPr>
            <a:xfrm rot="5400000"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22" name="Group 221">
            <a:extLst>
              <a:ext uri="{FF2B5EF4-FFF2-40B4-BE49-F238E27FC236}">
                <a16:creationId xmlns:a16="http://schemas.microsoft.com/office/drawing/2014/main" id="{4D0AF08E-C96D-FDFB-B5E2-0FB127CBD2E0}"/>
              </a:ext>
            </a:extLst>
          </p:cNvPr>
          <p:cNvGrpSpPr/>
          <p:nvPr/>
        </p:nvGrpSpPr>
        <p:grpSpPr>
          <a:xfrm>
            <a:off x="2913932" y="3413312"/>
            <a:ext cx="58419" cy="58419"/>
            <a:chOff x="10149202" y="3682559"/>
            <a:chExt cx="58419" cy="58419"/>
          </a:xfrm>
        </p:grpSpPr>
        <p:cxnSp>
          <p:nvCxnSpPr>
            <p:cNvPr id="223" name="Straight Connector 222">
              <a:extLst>
                <a:ext uri="{FF2B5EF4-FFF2-40B4-BE49-F238E27FC236}">
                  <a16:creationId xmlns:a16="http://schemas.microsoft.com/office/drawing/2014/main" id="{9FE37CA7-CB15-012D-91D5-5A46A38D5862}"/>
                </a:ext>
              </a:extLst>
            </p:cNvPr>
            <p:cNvCxnSpPr>
              <a:cxnSpLocks/>
            </p:cNvCxnSpPr>
            <p:nvPr/>
          </p:nvCxnSpPr>
          <p:spPr>
            <a:xfrm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1409EE36-0B45-FF74-EB3E-E0F5AA57A304}"/>
                </a:ext>
              </a:extLst>
            </p:cNvPr>
            <p:cNvCxnSpPr>
              <a:cxnSpLocks/>
            </p:cNvCxnSpPr>
            <p:nvPr/>
          </p:nvCxnSpPr>
          <p:spPr>
            <a:xfrm rot="5400000"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ACE6B96A-4F3B-B614-82AF-6C9E346BA7BE}"/>
              </a:ext>
            </a:extLst>
          </p:cNvPr>
          <p:cNvGrpSpPr/>
          <p:nvPr/>
        </p:nvGrpSpPr>
        <p:grpSpPr>
          <a:xfrm>
            <a:off x="3032152" y="3478872"/>
            <a:ext cx="58419" cy="58419"/>
            <a:chOff x="10149202" y="3682559"/>
            <a:chExt cx="58419" cy="58419"/>
          </a:xfrm>
        </p:grpSpPr>
        <p:cxnSp>
          <p:nvCxnSpPr>
            <p:cNvPr id="226" name="Straight Connector 225">
              <a:extLst>
                <a:ext uri="{FF2B5EF4-FFF2-40B4-BE49-F238E27FC236}">
                  <a16:creationId xmlns:a16="http://schemas.microsoft.com/office/drawing/2014/main" id="{46A99ADB-CC05-BBB5-5E9D-9AC86AA0CA0F}"/>
                </a:ext>
              </a:extLst>
            </p:cNvPr>
            <p:cNvCxnSpPr>
              <a:cxnSpLocks/>
            </p:cNvCxnSpPr>
            <p:nvPr/>
          </p:nvCxnSpPr>
          <p:spPr>
            <a:xfrm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C912EFB2-866A-8FC5-FF32-67AED3C475FF}"/>
                </a:ext>
              </a:extLst>
            </p:cNvPr>
            <p:cNvCxnSpPr>
              <a:cxnSpLocks/>
            </p:cNvCxnSpPr>
            <p:nvPr/>
          </p:nvCxnSpPr>
          <p:spPr>
            <a:xfrm rot="5400000"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57C1ECF6-6828-6022-8664-7D9903EDD89D}"/>
              </a:ext>
            </a:extLst>
          </p:cNvPr>
          <p:cNvGrpSpPr/>
          <p:nvPr/>
        </p:nvGrpSpPr>
        <p:grpSpPr>
          <a:xfrm>
            <a:off x="2379437" y="3869703"/>
            <a:ext cx="58419" cy="58419"/>
            <a:chOff x="10149202" y="3682559"/>
            <a:chExt cx="58419" cy="58419"/>
          </a:xfrm>
        </p:grpSpPr>
        <p:cxnSp>
          <p:nvCxnSpPr>
            <p:cNvPr id="229" name="Straight Connector 228">
              <a:extLst>
                <a:ext uri="{FF2B5EF4-FFF2-40B4-BE49-F238E27FC236}">
                  <a16:creationId xmlns:a16="http://schemas.microsoft.com/office/drawing/2014/main" id="{21230B7F-AE7A-FC76-BAAC-732786E90449}"/>
                </a:ext>
              </a:extLst>
            </p:cNvPr>
            <p:cNvCxnSpPr>
              <a:cxnSpLocks/>
            </p:cNvCxnSpPr>
            <p:nvPr/>
          </p:nvCxnSpPr>
          <p:spPr>
            <a:xfrm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39521EAF-5E9F-4655-C770-52BE9744453B}"/>
                </a:ext>
              </a:extLst>
            </p:cNvPr>
            <p:cNvCxnSpPr>
              <a:cxnSpLocks/>
            </p:cNvCxnSpPr>
            <p:nvPr/>
          </p:nvCxnSpPr>
          <p:spPr>
            <a:xfrm rot="5400000"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AB0F9A23-0A1B-1272-279C-EFF307B03489}"/>
              </a:ext>
            </a:extLst>
          </p:cNvPr>
          <p:cNvGrpSpPr/>
          <p:nvPr/>
        </p:nvGrpSpPr>
        <p:grpSpPr>
          <a:xfrm>
            <a:off x="2603822" y="3938477"/>
            <a:ext cx="58419" cy="58419"/>
            <a:chOff x="10149202" y="3682559"/>
            <a:chExt cx="58419" cy="58419"/>
          </a:xfrm>
        </p:grpSpPr>
        <p:cxnSp>
          <p:nvCxnSpPr>
            <p:cNvPr id="232" name="Straight Connector 231">
              <a:extLst>
                <a:ext uri="{FF2B5EF4-FFF2-40B4-BE49-F238E27FC236}">
                  <a16:creationId xmlns:a16="http://schemas.microsoft.com/office/drawing/2014/main" id="{2C0D7B8E-6313-73B8-12FE-9E3B1886EB96}"/>
                </a:ext>
              </a:extLst>
            </p:cNvPr>
            <p:cNvCxnSpPr>
              <a:cxnSpLocks/>
            </p:cNvCxnSpPr>
            <p:nvPr/>
          </p:nvCxnSpPr>
          <p:spPr>
            <a:xfrm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409D9FD4-6EAF-3CFE-3C98-EB77EF4CA7B3}"/>
                </a:ext>
              </a:extLst>
            </p:cNvPr>
            <p:cNvCxnSpPr>
              <a:cxnSpLocks/>
            </p:cNvCxnSpPr>
            <p:nvPr/>
          </p:nvCxnSpPr>
          <p:spPr>
            <a:xfrm rot="5400000"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26951CA0-9006-4622-2B1D-A198030CC6B9}"/>
              </a:ext>
            </a:extLst>
          </p:cNvPr>
          <p:cNvGrpSpPr/>
          <p:nvPr/>
        </p:nvGrpSpPr>
        <p:grpSpPr>
          <a:xfrm>
            <a:off x="3677088" y="4073285"/>
            <a:ext cx="58419" cy="58419"/>
            <a:chOff x="10149202" y="3682559"/>
            <a:chExt cx="58419" cy="58419"/>
          </a:xfrm>
        </p:grpSpPr>
        <p:cxnSp>
          <p:nvCxnSpPr>
            <p:cNvPr id="235" name="Straight Connector 234">
              <a:extLst>
                <a:ext uri="{FF2B5EF4-FFF2-40B4-BE49-F238E27FC236}">
                  <a16:creationId xmlns:a16="http://schemas.microsoft.com/office/drawing/2014/main" id="{6D3E58A8-43FA-B42C-2821-674EB66AA9CC}"/>
                </a:ext>
              </a:extLst>
            </p:cNvPr>
            <p:cNvCxnSpPr>
              <a:cxnSpLocks/>
            </p:cNvCxnSpPr>
            <p:nvPr/>
          </p:nvCxnSpPr>
          <p:spPr>
            <a:xfrm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13BDE24-B8EC-AE52-B7F7-AFCAD135DBAE}"/>
                </a:ext>
              </a:extLst>
            </p:cNvPr>
            <p:cNvCxnSpPr>
              <a:cxnSpLocks/>
            </p:cNvCxnSpPr>
            <p:nvPr/>
          </p:nvCxnSpPr>
          <p:spPr>
            <a:xfrm rot="5400000"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37DC61DD-C40B-32A3-9A04-9E6E0E81963F}"/>
              </a:ext>
            </a:extLst>
          </p:cNvPr>
          <p:cNvGrpSpPr/>
          <p:nvPr/>
        </p:nvGrpSpPr>
        <p:grpSpPr>
          <a:xfrm>
            <a:off x="3509034" y="4735371"/>
            <a:ext cx="58419" cy="58419"/>
            <a:chOff x="10149202" y="3682559"/>
            <a:chExt cx="58419" cy="58419"/>
          </a:xfrm>
        </p:grpSpPr>
        <p:cxnSp>
          <p:nvCxnSpPr>
            <p:cNvPr id="238" name="Straight Connector 237">
              <a:extLst>
                <a:ext uri="{FF2B5EF4-FFF2-40B4-BE49-F238E27FC236}">
                  <a16:creationId xmlns:a16="http://schemas.microsoft.com/office/drawing/2014/main" id="{83392C25-6201-0050-AFBD-077EE29EEA02}"/>
                </a:ext>
              </a:extLst>
            </p:cNvPr>
            <p:cNvCxnSpPr>
              <a:cxnSpLocks/>
            </p:cNvCxnSpPr>
            <p:nvPr/>
          </p:nvCxnSpPr>
          <p:spPr>
            <a:xfrm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08368240-CD41-4D75-B3EF-9AFEDC113F64}"/>
                </a:ext>
              </a:extLst>
            </p:cNvPr>
            <p:cNvCxnSpPr>
              <a:cxnSpLocks/>
            </p:cNvCxnSpPr>
            <p:nvPr/>
          </p:nvCxnSpPr>
          <p:spPr>
            <a:xfrm rot="5400000"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240" name="Rectangle 239">
            <a:extLst>
              <a:ext uri="{FF2B5EF4-FFF2-40B4-BE49-F238E27FC236}">
                <a16:creationId xmlns:a16="http://schemas.microsoft.com/office/drawing/2014/main" id="{2493C737-1801-445C-5F62-DD01012E5EDE}"/>
              </a:ext>
            </a:extLst>
          </p:cNvPr>
          <p:cNvSpPr/>
          <p:nvPr/>
        </p:nvSpPr>
        <p:spPr>
          <a:xfrm>
            <a:off x="1068837" y="2512929"/>
            <a:ext cx="554098"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85AA"/>
                </a:solidFill>
                <a:effectLst/>
                <a:uLnTx/>
                <a:uFillTx/>
                <a:latin typeface="Calibri" panose="020F0502020204030204"/>
                <a:ea typeface="+mn-ea"/>
                <a:cs typeface="+mn-cs"/>
              </a:rPr>
              <a:t>≥75%</a:t>
            </a:r>
          </a:p>
        </p:txBody>
      </p:sp>
      <p:sp>
        <p:nvSpPr>
          <p:cNvPr id="241" name="Rectangle 240">
            <a:extLst>
              <a:ext uri="{FF2B5EF4-FFF2-40B4-BE49-F238E27FC236}">
                <a16:creationId xmlns:a16="http://schemas.microsoft.com/office/drawing/2014/main" id="{799142F5-4FAD-7968-E0F4-7E99F8A1A568}"/>
              </a:ext>
            </a:extLst>
          </p:cNvPr>
          <p:cNvSpPr/>
          <p:nvPr/>
        </p:nvSpPr>
        <p:spPr>
          <a:xfrm>
            <a:off x="933251" y="4294693"/>
            <a:ext cx="689684"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41F6A"/>
                </a:solidFill>
                <a:effectLst/>
                <a:uLnTx/>
                <a:uFillTx/>
                <a:latin typeface="Calibri" panose="020F0502020204030204"/>
                <a:ea typeface="+mn-ea"/>
                <a:cs typeface="+mn-cs"/>
              </a:rPr>
              <a:t>25-74%</a:t>
            </a:r>
          </a:p>
        </p:txBody>
      </p:sp>
      <p:sp>
        <p:nvSpPr>
          <p:cNvPr id="242" name="Rectangle 241">
            <a:extLst>
              <a:ext uri="{FF2B5EF4-FFF2-40B4-BE49-F238E27FC236}">
                <a16:creationId xmlns:a16="http://schemas.microsoft.com/office/drawing/2014/main" id="{84F5AF39-469C-C978-189C-EF9D1F5F61F2}"/>
              </a:ext>
            </a:extLst>
          </p:cNvPr>
          <p:cNvSpPr/>
          <p:nvPr/>
        </p:nvSpPr>
        <p:spPr>
          <a:xfrm>
            <a:off x="933251" y="4966277"/>
            <a:ext cx="689684"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8A49"/>
                </a:solidFill>
                <a:effectLst/>
                <a:uLnTx/>
                <a:uFillTx/>
                <a:latin typeface="Calibri" panose="020F0502020204030204"/>
                <a:ea typeface="+mn-ea"/>
                <a:cs typeface="+mn-cs"/>
              </a:rPr>
              <a:t>&lt;25%</a:t>
            </a:r>
          </a:p>
        </p:txBody>
      </p:sp>
      <p:sp>
        <p:nvSpPr>
          <p:cNvPr id="243" name="Rectangle 242">
            <a:extLst>
              <a:ext uri="{FF2B5EF4-FFF2-40B4-BE49-F238E27FC236}">
                <a16:creationId xmlns:a16="http://schemas.microsoft.com/office/drawing/2014/main" id="{10184A57-5901-5157-E1BE-91FBF4DAC455}"/>
              </a:ext>
            </a:extLst>
          </p:cNvPr>
          <p:cNvSpPr/>
          <p:nvPr/>
        </p:nvSpPr>
        <p:spPr>
          <a:xfrm>
            <a:off x="649270" y="5309683"/>
            <a:ext cx="973665"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271B0"/>
                </a:solidFill>
                <a:effectLst/>
                <a:uLnTx/>
                <a:uFillTx/>
                <a:latin typeface="Calibri" panose="020F0502020204030204"/>
                <a:ea typeface="+mn-ea"/>
                <a:cs typeface="+mn-cs"/>
              </a:rPr>
              <a:t>Unknown</a:t>
            </a:r>
          </a:p>
        </p:txBody>
      </p:sp>
      <p:sp>
        <p:nvSpPr>
          <p:cNvPr id="244" name="Rectangle 243">
            <a:extLst>
              <a:ext uri="{FF2B5EF4-FFF2-40B4-BE49-F238E27FC236}">
                <a16:creationId xmlns:a16="http://schemas.microsoft.com/office/drawing/2014/main" id="{3443A2D6-77CE-FD20-586F-7999CE7A93FC}"/>
              </a:ext>
            </a:extLst>
          </p:cNvPr>
          <p:cNvSpPr/>
          <p:nvPr/>
        </p:nvSpPr>
        <p:spPr>
          <a:xfrm>
            <a:off x="1136102" y="1923012"/>
            <a:ext cx="1306137"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Response legend</a:t>
            </a:r>
          </a:p>
        </p:txBody>
      </p:sp>
      <p:grpSp>
        <p:nvGrpSpPr>
          <p:cNvPr id="245" name="Group 244">
            <a:extLst>
              <a:ext uri="{FF2B5EF4-FFF2-40B4-BE49-F238E27FC236}">
                <a16:creationId xmlns:a16="http://schemas.microsoft.com/office/drawing/2014/main" id="{A1FD122E-8153-0F50-7589-4B0DCA9ABAC2}"/>
              </a:ext>
            </a:extLst>
          </p:cNvPr>
          <p:cNvGrpSpPr/>
          <p:nvPr/>
        </p:nvGrpSpPr>
        <p:grpSpPr>
          <a:xfrm>
            <a:off x="4600420" y="1923012"/>
            <a:ext cx="1628338" cy="217105"/>
            <a:chOff x="10890250" y="2005204"/>
            <a:chExt cx="1628338" cy="217105"/>
          </a:xfrm>
        </p:grpSpPr>
        <p:sp>
          <p:nvSpPr>
            <p:cNvPr id="246" name="Rectangle 245">
              <a:extLst>
                <a:ext uri="{FF2B5EF4-FFF2-40B4-BE49-F238E27FC236}">
                  <a16:creationId xmlns:a16="http://schemas.microsoft.com/office/drawing/2014/main" id="{7C12E093-7EB8-6DC2-21C9-6C28528708CB}"/>
                </a:ext>
              </a:extLst>
            </p:cNvPr>
            <p:cNvSpPr/>
            <p:nvPr/>
          </p:nvSpPr>
          <p:spPr>
            <a:xfrm>
              <a:off x="11046269" y="2005204"/>
              <a:ext cx="1472319"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Treatment Ongoing</a:t>
              </a:r>
            </a:p>
          </p:txBody>
        </p:sp>
        <p:cxnSp>
          <p:nvCxnSpPr>
            <p:cNvPr id="247" name="Straight Arrow Connector 246">
              <a:extLst>
                <a:ext uri="{FF2B5EF4-FFF2-40B4-BE49-F238E27FC236}">
                  <a16:creationId xmlns:a16="http://schemas.microsoft.com/office/drawing/2014/main" id="{38885C9A-C2AD-149E-D6F6-3C69FBF4F90D}"/>
                </a:ext>
              </a:extLst>
            </p:cNvPr>
            <p:cNvCxnSpPr>
              <a:cxnSpLocks/>
            </p:cNvCxnSpPr>
            <p:nvPr/>
          </p:nvCxnSpPr>
          <p:spPr>
            <a:xfrm>
              <a:off x="10890250" y="2113756"/>
              <a:ext cx="181988" cy="0"/>
            </a:xfrm>
            <a:prstGeom prst="straightConnector1">
              <a:avLst/>
            </a:prstGeom>
            <a:ln w="127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12EEBC93-190B-218F-6AB2-2B151FE1FFC6}"/>
              </a:ext>
            </a:extLst>
          </p:cNvPr>
          <p:cNvGrpSpPr/>
          <p:nvPr/>
        </p:nvGrpSpPr>
        <p:grpSpPr>
          <a:xfrm>
            <a:off x="3968124" y="1923012"/>
            <a:ext cx="657369" cy="217105"/>
            <a:chOff x="10100615" y="2005204"/>
            <a:chExt cx="657369" cy="217105"/>
          </a:xfrm>
        </p:grpSpPr>
        <p:sp>
          <p:nvSpPr>
            <p:cNvPr id="249" name="Rectangle 248">
              <a:extLst>
                <a:ext uri="{FF2B5EF4-FFF2-40B4-BE49-F238E27FC236}">
                  <a16:creationId xmlns:a16="http://schemas.microsoft.com/office/drawing/2014/main" id="{79D2CC53-39F3-2BCC-2290-4D1ED60737CA}"/>
                </a:ext>
              </a:extLst>
            </p:cNvPr>
            <p:cNvSpPr/>
            <p:nvPr/>
          </p:nvSpPr>
          <p:spPr>
            <a:xfrm>
              <a:off x="10178411" y="2005204"/>
              <a:ext cx="579573"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Death</a:t>
              </a:r>
            </a:p>
          </p:txBody>
        </p:sp>
        <p:grpSp>
          <p:nvGrpSpPr>
            <p:cNvPr id="250" name="Group 249">
              <a:extLst>
                <a:ext uri="{FF2B5EF4-FFF2-40B4-BE49-F238E27FC236}">
                  <a16:creationId xmlns:a16="http://schemas.microsoft.com/office/drawing/2014/main" id="{10B4A121-10C3-5AAD-0779-4AC49472FD2B}"/>
                </a:ext>
              </a:extLst>
            </p:cNvPr>
            <p:cNvGrpSpPr/>
            <p:nvPr/>
          </p:nvGrpSpPr>
          <p:grpSpPr>
            <a:xfrm>
              <a:off x="10100615" y="2064416"/>
              <a:ext cx="107034" cy="107028"/>
              <a:chOff x="10157864" y="3682559"/>
              <a:chExt cx="58422" cy="58419"/>
            </a:xfrm>
          </p:grpSpPr>
          <p:cxnSp>
            <p:nvCxnSpPr>
              <p:cNvPr id="251" name="Straight Connector 250">
                <a:extLst>
                  <a:ext uri="{FF2B5EF4-FFF2-40B4-BE49-F238E27FC236}">
                    <a16:creationId xmlns:a16="http://schemas.microsoft.com/office/drawing/2014/main" id="{BC3BEB41-5C0F-C51F-1548-27D1941D74F1}"/>
                  </a:ext>
                </a:extLst>
              </p:cNvPr>
              <p:cNvCxnSpPr>
                <a:cxnSpLocks/>
              </p:cNvCxnSpPr>
              <p:nvPr/>
            </p:nvCxnSpPr>
            <p:spPr>
              <a:xfrm flipH="1">
                <a:off x="10157864"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8E0C7020-A7C3-9F7E-650A-58126BC4B33F}"/>
                  </a:ext>
                </a:extLst>
              </p:cNvPr>
              <p:cNvCxnSpPr>
                <a:cxnSpLocks/>
              </p:cNvCxnSpPr>
              <p:nvPr/>
            </p:nvCxnSpPr>
            <p:spPr>
              <a:xfrm rot="5400000" flipH="1">
                <a:off x="10157867"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253" name="Group 252">
            <a:extLst>
              <a:ext uri="{FF2B5EF4-FFF2-40B4-BE49-F238E27FC236}">
                <a16:creationId xmlns:a16="http://schemas.microsoft.com/office/drawing/2014/main" id="{F7E48805-286D-C7E3-465A-E54C225CBE1E}"/>
              </a:ext>
            </a:extLst>
          </p:cNvPr>
          <p:cNvGrpSpPr/>
          <p:nvPr/>
        </p:nvGrpSpPr>
        <p:grpSpPr>
          <a:xfrm>
            <a:off x="3046461" y="1923012"/>
            <a:ext cx="463914" cy="217105"/>
            <a:chOff x="8963184" y="2005204"/>
            <a:chExt cx="463914" cy="217105"/>
          </a:xfrm>
        </p:grpSpPr>
        <p:sp>
          <p:nvSpPr>
            <p:cNvPr id="254" name="Rectangle 253">
              <a:extLst>
                <a:ext uri="{FF2B5EF4-FFF2-40B4-BE49-F238E27FC236}">
                  <a16:creationId xmlns:a16="http://schemas.microsoft.com/office/drawing/2014/main" id="{8550F253-CFBC-9324-78B2-4F92179887BC}"/>
                </a:ext>
              </a:extLst>
            </p:cNvPr>
            <p:cNvSpPr/>
            <p:nvPr/>
          </p:nvSpPr>
          <p:spPr>
            <a:xfrm>
              <a:off x="9049933" y="2005204"/>
              <a:ext cx="377165"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PR</a:t>
              </a:r>
            </a:p>
          </p:txBody>
        </p:sp>
        <p:sp>
          <p:nvSpPr>
            <p:cNvPr id="255" name="Isosceles Triangle 254">
              <a:extLst>
                <a:ext uri="{FF2B5EF4-FFF2-40B4-BE49-F238E27FC236}">
                  <a16:creationId xmlns:a16="http://schemas.microsoft.com/office/drawing/2014/main" id="{9D6E2D3D-78DB-C259-6F71-20D8194F5D1E}"/>
                </a:ext>
              </a:extLst>
            </p:cNvPr>
            <p:cNvSpPr/>
            <p:nvPr/>
          </p:nvSpPr>
          <p:spPr>
            <a:xfrm>
              <a:off x="8963184" y="2058892"/>
              <a:ext cx="109728" cy="109728"/>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56" name="Group 255">
            <a:extLst>
              <a:ext uri="{FF2B5EF4-FFF2-40B4-BE49-F238E27FC236}">
                <a16:creationId xmlns:a16="http://schemas.microsoft.com/office/drawing/2014/main" id="{2539BE49-8AFA-3459-154D-3A85528CDD10}"/>
              </a:ext>
            </a:extLst>
          </p:cNvPr>
          <p:cNvGrpSpPr/>
          <p:nvPr/>
        </p:nvGrpSpPr>
        <p:grpSpPr>
          <a:xfrm>
            <a:off x="3508442" y="1923012"/>
            <a:ext cx="461615" cy="217105"/>
            <a:chOff x="9174912" y="2005204"/>
            <a:chExt cx="461615" cy="217105"/>
          </a:xfrm>
        </p:grpSpPr>
        <p:sp>
          <p:nvSpPr>
            <p:cNvPr id="257" name="Rectangle 256">
              <a:extLst>
                <a:ext uri="{FF2B5EF4-FFF2-40B4-BE49-F238E27FC236}">
                  <a16:creationId xmlns:a16="http://schemas.microsoft.com/office/drawing/2014/main" id="{E27191EA-64A1-52A8-A631-3735CCE2100C}"/>
                </a:ext>
              </a:extLst>
            </p:cNvPr>
            <p:cNvSpPr/>
            <p:nvPr/>
          </p:nvSpPr>
          <p:spPr>
            <a:xfrm>
              <a:off x="9259362" y="2005204"/>
              <a:ext cx="377165"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PD</a:t>
              </a:r>
            </a:p>
          </p:txBody>
        </p:sp>
        <p:sp>
          <p:nvSpPr>
            <p:cNvPr id="258" name="Rectangle 257">
              <a:extLst>
                <a:ext uri="{FF2B5EF4-FFF2-40B4-BE49-F238E27FC236}">
                  <a16:creationId xmlns:a16="http://schemas.microsoft.com/office/drawing/2014/main" id="{2DEE8634-3987-FD9E-69C8-3C262DB98532}"/>
                </a:ext>
              </a:extLst>
            </p:cNvPr>
            <p:cNvSpPr/>
            <p:nvPr/>
          </p:nvSpPr>
          <p:spPr>
            <a:xfrm>
              <a:off x="9174912" y="2057244"/>
              <a:ext cx="113025" cy="1130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59" name="Group 258">
            <a:extLst>
              <a:ext uri="{FF2B5EF4-FFF2-40B4-BE49-F238E27FC236}">
                <a16:creationId xmlns:a16="http://schemas.microsoft.com/office/drawing/2014/main" id="{AFA79635-50CF-6EA0-B74F-08A74819516C}"/>
              </a:ext>
            </a:extLst>
          </p:cNvPr>
          <p:cNvGrpSpPr/>
          <p:nvPr/>
        </p:nvGrpSpPr>
        <p:grpSpPr>
          <a:xfrm>
            <a:off x="2581715" y="1923012"/>
            <a:ext cx="466679" cy="217105"/>
            <a:chOff x="7989997" y="2005204"/>
            <a:chExt cx="466679" cy="217105"/>
          </a:xfrm>
        </p:grpSpPr>
        <p:sp>
          <p:nvSpPr>
            <p:cNvPr id="260" name="Rectangle 259">
              <a:extLst>
                <a:ext uri="{FF2B5EF4-FFF2-40B4-BE49-F238E27FC236}">
                  <a16:creationId xmlns:a16="http://schemas.microsoft.com/office/drawing/2014/main" id="{7D9355CC-4FDD-D8BF-96BB-CD02C80CC9AB}"/>
                </a:ext>
              </a:extLst>
            </p:cNvPr>
            <p:cNvSpPr/>
            <p:nvPr/>
          </p:nvSpPr>
          <p:spPr>
            <a:xfrm>
              <a:off x="8079511" y="2005204"/>
              <a:ext cx="377165"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CR</a:t>
              </a:r>
            </a:p>
          </p:txBody>
        </p:sp>
        <p:sp>
          <p:nvSpPr>
            <p:cNvPr id="261" name="Oval 260">
              <a:extLst>
                <a:ext uri="{FF2B5EF4-FFF2-40B4-BE49-F238E27FC236}">
                  <a16:creationId xmlns:a16="http://schemas.microsoft.com/office/drawing/2014/main" id="{3BF378B5-7DE5-A7D3-BFC1-93C730375780}"/>
                </a:ext>
              </a:extLst>
            </p:cNvPr>
            <p:cNvSpPr/>
            <p:nvPr/>
          </p:nvSpPr>
          <p:spPr>
            <a:xfrm>
              <a:off x="7989997" y="2058892"/>
              <a:ext cx="109728" cy="109728"/>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62" name="Rectangle 261">
            <a:extLst>
              <a:ext uri="{FF2B5EF4-FFF2-40B4-BE49-F238E27FC236}">
                <a16:creationId xmlns:a16="http://schemas.microsoft.com/office/drawing/2014/main" id="{FCA9D4C3-977E-B49D-C08C-12A30B942046}"/>
              </a:ext>
            </a:extLst>
          </p:cNvPr>
          <p:cNvSpPr/>
          <p:nvPr/>
        </p:nvSpPr>
        <p:spPr>
          <a:xfrm rot="16200000">
            <a:off x="-1041866" y="4082495"/>
            <a:ext cx="3637041" cy="169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Level of HER3 expression</a:t>
            </a:r>
          </a:p>
        </p:txBody>
      </p:sp>
      <p:cxnSp>
        <p:nvCxnSpPr>
          <p:cNvPr id="263" name="Straight Connector 262">
            <a:extLst>
              <a:ext uri="{FF2B5EF4-FFF2-40B4-BE49-F238E27FC236}">
                <a16:creationId xmlns:a16="http://schemas.microsoft.com/office/drawing/2014/main" id="{A3B39B5D-C531-EB09-DB5E-E285FD863849}"/>
              </a:ext>
            </a:extLst>
          </p:cNvPr>
          <p:cNvCxnSpPr>
            <a:cxnSpLocks/>
          </p:cNvCxnSpPr>
          <p:nvPr/>
        </p:nvCxnSpPr>
        <p:spPr>
          <a:xfrm>
            <a:off x="1667914" y="5967137"/>
            <a:ext cx="4331579"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264" name="Group 263">
            <a:extLst>
              <a:ext uri="{FF2B5EF4-FFF2-40B4-BE49-F238E27FC236}">
                <a16:creationId xmlns:a16="http://schemas.microsoft.com/office/drawing/2014/main" id="{954069D1-EF13-9A2F-410A-D69CF31ED083}"/>
              </a:ext>
            </a:extLst>
          </p:cNvPr>
          <p:cNvGrpSpPr/>
          <p:nvPr/>
        </p:nvGrpSpPr>
        <p:grpSpPr>
          <a:xfrm>
            <a:off x="1552186" y="5961581"/>
            <a:ext cx="253596" cy="302494"/>
            <a:chOff x="6827997" y="5452269"/>
            <a:chExt cx="253596" cy="302494"/>
          </a:xfrm>
        </p:grpSpPr>
        <p:cxnSp>
          <p:nvCxnSpPr>
            <p:cNvPr id="265" name="Straight Connector 264">
              <a:extLst>
                <a:ext uri="{FF2B5EF4-FFF2-40B4-BE49-F238E27FC236}">
                  <a16:creationId xmlns:a16="http://schemas.microsoft.com/office/drawing/2014/main" id="{72C2F090-A00B-20DE-1A03-6F528E2D3F39}"/>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6" name="TextBox 265">
              <a:extLst>
                <a:ext uri="{FF2B5EF4-FFF2-40B4-BE49-F238E27FC236}">
                  <a16:creationId xmlns:a16="http://schemas.microsoft.com/office/drawing/2014/main" id="{FC49730D-0740-47DF-7F16-91CA9E8F5F47}"/>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a:ln>
                    <a:noFill/>
                  </a:ln>
                  <a:solidFill>
                    <a:srgbClr val="223341"/>
                  </a:solidFill>
                  <a:effectLst/>
                  <a:uLnTx/>
                  <a:uFillTx/>
                  <a:latin typeface="Calibri" panose="020F0502020204030204"/>
                  <a:ea typeface="+mn-ea"/>
                  <a:cs typeface="+mn-cs"/>
                </a:rPr>
                <a:t>0</a:t>
              </a:r>
            </a:p>
          </p:txBody>
        </p:sp>
      </p:grpSp>
      <p:grpSp>
        <p:nvGrpSpPr>
          <p:cNvPr id="267" name="Group 266">
            <a:extLst>
              <a:ext uri="{FF2B5EF4-FFF2-40B4-BE49-F238E27FC236}">
                <a16:creationId xmlns:a16="http://schemas.microsoft.com/office/drawing/2014/main" id="{0C4ED8C7-953C-B3B2-4A8E-6ACAE736DD37}"/>
              </a:ext>
            </a:extLst>
          </p:cNvPr>
          <p:cNvGrpSpPr/>
          <p:nvPr/>
        </p:nvGrpSpPr>
        <p:grpSpPr>
          <a:xfrm>
            <a:off x="1830864" y="5961581"/>
            <a:ext cx="253596" cy="302494"/>
            <a:chOff x="6827997" y="5452269"/>
            <a:chExt cx="253596" cy="302494"/>
          </a:xfrm>
        </p:grpSpPr>
        <p:cxnSp>
          <p:nvCxnSpPr>
            <p:cNvPr id="268" name="Straight Connector 267">
              <a:extLst>
                <a:ext uri="{FF2B5EF4-FFF2-40B4-BE49-F238E27FC236}">
                  <a16:creationId xmlns:a16="http://schemas.microsoft.com/office/drawing/2014/main" id="{8935EAA8-891E-9A90-8F79-8810E20D5F7F}"/>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id="{50ADCAFA-5C89-5D5B-B4A8-7FDE81EA1BFA}"/>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1</a:t>
              </a:r>
            </a:p>
          </p:txBody>
        </p:sp>
      </p:grpSp>
      <p:grpSp>
        <p:nvGrpSpPr>
          <p:cNvPr id="270" name="Group 269">
            <a:extLst>
              <a:ext uri="{FF2B5EF4-FFF2-40B4-BE49-F238E27FC236}">
                <a16:creationId xmlns:a16="http://schemas.microsoft.com/office/drawing/2014/main" id="{33752331-B01B-3A06-A9C7-E9DC425F9E63}"/>
              </a:ext>
            </a:extLst>
          </p:cNvPr>
          <p:cNvGrpSpPr/>
          <p:nvPr/>
        </p:nvGrpSpPr>
        <p:grpSpPr>
          <a:xfrm>
            <a:off x="2122071" y="5961581"/>
            <a:ext cx="253596" cy="302494"/>
            <a:chOff x="6827997" y="5452269"/>
            <a:chExt cx="253596" cy="302494"/>
          </a:xfrm>
        </p:grpSpPr>
        <p:cxnSp>
          <p:nvCxnSpPr>
            <p:cNvPr id="271" name="Straight Connector 270">
              <a:extLst>
                <a:ext uri="{FF2B5EF4-FFF2-40B4-BE49-F238E27FC236}">
                  <a16:creationId xmlns:a16="http://schemas.microsoft.com/office/drawing/2014/main" id="{FCFFF4F5-73E5-EFE3-784B-CB3F2345B25A}"/>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72" name="TextBox 271">
              <a:extLst>
                <a:ext uri="{FF2B5EF4-FFF2-40B4-BE49-F238E27FC236}">
                  <a16:creationId xmlns:a16="http://schemas.microsoft.com/office/drawing/2014/main" id="{DFA73EC2-540D-E828-F35A-C99334035DEB}"/>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2</a:t>
              </a:r>
            </a:p>
          </p:txBody>
        </p:sp>
      </p:grpSp>
      <p:grpSp>
        <p:nvGrpSpPr>
          <p:cNvPr id="273" name="Group 272">
            <a:extLst>
              <a:ext uri="{FF2B5EF4-FFF2-40B4-BE49-F238E27FC236}">
                <a16:creationId xmlns:a16="http://schemas.microsoft.com/office/drawing/2014/main" id="{F0B64C86-EE36-0393-E4C2-7D3B43723CCA}"/>
              </a:ext>
            </a:extLst>
          </p:cNvPr>
          <p:cNvGrpSpPr/>
          <p:nvPr/>
        </p:nvGrpSpPr>
        <p:grpSpPr>
          <a:xfrm>
            <a:off x="2399265" y="5961581"/>
            <a:ext cx="253596" cy="302494"/>
            <a:chOff x="6827997" y="5452269"/>
            <a:chExt cx="253596" cy="302494"/>
          </a:xfrm>
        </p:grpSpPr>
        <p:cxnSp>
          <p:nvCxnSpPr>
            <p:cNvPr id="274" name="Straight Connector 273">
              <a:extLst>
                <a:ext uri="{FF2B5EF4-FFF2-40B4-BE49-F238E27FC236}">
                  <a16:creationId xmlns:a16="http://schemas.microsoft.com/office/drawing/2014/main" id="{0EDF2267-E6C0-8A0E-076D-6BEE3795809A}"/>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75" name="TextBox 274">
              <a:extLst>
                <a:ext uri="{FF2B5EF4-FFF2-40B4-BE49-F238E27FC236}">
                  <a16:creationId xmlns:a16="http://schemas.microsoft.com/office/drawing/2014/main" id="{8E39C8A0-0882-A9BA-1075-07B703D43023}"/>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3</a:t>
              </a:r>
            </a:p>
          </p:txBody>
        </p:sp>
      </p:grpSp>
      <p:grpSp>
        <p:nvGrpSpPr>
          <p:cNvPr id="276" name="Group 275">
            <a:extLst>
              <a:ext uri="{FF2B5EF4-FFF2-40B4-BE49-F238E27FC236}">
                <a16:creationId xmlns:a16="http://schemas.microsoft.com/office/drawing/2014/main" id="{0FA6DED5-8AFD-F901-B2A6-FC6B9AB7E0B5}"/>
              </a:ext>
            </a:extLst>
          </p:cNvPr>
          <p:cNvGrpSpPr/>
          <p:nvPr/>
        </p:nvGrpSpPr>
        <p:grpSpPr>
          <a:xfrm>
            <a:off x="2671229" y="5961581"/>
            <a:ext cx="253596" cy="302494"/>
            <a:chOff x="6827997" y="5452269"/>
            <a:chExt cx="253596" cy="302494"/>
          </a:xfrm>
        </p:grpSpPr>
        <p:cxnSp>
          <p:nvCxnSpPr>
            <p:cNvPr id="277" name="Straight Connector 276">
              <a:extLst>
                <a:ext uri="{FF2B5EF4-FFF2-40B4-BE49-F238E27FC236}">
                  <a16:creationId xmlns:a16="http://schemas.microsoft.com/office/drawing/2014/main" id="{DB6E204D-32BF-3FF7-A54A-8DAB134D8573}"/>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78" name="TextBox 277">
              <a:extLst>
                <a:ext uri="{FF2B5EF4-FFF2-40B4-BE49-F238E27FC236}">
                  <a16:creationId xmlns:a16="http://schemas.microsoft.com/office/drawing/2014/main" id="{457E595C-FD1C-22BF-6779-AFB61B891BED}"/>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4</a:t>
              </a:r>
            </a:p>
          </p:txBody>
        </p:sp>
      </p:grpSp>
      <p:grpSp>
        <p:nvGrpSpPr>
          <p:cNvPr id="279" name="Group 278">
            <a:extLst>
              <a:ext uri="{FF2B5EF4-FFF2-40B4-BE49-F238E27FC236}">
                <a16:creationId xmlns:a16="http://schemas.microsoft.com/office/drawing/2014/main" id="{9E28FF60-6705-4A48-CE6C-7D4A30290CB1}"/>
              </a:ext>
            </a:extLst>
          </p:cNvPr>
          <p:cNvGrpSpPr/>
          <p:nvPr/>
        </p:nvGrpSpPr>
        <p:grpSpPr>
          <a:xfrm>
            <a:off x="2937938" y="5961581"/>
            <a:ext cx="253596" cy="302494"/>
            <a:chOff x="6827997" y="5452269"/>
            <a:chExt cx="253596" cy="302494"/>
          </a:xfrm>
        </p:grpSpPr>
        <p:cxnSp>
          <p:nvCxnSpPr>
            <p:cNvPr id="280" name="Straight Connector 279">
              <a:extLst>
                <a:ext uri="{FF2B5EF4-FFF2-40B4-BE49-F238E27FC236}">
                  <a16:creationId xmlns:a16="http://schemas.microsoft.com/office/drawing/2014/main" id="{91C3037B-97C8-879E-8EF9-40553378B507}"/>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1" name="TextBox 280">
              <a:extLst>
                <a:ext uri="{FF2B5EF4-FFF2-40B4-BE49-F238E27FC236}">
                  <a16:creationId xmlns:a16="http://schemas.microsoft.com/office/drawing/2014/main" id="{B23D00F3-9244-7A9E-27C6-5AE96E23EE9F}"/>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5</a:t>
              </a:r>
            </a:p>
          </p:txBody>
        </p:sp>
      </p:grpSp>
      <p:grpSp>
        <p:nvGrpSpPr>
          <p:cNvPr id="282" name="Group 281">
            <a:extLst>
              <a:ext uri="{FF2B5EF4-FFF2-40B4-BE49-F238E27FC236}">
                <a16:creationId xmlns:a16="http://schemas.microsoft.com/office/drawing/2014/main" id="{31D0CF00-C2C4-97C2-2C35-222E0ED911C5}"/>
              </a:ext>
            </a:extLst>
          </p:cNvPr>
          <p:cNvGrpSpPr/>
          <p:nvPr/>
        </p:nvGrpSpPr>
        <p:grpSpPr>
          <a:xfrm>
            <a:off x="3226858" y="5961581"/>
            <a:ext cx="253596" cy="302494"/>
            <a:chOff x="6827997" y="5452269"/>
            <a:chExt cx="253596" cy="302494"/>
          </a:xfrm>
        </p:grpSpPr>
        <p:cxnSp>
          <p:nvCxnSpPr>
            <p:cNvPr id="283" name="Straight Connector 282">
              <a:extLst>
                <a:ext uri="{FF2B5EF4-FFF2-40B4-BE49-F238E27FC236}">
                  <a16:creationId xmlns:a16="http://schemas.microsoft.com/office/drawing/2014/main" id="{0C9D9396-6D0A-77EE-6460-47400C866BC0}"/>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4" name="TextBox 283">
              <a:extLst>
                <a:ext uri="{FF2B5EF4-FFF2-40B4-BE49-F238E27FC236}">
                  <a16:creationId xmlns:a16="http://schemas.microsoft.com/office/drawing/2014/main" id="{2E8105E1-CF30-CA6A-64EF-369902D8FF73}"/>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6</a:t>
              </a:r>
            </a:p>
          </p:txBody>
        </p:sp>
      </p:grpSp>
      <p:grpSp>
        <p:nvGrpSpPr>
          <p:cNvPr id="285" name="Group 284">
            <a:extLst>
              <a:ext uri="{FF2B5EF4-FFF2-40B4-BE49-F238E27FC236}">
                <a16:creationId xmlns:a16="http://schemas.microsoft.com/office/drawing/2014/main" id="{478419AD-4D9D-1C22-65FD-3A9CEDF756B2}"/>
              </a:ext>
            </a:extLst>
          </p:cNvPr>
          <p:cNvGrpSpPr/>
          <p:nvPr/>
        </p:nvGrpSpPr>
        <p:grpSpPr>
          <a:xfrm>
            <a:off x="3504253" y="5961581"/>
            <a:ext cx="253596" cy="302494"/>
            <a:chOff x="6827997" y="5452269"/>
            <a:chExt cx="253596" cy="302494"/>
          </a:xfrm>
        </p:grpSpPr>
        <p:cxnSp>
          <p:nvCxnSpPr>
            <p:cNvPr id="286" name="Straight Connector 285">
              <a:extLst>
                <a:ext uri="{FF2B5EF4-FFF2-40B4-BE49-F238E27FC236}">
                  <a16:creationId xmlns:a16="http://schemas.microsoft.com/office/drawing/2014/main" id="{82073512-92AE-6B93-F074-97B4CA0F2FDD}"/>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7" name="TextBox 286">
              <a:extLst>
                <a:ext uri="{FF2B5EF4-FFF2-40B4-BE49-F238E27FC236}">
                  <a16:creationId xmlns:a16="http://schemas.microsoft.com/office/drawing/2014/main" id="{01C8FB02-0C28-50E8-1FCD-BF3538A049C2}"/>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7</a:t>
              </a:r>
            </a:p>
          </p:txBody>
        </p:sp>
      </p:grpSp>
      <p:grpSp>
        <p:nvGrpSpPr>
          <p:cNvPr id="288" name="Group 287">
            <a:extLst>
              <a:ext uri="{FF2B5EF4-FFF2-40B4-BE49-F238E27FC236}">
                <a16:creationId xmlns:a16="http://schemas.microsoft.com/office/drawing/2014/main" id="{2015BC92-A387-DF6C-951A-A0ED7CB962B3}"/>
              </a:ext>
            </a:extLst>
          </p:cNvPr>
          <p:cNvGrpSpPr/>
          <p:nvPr/>
        </p:nvGrpSpPr>
        <p:grpSpPr>
          <a:xfrm>
            <a:off x="3774121" y="5961581"/>
            <a:ext cx="253596" cy="302494"/>
            <a:chOff x="6827997" y="5452269"/>
            <a:chExt cx="253596" cy="302494"/>
          </a:xfrm>
        </p:grpSpPr>
        <p:cxnSp>
          <p:nvCxnSpPr>
            <p:cNvPr id="289" name="Straight Connector 288">
              <a:extLst>
                <a:ext uri="{FF2B5EF4-FFF2-40B4-BE49-F238E27FC236}">
                  <a16:creationId xmlns:a16="http://schemas.microsoft.com/office/drawing/2014/main" id="{AA937A2E-E4F1-F76F-03CA-E347925AC946}"/>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0" name="TextBox 289">
              <a:extLst>
                <a:ext uri="{FF2B5EF4-FFF2-40B4-BE49-F238E27FC236}">
                  <a16:creationId xmlns:a16="http://schemas.microsoft.com/office/drawing/2014/main" id="{7465CAAD-192E-F5C5-3B55-BEF121FCE5C5}"/>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8</a:t>
              </a:r>
            </a:p>
          </p:txBody>
        </p:sp>
      </p:grpSp>
      <p:grpSp>
        <p:nvGrpSpPr>
          <p:cNvPr id="291" name="Group 290">
            <a:extLst>
              <a:ext uri="{FF2B5EF4-FFF2-40B4-BE49-F238E27FC236}">
                <a16:creationId xmlns:a16="http://schemas.microsoft.com/office/drawing/2014/main" id="{7392EB8E-01C9-E0FC-3424-1249C18F5AB5}"/>
              </a:ext>
            </a:extLst>
          </p:cNvPr>
          <p:cNvGrpSpPr/>
          <p:nvPr/>
        </p:nvGrpSpPr>
        <p:grpSpPr>
          <a:xfrm>
            <a:off x="4052967" y="5961581"/>
            <a:ext cx="253596" cy="302494"/>
            <a:chOff x="6827997" y="5452269"/>
            <a:chExt cx="253596" cy="302494"/>
          </a:xfrm>
        </p:grpSpPr>
        <p:cxnSp>
          <p:nvCxnSpPr>
            <p:cNvPr id="292" name="Straight Connector 291">
              <a:extLst>
                <a:ext uri="{FF2B5EF4-FFF2-40B4-BE49-F238E27FC236}">
                  <a16:creationId xmlns:a16="http://schemas.microsoft.com/office/drawing/2014/main" id="{1CFBDF7D-59A5-93A8-9B79-8B1016EF9EA2}"/>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3" name="TextBox 292">
              <a:extLst>
                <a:ext uri="{FF2B5EF4-FFF2-40B4-BE49-F238E27FC236}">
                  <a16:creationId xmlns:a16="http://schemas.microsoft.com/office/drawing/2014/main" id="{D30EBD6C-6D8E-5F88-10A1-BA012F183640}"/>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9</a:t>
              </a:r>
            </a:p>
          </p:txBody>
        </p:sp>
      </p:grpSp>
      <p:grpSp>
        <p:nvGrpSpPr>
          <p:cNvPr id="294" name="Group 293">
            <a:extLst>
              <a:ext uri="{FF2B5EF4-FFF2-40B4-BE49-F238E27FC236}">
                <a16:creationId xmlns:a16="http://schemas.microsoft.com/office/drawing/2014/main" id="{B9C79204-7A8E-9F33-F30D-6B41DA30A8DF}"/>
              </a:ext>
            </a:extLst>
          </p:cNvPr>
          <p:cNvGrpSpPr/>
          <p:nvPr/>
        </p:nvGrpSpPr>
        <p:grpSpPr>
          <a:xfrm>
            <a:off x="4321011" y="5961581"/>
            <a:ext cx="322524" cy="302494"/>
            <a:chOff x="6827997" y="5452269"/>
            <a:chExt cx="322524" cy="302494"/>
          </a:xfrm>
        </p:grpSpPr>
        <p:cxnSp>
          <p:nvCxnSpPr>
            <p:cNvPr id="295" name="Straight Connector 294">
              <a:extLst>
                <a:ext uri="{FF2B5EF4-FFF2-40B4-BE49-F238E27FC236}">
                  <a16:creationId xmlns:a16="http://schemas.microsoft.com/office/drawing/2014/main" id="{0DEECF18-2641-830B-1886-A9BED33EF9DF}"/>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6" name="TextBox 295">
              <a:extLst>
                <a:ext uri="{FF2B5EF4-FFF2-40B4-BE49-F238E27FC236}">
                  <a16:creationId xmlns:a16="http://schemas.microsoft.com/office/drawing/2014/main" id="{A09A02DE-EED1-8C46-215B-885E396652FE}"/>
                </a:ext>
              </a:extLst>
            </p:cNvPr>
            <p:cNvSpPr txBox="1"/>
            <p:nvPr/>
          </p:nvSpPr>
          <p:spPr>
            <a:xfrm>
              <a:off x="6827997" y="550084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10</a:t>
              </a:r>
            </a:p>
          </p:txBody>
        </p:sp>
      </p:grpSp>
      <p:grpSp>
        <p:nvGrpSpPr>
          <p:cNvPr id="297" name="Group 296">
            <a:extLst>
              <a:ext uri="{FF2B5EF4-FFF2-40B4-BE49-F238E27FC236}">
                <a16:creationId xmlns:a16="http://schemas.microsoft.com/office/drawing/2014/main" id="{45CC5DAB-8371-B124-7C77-20B9ABA04CB4}"/>
              </a:ext>
            </a:extLst>
          </p:cNvPr>
          <p:cNvGrpSpPr/>
          <p:nvPr/>
        </p:nvGrpSpPr>
        <p:grpSpPr>
          <a:xfrm>
            <a:off x="4612810" y="5961581"/>
            <a:ext cx="322524" cy="302494"/>
            <a:chOff x="6827997" y="5452269"/>
            <a:chExt cx="322524" cy="302494"/>
          </a:xfrm>
        </p:grpSpPr>
        <p:cxnSp>
          <p:nvCxnSpPr>
            <p:cNvPr id="298" name="Straight Connector 297">
              <a:extLst>
                <a:ext uri="{FF2B5EF4-FFF2-40B4-BE49-F238E27FC236}">
                  <a16:creationId xmlns:a16="http://schemas.microsoft.com/office/drawing/2014/main" id="{7E4830E6-92A2-9B62-2B4C-5F1ED6C11757}"/>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9" name="TextBox 298">
              <a:extLst>
                <a:ext uri="{FF2B5EF4-FFF2-40B4-BE49-F238E27FC236}">
                  <a16:creationId xmlns:a16="http://schemas.microsoft.com/office/drawing/2014/main" id="{90A5E431-5EC0-3E71-9836-3E49271DB142}"/>
                </a:ext>
              </a:extLst>
            </p:cNvPr>
            <p:cNvSpPr txBox="1"/>
            <p:nvPr/>
          </p:nvSpPr>
          <p:spPr>
            <a:xfrm>
              <a:off x="6827997" y="550084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11</a:t>
              </a:r>
            </a:p>
          </p:txBody>
        </p:sp>
      </p:grpSp>
      <p:grpSp>
        <p:nvGrpSpPr>
          <p:cNvPr id="300" name="Group 299">
            <a:extLst>
              <a:ext uri="{FF2B5EF4-FFF2-40B4-BE49-F238E27FC236}">
                <a16:creationId xmlns:a16="http://schemas.microsoft.com/office/drawing/2014/main" id="{3A037D57-8FAF-45FC-32F4-B947799E3CB1}"/>
              </a:ext>
            </a:extLst>
          </p:cNvPr>
          <p:cNvGrpSpPr/>
          <p:nvPr/>
        </p:nvGrpSpPr>
        <p:grpSpPr>
          <a:xfrm>
            <a:off x="4880827" y="5961581"/>
            <a:ext cx="322524" cy="302494"/>
            <a:chOff x="6827997" y="5452269"/>
            <a:chExt cx="322524" cy="302494"/>
          </a:xfrm>
        </p:grpSpPr>
        <p:cxnSp>
          <p:nvCxnSpPr>
            <p:cNvPr id="301" name="Straight Connector 300">
              <a:extLst>
                <a:ext uri="{FF2B5EF4-FFF2-40B4-BE49-F238E27FC236}">
                  <a16:creationId xmlns:a16="http://schemas.microsoft.com/office/drawing/2014/main" id="{847D12DB-5EA8-B16A-2F9D-791017411E41}"/>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02" name="TextBox 301">
              <a:extLst>
                <a:ext uri="{FF2B5EF4-FFF2-40B4-BE49-F238E27FC236}">
                  <a16:creationId xmlns:a16="http://schemas.microsoft.com/office/drawing/2014/main" id="{EEFF3020-B40E-BD87-B32D-B593D66D14D1}"/>
                </a:ext>
              </a:extLst>
            </p:cNvPr>
            <p:cNvSpPr txBox="1"/>
            <p:nvPr/>
          </p:nvSpPr>
          <p:spPr>
            <a:xfrm>
              <a:off x="6827997" y="550084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12</a:t>
              </a:r>
            </a:p>
          </p:txBody>
        </p:sp>
      </p:grpSp>
      <p:grpSp>
        <p:nvGrpSpPr>
          <p:cNvPr id="303" name="Group 302">
            <a:extLst>
              <a:ext uri="{FF2B5EF4-FFF2-40B4-BE49-F238E27FC236}">
                <a16:creationId xmlns:a16="http://schemas.microsoft.com/office/drawing/2014/main" id="{57D62B86-245F-5D95-5E5B-BBA6921EC637}"/>
              </a:ext>
            </a:extLst>
          </p:cNvPr>
          <p:cNvGrpSpPr/>
          <p:nvPr/>
        </p:nvGrpSpPr>
        <p:grpSpPr>
          <a:xfrm>
            <a:off x="5160878" y="5961581"/>
            <a:ext cx="322524" cy="302494"/>
            <a:chOff x="6827997" y="5452269"/>
            <a:chExt cx="322524" cy="302494"/>
          </a:xfrm>
        </p:grpSpPr>
        <p:cxnSp>
          <p:nvCxnSpPr>
            <p:cNvPr id="304" name="Straight Connector 303">
              <a:extLst>
                <a:ext uri="{FF2B5EF4-FFF2-40B4-BE49-F238E27FC236}">
                  <a16:creationId xmlns:a16="http://schemas.microsoft.com/office/drawing/2014/main" id="{C63A2E11-EFEB-C8E0-715A-A790F888737F}"/>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05" name="TextBox 304">
              <a:extLst>
                <a:ext uri="{FF2B5EF4-FFF2-40B4-BE49-F238E27FC236}">
                  <a16:creationId xmlns:a16="http://schemas.microsoft.com/office/drawing/2014/main" id="{BBCE3986-006E-E77C-4E8E-1928FA1DB82D}"/>
                </a:ext>
              </a:extLst>
            </p:cNvPr>
            <p:cNvSpPr txBox="1"/>
            <p:nvPr/>
          </p:nvSpPr>
          <p:spPr>
            <a:xfrm>
              <a:off x="6827997" y="550084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13</a:t>
              </a:r>
            </a:p>
          </p:txBody>
        </p:sp>
      </p:grpSp>
      <p:grpSp>
        <p:nvGrpSpPr>
          <p:cNvPr id="306" name="Group 305">
            <a:extLst>
              <a:ext uri="{FF2B5EF4-FFF2-40B4-BE49-F238E27FC236}">
                <a16:creationId xmlns:a16="http://schemas.microsoft.com/office/drawing/2014/main" id="{F164DC25-3426-F7A9-218F-ED2005EF3BE3}"/>
              </a:ext>
            </a:extLst>
          </p:cNvPr>
          <p:cNvGrpSpPr/>
          <p:nvPr/>
        </p:nvGrpSpPr>
        <p:grpSpPr>
          <a:xfrm>
            <a:off x="5436101" y="5961581"/>
            <a:ext cx="322524" cy="302494"/>
            <a:chOff x="6827997" y="5452269"/>
            <a:chExt cx="322524" cy="302494"/>
          </a:xfrm>
        </p:grpSpPr>
        <p:cxnSp>
          <p:nvCxnSpPr>
            <p:cNvPr id="307" name="Straight Connector 306">
              <a:extLst>
                <a:ext uri="{FF2B5EF4-FFF2-40B4-BE49-F238E27FC236}">
                  <a16:creationId xmlns:a16="http://schemas.microsoft.com/office/drawing/2014/main" id="{BC20B6EA-099E-5137-D983-63806AEC9FA0}"/>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08" name="TextBox 307">
              <a:extLst>
                <a:ext uri="{FF2B5EF4-FFF2-40B4-BE49-F238E27FC236}">
                  <a16:creationId xmlns:a16="http://schemas.microsoft.com/office/drawing/2014/main" id="{F9E5FF5D-690F-2D6C-B40A-287799CCCB05}"/>
                </a:ext>
              </a:extLst>
            </p:cNvPr>
            <p:cNvSpPr txBox="1"/>
            <p:nvPr/>
          </p:nvSpPr>
          <p:spPr>
            <a:xfrm>
              <a:off x="6827997" y="550084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14</a:t>
              </a:r>
            </a:p>
          </p:txBody>
        </p:sp>
      </p:grpSp>
      <p:grpSp>
        <p:nvGrpSpPr>
          <p:cNvPr id="309" name="Group 308">
            <a:extLst>
              <a:ext uri="{FF2B5EF4-FFF2-40B4-BE49-F238E27FC236}">
                <a16:creationId xmlns:a16="http://schemas.microsoft.com/office/drawing/2014/main" id="{57DE927E-64FB-3C61-5A48-A49073D3E1BC}"/>
              </a:ext>
            </a:extLst>
          </p:cNvPr>
          <p:cNvGrpSpPr/>
          <p:nvPr/>
        </p:nvGrpSpPr>
        <p:grpSpPr>
          <a:xfrm>
            <a:off x="5703866" y="5961581"/>
            <a:ext cx="322524" cy="302494"/>
            <a:chOff x="6827997" y="5452269"/>
            <a:chExt cx="322524" cy="302494"/>
          </a:xfrm>
        </p:grpSpPr>
        <p:cxnSp>
          <p:nvCxnSpPr>
            <p:cNvPr id="310" name="Straight Connector 309">
              <a:extLst>
                <a:ext uri="{FF2B5EF4-FFF2-40B4-BE49-F238E27FC236}">
                  <a16:creationId xmlns:a16="http://schemas.microsoft.com/office/drawing/2014/main" id="{EBEDC174-A99A-BE2E-6946-0E29830A750B}"/>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11" name="TextBox 310">
              <a:extLst>
                <a:ext uri="{FF2B5EF4-FFF2-40B4-BE49-F238E27FC236}">
                  <a16:creationId xmlns:a16="http://schemas.microsoft.com/office/drawing/2014/main" id="{F9949CD0-65F9-B9AE-CE79-409E44BA5B4F}"/>
                </a:ext>
              </a:extLst>
            </p:cNvPr>
            <p:cNvSpPr txBox="1"/>
            <p:nvPr/>
          </p:nvSpPr>
          <p:spPr>
            <a:xfrm>
              <a:off x="6827997" y="550084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15</a:t>
              </a:r>
            </a:p>
          </p:txBody>
        </p:sp>
      </p:grpSp>
      <p:sp>
        <p:nvSpPr>
          <p:cNvPr id="312" name="Rectangle 311">
            <a:extLst>
              <a:ext uri="{FF2B5EF4-FFF2-40B4-BE49-F238E27FC236}">
                <a16:creationId xmlns:a16="http://schemas.microsoft.com/office/drawing/2014/main" id="{45493ECF-58B6-1167-C1A4-04AB65958660}"/>
              </a:ext>
            </a:extLst>
          </p:cNvPr>
          <p:cNvSpPr/>
          <p:nvPr/>
        </p:nvSpPr>
        <p:spPr>
          <a:xfrm>
            <a:off x="2879567" y="6192618"/>
            <a:ext cx="2245945"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Treatment duration (months)</a:t>
            </a:r>
          </a:p>
        </p:txBody>
      </p:sp>
      <p:sp>
        <p:nvSpPr>
          <p:cNvPr id="313" name="Rectangle 312">
            <a:extLst>
              <a:ext uri="{FF2B5EF4-FFF2-40B4-BE49-F238E27FC236}">
                <a16:creationId xmlns:a16="http://schemas.microsoft.com/office/drawing/2014/main" id="{BF2D13A9-E54A-ACE5-B9FF-6B2EC910BB0A}"/>
              </a:ext>
            </a:extLst>
          </p:cNvPr>
          <p:cNvSpPr/>
          <p:nvPr/>
        </p:nvSpPr>
        <p:spPr>
          <a:xfrm>
            <a:off x="3329485" y="5696934"/>
            <a:ext cx="1399753"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Tumor type legend</a:t>
            </a:r>
          </a:p>
        </p:txBody>
      </p:sp>
      <p:grpSp>
        <p:nvGrpSpPr>
          <p:cNvPr id="314" name="Group 313">
            <a:extLst>
              <a:ext uri="{FF2B5EF4-FFF2-40B4-BE49-F238E27FC236}">
                <a16:creationId xmlns:a16="http://schemas.microsoft.com/office/drawing/2014/main" id="{32C9E195-3A93-72C6-5378-DBFFA9092960}"/>
              </a:ext>
            </a:extLst>
          </p:cNvPr>
          <p:cNvGrpSpPr/>
          <p:nvPr/>
        </p:nvGrpSpPr>
        <p:grpSpPr>
          <a:xfrm>
            <a:off x="4799339" y="5696934"/>
            <a:ext cx="444439" cy="217105"/>
            <a:chOff x="10023058" y="5671316"/>
            <a:chExt cx="444439" cy="217105"/>
          </a:xfrm>
        </p:grpSpPr>
        <p:sp>
          <p:nvSpPr>
            <p:cNvPr id="315" name="Freeform: Shape 314">
              <a:extLst>
                <a:ext uri="{FF2B5EF4-FFF2-40B4-BE49-F238E27FC236}">
                  <a16:creationId xmlns:a16="http://schemas.microsoft.com/office/drawing/2014/main" id="{6F7F8C43-168D-8596-6533-82A44AB20649}"/>
                </a:ext>
              </a:extLst>
            </p:cNvPr>
            <p:cNvSpPr/>
            <p:nvPr/>
          </p:nvSpPr>
          <p:spPr>
            <a:xfrm>
              <a:off x="10023058" y="5734148"/>
              <a:ext cx="91440" cy="9144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tx1"/>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316" name="Rectangle 315">
              <a:extLst>
                <a:ext uri="{FF2B5EF4-FFF2-40B4-BE49-F238E27FC236}">
                  <a16:creationId xmlns:a16="http://schemas.microsoft.com/office/drawing/2014/main" id="{CC0F3CFD-352D-4943-1FFF-9EF77DEA10E1}"/>
                </a:ext>
              </a:extLst>
            </p:cNvPr>
            <p:cNvSpPr/>
            <p:nvPr/>
          </p:nvSpPr>
          <p:spPr>
            <a:xfrm>
              <a:off x="10171342" y="5671316"/>
              <a:ext cx="296155"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ER+</a:t>
              </a:r>
            </a:p>
          </p:txBody>
        </p:sp>
      </p:grpSp>
      <p:grpSp>
        <p:nvGrpSpPr>
          <p:cNvPr id="317" name="Group 316">
            <a:extLst>
              <a:ext uri="{FF2B5EF4-FFF2-40B4-BE49-F238E27FC236}">
                <a16:creationId xmlns:a16="http://schemas.microsoft.com/office/drawing/2014/main" id="{6F67BC13-FAD0-EC6C-68BB-09F4F28DB3E1}"/>
              </a:ext>
            </a:extLst>
          </p:cNvPr>
          <p:cNvGrpSpPr/>
          <p:nvPr/>
        </p:nvGrpSpPr>
        <p:grpSpPr>
          <a:xfrm>
            <a:off x="5293542" y="5696934"/>
            <a:ext cx="557355" cy="217105"/>
            <a:chOff x="10517261" y="5671316"/>
            <a:chExt cx="557355" cy="217105"/>
          </a:xfrm>
        </p:grpSpPr>
        <p:sp>
          <p:nvSpPr>
            <p:cNvPr id="318" name="Freeform: Shape 317">
              <a:extLst>
                <a:ext uri="{FF2B5EF4-FFF2-40B4-BE49-F238E27FC236}">
                  <a16:creationId xmlns:a16="http://schemas.microsoft.com/office/drawing/2014/main" id="{8A153972-DC16-2CD6-042C-7C05100F83D0}"/>
                </a:ext>
              </a:extLst>
            </p:cNvPr>
            <p:cNvSpPr/>
            <p:nvPr/>
          </p:nvSpPr>
          <p:spPr>
            <a:xfrm>
              <a:off x="10517261" y="5734148"/>
              <a:ext cx="91440" cy="9144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chemeClr val="bg1"/>
              </a:fgClr>
              <a:bgClr>
                <a:schemeClr val="tx1"/>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319" name="Rectangle 318">
              <a:extLst>
                <a:ext uri="{FF2B5EF4-FFF2-40B4-BE49-F238E27FC236}">
                  <a16:creationId xmlns:a16="http://schemas.microsoft.com/office/drawing/2014/main" id="{A860B6CD-F857-CB33-7536-D4B585A9A9D5}"/>
                </a:ext>
              </a:extLst>
            </p:cNvPr>
            <p:cNvSpPr/>
            <p:nvPr/>
          </p:nvSpPr>
          <p:spPr>
            <a:xfrm>
              <a:off x="10668204" y="5671316"/>
              <a:ext cx="406412"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TNBC</a:t>
              </a:r>
            </a:p>
          </p:txBody>
        </p:sp>
      </p:grpSp>
      <p:grpSp>
        <p:nvGrpSpPr>
          <p:cNvPr id="328" name="Group 327">
            <a:extLst>
              <a:ext uri="{FF2B5EF4-FFF2-40B4-BE49-F238E27FC236}">
                <a16:creationId xmlns:a16="http://schemas.microsoft.com/office/drawing/2014/main" id="{321D6BF2-95D0-8653-08B4-34CC318743FC}"/>
              </a:ext>
            </a:extLst>
          </p:cNvPr>
          <p:cNvGrpSpPr/>
          <p:nvPr/>
        </p:nvGrpSpPr>
        <p:grpSpPr>
          <a:xfrm>
            <a:off x="9923007" y="2263493"/>
            <a:ext cx="1425206" cy="261610"/>
            <a:chOff x="9338807" y="2665659"/>
            <a:chExt cx="1425206" cy="261610"/>
          </a:xfrm>
        </p:grpSpPr>
        <p:sp>
          <p:nvSpPr>
            <p:cNvPr id="33" name="TextBox 32">
              <a:extLst>
                <a:ext uri="{FF2B5EF4-FFF2-40B4-BE49-F238E27FC236}">
                  <a16:creationId xmlns:a16="http://schemas.microsoft.com/office/drawing/2014/main" id="{CC13C4A9-2A0B-18CF-AE94-D47DD96CA725}"/>
                </a:ext>
              </a:extLst>
            </p:cNvPr>
            <p:cNvSpPr txBox="1"/>
            <p:nvPr/>
          </p:nvSpPr>
          <p:spPr>
            <a:xfrm>
              <a:off x="9430074" y="2665659"/>
              <a:ext cx="13339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TNBC</a:t>
              </a:r>
            </a:p>
          </p:txBody>
        </p:sp>
        <p:sp>
          <p:nvSpPr>
            <p:cNvPr id="325" name="Freeform: Shape 324">
              <a:extLst>
                <a:ext uri="{FF2B5EF4-FFF2-40B4-BE49-F238E27FC236}">
                  <a16:creationId xmlns:a16="http://schemas.microsoft.com/office/drawing/2014/main" id="{B68DA6C4-7C7F-05F0-8AD3-2511DCD7AA75}"/>
                </a:ext>
              </a:extLst>
            </p:cNvPr>
            <p:cNvSpPr/>
            <p:nvPr/>
          </p:nvSpPr>
          <p:spPr>
            <a:xfrm>
              <a:off x="9338807" y="2750818"/>
              <a:ext cx="91440" cy="9144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chemeClr val="bg1"/>
              </a:fgClr>
              <a:bgClr>
                <a:schemeClr val="tx1"/>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grpSp>
      <p:grpSp>
        <p:nvGrpSpPr>
          <p:cNvPr id="327" name="Group 326">
            <a:extLst>
              <a:ext uri="{FF2B5EF4-FFF2-40B4-BE49-F238E27FC236}">
                <a16:creationId xmlns:a16="http://schemas.microsoft.com/office/drawing/2014/main" id="{F55493C8-DFEE-AEB7-0E60-A42AE4BBCBF8}"/>
              </a:ext>
            </a:extLst>
          </p:cNvPr>
          <p:cNvGrpSpPr/>
          <p:nvPr/>
        </p:nvGrpSpPr>
        <p:grpSpPr>
          <a:xfrm>
            <a:off x="9337367" y="2271113"/>
            <a:ext cx="1413079" cy="261610"/>
            <a:chOff x="9337367" y="2482779"/>
            <a:chExt cx="1413079" cy="261610"/>
          </a:xfrm>
        </p:grpSpPr>
        <p:sp>
          <p:nvSpPr>
            <p:cNvPr id="32" name="TextBox 31">
              <a:extLst>
                <a:ext uri="{FF2B5EF4-FFF2-40B4-BE49-F238E27FC236}">
                  <a16:creationId xmlns:a16="http://schemas.microsoft.com/office/drawing/2014/main" id="{A25D2752-2B9C-A8E9-9760-C6D89B809A3F}"/>
                </a:ext>
              </a:extLst>
            </p:cNvPr>
            <p:cNvSpPr txBox="1"/>
            <p:nvPr/>
          </p:nvSpPr>
          <p:spPr>
            <a:xfrm>
              <a:off x="9416507" y="2482779"/>
              <a:ext cx="13339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n-ea"/>
                  <a:cs typeface="+mn-cs"/>
                </a:rPr>
                <a:t>ER+</a:t>
              </a:r>
            </a:p>
          </p:txBody>
        </p:sp>
        <p:sp>
          <p:nvSpPr>
            <p:cNvPr id="326" name="Freeform: Shape 325">
              <a:extLst>
                <a:ext uri="{FF2B5EF4-FFF2-40B4-BE49-F238E27FC236}">
                  <a16:creationId xmlns:a16="http://schemas.microsoft.com/office/drawing/2014/main" id="{24A9A16E-EBFE-D92F-A509-C72109697676}"/>
                </a:ext>
              </a:extLst>
            </p:cNvPr>
            <p:cNvSpPr/>
            <p:nvPr/>
          </p:nvSpPr>
          <p:spPr>
            <a:xfrm>
              <a:off x="9337367" y="2570794"/>
              <a:ext cx="91440" cy="9144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tx1"/>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n-ea"/>
                <a:cs typeface="+mn-cs"/>
              </a:endParaRPr>
            </a:p>
          </p:txBody>
        </p:sp>
      </p:grpSp>
      <p:cxnSp>
        <p:nvCxnSpPr>
          <p:cNvPr id="31" name="Straight Connector 30">
            <a:extLst>
              <a:ext uri="{FF2B5EF4-FFF2-40B4-BE49-F238E27FC236}">
                <a16:creationId xmlns:a16="http://schemas.microsoft.com/office/drawing/2014/main" id="{11CCD8E6-B933-CC56-D89F-9776C0C022E9}"/>
              </a:ext>
            </a:extLst>
          </p:cNvPr>
          <p:cNvCxnSpPr/>
          <p:nvPr/>
        </p:nvCxnSpPr>
        <p:spPr>
          <a:xfrm>
            <a:off x="6902692" y="4755980"/>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24ACE2F-0EAB-40F8-DAE1-E118EF373E4D}"/>
              </a:ext>
            </a:extLst>
          </p:cNvPr>
          <p:cNvCxnSpPr/>
          <p:nvPr/>
        </p:nvCxnSpPr>
        <p:spPr>
          <a:xfrm>
            <a:off x="6902692" y="5142998"/>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A5C4BBE0-0F29-1504-3E83-994EA4389110}"/>
              </a:ext>
            </a:extLst>
          </p:cNvPr>
          <p:cNvCxnSpPr/>
          <p:nvPr/>
        </p:nvCxnSpPr>
        <p:spPr>
          <a:xfrm>
            <a:off x="6902692" y="5512420"/>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C9F63477-BCAE-FA36-9C48-7681D5064467}"/>
              </a:ext>
            </a:extLst>
          </p:cNvPr>
          <p:cNvCxnSpPr/>
          <p:nvPr/>
        </p:nvCxnSpPr>
        <p:spPr>
          <a:xfrm>
            <a:off x="6902692" y="4375149"/>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321" name="Straight Connector 320">
            <a:extLst>
              <a:ext uri="{FF2B5EF4-FFF2-40B4-BE49-F238E27FC236}">
                <a16:creationId xmlns:a16="http://schemas.microsoft.com/office/drawing/2014/main" id="{AF21F814-2C50-9170-6E9E-51DB40CAF22E}"/>
              </a:ext>
            </a:extLst>
          </p:cNvPr>
          <p:cNvCxnSpPr/>
          <p:nvPr/>
        </p:nvCxnSpPr>
        <p:spPr>
          <a:xfrm>
            <a:off x="6902692" y="3980845"/>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322" name="Straight Connector 321">
            <a:extLst>
              <a:ext uri="{FF2B5EF4-FFF2-40B4-BE49-F238E27FC236}">
                <a16:creationId xmlns:a16="http://schemas.microsoft.com/office/drawing/2014/main" id="{412F1F33-A033-937A-83FD-D1C370A4631A}"/>
              </a:ext>
            </a:extLst>
          </p:cNvPr>
          <p:cNvCxnSpPr/>
          <p:nvPr/>
        </p:nvCxnSpPr>
        <p:spPr>
          <a:xfrm>
            <a:off x="6902692" y="3586828"/>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323" name="Straight Connector 322">
            <a:extLst>
              <a:ext uri="{FF2B5EF4-FFF2-40B4-BE49-F238E27FC236}">
                <a16:creationId xmlns:a16="http://schemas.microsoft.com/office/drawing/2014/main" id="{17CC86F6-EF31-5548-FD8F-B262F1647BAB}"/>
              </a:ext>
            </a:extLst>
          </p:cNvPr>
          <p:cNvCxnSpPr/>
          <p:nvPr/>
        </p:nvCxnSpPr>
        <p:spPr>
          <a:xfrm>
            <a:off x="6902692" y="3178903"/>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324" name="Straight Connector 323">
            <a:extLst>
              <a:ext uri="{FF2B5EF4-FFF2-40B4-BE49-F238E27FC236}">
                <a16:creationId xmlns:a16="http://schemas.microsoft.com/office/drawing/2014/main" id="{860F01A1-861C-25E4-F3B9-A9C4F7D6B316}"/>
              </a:ext>
            </a:extLst>
          </p:cNvPr>
          <p:cNvCxnSpPr/>
          <p:nvPr/>
        </p:nvCxnSpPr>
        <p:spPr>
          <a:xfrm>
            <a:off x="6902692" y="2781730"/>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330" name="Straight Connector 329">
            <a:extLst>
              <a:ext uri="{FF2B5EF4-FFF2-40B4-BE49-F238E27FC236}">
                <a16:creationId xmlns:a16="http://schemas.microsoft.com/office/drawing/2014/main" id="{5E7659C8-014A-3D4D-0421-CE2288BBF551}"/>
              </a:ext>
            </a:extLst>
          </p:cNvPr>
          <p:cNvCxnSpPr/>
          <p:nvPr/>
        </p:nvCxnSpPr>
        <p:spPr>
          <a:xfrm>
            <a:off x="6902692" y="2409699"/>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0670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TextShape 1"/>
          <p:cNvSpPr txBox="1"/>
          <p:nvPr/>
        </p:nvSpPr>
        <p:spPr>
          <a:xfrm>
            <a:off x="77117" y="311231"/>
            <a:ext cx="12037765" cy="508680"/>
          </a:xfrm>
          <a:prstGeom prst="rect">
            <a:avLst/>
          </a:prstGeom>
          <a:noFill/>
          <a:ln>
            <a:noFill/>
          </a:ln>
        </p:spPr>
        <p:txBody>
          <a:bodyPr lIns="90000" tIns="46800" rIns="90000" bIns="46800"/>
          <a:lstStyle/>
          <a:p>
            <a:pPr algn="ctr"/>
            <a:r>
              <a:rPr lang="en-US" sz="1600" b="1" spc="-1" dirty="0" err="1">
                <a:solidFill>
                  <a:srgbClr val="000000"/>
                </a:solidFill>
                <a:latin typeface="Arial"/>
              </a:rPr>
              <a:t>Patritumab</a:t>
            </a:r>
            <a:r>
              <a:rPr lang="en-US" sz="1600" b="1" spc="-1" dirty="0">
                <a:solidFill>
                  <a:srgbClr val="000000"/>
                </a:solidFill>
                <a:latin typeface="Arial"/>
              </a:rPr>
              <a:t> Phase 2 trial: FIG 1. Kaplan-Meier plots for (A) PFS and (B) OS by breast cancer clinical subtype. </a:t>
            </a:r>
          </a:p>
        </p:txBody>
      </p:sp>
      <p:pic>
        <p:nvPicPr>
          <p:cNvPr id="40" name="Main graphic"/>
          <p:cNvPicPr/>
          <p:nvPr/>
        </p:nvPicPr>
        <p:blipFill>
          <a:blip r:embed="rId2" cstate="screen">
            <a:extLst>
              <a:ext uri="{28A0092B-C50C-407E-A947-70E740481C1C}">
                <a14:useLocalDpi xmlns:a14="http://schemas.microsoft.com/office/drawing/2010/main"/>
              </a:ext>
            </a:extLst>
          </a:blip>
          <a:stretch/>
        </p:blipFill>
        <p:spPr>
          <a:xfrm>
            <a:off x="2908452" y="965285"/>
            <a:ext cx="6081312" cy="5333940"/>
          </a:xfrm>
          <a:prstGeom prst="rect">
            <a:avLst/>
          </a:prstGeom>
          <a:ln>
            <a:noFill/>
          </a:ln>
        </p:spPr>
      </p:pic>
      <p:sp>
        <p:nvSpPr>
          <p:cNvPr id="2" name="TextBox 1">
            <a:extLst>
              <a:ext uri="{FF2B5EF4-FFF2-40B4-BE49-F238E27FC236}">
                <a16:creationId xmlns:a16="http://schemas.microsoft.com/office/drawing/2014/main" id="{E808F9C6-FC73-F38C-3BA2-FE5C8625EF19}"/>
              </a:ext>
            </a:extLst>
          </p:cNvPr>
          <p:cNvSpPr txBox="1"/>
          <p:nvPr/>
        </p:nvSpPr>
        <p:spPr>
          <a:xfrm>
            <a:off x="154235" y="6444600"/>
            <a:ext cx="2754217" cy="276999"/>
          </a:xfrm>
          <a:prstGeom prst="rect">
            <a:avLst/>
          </a:prstGeom>
          <a:noFill/>
        </p:spPr>
        <p:txBody>
          <a:bodyPr wrap="square" rtlCol="0">
            <a:spAutoFit/>
          </a:bodyPr>
          <a:lstStyle/>
          <a:p>
            <a:r>
              <a:rPr lang="en-US" sz="1200" dirty="0" err="1"/>
              <a:t>Krop</a:t>
            </a:r>
            <a:r>
              <a:rPr lang="en-US" sz="1200" dirty="0"/>
              <a:t> at al, JCO 2023</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441E0-D10B-0554-B9B2-97BF1912F65C}"/>
              </a:ext>
            </a:extLst>
          </p:cNvPr>
          <p:cNvSpPr>
            <a:spLocks noGrp="1"/>
          </p:cNvSpPr>
          <p:nvPr>
            <p:ph type="title"/>
          </p:nvPr>
        </p:nvSpPr>
        <p:spPr>
          <a:xfrm>
            <a:off x="1152906" y="99934"/>
            <a:ext cx="9768052" cy="1314321"/>
          </a:xfrm>
        </p:spPr>
        <p:txBody>
          <a:bodyPr/>
          <a:lstStyle/>
          <a:p>
            <a:pPr algn="ctr"/>
            <a:r>
              <a:rPr lang="en-GB" sz="2800" dirty="0"/>
              <a:t>Phase 2 trial of HER3-DXd: Safety and Conclusions</a:t>
            </a:r>
          </a:p>
        </p:txBody>
      </p:sp>
      <p:sp>
        <p:nvSpPr>
          <p:cNvPr id="4" name="Text Placeholder 3">
            <a:extLst>
              <a:ext uri="{FF2B5EF4-FFF2-40B4-BE49-F238E27FC236}">
                <a16:creationId xmlns:a16="http://schemas.microsoft.com/office/drawing/2014/main" id="{8BA8B046-B193-C6CD-0719-B783DAD6E16A}"/>
              </a:ext>
            </a:extLst>
          </p:cNvPr>
          <p:cNvSpPr>
            <a:spLocks noGrp="1"/>
          </p:cNvSpPr>
          <p:nvPr>
            <p:ph type="body" sz="quarter" idx="10"/>
          </p:nvPr>
        </p:nvSpPr>
        <p:spPr>
          <a:xfrm>
            <a:off x="641496" y="6025364"/>
            <a:ext cx="10790872" cy="601255"/>
          </a:xfrm>
        </p:spPr>
        <p:txBody>
          <a:bodyPr/>
          <a:lstStyle/>
          <a:p>
            <a:br>
              <a:rPr lang="en-GB" dirty="0"/>
            </a:br>
            <a:r>
              <a:rPr lang="en-GB" baseline="30000" dirty="0" err="1"/>
              <a:t>a</a:t>
            </a:r>
            <a:r>
              <a:rPr lang="en-GB" dirty="0" err="1"/>
              <a:t>No</a:t>
            </a:r>
            <a:r>
              <a:rPr lang="en-GB" dirty="0"/>
              <a:t> Grade 5 AEs recorded prior to data </a:t>
            </a:r>
            <a:r>
              <a:rPr lang="en-GB" dirty="0" err="1"/>
              <a:t>cutoff</a:t>
            </a:r>
            <a:br>
              <a:rPr lang="en-GB" dirty="0"/>
            </a:br>
            <a:r>
              <a:rPr lang="en-GB" dirty="0"/>
              <a:t>Hamilton EP, et al. ASCO 2023. Abstract 1004</a:t>
            </a:r>
          </a:p>
        </p:txBody>
      </p:sp>
      <p:sp>
        <p:nvSpPr>
          <p:cNvPr id="15" name="TextBox 14">
            <a:extLst>
              <a:ext uri="{FF2B5EF4-FFF2-40B4-BE49-F238E27FC236}">
                <a16:creationId xmlns:a16="http://schemas.microsoft.com/office/drawing/2014/main" id="{53E719BE-0C95-FB72-0DFD-E72E160908E8}"/>
              </a:ext>
            </a:extLst>
          </p:cNvPr>
          <p:cNvSpPr txBox="1"/>
          <p:nvPr/>
        </p:nvSpPr>
        <p:spPr>
          <a:xfrm>
            <a:off x="628650" y="1496226"/>
            <a:ext cx="617810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GB" sz="1600" b="1" i="0" u="none" strike="noStrike" kern="1200" cap="none" spc="0" normalizeH="0" baseline="0" noProof="0" dirty="0">
                <a:ln>
                  <a:noFill/>
                </a:ln>
                <a:solidFill>
                  <a:srgbClr val="223341"/>
                </a:solidFill>
                <a:effectLst/>
                <a:uLnTx/>
                <a:uFillTx/>
                <a:latin typeface="Calibri" panose="020F0502020204030204"/>
                <a:ea typeface="+mn-ea"/>
                <a:cs typeface="+mn-cs"/>
              </a:rPr>
              <a:t>Safety summary</a:t>
            </a:r>
          </a:p>
        </p:txBody>
      </p:sp>
      <p:sp>
        <p:nvSpPr>
          <p:cNvPr id="3" name="Rectangle: Rounded Corners 2">
            <a:extLst>
              <a:ext uri="{FF2B5EF4-FFF2-40B4-BE49-F238E27FC236}">
                <a16:creationId xmlns:a16="http://schemas.microsoft.com/office/drawing/2014/main" id="{32D34842-00E8-1154-D217-7097B14730B1}"/>
              </a:ext>
            </a:extLst>
          </p:cNvPr>
          <p:cNvSpPr/>
          <p:nvPr/>
        </p:nvSpPr>
        <p:spPr>
          <a:xfrm>
            <a:off x="5092984" y="1751013"/>
            <a:ext cx="6628963" cy="4072271"/>
          </a:xfrm>
          <a:prstGeom prst="roundRect">
            <a:avLst>
              <a:gd name="adj" fmla="val 62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marR="0" lvl="0" indent="-182880" algn="l" defTabSz="457200" rtl="0" eaLnBrk="1" fontAlgn="auto" latinLnBrk="0" hangingPunct="1">
              <a:lnSpc>
                <a:spcPct val="110000"/>
              </a:lnSpc>
              <a:spcBef>
                <a:spcPts val="0"/>
              </a:spcBef>
              <a:spcAft>
                <a:spcPts val="600"/>
              </a:spcAft>
              <a:buClr>
                <a:srgbClr val="FFFFFF"/>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Patritumab is active, regardless of level of HER3 expression in HER2-non-amplified MBC, more so in HR+ than in TNBC pts</a:t>
            </a:r>
          </a:p>
          <a:p>
            <a:pPr marL="182880" marR="0" lvl="0" indent="-182880" algn="l" defTabSz="457200" rtl="0" eaLnBrk="1" fontAlgn="auto" latinLnBrk="0" hangingPunct="1">
              <a:lnSpc>
                <a:spcPct val="110000"/>
              </a:lnSpc>
              <a:spcBef>
                <a:spcPts val="0"/>
              </a:spcBef>
              <a:spcAft>
                <a:spcPts val="600"/>
              </a:spcAft>
              <a:buClr>
                <a:srgbClr val="FFFFFF"/>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Responses are durable in most patients. Safety is also reasonable with nausea, diarrhea, and fatigue the main toxicities and very little ILD to date</a:t>
            </a:r>
          </a:p>
          <a:p>
            <a:pPr marL="182880" marR="0" lvl="0" indent="-182880" algn="l" defTabSz="457200" rtl="0" eaLnBrk="1" fontAlgn="auto" latinLnBrk="0" hangingPunct="1">
              <a:lnSpc>
                <a:spcPct val="110000"/>
              </a:lnSpc>
              <a:spcBef>
                <a:spcPts val="0"/>
              </a:spcBef>
              <a:spcAft>
                <a:spcPts val="600"/>
              </a:spcAft>
              <a:buClr>
                <a:srgbClr val="FFFFFF"/>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Unclear how patients will respond to </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mn-cs"/>
              </a:rPr>
              <a:t>patritumab</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following treatment and progression on T-</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mn-cs"/>
              </a:rPr>
              <a:t>DXd</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with shared payload</a:t>
            </a:r>
          </a:p>
          <a:p>
            <a:pPr marL="182880" marR="0" lvl="0" indent="-182880" algn="l" defTabSz="457200" rtl="0" eaLnBrk="1" fontAlgn="auto" latinLnBrk="0" hangingPunct="1">
              <a:lnSpc>
                <a:spcPct val="110000"/>
              </a:lnSpc>
              <a:spcBef>
                <a:spcPts val="0"/>
              </a:spcBef>
              <a:spcAft>
                <a:spcPts val="600"/>
              </a:spcAft>
              <a:buClr>
                <a:srgbClr val="FFFFFF"/>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Should </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mn-cs"/>
              </a:rPr>
              <a:t>patritumab</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be developed to follow T-</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mn-cs"/>
              </a:rPr>
              <a:t>DXd</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or in patients with HER2 ultralow or 0 IHC pts, instead of T-</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mn-cs"/>
              </a:rPr>
              <a:t>DXd</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graphicFrame>
        <p:nvGraphicFramePr>
          <p:cNvPr id="6" name="Table 10">
            <a:extLst>
              <a:ext uri="{FF2B5EF4-FFF2-40B4-BE49-F238E27FC236}">
                <a16:creationId xmlns:a16="http://schemas.microsoft.com/office/drawing/2014/main" id="{ED4E965B-31FA-0843-844E-41B42FDA9C5E}"/>
              </a:ext>
            </a:extLst>
          </p:cNvPr>
          <p:cNvGraphicFramePr>
            <a:graphicFrameLocks noGrp="1"/>
          </p:cNvGraphicFramePr>
          <p:nvPr/>
        </p:nvGraphicFramePr>
        <p:xfrm>
          <a:off x="628650" y="1765333"/>
          <a:ext cx="4044949" cy="4444080"/>
        </p:xfrm>
        <a:graphic>
          <a:graphicData uri="http://schemas.openxmlformats.org/drawingml/2006/table">
            <a:tbl>
              <a:tblPr firstRow="1" bandRow="1">
                <a:tableStyleId>{5C22544A-7EE6-4342-B048-85BDC9FD1C3A}</a:tableStyleId>
              </a:tblPr>
              <a:tblGrid>
                <a:gridCol w="2472240">
                  <a:extLst>
                    <a:ext uri="{9D8B030D-6E8A-4147-A177-3AD203B41FA5}">
                      <a16:colId xmlns:a16="http://schemas.microsoft.com/office/drawing/2014/main" val="2847990974"/>
                    </a:ext>
                  </a:extLst>
                </a:gridCol>
                <a:gridCol w="781902">
                  <a:extLst>
                    <a:ext uri="{9D8B030D-6E8A-4147-A177-3AD203B41FA5}">
                      <a16:colId xmlns:a16="http://schemas.microsoft.com/office/drawing/2014/main" val="1398160759"/>
                    </a:ext>
                  </a:extLst>
                </a:gridCol>
                <a:gridCol w="790807">
                  <a:extLst>
                    <a:ext uri="{9D8B030D-6E8A-4147-A177-3AD203B41FA5}">
                      <a16:colId xmlns:a16="http://schemas.microsoft.com/office/drawing/2014/main" val="516135103"/>
                    </a:ext>
                  </a:extLst>
                </a:gridCol>
              </a:tblGrid>
              <a:tr h="138718">
                <a:tc>
                  <a:txBody>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GB" sz="1100" b="1" i="0" u="none" strike="noStrike" kern="1200" cap="none" spc="0" normalizeH="0" baseline="0" noProof="0" dirty="0">
                          <a:ln>
                            <a:noFill/>
                          </a:ln>
                          <a:solidFill>
                            <a:schemeClr val="bg1"/>
                          </a:solidFill>
                          <a:effectLst/>
                          <a:uLnTx/>
                          <a:uFillTx/>
                          <a:latin typeface="+mn-lt"/>
                          <a:ea typeface="+mn-ea"/>
                          <a:cs typeface="+mn-cs"/>
                        </a:rPr>
                        <a:t>TRAEs occurring in ≥10% of patients</a:t>
                      </a:r>
                      <a:br>
                        <a:rPr kumimoji="0" lang="en-GB" sz="1100" b="1" i="0" u="none" strike="noStrike" kern="1200" cap="none" spc="0" normalizeH="0" baseline="0" noProof="0" dirty="0">
                          <a:ln>
                            <a:noFill/>
                          </a:ln>
                          <a:solidFill>
                            <a:schemeClr val="bg1"/>
                          </a:solidFill>
                          <a:effectLst/>
                          <a:uLnTx/>
                          <a:uFillTx/>
                          <a:latin typeface="+mn-lt"/>
                          <a:ea typeface="+mn-ea"/>
                          <a:cs typeface="+mn-cs"/>
                        </a:rPr>
                      </a:br>
                      <a:r>
                        <a:rPr kumimoji="0" lang="en-GB" sz="1100" b="1" i="0" u="none" strike="noStrike" kern="1200" cap="none" spc="0" normalizeH="0" baseline="0" noProof="0" dirty="0">
                          <a:ln>
                            <a:noFill/>
                          </a:ln>
                          <a:solidFill>
                            <a:schemeClr val="bg1"/>
                          </a:solidFill>
                          <a:effectLst/>
                          <a:uLnTx/>
                          <a:uFillTx/>
                          <a:latin typeface="+mn-lt"/>
                          <a:ea typeface="+mn-ea"/>
                          <a:cs typeface="+mn-cs"/>
                        </a:rPr>
                        <a:t>by highest reported </a:t>
                      </a:r>
                      <a:r>
                        <a:rPr kumimoji="0" lang="en-GB" sz="1100" b="1" i="0" u="none" strike="noStrike" kern="1200" cap="none" spc="0" normalizeH="0" baseline="0" noProof="0" dirty="0" err="1">
                          <a:ln>
                            <a:noFill/>
                          </a:ln>
                          <a:solidFill>
                            <a:schemeClr val="bg1"/>
                          </a:solidFill>
                          <a:effectLst/>
                          <a:uLnTx/>
                          <a:uFillTx/>
                          <a:latin typeface="+mn-lt"/>
                          <a:ea typeface="+mn-ea"/>
                          <a:cs typeface="+mn-cs"/>
                        </a:rPr>
                        <a:t>grade</a:t>
                      </a:r>
                      <a:r>
                        <a:rPr kumimoji="0" lang="en-GB" sz="1100" b="1" i="0" u="none" strike="noStrike" kern="1200" cap="none" spc="0" normalizeH="0" baseline="30000" noProof="0" dirty="0" err="1">
                          <a:ln>
                            <a:noFill/>
                          </a:ln>
                          <a:solidFill>
                            <a:schemeClr val="bg1"/>
                          </a:solidFill>
                          <a:effectLst/>
                          <a:uLnTx/>
                          <a:uFillTx/>
                          <a:latin typeface="+mn-lt"/>
                          <a:ea typeface="+mn-ea"/>
                          <a:cs typeface="+mn-cs"/>
                        </a:rPr>
                        <a:t>a</a:t>
                      </a:r>
                      <a:endParaRPr kumimoji="0" lang="en-GB" sz="1100" b="1" i="0" u="none" strike="noStrike" kern="1200" cap="none" spc="0" normalizeH="0" baseline="0" noProof="0" dirty="0">
                        <a:ln>
                          <a:noFill/>
                        </a:ln>
                        <a:solidFill>
                          <a:schemeClr val="bg1"/>
                        </a:solidFill>
                        <a:effectLst/>
                        <a:uLnTx/>
                        <a:uFillTx/>
                        <a:latin typeface="+mn-lt"/>
                        <a:ea typeface="+mn-ea"/>
                        <a:cs typeface="+mn-cs"/>
                      </a:endParaRPr>
                    </a:p>
                  </a:txBody>
                  <a:tcPr marL="36000" marR="36000" marT="18000" marB="18000"/>
                </a:tc>
                <a:tc>
                  <a:txBody>
                    <a:bodyPr/>
                    <a:lstStyle/>
                    <a:p>
                      <a:pPr algn="ctr"/>
                      <a:r>
                        <a:rPr lang="en-GB" sz="1100" dirty="0"/>
                        <a:t>Any grade (N=60)</a:t>
                      </a:r>
                    </a:p>
                  </a:txBody>
                  <a:tcPr marL="36000" marR="36000" marT="18000" marB="18000"/>
                </a:tc>
                <a:tc>
                  <a:txBody>
                    <a:bodyPr/>
                    <a:lstStyle/>
                    <a:p>
                      <a:pPr algn="ctr"/>
                      <a:r>
                        <a:rPr lang="en-GB" sz="1100" dirty="0"/>
                        <a:t>Grade 3/4</a:t>
                      </a:r>
                    </a:p>
                    <a:p>
                      <a:pPr algn="ctr"/>
                      <a:r>
                        <a:rPr lang="en-GB" sz="1100" dirty="0"/>
                        <a:t>(N=60)</a:t>
                      </a:r>
                    </a:p>
                  </a:txBody>
                  <a:tcPr marL="36000" marR="36000" marT="18000" marB="18000"/>
                </a:tc>
                <a:extLst>
                  <a:ext uri="{0D108BD9-81ED-4DB2-BD59-A6C34878D82A}">
                    <a16:rowId xmlns:a16="http://schemas.microsoft.com/office/drawing/2014/main" val="1373578840"/>
                  </a:ext>
                </a:extLst>
              </a:tr>
              <a:tr h="138718">
                <a:tc>
                  <a:txBody>
                    <a:bodyPr/>
                    <a:lstStyle/>
                    <a:p>
                      <a:r>
                        <a:rPr lang="en-GB" sz="1100" dirty="0"/>
                        <a:t>Any AE</a:t>
                      </a:r>
                    </a:p>
                  </a:txBody>
                  <a:tcPr marL="36000" marR="36000" marT="18000" marB="18000"/>
                </a:tc>
                <a:tc>
                  <a:txBody>
                    <a:bodyPr/>
                    <a:lstStyle/>
                    <a:p>
                      <a:pPr algn="ctr"/>
                      <a:r>
                        <a:rPr lang="en-GB" sz="1100" dirty="0"/>
                        <a:t>56 (93.3)</a:t>
                      </a:r>
                    </a:p>
                  </a:txBody>
                  <a:tcPr marL="36000" marR="36000" marT="18000" marB="18000"/>
                </a:tc>
                <a:tc>
                  <a:txBody>
                    <a:bodyPr/>
                    <a:lstStyle/>
                    <a:p>
                      <a:pPr algn="ctr"/>
                      <a:r>
                        <a:rPr lang="en-GB" sz="1100" dirty="0"/>
                        <a:t>19 (31.7)</a:t>
                      </a:r>
                    </a:p>
                  </a:txBody>
                  <a:tcPr marL="36000" marR="36000" marT="18000" marB="18000"/>
                </a:tc>
                <a:extLst>
                  <a:ext uri="{0D108BD9-81ED-4DB2-BD59-A6C34878D82A}">
                    <a16:rowId xmlns:a16="http://schemas.microsoft.com/office/drawing/2014/main" val="342598503"/>
                  </a:ext>
                </a:extLst>
              </a:tr>
              <a:tr h="0">
                <a:tc>
                  <a:txBody>
                    <a:bodyPr/>
                    <a:lstStyle/>
                    <a:p>
                      <a:r>
                        <a:rPr lang="en-GB" sz="1100" dirty="0"/>
                        <a:t>Nausea</a:t>
                      </a:r>
                    </a:p>
                  </a:txBody>
                  <a:tcPr marL="36000" marR="36000" marT="18000" marB="18000"/>
                </a:tc>
                <a:tc>
                  <a:txBody>
                    <a:bodyPr/>
                    <a:lstStyle/>
                    <a:p>
                      <a:pPr algn="ctr"/>
                      <a:r>
                        <a:rPr lang="en-GB" sz="1100" dirty="0"/>
                        <a:t>30 (50.0)</a:t>
                      </a:r>
                    </a:p>
                  </a:txBody>
                  <a:tcPr marL="36000" marR="36000" marT="18000" marB="18000"/>
                </a:tc>
                <a:tc>
                  <a:txBody>
                    <a:bodyPr/>
                    <a:lstStyle/>
                    <a:p>
                      <a:pPr algn="ctr"/>
                      <a:r>
                        <a:rPr lang="en-GB" sz="1100" dirty="0"/>
                        <a:t>2 (3.3)</a:t>
                      </a:r>
                    </a:p>
                  </a:txBody>
                  <a:tcPr marL="36000" marR="36000" marT="18000" marB="18000"/>
                </a:tc>
                <a:extLst>
                  <a:ext uri="{0D108BD9-81ED-4DB2-BD59-A6C34878D82A}">
                    <a16:rowId xmlns:a16="http://schemas.microsoft.com/office/drawing/2014/main" val="1845119987"/>
                  </a:ext>
                </a:extLst>
              </a:tr>
              <a:tr h="138718">
                <a:tc>
                  <a:txBody>
                    <a:bodyPr/>
                    <a:lstStyle/>
                    <a:p>
                      <a:r>
                        <a:rPr lang="en-GB" sz="1100" dirty="0"/>
                        <a:t>Fatigue</a:t>
                      </a:r>
                    </a:p>
                  </a:txBody>
                  <a:tcPr marL="36000" marR="36000" marT="18000" marB="18000"/>
                </a:tc>
                <a:tc>
                  <a:txBody>
                    <a:bodyPr/>
                    <a:lstStyle/>
                    <a:p>
                      <a:pPr algn="ctr"/>
                      <a:r>
                        <a:rPr lang="en-GB" sz="1100" dirty="0"/>
                        <a:t>27 (45.0)</a:t>
                      </a:r>
                    </a:p>
                  </a:txBody>
                  <a:tcPr marL="36000" marR="36000" marT="18000" marB="18000"/>
                </a:tc>
                <a:tc>
                  <a:txBody>
                    <a:bodyPr/>
                    <a:lstStyle/>
                    <a:p>
                      <a:pPr algn="ctr"/>
                      <a:r>
                        <a:rPr lang="en-GB" sz="1100" dirty="0"/>
                        <a:t>4 (6.7)</a:t>
                      </a:r>
                    </a:p>
                  </a:txBody>
                  <a:tcPr marL="36000" marR="36000" marT="18000" marB="18000"/>
                </a:tc>
                <a:extLst>
                  <a:ext uri="{0D108BD9-81ED-4DB2-BD59-A6C34878D82A}">
                    <a16:rowId xmlns:a16="http://schemas.microsoft.com/office/drawing/2014/main" val="3739986780"/>
                  </a:ext>
                </a:extLst>
              </a:tr>
              <a:tr h="0">
                <a:tc>
                  <a:txBody>
                    <a:bodyPr/>
                    <a:lstStyle/>
                    <a:p>
                      <a:r>
                        <a:rPr lang="en-GB" sz="1100" dirty="0"/>
                        <a:t>Diarrhea</a:t>
                      </a:r>
                    </a:p>
                  </a:txBody>
                  <a:tcPr marL="36000" marR="36000" marT="18000" marB="18000"/>
                </a:tc>
                <a:tc>
                  <a:txBody>
                    <a:bodyPr/>
                    <a:lstStyle/>
                    <a:p>
                      <a:pPr algn="ctr"/>
                      <a:r>
                        <a:rPr lang="en-GB" sz="1100" dirty="0"/>
                        <a:t>22 (36.7)</a:t>
                      </a:r>
                    </a:p>
                  </a:txBody>
                  <a:tcPr marL="36000" marR="36000" marT="18000" marB="18000"/>
                </a:tc>
                <a:tc>
                  <a:txBody>
                    <a:bodyPr/>
                    <a:lstStyle/>
                    <a:p>
                      <a:pPr algn="ctr"/>
                      <a:r>
                        <a:rPr lang="en-GB" sz="1100" dirty="0"/>
                        <a:t>3 (5.0)</a:t>
                      </a:r>
                    </a:p>
                  </a:txBody>
                  <a:tcPr marL="36000" marR="36000" marT="18000" marB="18000"/>
                </a:tc>
                <a:extLst>
                  <a:ext uri="{0D108BD9-81ED-4DB2-BD59-A6C34878D82A}">
                    <a16:rowId xmlns:a16="http://schemas.microsoft.com/office/drawing/2014/main" val="2708855828"/>
                  </a:ext>
                </a:extLst>
              </a:tr>
              <a:tr h="138718">
                <a:tc>
                  <a:txBody>
                    <a:bodyPr/>
                    <a:lstStyle/>
                    <a:p>
                      <a:r>
                        <a:rPr lang="en-GB" sz="1100" dirty="0"/>
                        <a:t>Vomiting</a:t>
                      </a:r>
                    </a:p>
                  </a:txBody>
                  <a:tcPr marL="36000" marR="36000" marT="18000" marB="18000"/>
                </a:tc>
                <a:tc>
                  <a:txBody>
                    <a:bodyPr/>
                    <a:lstStyle/>
                    <a:p>
                      <a:pPr algn="ctr"/>
                      <a:r>
                        <a:rPr lang="en-GB" sz="1100" dirty="0"/>
                        <a:t>19 (31.7)</a:t>
                      </a:r>
                    </a:p>
                  </a:txBody>
                  <a:tcPr marL="36000" marR="36000" marT="18000" marB="18000"/>
                </a:tc>
                <a:tc>
                  <a:txBody>
                    <a:bodyPr/>
                    <a:lstStyle/>
                    <a:p>
                      <a:pPr algn="ctr"/>
                      <a:r>
                        <a:rPr lang="en-GB" sz="1100" dirty="0"/>
                        <a:t>1 (1.7)</a:t>
                      </a:r>
                    </a:p>
                  </a:txBody>
                  <a:tcPr marL="36000" marR="36000" marT="18000" marB="18000"/>
                </a:tc>
                <a:extLst>
                  <a:ext uri="{0D108BD9-81ED-4DB2-BD59-A6C34878D82A}">
                    <a16:rowId xmlns:a16="http://schemas.microsoft.com/office/drawing/2014/main" val="721730747"/>
                  </a:ext>
                </a:extLst>
              </a:tr>
              <a:tr h="138718">
                <a:tc>
                  <a:txBody>
                    <a:bodyPr/>
                    <a:lstStyle/>
                    <a:p>
                      <a:r>
                        <a:rPr lang="en-GB" sz="1100" dirty="0"/>
                        <a:t>Anemia</a:t>
                      </a:r>
                    </a:p>
                  </a:txBody>
                  <a:tcPr marL="36000" marR="36000" marT="18000" marB="18000"/>
                </a:tc>
                <a:tc>
                  <a:txBody>
                    <a:bodyPr/>
                    <a:lstStyle/>
                    <a:p>
                      <a:pPr algn="ctr"/>
                      <a:r>
                        <a:rPr lang="en-GB" sz="1100" dirty="0"/>
                        <a:t>18 (30.0)</a:t>
                      </a:r>
                    </a:p>
                  </a:txBody>
                  <a:tcPr marL="36000" marR="36000" marT="18000" marB="18000"/>
                </a:tc>
                <a:tc>
                  <a:txBody>
                    <a:bodyPr/>
                    <a:lstStyle/>
                    <a:p>
                      <a:pPr algn="ctr"/>
                      <a:r>
                        <a:rPr lang="en-GB" sz="1100" dirty="0"/>
                        <a:t>0</a:t>
                      </a:r>
                    </a:p>
                  </a:txBody>
                  <a:tcPr marL="36000" marR="36000" marT="18000" marB="18000"/>
                </a:tc>
                <a:extLst>
                  <a:ext uri="{0D108BD9-81ED-4DB2-BD59-A6C34878D82A}">
                    <a16:rowId xmlns:a16="http://schemas.microsoft.com/office/drawing/2014/main" val="2826309842"/>
                  </a:ext>
                </a:extLst>
              </a:tr>
              <a:tr h="138718">
                <a:tc>
                  <a:txBody>
                    <a:bodyPr/>
                    <a:lstStyle/>
                    <a:p>
                      <a:r>
                        <a:rPr lang="en-GB" sz="1100" dirty="0"/>
                        <a:t>Alopecia</a:t>
                      </a:r>
                    </a:p>
                  </a:txBody>
                  <a:tcPr marL="36000" marR="36000" marT="18000" marB="18000"/>
                </a:tc>
                <a:tc>
                  <a:txBody>
                    <a:bodyPr/>
                    <a:lstStyle/>
                    <a:p>
                      <a:pPr algn="ctr"/>
                      <a:r>
                        <a:rPr lang="en-GB" sz="1100" dirty="0"/>
                        <a:t>17 (28.3)</a:t>
                      </a:r>
                    </a:p>
                  </a:txBody>
                  <a:tcPr marL="36000" marR="36000" marT="18000" marB="18000"/>
                </a:tc>
                <a:tc>
                  <a:txBody>
                    <a:bodyPr/>
                    <a:lstStyle/>
                    <a:p>
                      <a:pPr algn="ctr"/>
                      <a:r>
                        <a:rPr lang="en-GB" sz="1100" dirty="0"/>
                        <a:t>N/A</a:t>
                      </a:r>
                    </a:p>
                  </a:txBody>
                  <a:tcPr marL="36000" marR="36000" marT="18000" marB="18000"/>
                </a:tc>
                <a:extLst>
                  <a:ext uri="{0D108BD9-81ED-4DB2-BD59-A6C34878D82A}">
                    <a16:rowId xmlns:a16="http://schemas.microsoft.com/office/drawing/2014/main" val="1963239674"/>
                  </a:ext>
                </a:extLst>
              </a:tr>
              <a:tr h="138718">
                <a:tc>
                  <a:txBody>
                    <a:bodyPr/>
                    <a:lstStyle/>
                    <a:p>
                      <a:r>
                        <a:rPr lang="en-GB" sz="1100" dirty="0" err="1"/>
                        <a:t>Hypokalemia</a:t>
                      </a:r>
                      <a:endParaRPr lang="en-GB" sz="1100" dirty="0"/>
                    </a:p>
                  </a:txBody>
                  <a:tcPr marL="36000" marR="36000" marT="18000" marB="18000"/>
                </a:tc>
                <a:tc>
                  <a:txBody>
                    <a:bodyPr/>
                    <a:lstStyle/>
                    <a:p>
                      <a:pPr algn="ctr"/>
                      <a:r>
                        <a:rPr lang="en-GB" sz="1100" dirty="0"/>
                        <a:t>9 (15.0)</a:t>
                      </a:r>
                    </a:p>
                  </a:txBody>
                  <a:tcPr marL="36000" marR="36000" marT="18000" marB="18000"/>
                </a:tc>
                <a:tc>
                  <a:txBody>
                    <a:bodyPr/>
                    <a:lstStyle/>
                    <a:p>
                      <a:pPr algn="ctr"/>
                      <a:r>
                        <a:rPr lang="en-GB" sz="1100" dirty="0"/>
                        <a:t>1 (1.7)</a:t>
                      </a:r>
                    </a:p>
                  </a:txBody>
                  <a:tcPr marL="36000" marR="36000" marT="18000" marB="18000"/>
                </a:tc>
                <a:extLst>
                  <a:ext uri="{0D108BD9-81ED-4DB2-BD59-A6C34878D82A}">
                    <a16:rowId xmlns:a16="http://schemas.microsoft.com/office/drawing/2014/main" val="2243933068"/>
                  </a:ext>
                </a:extLst>
              </a:tr>
              <a:tr h="138718">
                <a:tc>
                  <a:txBody>
                    <a:bodyPr/>
                    <a:lstStyle/>
                    <a:p>
                      <a:r>
                        <a:rPr lang="en-GB" sz="1100" dirty="0"/>
                        <a:t>Decreased appetite</a:t>
                      </a:r>
                    </a:p>
                  </a:txBody>
                  <a:tcPr marL="36000" marR="36000" marT="18000" marB="18000"/>
                </a:tc>
                <a:tc>
                  <a:txBody>
                    <a:bodyPr/>
                    <a:lstStyle/>
                    <a:p>
                      <a:pPr algn="ctr"/>
                      <a:r>
                        <a:rPr lang="en-GB" sz="1100" dirty="0"/>
                        <a:t>8 (13.3)</a:t>
                      </a:r>
                    </a:p>
                  </a:txBody>
                  <a:tcPr marL="36000" marR="36000" marT="18000" marB="18000"/>
                </a:tc>
                <a:tc>
                  <a:txBody>
                    <a:bodyPr/>
                    <a:lstStyle/>
                    <a:p>
                      <a:pPr algn="ctr"/>
                      <a:r>
                        <a:rPr lang="en-GB" sz="1100" dirty="0"/>
                        <a:t>0</a:t>
                      </a:r>
                    </a:p>
                  </a:txBody>
                  <a:tcPr marL="36000" marR="36000" marT="18000" marB="18000"/>
                </a:tc>
                <a:extLst>
                  <a:ext uri="{0D108BD9-81ED-4DB2-BD59-A6C34878D82A}">
                    <a16:rowId xmlns:a16="http://schemas.microsoft.com/office/drawing/2014/main" val="1989260188"/>
                  </a:ext>
                </a:extLst>
              </a:tr>
              <a:tr h="138718">
                <a:tc>
                  <a:txBody>
                    <a:bodyPr/>
                    <a:lstStyle/>
                    <a:p>
                      <a:r>
                        <a:rPr lang="en-GB" sz="1100" dirty="0"/>
                        <a:t>Neutrophil count decreased</a:t>
                      </a:r>
                    </a:p>
                  </a:txBody>
                  <a:tcPr marL="36000" marR="36000" marT="18000" marB="18000"/>
                </a:tc>
                <a:tc>
                  <a:txBody>
                    <a:bodyPr/>
                    <a:lstStyle/>
                    <a:p>
                      <a:pPr algn="ctr"/>
                      <a:r>
                        <a:rPr lang="en-GB" sz="1100" dirty="0"/>
                        <a:t>7 (11.7)</a:t>
                      </a:r>
                    </a:p>
                  </a:txBody>
                  <a:tcPr marL="36000" marR="36000" marT="18000" marB="18000"/>
                </a:tc>
                <a:tc>
                  <a:txBody>
                    <a:bodyPr/>
                    <a:lstStyle/>
                    <a:p>
                      <a:pPr algn="ctr"/>
                      <a:r>
                        <a:rPr lang="en-GB" sz="1100" dirty="0"/>
                        <a:t>3 (5.0)</a:t>
                      </a:r>
                    </a:p>
                  </a:txBody>
                  <a:tcPr marL="36000" marR="36000" marT="18000" marB="18000"/>
                </a:tc>
                <a:extLst>
                  <a:ext uri="{0D108BD9-81ED-4DB2-BD59-A6C34878D82A}">
                    <a16:rowId xmlns:a16="http://schemas.microsoft.com/office/drawing/2014/main" val="2461102802"/>
                  </a:ext>
                </a:extLst>
              </a:tr>
              <a:tr h="138718">
                <a:tc>
                  <a:txBody>
                    <a:bodyPr/>
                    <a:lstStyle/>
                    <a:p>
                      <a:r>
                        <a:rPr lang="en-GB" sz="1100" dirty="0"/>
                        <a:t>WBC count decreased</a:t>
                      </a:r>
                    </a:p>
                  </a:txBody>
                  <a:tcPr marL="36000" marR="36000" marT="18000" marB="18000"/>
                </a:tc>
                <a:tc>
                  <a:txBody>
                    <a:bodyPr/>
                    <a:lstStyle/>
                    <a:p>
                      <a:pPr algn="ctr"/>
                      <a:r>
                        <a:rPr lang="en-GB" sz="1100" dirty="0"/>
                        <a:t>7 (11.7)</a:t>
                      </a:r>
                    </a:p>
                  </a:txBody>
                  <a:tcPr marL="36000" marR="36000" marT="18000" marB="18000"/>
                </a:tc>
                <a:tc>
                  <a:txBody>
                    <a:bodyPr/>
                    <a:lstStyle/>
                    <a:p>
                      <a:pPr algn="ctr"/>
                      <a:r>
                        <a:rPr lang="en-GB" sz="1100" dirty="0"/>
                        <a:t>1 (1.7)</a:t>
                      </a:r>
                    </a:p>
                  </a:txBody>
                  <a:tcPr marL="36000" marR="36000" marT="18000" marB="18000"/>
                </a:tc>
                <a:extLst>
                  <a:ext uri="{0D108BD9-81ED-4DB2-BD59-A6C34878D82A}">
                    <a16:rowId xmlns:a16="http://schemas.microsoft.com/office/drawing/2014/main" val="1808249516"/>
                  </a:ext>
                </a:extLst>
              </a:tr>
              <a:tr h="138718">
                <a:tc>
                  <a:txBody>
                    <a:bodyPr/>
                    <a:lstStyle/>
                    <a:p>
                      <a:r>
                        <a:rPr lang="en-GB" sz="1100" b="1" dirty="0">
                          <a:solidFill>
                            <a:schemeClr val="bg1"/>
                          </a:solidFill>
                        </a:rPr>
                        <a:t>Treatment-related SAEs</a:t>
                      </a:r>
                    </a:p>
                  </a:txBody>
                  <a:tcPr marL="36000" marR="36000" marT="18000" marB="18000">
                    <a:lnR w="12700" cap="flat" cmpd="sng" algn="ctr">
                      <a:noFill/>
                      <a:prstDash val="solid"/>
                      <a:round/>
                      <a:headEnd type="none" w="med" len="med"/>
                      <a:tailEnd type="none" w="med" len="med"/>
                    </a:lnR>
                    <a:solidFill>
                      <a:schemeClr val="accent1"/>
                    </a:solidFill>
                  </a:tcPr>
                </a:tc>
                <a:tc gridSpan="2">
                  <a:txBody>
                    <a:bodyPr/>
                    <a:lstStyle/>
                    <a:p>
                      <a:pPr algn="ctr"/>
                      <a:r>
                        <a:rPr lang="en-GB" sz="1100" b="1" dirty="0">
                          <a:solidFill>
                            <a:schemeClr val="bg1"/>
                          </a:solidFill>
                        </a:rPr>
                        <a:t>N=60</a:t>
                      </a:r>
                    </a:p>
                  </a:txBody>
                  <a:tcPr marL="36000" marR="36000" marT="18000" marB="18000">
                    <a:lnL w="12700" cap="flat" cmpd="sng" algn="ctr">
                      <a:noFill/>
                      <a:prstDash val="solid"/>
                      <a:round/>
                      <a:headEnd type="none" w="med" len="med"/>
                      <a:tailEnd type="none" w="med" len="med"/>
                    </a:lnL>
                    <a:solidFill>
                      <a:schemeClr val="accent1"/>
                    </a:solidFill>
                  </a:tcPr>
                </a:tc>
                <a:tc hMerge="1">
                  <a:txBody>
                    <a:bodyPr/>
                    <a:lstStyle/>
                    <a:p>
                      <a:pPr algn="ctr"/>
                      <a:endParaRPr lang="en-GB" sz="1100" dirty="0"/>
                    </a:p>
                  </a:txBody>
                  <a:tcPr marL="36000" marR="36000" marT="18000" marB="18000"/>
                </a:tc>
                <a:extLst>
                  <a:ext uri="{0D108BD9-81ED-4DB2-BD59-A6C34878D82A}">
                    <a16:rowId xmlns:a16="http://schemas.microsoft.com/office/drawing/2014/main" val="2101254824"/>
                  </a:ext>
                </a:extLst>
              </a:tr>
              <a:tr h="138718">
                <a:tc>
                  <a:txBody>
                    <a:bodyPr/>
                    <a:lstStyle/>
                    <a:p>
                      <a:r>
                        <a:rPr lang="en-GB" sz="1100" dirty="0"/>
                        <a:t>Interstitial lung disease</a:t>
                      </a:r>
                    </a:p>
                  </a:txBody>
                  <a:tcPr marL="36000" marR="36000" marT="18000" marB="18000"/>
                </a:tc>
                <a:tc gridSpan="2">
                  <a:txBody>
                    <a:bodyPr/>
                    <a:lstStyle/>
                    <a:p>
                      <a:pPr algn="ctr"/>
                      <a:r>
                        <a:rPr kumimoji="0" lang="en-GB" sz="1100" b="0" i="0" u="none" strike="noStrike" kern="1200" cap="none" spc="0" normalizeH="0" baseline="0" noProof="0">
                          <a:ln>
                            <a:noFill/>
                          </a:ln>
                          <a:solidFill>
                            <a:srgbClr val="223341"/>
                          </a:solidFill>
                          <a:effectLst/>
                          <a:uLnTx/>
                          <a:uFillTx/>
                          <a:latin typeface="Calibri" panose="020F0502020204030204"/>
                          <a:ea typeface="+mn-ea"/>
                          <a:cs typeface="+mn-cs"/>
                        </a:rPr>
                        <a:t>1 (1.7)</a:t>
                      </a:r>
                      <a:endParaRPr lang="en-GB" sz="1100" dirty="0"/>
                    </a:p>
                  </a:txBody>
                  <a:tcPr marL="36000" marR="36000" marT="18000" marB="18000"/>
                </a:tc>
                <a:tc hMerge="1">
                  <a:txBody>
                    <a:bodyPr/>
                    <a:lstStyle/>
                    <a:p>
                      <a:pPr algn="ctr"/>
                      <a:endParaRPr lang="en-GB" sz="1100" dirty="0"/>
                    </a:p>
                  </a:txBody>
                  <a:tcPr marL="36000" marR="36000" marT="18000" marB="18000"/>
                </a:tc>
                <a:extLst>
                  <a:ext uri="{0D108BD9-81ED-4DB2-BD59-A6C34878D82A}">
                    <a16:rowId xmlns:a16="http://schemas.microsoft.com/office/drawing/2014/main" val="501338377"/>
                  </a:ext>
                </a:extLst>
              </a:tr>
              <a:tr h="138718">
                <a:tc>
                  <a:txBody>
                    <a:bodyPr/>
                    <a:lstStyle/>
                    <a:p>
                      <a:r>
                        <a:rPr lang="en-GB" sz="1100" dirty="0"/>
                        <a:t>Nausea/vomiting</a:t>
                      </a:r>
                    </a:p>
                  </a:txBody>
                  <a:tcPr marL="36000" marR="36000" marT="18000" marB="18000"/>
                </a:tc>
                <a:tc gridSpan="2">
                  <a:txBody>
                    <a:bodyPr/>
                    <a:lstStyle/>
                    <a:p>
                      <a:pPr algn="ctr"/>
                      <a:r>
                        <a:rPr kumimoji="0" lang="en-GB" sz="1100" b="0" i="0" u="none" strike="noStrike" kern="1200" cap="none" spc="0" normalizeH="0" baseline="0" noProof="0">
                          <a:ln>
                            <a:noFill/>
                          </a:ln>
                          <a:solidFill>
                            <a:srgbClr val="223341"/>
                          </a:solidFill>
                          <a:effectLst/>
                          <a:uLnTx/>
                          <a:uFillTx/>
                          <a:latin typeface="Calibri" panose="020F0502020204030204"/>
                          <a:ea typeface="+mn-ea"/>
                          <a:cs typeface="+mn-cs"/>
                        </a:rPr>
                        <a:t>1 (1.7)</a:t>
                      </a:r>
                      <a:endParaRPr lang="en-GB" sz="1100" dirty="0"/>
                    </a:p>
                  </a:txBody>
                  <a:tcPr marL="36000" marR="36000" marT="18000" marB="18000"/>
                </a:tc>
                <a:tc hMerge="1">
                  <a:txBody>
                    <a:bodyPr/>
                    <a:lstStyle/>
                    <a:p>
                      <a:pPr algn="ctr"/>
                      <a:endParaRPr lang="en-GB" sz="1100" dirty="0"/>
                    </a:p>
                  </a:txBody>
                  <a:tcPr marL="36000" marR="36000" marT="18000" marB="18000"/>
                </a:tc>
                <a:extLst>
                  <a:ext uri="{0D108BD9-81ED-4DB2-BD59-A6C34878D82A}">
                    <a16:rowId xmlns:a16="http://schemas.microsoft.com/office/drawing/2014/main" val="1809469498"/>
                  </a:ext>
                </a:extLst>
              </a:tr>
              <a:tr h="138718">
                <a:tc>
                  <a:txBody>
                    <a:bodyPr/>
                    <a:lstStyle/>
                    <a:p>
                      <a:r>
                        <a:rPr lang="en-GB" sz="1100" dirty="0"/>
                        <a:t>Pneumonitis</a:t>
                      </a:r>
                    </a:p>
                  </a:txBody>
                  <a:tcPr marL="36000" marR="36000" marT="18000" marB="18000"/>
                </a:tc>
                <a:tc gridSpan="2">
                  <a:txBody>
                    <a:bodyPr/>
                    <a:lstStyle/>
                    <a:p>
                      <a:pPr algn="ctr"/>
                      <a:r>
                        <a:rPr kumimoji="0" lang="en-GB" sz="1100" b="0" i="0" u="none" strike="noStrike" kern="1200" cap="none" spc="0" normalizeH="0" baseline="0" noProof="0">
                          <a:ln>
                            <a:noFill/>
                          </a:ln>
                          <a:solidFill>
                            <a:srgbClr val="223341"/>
                          </a:solidFill>
                          <a:effectLst/>
                          <a:uLnTx/>
                          <a:uFillTx/>
                          <a:latin typeface="Calibri" panose="020F0502020204030204"/>
                          <a:ea typeface="+mn-ea"/>
                          <a:cs typeface="+mn-cs"/>
                        </a:rPr>
                        <a:t>1 (1.7)</a:t>
                      </a:r>
                      <a:endParaRPr lang="en-GB" sz="1100" dirty="0"/>
                    </a:p>
                  </a:txBody>
                  <a:tcPr marL="36000" marR="36000" marT="18000" marB="18000"/>
                </a:tc>
                <a:tc hMerge="1">
                  <a:txBody>
                    <a:bodyPr/>
                    <a:lstStyle/>
                    <a:p>
                      <a:pPr algn="ctr"/>
                      <a:endParaRPr lang="en-GB" sz="1100" dirty="0"/>
                    </a:p>
                  </a:txBody>
                  <a:tcPr marL="36000" marR="36000" marT="18000" marB="18000"/>
                </a:tc>
                <a:extLst>
                  <a:ext uri="{0D108BD9-81ED-4DB2-BD59-A6C34878D82A}">
                    <a16:rowId xmlns:a16="http://schemas.microsoft.com/office/drawing/2014/main" val="1549907636"/>
                  </a:ext>
                </a:extLst>
              </a:tr>
              <a:tr h="138718">
                <a:tc>
                  <a:txBody>
                    <a:bodyPr/>
                    <a:lstStyle/>
                    <a:p>
                      <a:r>
                        <a:rPr lang="en-GB" sz="1100" dirty="0"/>
                        <a:t>Thrombocytopenia</a:t>
                      </a:r>
                    </a:p>
                  </a:txBody>
                  <a:tcPr marL="36000" marR="36000" marT="18000" marB="18000"/>
                </a:tc>
                <a:tc gridSpan="2">
                  <a:txBody>
                    <a:bodyPr/>
                    <a:lstStyle/>
                    <a:p>
                      <a:pPr algn="ctr"/>
                      <a:r>
                        <a:rPr kumimoji="0" lang="en-GB" sz="1100" b="0" i="0" u="none" strike="noStrike" kern="1200" cap="none" spc="0" normalizeH="0" baseline="0" noProof="0" dirty="0">
                          <a:ln>
                            <a:noFill/>
                          </a:ln>
                          <a:solidFill>
                            <a:srgbClr val="223341"/>
                          </a:solidFill>
                          <a:effectLst/>
                          <a:uLnTx/>
                          <a:uFillTx/>
                          <a:latin typeface="Calibri" panose="020F0502020204030204"/>
                          <a:ea typeface="+mn-ea"/>
                          <a:cs typeface="+mn-cs"/>
                        </a:rPr>
                        <a:t>1 (1.7)</a:t>
                      </a:r>
                      <a:endParaRPr lang="en-GB" sz="1100" dirty="0"/>
                    </a:p>
                  </a:txBody>
                  <a:tcPr marL="36000" marR="36000" marT="18000" marB="18000"/>
                </a:tc>
                <a:tc hMerge="1">
                  <a:txBody>
                    <a:bodyPr/>
                    <a:lstStyle/>
                    <a:p>
                      <a:pPr algn="ctr"/>
                      <a:endParaRPr lang="en-GB" sz="1100" dirty="0"/>
                    </a:p>
                  </a:txBody>
                  <a:tcPr marL="36000" marR="36000" marT="18000" marB="18000"/>
                </a:tc>
                <a:extLst>
                  <a:ext uri="{0D108BD9-81ED-4DB2-BD59-A6C34878D82A}">
                    <a16:rowId xmlns:a16="http://schemas.microsoft.com/office/drawing/2014/main" val="3767199667"/>
                  </a:ext>
                </a:extLst>
              </a:tr>
              <a:tr h="138718">
                <a:tc gridSpan="3">
                  <a:txBody>
                    <a:bodyPr/>
                    <a:lstStyle/>
                    <a:p>
                      <a:r>
                        <a:rPr lang="en-GB" sz="1100" b="1" dirty="0">
                          <a:solidFill>
                            <a:schemeClr val="bg1"/>
                          </a:solidFill>
                        </a:rPr>
                        <a:t>Unrelated SAEs</a:t>
                      </a:r>
                    </a:p>
                  </a:txBody>
                  <a:tcPr marL="36000" marR="36000" marT="18000" marB="18000">
                    <a:solidFill>
                      <a:schemeClr val="accent1"/>
                    </a:solidFill>
                  </a:tcPr>
                </a:tc>
                <a:tc hMerge="1">
                  <a:txBody>
                    <a:bodyPr/>
                    <a:lstStyle/>
                    <a:p>
                      <a:pPr algn="ctr"/>
                      <a:endParaRPr lang="en-GB" sz="1100" b="1" dirty="0">
                        <a:solidFill>
                          <a:schemeClr val="bg1"/>
                        </a:solidFill>
                      </a:endParaRPr>
                    </a:p>
                  </a:txBody>
                  <a:tcPr marL="36000" marR="36000" marT="18000" marB="18000">
                    <a:solidFill>
                      <a:schemeClr val="accent1"/>
                    </a:solidFill>
                  </a:tcPr>
                </a:tc>
                <a:tc hMerge="1">
                  <a:txBody>
                    <a:bodyPr/>
                    <a:lstStyle/>
                    <a:p>
                      <a:pPr algn="ctr"/>
                      <a:endParaRPr lang="en-GB" sz="1100" b="1" dirty="0">
                        <a:solidFill>
                          <a:schemeClr val="bg1"/>
                        </a:solidFill>
                      </a:endParaRPr>
                    </a:p>
                  </a:txBody>
                  <a:tcPr marL="36000" marR="36000" marT="18000" marB="18000">
                    <a:solidFill>
                      <a:schemeClr val="accent1"/>
                    </a:solidFill>
                  </a:tcPr>
                </a:tc>
                <a:extLst>
                  <a:ext uri="{0D108BD9-81ED-4DB2-BD59-A6C34878D82A}">
                    <a16:rowId xmlns:a16="http://schemas.microsoft.com/office/drawing/2014/main" val="4240532265"/>
                  </a:ext>
                </a:extLst>
              </a:tr>
              <a:tr h="138718">
                <a:tc>
                  <a:txBody>
                    <a:bodyPr/>
                    <a:lstStyle/>
                    <a:p>
                      <a:r>
                        <a:rPr lang="en-GB" sz="1100" dirty="0" err="1"/>
                        <a:t>Dyspnea</a:t>
                      </a:r>
                      <a:endParaRPr lang="en-GB" sz="1100" dirty="0"/>
                    </a:p>
                  </a:txBody>
                  <a:tcPr marL="36000" marR="36000" marT="18000" marB="18000"/>
                </a:tc>
                <a:tc gridSpan="2">
                  <a:txBody>
                    <a:bodyPr/>
                    <a:lstStyle/>
                    <a:p>
                      <a:pPr algn="ctr"/>
                      <a:r>
                        <a:rPr kumimoji="0" lang="en-GB" sz="1100" b="0" i="0" u="none" strike="noStrike" kern="1200" cap="none" spc="0" normalizeH="0" baseline="0" noProof="0" dirty="0">
                          <a:ln>
                            <a:noFill/>
                          </a:ln>
                          <a:solidFill>
                            <a:srgbClr val="223341"/>
                          </a:solidFill>
                          <a:effectLst/>
                          <a:uLnTx/>
                          <a:uFillTx/>
                          <a:latin typeface="Calibri" panose="020F0502020204030204"/>
                          <a:ea typeface="+mn-ea"/>
                          <a:cs typeface="+mn-cs"/>
                        </a:rPr>
                        <a:t>1 (1.7)</a:t>
                      </a:r>
                      <a:endParaRPr lang="en-GB" sz="1100" dirty="0"/>
                    </a:p>
                  </a:txBody>
                  <a:tcPr marL="36000" marR="36000" marT="18000" marB="18000"/>
                </a:tc>
                <a:tc hMerge="1">
                  <a:txBody>
                    <a:bodyPr/>
                    <a:lstStyle/>
                    <a:p>
                      <a:pPr algn="ctr"/>
                      <a:endParaRPr lang="en-GB" sz="1100" dirty="0"/>
                    </a:p>
                  </a:txBody>
                  <a:tcPr marL="36000" marR="36000" marT="18000" marB="18000"/>
                </a:tc>
                <a:extLst>
                  <a:ext uri="{0D108BD9-81ED-4DB2-BD59-A6C34878D82A}">
                    <a16:rowId xmlns:a16="http://schemas.microsoft.com/office/drawing/2014/main" val="3836221405"/>
                  </a:ext>
                </a:extLst>
              </a:tr>
              <a:tr h="134206">
                <a:tc>
                  <a:txBody>
                    <a:bodyPr/>
                    <a:lstStyle/>
                    <a:p>
                      <a:r>
                        <a:rPr lang="en-GB" sz="1100" i="1" dirty="0"/>
                        <a:t>Pneumocystis </a:t>
                      </a:r>
                      <a:r>
                        <a:rPr lang="en-GB" sz="1100" i="1" dirty="0" err="1"/>
                        <a:t>jirovecii</a:t>
                      </a:r>
                      <a:r>
                        <a:rPr lang="en-GB" sz="1100" i="1" dirty="0"/>
                        <a:t> </a:t>
                      </a:r>
                      <a:r>
                        <a:rPr lang="en-GB" sz="1100" i="0" dirty="0"/>
                        <a:t>pneumonia</a:t>
                      </a:r>
                      <a:endParaRPr lang="en-GB" sz="1100" i="1" dirty="0"/>
                    </a:p>
                  </a:txBody>
                  <a:tcPr marL="36000" marR="36000" marT="18000" marB="18000"/>
                </a:tc>
                <a:tc gridSpan="2">
                  <a:txBody>
                    <a:bodyPr/>
                    <a:lstStyle/>
                    <a:p>
                      <a:pPr algn="ctr"/>
                      <a:r>
                        <a:rPr kumimoji="0" lang="en-GB" sz="1100" b="0" i="0" u="none" strike="noStrike" kern="1200" cap="none" spc="0" normalizeH="0" baseline="0" noProof="0" dirty="0">
                          <a:ln>
                            <a:noFill/>
                          </a:ln>
                          <a:solidFill>
                            <a:srgbClr val="223341"/>
                          </a:solidFill>
                          <a:effectLst/>
                          <a:uLnTx/>
                          <a:uFillTx/>
                          <a:latin typeface="Calibri" panose="020F0502020204030204"/>
                          <a:ea typeface="+mn-ea"/>
                          <a:cs typeface="+mn-cs"/>
                        </a:rPr>
                        <a:t>1 (1.7)</a:t>
                      </a:r>
                      <a:endParaRPr lang="en-GB" sz="1100" dirty="0"/>
                    </a:p>
                  </a:txBody>
                  <a:tcPr marL="36000" marR="36000" marT="18000" marB="18000"/>
                </a:tc>
                <a:tc hMerge="1">
                  <a:txBody>
                    <a:bodyPr/>
                    <a:lstStyle/>
                    <a:p>
                      <a:pPr algn="ctr"/>
                      <a:endParaRPr lang="en-GB" sz="1100" dirty="0"/>
                    </a:p>
                  </a:txBody>
                  <a:tcPr marL="36000" marR="36000" marT="18000" marB="18000"/>
                </a:tc>
                <a:extLst>
                  <a:ext uri="{0D108BD9-81ED-4DB2-BD59-A6C34878D82A}">
                    <a16:rowId xmlns:a16="http://schemas.microsoft.com/office/drawing/2014/main" val="2049454944"/>
                  </a:ext>
                </a:extLst>
              </a:tr>
              <a:tr h="138718">
                <a:tc>
                  <a:txBody>
                    <a:bodyPr/>
                    <a:lstStyle/>
                    <a:p>
                      <a:r>
                        <a:rPr lang="en-GB" sz="1100" dirty="0"/>
                        <a:t>Pneumothorax</a:t>
                      </a:r>
                    </a:p>
                  </a:txBody>
                  <a:tcPr marL="36000" marR="36000" marT="18000" marB="18000"/>
                </a:tc>
                <a:tc gridSpan="2">
                  <a:txBody>
                    <a:bodyPr/>
                    <a:lstStyle/>
                    <a:p>
                      <a:pPr algn="ctr"/>
                      <a:r>
                        <a:rPr lang="en-GB" sz="1100" dirty="0"/>
                        <a:t>1 (1.7)</a:t>
                      </a:r>
                    </a:p>
                  </a:txBody>
                  <a:tcPr marL="36000" marR="36000" marT="18000" marB="18000"/>
                </a:tc>
                <a:tc hMerge="1">
                  <a:txBody>
                    <a:bodyPr/>
                    <a:lstStyle/>
                    <a:p>
                      <a:pPr algn="ctr"/>
                      <a:endParaRPr lang="en-GB" sz="1100" dirty="0"/>
                    </a:p>
                  </a:txBody>
                  <a:tcPr marL="36000" marR="36000" marT="18000" marB="18000"/>
                </a:tc>
                <a:extLst>
                  <a:ext uri="{0D108BD9-81ED-4DB2-BD59-A6C34878D82A}">
                    <a16:rowId xmlns:a16="http://schemas.microsoft.com/office/drawing/2014/main" val="520053777"/>
                  </a:ext>
                </a:extLst>
              </a:tr>
            </a:tbl>
          </a:graphicData>
        </a:graphic>
      </p:graphicFrame>
    </p:spTree>
    <p:extLst>
      <p:ext uri="{BB962C8B-B14F-4D97-AF65-F5344CB8AC3E}">
        <p14:creationId xmlns:p14="http://schemas.microsoft.com/office/powerpoint/2010/main" val="1105621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6837E-2610-9A69-FE05-9C2B09227A4D}"/>
              </a:ext>
            </a:extLst>
          </p:cNvPr>
          <p:cNvSpPr>
            <a:spLocks noGrp="1"/>
          </p:cNvSpPr>
          <p:nvPr>
            <p:ph type="title"/>
          </p:nvPr>
        </p:nvSpPr>
        <p:spPr/>
        <p:txBody>
          <a:bodyPr/>
          <a:lstStyle/>
          <a:p>
            <a:r>
              <a:rPr lang="en-US" dirty="0"/>
              <a:t>MONARCH 3 OS</a:t>
            </a:r>
          </a:p>
        </p:txBody>
      </p:sp>
      <p:sp>
        <p:nvSpPr>
          <p:cNvPr id="3" name="Content Placeholder 2">
            <a:extLst>
              <a:ext uri="{FF2B5EF4-FFF2-40B4-BE49-F238E27FC236}">
                <a16:creationId xmlns:a16="http://schemas.microsoft.com/office/drawing/2014/main" id="{3CCA664C-C129-FDA7-6EF9-EE3FABDEDFEF}"/>
              </a:ext>
            </a:extLst>
          </p:cNvPr>
          <p:cNvSpPr>
            <a:spLocks noGrp="1"/>
          </p:cNvSpPr>
          <p:nvPr>
            <p:ph idx="1"/>
          </p:nvPr>
        </p:nvSpPr>
        <p:spPr/>
        <p:txBody>
          <a:bodyPr/>
          <a:lstStyle/>
          <a:p>
            <a:r>
              <a:rPr lang="en-US" dirty="0"/>
              <a:t>Smaller trial than other 1L CDK4/6i trials: 2:1 randomization and split alpha create statistical challenges versus the other larger trials</a:t>
            </a:r>
          </a:p>
          <a:p>
            <a:r>
              <a:rPr lang="en-US" dirty="0"/>
              <a:t>OS benefits are somewhat washed out with subsequent therapies</a:t>
            </a:r>
          </a:p>
          <a:p>
            <a:r>
              <a:rPr lang="en-US" dirty="0"/>
              <a:t>1 in 5 patients without progression at 8 years</a:t>
            </a:r>
          </a:p>
          <a:p>
            <a:r>
              <a:rPr lang="en-US" dirty="0"/>
              <a:t>PARSIFAL-LONG – 65 month median OS for palbociclib, may revive interest in the agent</a:t>
            </a:r>
          </a:p>
          <a:p>
            <a:r>
              <a:rPr lang="en-US" dirty="0"/>
              <a:t>For now, tend to select ribociclib, but abemaciclib is a reasonable alternative, especially if ribociclib not feasible</a:t>
            </a:r>
          </a:p>
        </p:txBody>
      </p:sp>
    </p:spTree>
    <p:extLst>
      <p:ext uri="{BB962C8B-B14F-4D97-AF65-F5344CB8AC3E}">
        <p14:creationId xmlns:p14="http://schemas.microsoft.com/office/powerpoint/2010/main" val="4230209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 chunk 1, chunk 1">
            <a:extLst>
              <a:ext uri="{FF2B5EF4-FFF2-40B4-BE49-F238E27FC236}">
                <a16:creationId xmlns:a16="http://schemas.microsoft.com/office/drawing/2014/main" id="{EE0AF437-4B28-A739-2090-7D7EE41E9002}"/>
              </a:ext>
            </a:extLst>
          </p:cNvPr>
          <p:cNvSpPr txBox="1"/>
          <p:nvPr/>
        </p:nvSpPr>
        <p:spPr>
          <a:xfrm>
            <a:off x="6151597" y="4249983"/>
            <a:ext cx="2404481" cy="662400"/>
          </a:xfrm>
          <a:prstGeom prst="roundRect">
            <a:avLst/>
          </a:prstGeom>
          <a:solidFill>
            <a:srgbClr val="F2F2F2"/>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46800" rIns="90000" numCol="1" anchor="ctr">
            <a:noAutofit/>
          </a:bodyPr>
          <a:lstStyle>
            <a:defPPr>
              <a:defRPr lang="en-US"/>
            </a:defPPr>
            <a:lvl1pPr marR="0" lvl="0" indent="0" defTabSz="913829" fontAlgn="auto">
              <a:lnSpc>
                <a:spcPct val="90000"/>
              </a:lnSpc>
              <a:spcBef>
                <a:spcPts val="0"/>
              </a:spcBef>
              <a:spcAft>
                <a:spcPts val="600"/>
              </a:spcAft>
              <a:buClrTx/>
              <a:buSzTx/>
              <a:buFontTx/>
              <a:buNone/>
              <a:tabLs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84137" marR="0" lvl="0" indent="0" algn="ctr" defTabSz="913806" rtl="0" eaLnBrk="1" fontAlgn="auto" latinLnBrk="0" hangingPunct="1">
              <a:lnSpc>
                <a:spcPct val="9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3F4444"/>
                </a:solidFill>
                <a:effectLst/>
                <a:uLnTx/>
                <a:uFillTx/>
                <a:latin typeface="Arial" panose="020B0604020202020204" pitchFamily="34" charset="0"/>
                <a:ea typeface="+mn-ea"/>
                <a:cs typeface="Arial" charset="0"/>
              </a:rPr>
              <a:t>Twice daily, </a:t>
            </a:r>
          </a:p>
          <a:p>
            <a:pPr marL="84137" marR="0" lvl="0" indent="0" algn="ctr" defTabSz="913806" rtl="0" eaLnBrk="1" fontAlgn="auto" latinLnBrk="0" hangingPunct="1">
              <a:lnSpc>
                <a:spcPct val="9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3F4444"/>
                </a:solidFill>
                <a:effectLst/>
                <a:uLnTx/>
                <a:uFillTx/>
                <a:latin typeface="Arial" panose="020B0604020202020204" pitchFamily="34" charset="0"/>
                <a:ea typeface="+mn-ea"/>
                <a:cs typeface="Arial" charset="0"/>
              </a:rPr>
              <a:t>4 days on, 3 days off</a:t>
            </a:r>
          </a:p>
        </p:txBody>
      </p:sp>
      <p:sp>
        <p:nvSpPr>
          <p:cNvPr id="40" name="Rectangle 3, chunk 2, chunk 1">
            <a:extLst>
              <a:ext uri="{FF2B5EF4-FFF2-40B4-BE49-F238E27FC236}">
                <a16:creationId xmlns:a16="http://schemas.microsoft.com/office/drawing/2014/main" id="{B1BA26DB-A530-2A55-06CE-BBF9B20BB8C2}"/>
              </a:ext>
            </a:extLst>
          </p:cNvPr>
          <p:cNvSpPr txBox="1"/>
          <p:nvPr/>
        </p:nvSpPr>
        <p:spPr>
          <a:xfrm>
            <a:off x="6142289" y="5002045"/>
            <a:ext cx="2404481" cy="662400"/>
          </a:xfrm>
          <a:prstGeom prst="roundRect">
            <a:avLst/>
          </a:prstGeom>
          <a:solidFill>
            <a:srgbClr val="F2F2F2"/>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46800" rIns="90000" numCol="1" anchor="ctr" anchorCtr="0">
            <a:noAutofit/>
          </a:bodyPr>
          <a:lstStyle>
            <a:defPPr>
              <a:defRPr lang="en-US"/>
            </a:defPPr>
            <a:lvl1pPr defTabSz="913829" fontAlgn="base">
              <a:lnSpc>
                <a:spcPct val="90000"/>
              </a:lnSpc>
              <a:spcBef>
                <a:spcPct val="0"/>
              </a:spcBef>
              <a:spcAft>
                <a:spcPts val="600"/>
              </a:spcAf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84137" marR="0" lvl="0" indent="0" algn="ctr" defTabSz="913806" rtl="0" eaLnBrk="1" fontAlgn="base" latinLnBrk="0" hangingPunct="1">
              <a:lnSpc>
                <a:spcPct val="90000"/>
              </a:lnSpc>
              <a:spcBef>
                <a:spcPct val="0"/>
              </a:spcBef>
              <a:spcAft>
                <a:spcPts val="600"/>
              </a:spcAft>
              <a:buClrTx/>
              <a:buSzTx/>
              <a:buFontTx/>
              <a:buNone/>
              <a:tabLst/>
              <a:defRPr/>
            </a:pPr>
            <a:r>
              <a:rPr kumimoji="0" lang="en-GB" sz="1333" b="0" i="0" u="none" strike="noStrike" kern="1200" cap="none" spc="0" normalizeH="0" baseline="0" noProof="0" dirty="0">
                <a:ln>
                  <a:noFill/>
                </a:ln>
                <a:solidFill>
                  <a:srgbClr val="3F4444"/>
                </a:solidFill>
                <a:effectLst/>
                <a:uLnTx/>
                <a:uFillTx/>
                <a:latin typeface="Arial" panose="020B0604020202020204" pitchFamily="34" charset="0"/>
                <a:ea typeface="+mn-ea"/>
                <a:cs typeface="Arial" charset="0"/>
              </a:rPr>
              <a:t>500 mg: cycle 1, days 1 &amp; 15; then every 4 weeks</a:t>
            </a:r>
            <a:endParaRPr kumimoji="0" lang="en-GB" sz="1067" b="0" i="0" u="none" strike="noStrike" kern="1200" cap="none" spc="0" normalizeH="0" baseline="0" noProof="0" dirty="0">
              <a:ln>
                <a:noFill/>
              </a:ln>
              <a:solidFill>
                <a:srgbClr val="3F4444"/>
              </a:solidFill>
              <a:effectLst/>
              <a:uLnTx/>
              <a:uFillTx/>
              <a:latin typeface="Arial" panose="020B0604020202020204" pitchFamily="34" charset="0"/>
              <a:ea typeface="+mn-ea"/>
              <a:cs typeface="Arial" charset="0"/>
            </a:endParaRPr>
          </a:p>
        </p:txBody>
      </p:sp>
      <p:sp>
        <p:nvSpPr>
          <p:cNvPr id="2" name="Title 1">
            <a:extLst>
              <a:ext uri="{FF2B5EF4-FFF2-40B4-BE49-F238E27FC236}">
                <a16:creationId xmlns:a16="http://schemas.microsoft.com/office/drawing/2014/main" id="{8DAFCA9E-B76D-67C3-C11A-52BF40B9F8D3}"/>
              </a:ext>
            </a:extLst>
          </p:cNvPr>
          <p:cNvSpPr>
            <a:spLocks noGrp="1"/>
          </p:cNvSpPr>
          <p:nvPr>
            <p:ph type="title"/>
          </p:nvPr>
        </p:nvSpPr>
        <p:spPr>
          <a:xfrm>
            <a:off x="307828" y="347009"/>
            <a:ext cx="11687535" cy="672000"/>
          </a:xfrm>
        </p:spPr>
        <p:txBody>
          <a:bodyPr/>
          <a:lstStyle/>
          <a:p>
            <a:r>
              <a:rPr lang="en-US" dirty="0"/>
              <a:t>CAPItello-291: Study overview</a:t>
            </a:r>
          </a:p>
        </p:txBody>
      </p:sp>
      <p:sp>
        <p:nvSpPr>
          <p:cNvPr id="19" name="TextBox 18">
            <a:extLst>
              <a:ext uri="{FF2B5EF4-FFF2-40B4-BE49-F238E27FC236}">
                <a16:creationId xmlns:a16="http://schemas.microsoft.com/office/drawing/2014/main" id="{02C4D067-5648-CF9A-9DA6-ECC4CA1541A3}"/>
              </a:ext>
            </a:extLst>
          </p:cNvPr>
          <p:cNvSpPr txBox="1"/>
          <p:nvPr/>
        </p:nvSpPr>
        <p:spPr>
          <a:xfrm>
            <a:off x="372918" y="1019009"/>
            <a:ext cx="11545655"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4444"/>
                </a:solidFill>
                <a:effectLst/>
                <a:uLnTx/>
                <a:uFillTx/>
                <a:latin typeface="Arial" panose="020B0604020202020204" pitchFamily="34" charset="0"/>
                <a:ea typeface="+mn-ea"/>
                <a:cs typeface="+mn-cs"/>
              </a:rPr>
              <a:t>Phase III, randomized, double-blind, placebo-controlled study (NCT04305496)</a:t>
            </a:r>
          </a:p>
        </p:txBody>
      </p:sp>
      <p:sp>
        <p:nvSpPr>
          <p:cNvPr id="7" name="Rectangle: Rounded Corners 50">
            <a:extLst>
              <a:ext uri="{FF2B5EF4-FFF2-40B4-BE49-F238E27FC236}">
                <a16:creationId xmlns:a16="http://schemas.microsoft.com/office/drawing/2014/main" id="{77A68ECE-A2AA-2470-0540-593357D650CA}"/>
              </a:ext>
            </a:extLst>
          </p:cNvPr>
          <p:cNvSpPr/>
          <p:nvPr/>
        </p:nvSpPr>
        <p:spPr>
          <a:xfrm>
            <a:off x="8789819" y="3663215"/>
            <a:ext cx="3102267" cy="1973571"/>
          </a:xfrm>
          <a:prstGeom prst="roundRect">
            <a:avLst>
              <a:gd name="adj" fmla="val 490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67"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Rectangle: Rounded Corners 50">
            <a:extLst>
              <a:ext uri="{FF2B5EF4-FFF2-40B4-BE49-F238E27FC236}">
                <a16:creationId xmlns:a16="http://schemas.microsoft.com/office/drawing/2014/main" id="{D9326941-96A4-4FA6-066E-CA0301AF40D3}"/>
              </a:ext>
            </a:extLst>
          </p:cNvPr>
          <p:cNvSpPr/>
          <p:nvPr/>
        </p:nvSpPr>
        <p:spPr>
          <a:xfrm>
            <a:off x="8789819" y="1625775"/>
            <a:ext cx="3102267" cy="1931005"/>
          </a:xfrm>
          <a:prstGeom prst="roundRect">
            <a:avLst>
              <a:gd name="adj" fmla="val 4046"/>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67"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 name="Rectangle: Rounded Corners 45">
            <a:extLst>
              <a:ext uri="{FF2B5EF4-FFF2-40B4-BE49-F238E27FC236}">
                <a16:creationId xmlns:a16="http://schemas.microsoft.com/office/drawing/2014/main" id="{9AD97304-8F55-7DF2-8334-3DD3D4AE7FA1}"/>
              </a:ext>
            </a:extLst>
          </p:cNvPr>
          <p:cNvSpPr/>
          <p:nvPr/>
        </p:nvSpPr>
        <p:spPr>
          <a:xfrm>
            <a:off x="8925502" y="1732210"/>
            <a:ext cx="2858511" cy="3385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0" marR="0" lvl="0" indent="0" algn="l" defTabSz="45716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30051"/>
                </a:solidFill>
                <a:effectLst/>
                <a:uLnTx/>
                <a:uFillTx/>
                <a:latin typeface="Arial" panose="020B0604020202020204" pitchFamily="34" charset="0"/>
                <a:ea typeface="+mn-ea"/>
                <a:cs typeface="+mn-cs"/>
              </a:rPr>
              <a:t>Dual primary endpoints</a:t>
            </a:r>
            <a:endParaRPr kumimoji="0" lang="en-GB" sz="1600" b="0" i="0" u="none" strike="noStrike" kern="1200" cap="none" spc="0" normalizeH="0" baseline="30000" noProof="0" dirty="0">
              <a:ln>
                <a:noFill/>
              </a:ln>
              <a:solidFill>
                <a:srgbClr val="830051"/>
              </a:solidFill>
              <a:effectLst/>
              <a:uLnTx/>
              <a:uFillTx/>
              <a:latin typeface="Arial" panose="020B0604020202020204" pitchFamily="34" charset="0"/>
              <a:ea typeface="+mn-ea"/>
              <a:cs typeface="+mn-cs"/>
            </a:endParaRPr>
          </a:p>
        </p:txBody>
      </p:sp>
      <p:sp>
        <p:nvSpPr>
          <p:cNvPr id="10" name="Rectangle: Rounded Corners 46">
            <a:extLst>
              <a:ext uri="{FF2B5EF4-FFF2-40B4-BE49-F238E27FC236}">
                <a16:creationId xmlns:a16="http://schemas.microsoft.com/office/drawing/2014/main" id="{E349C110-1946-62FB-E1E7-E54FF24CBAC6}"/>
              </a:ext>
            </a:extLst>
          </p:cNvPr>
          <p:cNvSpPr/>
          <p:nvPr/>
        </p:nvSpPr>
        <p:spPr>
          <a:xfrm>
            <a:off x="8920565" y="3760420"/>
            <a:ext cx="3091603" cy="3385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0" marR="0" lvl="0" indent="0" algn="l" defTabSz="45716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30051"/>
                </a:solidFill>
                <a:effectLst/>
                <a:uLnTx/>
                <a:uFillTx/>
                <a:latin typeface="Arial" panose="020B0604020202020204" pitchFamily="34" charset="0"/>
                <a:ea typeface="+mn-ea"/>
                <a:cs typeface="+mn-cs"/>
              </a:rPr>
              <a:t>Key secondary endpoints</a:t>
            </a:r>
            <a:endParaRPr kumimoji="0" lang="en-GB" sz="1600" b="1" i="0" u="none" strike="noStrike" kern="1200" cap="none" spc="0" normalizeH="0" baseline="30000" noProof="0" dirty="0">
              <a:ln>
                <a:noFill/>
              </a:ln>
              <a:solidFill>
                <a:srgbClr val="830051"/>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3224F930-6FEB-160D-9CF9-D290B0015C12}"/>
              </a:ext>
            </a:extLst>
          </p:cNvPr>
          <p:cNvSpPr/>
          <p:nvPr/>
        </p:nvSpPr>
        <p:spPr>
          <a:xfrm>
            <a:off x="8925502" y="2145471"/>
            <a:ext cx="2858511" cy="1169551"/>
          </a:xfrm>
          <a:prstGeom prst="rect">
            <a:avLst/>
          </a:prstGeom>
        </p:spPr>
        <p:txBody>
          <a:bodyPr wrap="square">
            <a:spAutoFit/>
          </a:bodyPr>
          <a:lstStyle/>
          <a:p>
            <a:pPr marL="0" marR="0" lvl="0" indent="0" algn="l" defTabSz="45716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PFS by investigator assessment</a:t>
            </a:r>
          </a:p>
          <a:p>
            <a:pPr marL="134935" marR="0" lvl="0" indent="-134935" algn="l" defTabSz="4571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Overall</a:t>
            </a:r>
          </a:p>
          <a:p>
            <a:pPr marL="134935" marR="0" lvl="0" indent="-134935" algn="l" defTabSz="4571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AKT pathway–altered s (≥1 qualifying </a:t>
            </a:r>
            <a:r>
              <a:rPr kumimoji="0" lang="en-GB" sz="14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PIK3CA</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4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AKT1</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or </a:t>
            </a:r>
            <a:r>
              <a:rPr kumimoji="0" lang="en-GB" sz="14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PTEN </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alteration)</a:t>
            </a:r>
          </a:p>
        </p:txBody>
      </p:sp>
      <p:sp>
        <p:nvSpPr>
          <p:cNvPr id="21" name="Rectangle 20">
            <a:extLst>
              <a:ext uri="{FF2B5EF4-FFF2-40B4-BE49-F238E27FC236}">
                <a16:creationId xmlns:a16="http://schemas.microsoft.com/office/drawing/2014/main" id="{659E67EA-9CC7-6C0B-BAAE-F31718FD2309}"/>
              </a:ext>
            </a:extLst>
          </p:cNvPr>
          <p:cNvSpPr/>
          <p:nvPr/>
        </p:nvSpPr>
        <p:spPr>
          <a:xfrm>
            <a:off x="8908189" y="4098975"/>
            <a:ext cx="3103979" cy="1612749"/>
          </a:xfrm>
          <a:prstGeom prst="rect">
            <a:avLst/>
          </a:prstGeom>
        </p:spPr>
        <p:txBody>
          <a:bodyPr wrap="square">
            <a:spAutoFit/>
          </a:bodyPr>
          <a:lstStyle/>
          <a:p>
            <a:pPr marL="0" marR="0" lvl="0" indent="0" algn="l" defTabSz="457167" rtl="0" eaLnBrk="1" fontAlgn="auto" latinLnBrk="0" hangingPunct="1">
              <a:lnSpc>
                <a:spcPct val="90000"/>
              </a:lnSpc>
              <a:spcBef>
                <a:spcPts val="0"/>
              </a:spcBef>
              <a:spcAft>
                <a:spcPts val="0"/>
              </a:spcAft>
              <a:buClr>
                <a:srgbClr val="830051"/>
              </a:buClr>
              <a:buSzTx/>
              <a:buFontTx/>
              <a:buNone/>
              <a:tabLst/>
              <a:defRPr/>
            </a:pPr>
            <a:r>
              <a:rPr kumimoji="0" lang="en-GB" sz="1400" b="1" i="0" u="none" strike="noStrike" kern="1200" cap="none" spc="0" normalizeH="0" baseline="0" noProof="0" dirty="0">
                <a:ln>
                  <a:noFill/>
                </a:ln>
                <a:solidFill>
                  <a:srgbClr val="3F4444"/>
                </a:solidFill>
                <a:effectLst/>
                <a:uLnTx/>
                <a:uFillTx/>
                <a:latin typeface="Arial" panose="020B0604020202020204" pitchFamily="34" charset="0"/>
                <a:ea typeface="+mn-ea"/>
                <a:cs typeface="+mn-cs"/>
              </a:rPr>
              <a:t>Overall survival</a:t>
            </a:r>
          </a:p>
          <a:p>
            <a:pPr marL="134935" marR="0" lvl="0" indent="-134935" algn="l" defTabSz="4571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n-ea"/>
                <a:cs typeface="+mn-cs"/>
              </a:rPr>
              <a:t>Overall</a:t>
            </a:r>
          </a:p>
          <a:p>
            <a:pPr marL="134935" marR="0" lvl="0" indent="-134935" algn="l" defTabSz="45716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n-ea"/>
                <a:cs typeface="+mn-cs"/>
              </a:rPr>
              <a:t>AKT pathway</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n-ea"/>
                <a:cs typeface="+mn-cs"/>
              </a:rPr>
              <a:t>altered s</a:t>
            </a:r>
          </a:p>
          <a:p>
            <a:pPr marL="0" marR="0" lvl="0" indent="0" algn="l" defTabSz="457167" rtl="0" eaLnBrk="1" fontAlgn="auto" latinLnBrk="0" hangingPunct="1">
              <a:lnSpc>
                <a:spcPct val="90000"/>
              </a:lnSpc>
              <a:spcBef>
                <a:spcPts val="0"/>
              </a:spcBef>
              <a:spcAft>
                <a:spcPts val="0"/>
              </a:spcAft>
              <a:buClr>
                <a:srgbClr val="830051"/>
              </a:buClr>
              <a:buSzTx/>
              <a:buFontTx/>
              <a:buNone/>
              <a:tabLst/>
              <a:defRPr/>
            </a:pPr>
            <a:r>
              <a:rPr kumimoji="0" lang="en-GB" sz="1400" b="1" i="0" u="none" strike="noStrike" kern="1200" cap="none" spc="0" normalizeH="0" baseline="0" noProof="0" dirty="0">
                <a:ln>
                  <a:noFill/>
                </a:ln>
                <a:solidFill>
                  <a:srgbClr val="3F4444"/>
                </a:solidFill>
                <a:effectLst/>
                <a:uLnTx/>
                <a:uFillTx/>
                <a:latin typeface="Arial" panose="020B0604020202020204" pitchFamily="34" charset="0"/>
                <a:ea typeface="+mn-ea"/>
                <a:cs typeface="+mn-cs"/>
              </a:rPr>
              <a:t>Objective response rate</a:t>
            </a:r>
          </a:p>
          <a:p>
            <a:pPr marL="134935" marR="0" lvl="0" indent="-134935" algn="l" defTabSz="4571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n-ea"/>
                <a:cs typeface="+mn-cs"/>
              </a:rPr>
              <a:t>Overall</a:t>
            </a:r>
          </a:p>
          <a:p>
            <a:pPr marL="134935" marR="0" lvl="0" indent="-134935" algn="l" defTabSz="4571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n-ea"/>
                <a:cs typeface="+mn-cs"/>
              </a:rPr>
              <a:t>AKT pathway</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n-ea"/>
                <a:cs typeface="+mn-cs"/>
              </a:rPr>
              <a:t>altered s</a:t>
            </a:r>
          </a:p>
          <a:p>
            <a:pPr marL="134935" marR="0" lvl="0" indent="-134935" algn="l" defTabSz="457167" rtl="0" eaLnBrk="1" fontAlgn="auto" latinLnBrk="0" hangingPunct="1">
              <a:lnSpc>
                <a:spcPct val="90000"/>
              </a:lnSpc>
              <a:spcBef>
                <a:spcPts val="0"/>
              </a:spcBef>
              <a:spcAft>
                <a:spcPts val="0"/>
              </a:spcAft>
              <a:buClr>
                <a:srgbClr val="830051"/>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n-ea"/>
              <a:cs typeface="+mn-cs"/>
            </a:endParaRPr>
          </a:p>
        </p:txBody>
      </p:sp>
      <p:sp>
        <p:nvSpPr>
          <p:cNvPr id="22" name="Rectangle: Rounded Corners 50">
            <a:extLst>
              <a:ext uri="{FF2B5EF4-FFF2-40B4-BE49-F238E27FC236}">
                <a16:creationId xmlns:a16="http://schemas.microsoft.com/office/drawing/2014/main" id="{C55FF460-CBAA-F1F4-D2AC-48DC57C75BE4}"/>
              </a:ext>
            </a:extLst>
          </p:cNvPr>
          <p:cNvSpPr/>
          <p:nvPr/>
        </p:nvSpPr>
        <p:spPr>
          <a:xfrm>
            <a:off x="300208" y="2070763"/>
            <a:ext cx="3777144" cy="3589592"/>
          </a:xfrm>
          <a:prstGeom prst="round2SameRect">
            <a:avLst>
              <a:gd name="adj1" fmla="val 0"/>
              <a:gd name="adj2" fmla="val 2948"/>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67"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3" name="Rectangle: Rounded Corners 51">
            <a:extLst>
              <a:ext uri="{FF2B5EF4-FFF2-40B4-BE49-F238E27FC236}">
                <a16:creationId xmlns:a16="http://schemas.microsoft.com/office/drawing/2014/main" id="{4AF14CB6-E8D9-9AA1-71E6-22D5A5F2172C}"/>
              </a:ext>
            </a:extLst>
          </p:cNvPr>
          <p:cNvSpPr/>
          <p:nvPr/>
        </p:nvSpPr>
        <p:spPr>
          <a:xfrm>
            <a:off x="300208" y="1625775"/>
            <a:ext cx="3777144" cy="445104"/>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6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Patients with HR+/HER2– ABC</a:t>
            </a:r>
            <a:endParaRPr kumimoji="0" lang="en-GB" sz="1600" b="1" i="0" u="none" strike="noStrike" kern="1200" cap="none" spc="0" normalizeH="0" baseline="30000" noProof="0" dirty="0">
              <a:ln>
                <a:noFill/>
              </a:ln>
              <a:solidFill>
                <a:srgbClr val="FFFFFF"/>
              </a:solidFill>
              <a:effectLst/>
              <a:uLnTx/>
              <a:uFillTx/>
              <a:latin typeface="Arial" panose="020B0604020202020204" pitchFamily="34" charset="0"/>
              <a:ea typeface="+mn-ea"/>
              <a:cs typeface="+mn-cs"/>
            </a:endParaRPr>
          </a:p>
        </p:txBody>
      </p:sp>
      <p:sp>
        <p:nvSpPr>
          <p:cNvPr id="24" name="Rectangle 23">
            <a:extLst>
              <a:ext uri="{FF2B5EF4-FFF2-40B4-BE49-F238E27FC236}">
                <a16:creationId xmlns:a16="http://schemas.microsoft.com/office/drawing/2014/main" id="{A00AF900-B743-5F31-E33A-0D93A7C74C3E}"/>
              </a:ext>
            </a:extLst>
          </p:cNvPr>
          <p:cNvSpPr/>
          <p:nvPr/>
        </p:nvSpPr>
        <p:spPr>
          <a:xfrm>
            <a:off x="372917" y="2199719"/>
            <a:ext cx="3626464" cy="3331681"/>
          </a:xfrm>
          <a:prstGeom prst="rect">
            <a:avLst/>
          </a:prstGeom>
        </p:spPr>
        <p:txBody>
          <a:bodyPr wrap="square">
            <a:spAutoFit/>
          </a:bodyPr>
          <a:lstStyle/>
          <a:p>
            <a:pPr marL="134935" marR="0" lvl="0" indent="-134935" algn="l" defTabSz="457167" rtl="0" eaLnBrk="1" fontAlgn="auto" latinLnBrk="0" hangingPunct="1">
              <a:lnSpc>
                <a:spcPct val="90000"/>
              </a:lnSpc>
              <a:spcBef>
                <a:spcPts val="0"/>
              </a:spcBef>
              <a:spcAft>
                <a:spcPts val="600"/>
              </a:spcAft>
              <a:buClr>
                <a:srgbClr val="3F4444"/>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Men and pre-/post-menopausal women</a:t>
            </a:r>
          </a:p>
          <a:p>
            <a:pPr marL="134935" marR="0" lvl="0" indent="-134935" algn="l" defTabSz="457167" rtl="0" eaLnBrk="1" fontAlgn="auto" latinLnBrk="0" hangingPunct="1">
              <a:lnSpc>
                <a:spcPct val="90000"/>
              </a:lnSpc>
              <a:spcBef>
                <a:spcPts val="0"/>
              </a:spcBef>
              <a:spcAft>
                <a:spcPts val="600"/>
              </a:spcAft>
              <a:buClr>
                <a:srgbClr val="3F4444"/>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Recurrence or progression while on or &lt;12 months from end of adjuvant AI, or progression while on prior AI for ABC</a:t>
            </a:r>
          </a:p>
          <a:p>
            <a:pPr marL="134935" marR="0" lvl="0" indent="-134935" algn="l" defTabSz="457167" rtl="0" eaLnBrk="1" fontAlgn="auto" latinLnBrk="0" hangingPunct="1">
              <a:lnSpc>
                <a:spcPct val="90000"/>
              </a:lnSpc>
              <a:spcBef>
                <a:spcPts val="0"/>
              </a:spcBef>
              <a:spcAft>
                <a:spcPts val="600"/>
              </a:spcAft>
              <a:buClr>
                <a:srgbClr val="3F4444"/>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lines of prior endocrine therapy for ABC </a:t>
            </a:r>
          </a:p>
          <a:p>
            <a:pPr marL="134935" marR="0" lvl="0" indent="-134935" algn="l" defTabSz="457167" rtl="0" eaLnBrk="1" fontAlgn="auto" latinLnBrk="0" hangingPunct="1">
              <a:lnSpc>
                <a:spcPct val="90000"/>
              </a:lnSpc>
              <a:spcBef>
                <a:spcPts val="0"/>
              </a:spcBef>
              <a:spcAft>
                <a:spcPts val="600"/>
              </a:spcAft>
              <a:buClr>
                <a:srgbClr val="3F4444"/>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line of chemotherapy for ABC</a:t>
            </a:r>
          </a:p>
          <a:p>
            <a:pPr marL="134935" marR="0" lvl="0" indent="-134935" algn="l" defTabSz="457167" rtl="0" eaLnBrk="1" fontAlgn="auto" latinLnBrk="0" hangingPunct="1">
              <a:lnSpc>
                <a:spcPct val="90000"/>
              </a:lnSpc>
              <a:spcBef>
                <a:spcPts val="0"/>
              </a:spcBef>
              <a:spcAft>
                <a:spcPts val="600"/>
              </a:spcAft>
              <a:buClr>
                <a:srgbClr val="3F4444"/>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Prior CDK4/6 inhibitors allowed (at least 51% required)</a:t>
            </a:r>
          </a:p>
          <a:p>
            <a:pPr marL="134935" marR="0" lvl="0" indent="-134935" algn="l" defTabSz="457167" rtl="0" eaLnBrk="1" fontAlgn="auto" latinLnBrk="0" hangingPunct="1">
              <a:lnSpc>
                <a:spcPct val="90000"/>
              </a:lnSpc>
              <a:spcBef>
                <a:spcPts val="0"/>
              </a:spcBef>
              <a:spcAft>
                <a:spcPts val="600"/>
              </a:spcAft>
              <a:buClr>
                <a:srgbClr val="3F4444"/>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 prior SERD, mTOR inhibitor, PI3K inhibitor, or AKT inhibitor</a:t>
            </a:r>
          </a:p>
          <a:p>
            <a:pPr marL="134935" marR="0" lvl="0" indent="-134935" algn="l" defTabSz="457167" rtl="0" eaLnBrk="1" fontAlgn="auto" latinLnBrk="0" hangingPunct="1">
              <a:lnSpc>
                <a:spcPct val="90000"/>
              </a:lnSpc>
              <a:spcBef>
                <a:spcPts val="0"/>
              </a:spcBef>
              <a:spcAft>
                <a:spcPts val="600"/>
              </a:spcAft>
              <a:buClr>
                <a:srgbClr val="3F4444"/>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HbA1c &lt;8.0% (63.9 mmol/mol) and diabetes not requiring insulin allowed</a:t>
            </a:r>
          </a:p>
          <a:p>
            <a:pPr marL="134935" marR="0" lvl="0" indent="-134935" algn="l" defTabSz="457167" rtl="0" eaLnBrk="1" fontAlgn="auto" latinLnBrk="0" hangingPunct="1">
              <a:lnSpc>
                <a:spcPct val="90000"/>
              </a:lnSpc>
              <a:spcBef>
                <a:spcPts val="0"/>
              </a:spcBef>
              <a:spcAft>
                <a:spcPts val="600"/>
              </a:spcAft>
              <a:buClr>
                <a:srgbClr val="3F4444"/>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FFPE  sample from the primary/recurrent cancer available for retrospective central molecular testing</a:t>
            </a:r>
            <a:endParaRPr kumimoji="0" lang="en-GB" sz="13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573F33A2-D931-9742-05C4-E89BA0C713B4}"/>
              </a:ext>
            </a:extLst>
          </p:cNvPr>
          <p:cNvSpPr txBox="1"/>
          <p:nvPr/>
        </p:nvSpPr>
        <p:spPr>
          <a:xfrm>
            <a:off x="5153992" y="3217048"/>
            <a:ext cx="2860308" cy="867930"/>
          </a:xfrm>
          <a:prstGeom prst="rect">
            <a:avLst/>
          </a:prstGeom>
          <a:solidFill>
            <a:schemeClr val="bg1"/>
          </a:solidFill>
        </p:spPr>
        <p:txBody>
          <a:bodyPr wrap="square">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4444"/>
                </a:solidFill>
                <a:effectLst/>
                <a:uLnTx/>
                <a:uFillTx/>
                <a:latin typeface="Arial" panose="020B0604020202020204" pitchFamily="34" charset="0"/>
                <a:ea typeface="+mn-ea"/>
                <a:cs typeface="+mn-cs"/>
              </a:rPr>
              <a:t>Stratification factors:</a:t>
            </a:r>
          </a:p>
          <a:p>
            <a:pPr marL="134935" marR="0" lvl="0" indent="-134935"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F4444"/>
                </a:solidFill>
                <a:effectLst/>
                <a:uLnTx/>
                <a:uFillTx/>
                <a:latin typeface="Arial" panose="020B0604020202020204" pitchFamily="34" charset="0"/>
                <a:ea typeface="+mn-ea"/>
                <a:cs typeface="+mn-cs"/>
              </a:rPr>
              <a:t>Liver metastases (yes/no)</a:t>
            </a:r>
          </a:p>
          <a:p>
            <a:pPr marL="134935" marR="0" lvl="0" indent="-134935"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F4444"/>
                </a:solidFill>
                <a:effectLst/>
                <a:uLnTx/>
                <a:uFillTx/>
                <a:latin typeface="Arial" panose="020B0604020202020204" pitchFamily="34" charset="0"/>
                <a:ea typeface="+mn-ea"/>
                <a:cs typeface="+mn-cs"/>
              </a:rPr>
              <a:t>Prior CDK4/6 inhibitor (yes/no) </a:t>
            </a:r>
          </a:p>
          <a:p>
            <a:pPr marL="134935" marR="0" lvl="0" indent="-134935"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F4444"/>
                </a:solidFill>
                <a:effectLst/>
                <a:uLnTx/>
                <a:uFillTx/>
                <a:latin typeface="Arial" panose="020B0604020202020204" pitchFamily="34" charset="0"/>
                <a:ea typeface="+mn-ea"/>
                <a:cs typeface="+mn-cs"/>
              </a:rPr>
              <a:t>Region</a:t>
            </a:r>
            <a:r>
              <a:rPr kumimoji="0" lang="en-US" sz="1400" b="0" i="0" u="none" strike="noStrike" kern="1200" cap="none" spc="0" normalizeH="0" baseline="30000" noProof="0" dirty="0">
                <a:ln>
                  <a:noFill/>
                </a:ln>
                <a:solidFill>
                  <a:srgbClr val="3F4444"/>
                </a:solidFill>
                <a:effectLst/>
                <a:uLnTx/>
                <a:uFillTx/>
                <a:latin typeface="Arial" panose="020B0604020202020204" pitchFamily="34" charset="0"/>
                <a:ea typeface="+mn-ea"/>
                <a:cs typeface="+mn-cs"/>
              </a:rPr>
              <a:t>*</a:t>
            </a:r>
            <a:endParaRPr kumimoji="0" lang="en-US"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7" name="Rectangle 3, chunk 1, chunk 1">
            <a:extLst>
              <a:ext uri="{FF2B5EF4-FFF2-40B4-BE49-F238E27FC236}">
                <a16:creationId xmlns:a16="http://schemas.microsoft.com/office/drawing/2014/main" id="{FE3B3B0E-0873-0254-8949-6A5545927941}"/>
              </a:ext>
            </a:extLst>
          </p:cNvPr>
          <p:cNvSpPr txBox="1"/>
          <p:nvPr/>
        </p:nvSpPr>
        <p:spPr>
          <a:xfrm>
            <a:off x="6151596" y="1633181"/>
            <a:ext cx="2395173" cy="662400"/>
          </a:xfrm>
          <a:prstGeom prst="roundRect">
            <a:avLst/>
          </a:prstGeom>
          <a:solidFill>
            <a:schemeClr val="accent1">
              <a:alpha val="8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46800" rIns="90000" numCol="1" anchor="ctr">
            <a:noAutofit/>
          </a:bodyPr>
          <a:lstStyle>
            <a:defPPr>
              <a:defRPr lang="en-US"/>
            </a:defPPr>
            <a:lvl1pPr marR="0" lvl="0" indent="0" defTabSz="913829" fontAlgn="auto">
              <a:lnSpc>
                <a:spcPct val="90000"/>
              </a:lnSpc>
              <a:spcBef>
                <a:spcPts val="0"/>
              </a:spcBef>
              <a:spcAft>
                <a:spcPts val="600"/>
              </a:spcAft>
              <a:buClrTx/>
              <a:buSzTx/>
              <a:buFontTx/>
              <a:buNone/>
              <a:tabLs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84137" marR="0" lvl="0" indent="0" algn="ctr" defTabSz="913806" rtl="0" eaLnBrk="1" fontAlgn="auto" latinLnBrk="0" hangingPunct="1">
              <a:lnSpc>
                <a:spcPct val="9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3F4444"/>
                </a:solidFill>
                <a:effectLst/>
                <a:uLnTx/>
                <a:uFillTx/>
                <a:latin typeface="Arial" panose="020B0604020202020204" pitchFamily="34" charset="0"/>
                <a:ea typeface="+mn-ea"/>
                <a:cs typeface="Arial" charset="0"/>
              </a:rPr>
              <a:t>400 mg twice daily, </a:t>
            </a:r>
          </a:p>
          <a:p>
            <a:pPr marL="84137" marR="0" lvl="0" indent="0" algn="ctr" defTabSz="913806" rtl="0" eaLnBrk="1" fontAlgn="auto" latinLnBrk="0" hangingPunct="1">
              <a:lnSpc>
                <a:spcPct val="9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3F4444"/>
                </a:solidFill>
                <a:effectLst/>
                <a:uLnTx/>
                <a:uFillTx/>
                <a:latin typeface="Arial" panose="020B0604020202020204" pitchFamily="34" charset="0"/>
                <a:ea typeface="+mn-ea"/>
                <a:cs typeface="Arial" charset="0"/>
              </a:rPr>
              <a:t>4 days on, 3 days off</a:t>
            </a:r>
          </a:p>
        </p:txBody>
      </p:sp>
      <p:sp>
        <p:nvSpPr>
          <p:cNvPr id="28" name="Rectangle 3, chunk 2, chunk 1">
            <a:extLst>
              <a:ext uri="{FF2B5EF4-FFF2-40B4-BE49-F238E27FC236}">
                <a16:creationId xmlns:a16="http://schemas.microsoft.com/office/drawing/2014/main" id="{21D857AE-639D-084E-CEFC-C25B707C04E4}"/>
              </a:ext>
            </a:extLst>
          </p:cNvPr>
          <p:cNvSpPr txBox="1"/>
          <p:nvPr/>
        </p:nvSpPr>
        <p:spPr>
          <a:xfrm>
            <a:off x="6142288" y="2397275"/>
            <a:ext cx="2395173" cy="662400"/>
          </a:xfrm>
          <a:prstGeom prst="roundRect">
            <a:avLst/>
          </a:prstGeom>
          <a:solidFill>
            <a:schemeClr val="accent1">
              <a:alpha val="8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46800" rIns="90000" numCol="1" anchor="ctr" anchorCtr="0">
            <a:noAutofit/>
          </a:bodyPr>
          <a:lstStyle>
            <a:defPPr>
              <a:defRPr lang="en-US"/>
            </a:defPPr>
            <a:lvl1pPr defTabSz="913829" fontAlgn="base">
              <a:lnSpc>
                <a:spcPct val="90000"/>
              </a:lnSpc>
              <a:spcBef>
                <a:spcPct val="0"/>
              </a:spcBef>
              <a:spcAft>
                <a:spcPts val="600"/>
              </a:spcAf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84137" marR="0" lvl="0" indent="0" algn="ctr" defTabSz="913806" rtl="0" eaLnBrk="1" fontAlgn="base" latinLnBrk="0" hangingPunct="1">
              <a:lnSpc>
                <a:spcPct val="90000"/>
              </a:lnSpc>
              <a:spcBef>
                <a:spcPct val="0"/>
              </a:spcBef>
              <a:spcAft>
                <a:spcPts val="600"/>
              </a:spcAft>
              <a:buClrTx/>
              <a:buSzTx/>
              <a:buFontTx/>
              <a:buNone/>
              <a:tabLst/>
              <a:defRPr/>
            </a:pPr>
            <a:r>
              <a:rPr kumimoji="0" lang="en-GB" sz="1333" b="0" i="0" u="none" strike="noStrike" kern="1200" cap="none" spc="0" normalizeH="0" baseline="0" noProof="0" dirty="0">
                <a:ln>
                  <a:noFill/>
                </a:ln>
                <a:solidFill>
                  <a:srgbClr val="3F4444"/>
                </a:solidFill>
                <a:effectLst/>
                <a:uLnTx/>
                <a:uFillTx/>
                <a:latin typeface="Arial" panose="020B0604020202020204" pitchFamily="34" charset="0"/>
                <a:ea typeface="+mn-ea"/>
                <a:cs typeface="Arial" charset="0"/>
              </a:rPr>
              <a:t>500 mg: cycle 1, days 1 &amp; 15; then every 4 weeks</a:t>
            </a:r>
            <a:endParaRPr kumimoji="0" lang="en-GB" sz="1067" b="0" i="0" u="none" strike="noStrike" kern="1200" cap="none" spc="0" normalizeH="0" baseline="0" noProof="0" dirty="0">
              <a:ln>
                <a:noFill/>
              </a:ln>
              <a:solidFill>
                <a:srgbClr val="3F4444"/>
              </a:solidFill>
              <a:effectLst/>
              <a:uLnTx/>
              <a:uFillTx/>
              <a:latin typeface="Arial" panose="020B0604020202020204" pitchFamily="34" charset="0"/>
              <a:ea typeface="+mn-ea"/>
              <a:cs typeface="Arial" charset="0"/>
            </a:endParaRPr>
          </a:p>
        </p:txBody>
      </p:sp>
      <p:cxnSp>
        <p:nvCxnSpPr>
          <p:cNvPr id="29" name="Straight Connector 28">
            <a:extLst>
              <a:ext uri="{FF2B5EF4-FFF2-40B4-BE49-F238E27FC236}">
                <a16:creationId xmlns:a16="http://schemas.microsoft.com/office/drawing/2014/main" id="{776153CC-E229-51FF-F0C4-23FD80C0CBDA}"/>
              </a:ext>
            </a:extLst>
          </p:cNvPr>
          <p:cNvCxnSpPr>
            <a:cxnSpLocks/>
          </p:cNvCxnSpPr>
          <p:nvPr/>
        </p:nvCxnSpPr>
        <p:spPr>
          <a:xfrm>
            <a:off x="4067224" y="3639307"/>
            <a:ext cx="145813"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68">
            <a:extLst>
              <a:ext uri="{FF2B5EF4-FFF2-40B4-BE49-F238E27FC236}">
                <a16:creationId xmlns:a16="http://schemas.microsoft.com/office/drawing/2014/main" id="{3FD4972C-EE79-16EF-1846-50B4C80FD538}"/>
              </a:ext>
            </a:extLst>
          </p:cNvPr>
          <p:cNvCxnSpPr>
            <a:cxnSpLocks/>
            <a:stCxn id="35" idx="3"/>
            <a:endCxn id="26" idx="0"/>
          </p:cNvCxnSpPr>
          <p:nvPr/>
        </p:nvCxnSpPr>
        <p:spPr>
          <a:xfrm rot="10800000" flipV="1">
            <a:off x="4571671" y="1958988"/>
            <a:ext cx="301121" cy="1326225"/>
          </a:xfrm>
          <a:prstGeom prst="bentConnector2">
            <a:avLst/>
          </a:prstGeom>
          <a:ln w="381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32" name="Elbow Connector 69">
            <a:extLst>
              <a:ext uri="{FF2B5EF4-FFF2-40B4-BE49-F238E27FC236}">
                <a16:creationId xmlns:a16="http://schemas.microsoft.com/office/drawing/2014/main" id="{66A22644-6331-54E4-7997-F5C06F34B9FE}"/>
              </a:ext>
            </a:extLst>
          </p:cNvPr>
          <p:cNvCxnSpPr>
            <a:cxnSpLocks/>
            <a:stCxn id="36" idx="3"/>
            <a:endCxn id="26" idx="0"/>
          </p:cNvCxnSpPr>
          <p:nvPr/>
        </p:nvCxnSpPr>
        <p:spPr>
          <a:xfrm rot="10800000" flipV="1">
            <a:off x="4571671" y="2727396"/>
            <a:ext cx="301119" cy="557817"/>
          </a:xfrm>
          <a:prstGeom prst="bentConnector2">
            <a:avLst/>
          </a:prstGeom>
          <a:ln w="381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33" name="Elbow Connector 72">
            <a:extLst>
              <a:ext uri="{FF2B5EF4-FFF2-40B4-BE49-F238E27FC236}">
                <a16:creationId xmlns:a16="http://schemas.microsoft.com/office/drawing/2014/main" id="{00BAE528-6320-A42B-C2AE-A512B9AE8079}"/>
              </a:ext>
            </a:extLst>
          </p:cNvPr>
          <p:cNvCxnSpPr>
            <a:cxnSpLocks/>
            <a:stCxn id="37" idx="3"/>
            <a:endCxn id="26" idx="2"/>
          </p:cNvCxnSpPr>
          <p:nvPr/>
        </p:nvCxnSpPr>
        <p:spPr>
          <a:xfrm rot="10800000">
            <a:off x="4571671" y="4024109"/>
            <a:ext cx="301119" cy="544228"/>
          </a:xfrm>
          <a:prstGeom prst="bentConnector2">
            <a:avLst/>
          </a:prstGeom>
          <a:ln w="381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34" name="Elbow Connector 75">
            <a:extLst>
              <a:ext uri="{FF2B5EF4-FFF2-40B4-BE49-F238E27FC236}">
                <a16:creationId xmlns:a16="http://schemas.microsoft.com/office/drawing/2014/main" id="{22D330C9-9040-36CE-4E28-E2F26A1245AD}"/>
              </a:ext>
            </a:extLst>
          </p:cNvPr>
          <p:cNvCxnSpPr>
            <a:cxnSpLocks/>
            <a:stCxn id="38" idx="3"/>
            <a:endCxn id="26" idx="2"/>
          </p:cNvCxnSpPr>
          <p:nvPr/>
        </p:nvCxnSpPr>
        <p:spPr>
          <a:xfrm rot="10800000">
            <a:off x="4571671" y="4024110"/>
            <a:ext cx="301119" cy="1284161"/>
          </a:xfrm>
          <a:prstGeom prst="bentConnector2">
            <a:avLst/>
          </a:prstGeom>
          <a:ln w="381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sp>
        <p:nvSpPr>
          <p:cNvPr id="35" name="Rectangle 3">
            <a:extLst>
              <a:ext uri="{FF2B5EF4-FFF2-40B4-BE49-F238E27FC236}">
                <a16:creationId xmlns:a16="http://schemas.microsoft.com/office/drawing/2014/main" id="{1CF2490D-83EB-ED0E-9A1C-8B0ED617CF5F}"/>
              </a:ext>
            </a:extLst>
          </p:cNvPr>
          <p:cNvSpPr/>
          <p:nvPr/>
        </p:nvSpPr>
        <p:spPr bwMode="auto">
          <a:xfrm rot="16200000">
            <a:off x="5228511" y="1272093"/>
            <a:ext cx="662351" cy="1373792"/>
          </a:xfrm>
          <a:prstGeom prst="round2SameRect">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vert="vert" rIns="90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913806" rtl="0" eaLnBrk="1" fontAlgn="base" latinLnBrk="0" hangingPunct="1">
              <a:lnSpc>
                <a:spcPct val="90000"/>
              </a:lnSpc>
              <a:spcBef>
                <a:spcPct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charset="0"/>
              </a:rPr>
              <a:t>Capivasertib</a:t>
            </a:r>
            <a:endParaRPr kumimoji="0" lang="en-GB" sz="1600" b="1" i="0" u="none" strike="noStrike" kern="1200" cap="none" spc="0" normalizeH="0" baseline="30000" noProof="0" dirty="0">
              <a:ln>
                <a:noFill/>
              </a:ln>
              <a:solidFill>
                <a:srgbClr val="FFFFFF"/>
              </a:solidFill>
              <a:effectLst/>
              <a:uLnTx/>
              <a:uFillTx/>
              <a:latin typeface="Arial" panose="020B0604020202020204" pitchFamily="34" charset="0"/>
              <a:ea typeface="Arial" charset="0"/>
              <a:cs typeface="Arial" charset="0"/>
            </a:endParaRPr>
          </a:p>
        </p:txBody>
      </p:sp>
      <p:sp>
        <p:nvSpPr>
          <p:cNvPr id="36" name="Rectangle 3">
            <a:extLst>
              <a:ext uri="{FF2B5EF4-FFF2-40B4-BE49-F238E27FC236}">
                <a16:creationId xmlns:a16="http://schemas.microsoft.com/office/drawing/2014/main" id="{1CA1F436-B095-E03F-4127-C04375B242F4}"/>
              </a:ext>
            </a:extLst>
          </p:cNvPr>
          <p:cNvSpPr/>
          <p:nvPr/>
        </p:nvSpPr>
        <p:spPr bwMode="auto">
          <a:xfrm rot="16200000">
            <a:off x="5227410" y="2040500"/>
            <a:ext cx="664553" cy="1373795"/>
          </a:xfrm>
          <a:prstGeom prst="round2SameRect">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vert="vert" rIns="90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913806" rtl="0" eaLnBrk="1" fontAlgn="base" latinLnBrk="0" hangingPunct="1">
              <a:lnSpc>
                <a:spcPct val="90000"/>
              </a:lnSpc>
              <a:spcBef>
                <a:spcPct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charset="0"/>
              </a:rPr>
              <a:t>Fulvestrant</a:t>
            </a:r>
            <a:endParaRPr kumimoji="0" lang="en-GB" sz="1600" b="1" i="0" u="none" strike="noStrike" kern="1200" cap="none" spc="0" normalizeH="0" baseline="30000" noProof="0" dirty="0">
              <a:ln>
                <a:noFill/>
              </a:ln>
              <a:solidFill>
                <a:srgbClr val="FFFFFF"/>
              </a:solidFill>
              <a:effectLst/>
              <a:uLnTx/>
              <a:uFillTx/>
              <a:latin typeface="Arial" panose="020B0604020202020204" pitchFamily="34" charset="0"/>
              <a:ea typeface="Arial" charset="0"/>
              <a:cs typeface="Arial" charset="0"/>
            </a:endParaRPr>
          </a:p>
        </p:txBody>
      </p:sp>
      <p:sp>
        <p:nvSpPr>
          <p:cNvPr id="37" name="Rectangle 3">
            <a:extLst>
              <a:ext uri="{FF2B5EF4-FFF2-40B4-BE49-F238E27FC236}">
                <a16:creationId xmlns:a16="http://schemas.microsoft.com/office/drawing/2014/main" id="{1F576DFE-98F6-3D4E-55B1-7930F0060733}"/>
              </a:ext>
            </a:extLst>
          </p:cNvPr>
          <p:cNvSpPr/>
          <p:nvPr/>
        </p:nvSpPr>
        <p:spPr bwMode="auto">
          <a:xfrm rot="16200000">
            <a:off x="5224830" y="3881440"/>
            <a:ext cx="669713" cy="1373795"/>
          </a:xfrm>
          <a:prstGeom prst="round2SameRect">
            <a:avLst/>
          </a:prstGeom>
          <a:solidFill>
            <a:schemeClr val="tx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vert" rIns="90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913806" rtl="0" eaLnBrk="1" fontAlgn="base" latinLnBrk="0" hangingPunct="1">
              <a:lnSpc>
                <a:spcPct val="90000"/>
              </a:lnSpc>
              <a:spcBef>
                <a:spcPct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charset="0"/>
              </a:rPr>
              <a:t>Placebo</a:t>
            </a:r>
            <a:endParaRPr kumimoji="0" lang="en-GB" sz="1600" b="1" i="0" u="none" strike="noStrike" kern="1200" cap="none" spc="0" normalizeH="0" baseline="30000" noProof="0" dirty="0">
              <a:ln>
                <a:noFill/>
              </a:ln>
              <a:solidFill>
                <a:srgbClr val="FFFFFF"/>
              </a:solidFill>
              <a:effectLst/>
              <a:uLnTx/>
              <a:uFillTx/>
              <a:latin typeface="Arial" panose="020B0604020202020204" pitchFamily="34" charset="0"/>
              <a:ea typeface="Arial" charset="0"/>
              <a:cs typeface="Arial" charset="0"/>
            </a:endParaRPr>
          </a:p>
        </p:txBody>
      </p:sp>
      <p:sp>
        <p:nvSpPr>
          <p:cNvPr id="38" name="Rectangle 3">
            <a:extLst>
              <a:ext uri="{FF2B5EF4-FFF2-40B4-BE49-F238E27FC236}">
                <a16:creationId xmlns:a16="http://schemas.microsoft.com/office/drawing/2014/main" id="{D62C307B-DC89-2F3F-3D4A-5F4C4F636701}"/>
              </a:ext>
            </a:extLst>
          </p:cNvPr>
          <p:cNvSpPr/>
          <p:nvPr/>
        </p:nvSpPr>
        <p:spPr bwMode="auto">
          <a:xfrm rot="16200000">
            <a:off x="5224830" y="4621373"/>
            <a:ext cx="669713" cy="1373795"/>
          </a:xfrm>
          <a:prstGeom prst="round2SameRect">
            <a:avLst/>
          </a:prstGeom>
          <a:solidFill>
            <a:schemeClr val="tx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vert" rIns="90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913806" rtl="0" eaLnBrk="1" fontAlgn="base" latinLnBrk="0" hangingPunct="1">
              <a:lnSpc>
                <a:spcPct val="90000"/>
              </a:lnSpc>
              <a:spcBef>
                <a:spcPct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charset="0"/>
              </a:rPr>
              <a:t>Fulvestrant</a:t>
            </a:r>
            <a:endParaRPr kumimoji="0" lang="en-GB" sz="1600" b="1" i="0" u="none" strike="noStrike" kern="1200" cap="none" spc="0" normalizeH="0" baseline="30000" noProof="0" dirty="0">
              <a:ln>
                <a:noFill/>
              </a:ln>
              <a:solidFill>
                <a:srgbClr val="FFFFFF"/>
              </a:solidFill>
              <a:effectLst/>
              <a:uLnTx/>
              <a:uFillTx/>
              <a:latin typeface="Arial" panose="020B0604020202020204" pitchFamily="34" charset="0"/>
              <a:ea typeface="Arial" charset="0"/>
              <a:cs typeface="Arial" charset="0"/>
            </a:endParaRPr>
          </a:p>
        </p:txBody>
      </p:sp>
      <p:sp>
        <p:nvSpPr>
          <p:cNvPr id="26" name="Rectangle: Rounded Corners 25">
            <a:extLst>
              <a:ext uri="{FF2B5EF4-FFF2-40B4-BE49-F238E27FC236}">
                <a16:creationId xmlns:a16="http://schemas.microsoft.com/office/drawing/2014/main" id="{59090A35-39B6-86E8-58FE-6169471AB3FE}"/>
              </a:ext>
            </a:extLst>
          </p:cNvPr>
          <p:cNvSpPr>
            <a:spLocks noChangeAspect="1"/>
          </p:cNvSpPr>
          <p:nvPr/>
        </p:nvSpPr>
        <p:spPr>
          <a:xfrm>
            <a:off x="4202222" y="3285214"/>
            <a:ext cx="738895" cy="738895"/>
          </a:xfrm>
          <a:prstGeom prst="roundRect">
            <a:avLst>
              <a:gd name="adj" fmla="val 50000"/>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R1:1</a:t>
            </a:r>
            <a:b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GB" sz="11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(N=708)</a:t>
            </a:r>
            <a:endPar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 name="Slide Number Placeholder 12">
            <a:extLst>
              <a:ext uri="{FF2B5EF4-FFF2-40B4-BE49-F238E27FC236}">
                <a16:creationId xmlns:a16="http://schemas.microsoft.com/office/drawing/2014/main" id="{8DB6EDB6-3AFD-BA38-5E6B-4503BF2A5D99}"/>
              </a:ext>
            </a:extLst>
          </p:cNvPr>
          <p:cNvSpPr>
            <a:spLocks noGrp="1"/>
          </p:cNvSpPr>
          <p:nvPr>
            <p:ph type="sldNum" sz="quarter" idx="4"/>
          </p:nvPr>
        </p:nvSpPr>
        <p:spPr>
          <a:xfrm>
            <a:off x="424500" y="6462339"/>
            <a:ext cx="528000" cy="216000"/>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E2D3CC6-3415-4E78-BD48-4F77A2294D50}" type="slidenum">
              <a:rPr kumimoji="0" lang="en-GB" sz="1067" b="1"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l" defTabSz="609585" rtl="0" eaLnBrk="1" fontAlgn="auto" latinLnBrk="0" hangingPunct="1">
                <a:lnSpc>
                  <a:spcPct val="100000"/>
                </a:lnSpc>
                <a:spcBef>
                  <a:spcPts val="0"/>
                </a:spcBef>
                <a:spcAft>
                  <a:spcPts val="0"/>
                </a:spcAft>
                <a:buClrTx/>
                <a:buSzTx/>
                <a:buFontTx/>
                <a:buNone/>
                <a:tabLst/>
                <a:defRPr/>
              </a:pPr>
              <a:t>7</a:t>
            </a:fld>
            <a:endParaRPr kumimoji="0" lang="en-GB" sz="1067"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4" name="Text Placeholder 4">
            <a:extLst>
              <a:ext uri="{FF2B5EF4-FFF2-40B4-BE49-F238E27FC236}">
                <a16:creationId xmlns:a16="http://schemas.microsoft.com/office/drawing/2014/main" id="{A6FF3CCC-CC1B-33C9-6D8A-C4F0C4F84199}"/>
              </a:ext>
            </a:extLst>
          </p:cNvPr>
          <p:cNvSpPr txBox="1">
            <a:spLocks/>
          </p:cNvSpPr>
          <p:nvPr/>
        </p:nvSpPr>
        <p:spPr>
          <a:xfrm>
            <a:off x="744664" y="6041572"/>
            <a:ext cx="10550271" cy="725763"/>
          </a:xfrm>
          <a:prstGeom prst="rect">
            <a:avLst/>
          </a:prstGeom>
          <a:noFill/>
        </p:spPr>
        <p:txBody>
          <a:bodyPr vert="horz" wrap="square" lIns="0" tIns="0" rIns="0" bIns="91440" rtlCol="0" anchor="b" anchorCtr="0">
            <a:noAutofit/>
          </a:bodyPr>
          <a:lstStyle>
            <a:lvl1pPr marL="0" indent="0" algn="l" defTabSz="685800" rtl="0" eaLnBrk="1" latinLnBrk="0" hangingPunct="1">
              <a:lnSpc>
                <a:spcPct val="100000"/>
              </a:lnSpc>
              <a:spcBef>
                <a:spcPts val="0"/>
              </a:spcBef>
              <a:spcAft>
                <a:spcPts val="450"/>
              </a:spcAft>
              <a:buFontTx/>
              <a:buNone/>
              <a:defRPr sz="825" b="0" i="0" kern="1200">
                <a:solidFill>
                  <a:schemeClr val="tx1"/>
                </a:solidFill>
                <a:latin typeface="+mn-lt"/>
                <a:ea typeface="+mn-ea"/>
                <a:cs typeface="+mn-cs"/>
              </a:defRPr>
            </a:lvl1pPr>
            <a:lvl2pPr marL="270000" indent="-135000" algn="l" defTabSz="685800" rtl="0" eaLnBrk="1" latinLnBrk="0" hangingPunct="1">
              <a:lnSpc>
                <a:spcPct val="120000"/>
              </a:lnSpc>
              <a:spcBef>
                <a:spcPts val="0"/>
              </a:spcBef>
              <a:spcAft>
                <a:spcPts val="450"/>
              </a:spcAft>
              <a:buClr>
                <a:schemeClr val="accent6"/>
              </a:buClr>
              <a:buFont typeface="Wingdings" panose="05000000000000000000" pitchFamily="2" charset="2"/>
              <a:buChar char="§"/>
              <a:defRPr sz="1500" kern="1200">
                <a:solidFill>
                  <a:schemeClr val="tx1"/>
                </a:solidFill>
                <a:latin typeface="+mn-lt"/>
                <a:ea typeface="+mn-ea"/>
                <a:cs typeface="+mn-cs"/>
              </a:defRPr>
            </a:lvl2pPr>
            <a:lvl3pPr marL="405000" indent="-135000" algn="l" defTabSz="685800" rtl="0" eaLnBrk="1" latinLnBrk="0" hangingPunct="1">
              <a:lnSpc>
                <a:spcPct val="120000"/>
              </a:lnSpc>
              <a:spcBef>
                <a:spcPts val="0"/>
              </a:spcBef>
              <a:spcAft>
                <a:spcPts val="450"/>
              </a:spcAft>
              <a:buClr>
                <a:srgbClr val="FFC000"/>
              </a:buClr>
              <a:buFont typeface="Arial" panose="020B0604020202020204" pitchFamily="34" charset="0"/>
              <a:buChar char="•"/>
              <a:defRPr sz="1350" kern="1200">
                <a:solidFill>
                  <a:schemeClr val="tx1"/>
                </a:solidFill>
                <a:latin typeface="+mn-lt"/>
                <a:ea typeface="+mn-ea"/>
                <a:cs typeface="+mn-cs"/>
              </a:defRPr>
            </a:lvl3pPr>
            <a:lvl4pPr marL="540000" indent="-135000" algn="l" defTabSz="685800" rtl="0" eaLnBrk="1" latinLnBrk="0" hangingPunct="1">
              <a:lnSpc>
                <a:spcPct val="120000"/>
              </a:lnSpc>
              <a:spcBef>
                <a:spcPts val="0"/>
              </a:spcBef>
              <a:spcAft>
                <a:spcPts val="450"/>
              </a:spcAft>
              <a:buClr>
                <a:schemeClr val="accent2"/>
              </a:buClr>
              <a:buFont typeface="Proxima Nova Rg" panose="02000506030000020004" pitchFamily="50" charset="0"/>
              <a:buChar char="-"/>
              <a:defRPr sz="1200" kern="1200">
                <a:solidFill>
                  <a:schemeClr val="tx1"/>
                </a:solidFill>
                <a:latin typeface="+mn-lt"/>
                <a:ea typeface="+mn-ea"/>
                <a:cs typeface="+mn-cs"/>
              </a:defRPr>
            </a:lvl4pPr>
            <a:lvl5pPr marL="675000" indent="-135000" algn="l" defTabSz="685800" rtl="0" eaLnBrk="1" latinLnBrk="0" hangingPunct="1">
              <a:lnSpc>
                <a:spcPct val="120000"/>
              </a:lnSpc>
              <a:spcBef>
                <a:spcPts val="0"/>
              </a:spcBef>
              <a:spcAft>
                <a:spcPts val="450"/>
              </a:spcAft>
              <a:buClr>
                <a:schemeClr val="accent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ＭＳ Ｐゴシック" charset="0"/>
                <a:cs typeface="+mn-cs"/>
              </a:rPr>
              <a:t>HER2– was defined as IHC 0 or 1+, or IHC 2+/ISH–. *Region 1: United States, Canada, Western Europe, Australia, and Israel, Region 2: Latin America, Eastern Europe and Russia vs Region 3: Asia.</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ＭＳ Ｐゴシック" charset="0"/>
                <a:cs typeface="+mn-cs"/>
              </a:rPr>
              <a:t>ABC, advanced (locally advanced [inoperable] or metastatic) breast cancer.</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ＭＳ Ｐゴシック" charset="0"/>
                <a:cs typeface="+mn-cs"/>
              </a:rPr>
              <a:t>Pre- or peri-menopausal women also received a luteinizing hormone-releasing hormone agonist for the duration of the study treatment</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ＭＳ Ｐゴシック" charset="0"/>
                <a:cs typeface="+mn-cs"/>
              </a:rPr>
              <a:t>Turner NC, et al. SABCS 2022. Abstract GS3-04.</a:t>
            </a:r>
          </a:p>
        </p:txBody>
      </p:sp>
      <p:cxnSp>
        <p:nvCxnSpPr>
          <p:cNvPr id="4" name="Straight Arrow Connector 3">
            <a:extLst>
              <a:ext uri="{FF2B5EF4-FFF2-40B4-BE49-F238E27FC236}">
                <a16:creationId xmlns:a16="http://schemas.microsoft.com/office/drawing/2014/main" id="{E3EEE157-C80D-7880-76ED-E60404D28CB7}"/>
              </a:ext>
            </a:extLst>
          </p:cNvPr>
          <p:cNvCxnSpPr/>
          <p:nvPr/>
        </p:nvCxnSpPr>
        <p:spPr>
          <a:xfrm flipH="1">
            <a:off x="8556078" y="1233055"/>
            <a:ext cx="684904" cy="39272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381D1917-E69B-7363-2BC1-BB8D7A7DFE39}"/>
              </a:ext>
            </a:extLst>
          </p:cNvPr>
          <p:cNvCxnSpPr/>
          <p:nvPr/>
        </p:nvCxnSpPr>
        <p:spPr>
          <a:xfrm flipH="1">
            <a:off x="3432847" y="4033090"/>
            <a:ext cx="684904" cy="39272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B81372C0-1653-ED4B-1E71-C47F0C5A165F}"/>
              </a:ext>
            </a:extLst>
          </p:cNvPr>
          <p:cNvSpPr/>
          <p:nvPr/>
        </p:nvSpPr>
        <p:spPr>
          <a:xfrm>
            <a:off x="11135360" y="5913120"/>
            <a:ext cx="876808" cy="854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906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1C2BA7-77AB-92B5-13D7-F2C6DC9D26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87"/>
          <a:stretch/>
        </p:blipFill>
        <p:spPr>
          <a:xfrm>
            <a:off x="6096001" y="2365671"/>
            <a:ext cx="5932488" cy="3459558"/>
          </a:xfrm>
          <a:prstGeom prst="rect">
            <a:avLst/>
          </a:prstGeom>
        </p:spPr>
      </p:pic>
      <p:sp>
        <p:nvSpPr>
          <p:cNvPr id="2" name="Title 1">
            <a:extLst>
              <a:ext uri="{FF2B5EF4-FFF2-40B4-BE49-F238E27FC236}">
                <a16:creationId xmlns:a16="http://schemas.microsoft.com/office/drawing/2014/main" id="{6D92CA0E-EAA4-DE88-E32E-A8EED731CBCE}"/>
              </a:ext>
            </a:extLst>
          </p:cNvPr>
          <p:cNvSpPr>
            <a:spLocks noGrp="1"/>
          </p:cNvSpPr>
          <p:nvPr>
            <p:ph type="title"/>
          </p:nvPr>
        </p:nvSpPr>
        <p:spPr/>
        <p:txBody>
          <a:bodyPr anchor="t">
            <a:noAutofit/>
          </a:bodyPr>
          <a:lstStyle/>
          <a:p>
            <a:r>
              <a:rPr lang="en-US" b="1" dirty="0"/>
              <a:t>CAPItello-291 </a:t>
            </a:r>
            <a:r>
              <a:rPr lang="en-US" dirty="0"/>
              <a:t>D</a:t>
            </a:r>
            <a:r>
              <a:rPr lang="en-US" b="1" dirty="0"/>
              <a:t>ual </a:t>
            </a:r>
            <a:r>
              <a:rPr lang="en-US" dirty="0"/>
              <a:t>P</a:t>
            </a:r>
            <a:r>
              <a:rPr lang="en-US" b="1" dirty="0"/>
              <a:t>rimary </a:t>
            </a:r>
            <a:r>
              <a:rPr lang="en-US" dirty="0"/>
              <a:t>E</a:t>
            </a:r>
            <a:r>
              <a:rPr lang="en-US" b="1" dirty="0"/>
              <a:t>ndpoints: PFS in Overall and AKT Pathway-altered </a:t>
            </a:r>
            <a:r>
              <a:rPr lang="en-US" dirty="0"/>
              <a:t>P</a:t>
            </a:r>
            <a:r>
              <a:rPr lang="en-US" b="1" dirty="0"/>
              <a:t>opulations</a:t>
            </a:r>
            <a:r>
              <a:rPr lang="en-US" b="1" baseline="30000" dirty="0"/>
              <a:t>1</a:t>
            </a:r>
          </a:p>
        </p:txBody>
      </p:sp>
      <p:pic>
        <p:nvPicPr>
          <p:cNvPr id="7" name="Picture 6">
            <a:extLst>
              <a:ext uri="{FF2B5EF4-FFF2-40B4-BE49-F238E27FC236}">
                <a16:creationId xmlns:a16="http://schemas.microsoft.com/office/drawing/2014/main" id="{731E03BA-2C01-319C-5BE9-AC3EAFB4E6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652" y="2365670"/>
            <a:ext cx="6115552" cy="3459559"/>
          </a:xfrm>
          <a:prstGeom prst="rect">
            <a:avLst/>
          </a:prstGeom>
        </p:spPr>
      </p:pic>
      <p:sp>
        <p:nvSpPr>
          <p:cNvPr id="3" name="TextBox 2">
            <a:extLst>
              <a:ext uri="{FF2B5EF4-FFF2-40B4-BE49-F238E27FC236}">
                <a16:creationId xmlns:a16="http://schemas.microsoft.com/office/drawing/2014/main" id="{2597B2FA-1D27-D066-3C8D-70BE88EDD7B9}"/>
              </a:ext>
            </a:extLst>
          </p:cNvPr>
          <p:cNvSpPr txBox="1"/>
          <p:nvPr/>
        </p:nvSpPr>
        <p:spPr>
          <a:xfrm>
            <a:off x="424500" y="1954516"/>
            <a:ext cx="5166360" cy="338554"/>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0E61"/>
                </a:solidFill>
                <a:effectLst/>
                <a:uLnTx/>
                <a:uFillTx/>
                <a:latin typeface="Arial" panose="020B0604020202020204"/>
                <a:ea typeface="+mn-ea"/>
                <a:cs typeface="+mn-cs"/>
              </a:rPr>
              <a:t>PFS in Overall: 7.2 vs 3.6</a:t>
            </a:r>
            <a:r>
              <a:rPr kumimoji="0" lang="en-US" sz="1600" b="1" i="0" u="none" strike="noStrike" kern="1200" cap="none" spc="0" normalizeH="0" baseline="0" noProof="0" dirty="0">
                <a:ln>
                  <a:noFill/>
                </a:ln>
                <a:solidFill>
                  <a:srgbClr val="2CCCD3"/>
                </a:solidFill>
                <a:effectLst/>
                <a:uLnTx/>
                <a:uFillTx/>
                <a:latin typeface="Arial" panose="020B0604020202020204"/>
                <a:ea typeface="+mn-ea"/>
                <a:cs typeface="+mn-cs"/>
              </a:rPr>
              <a:t>  </a:t>
            </a:r>
            <a:r>
              <a:rPr kumimoji="0" lang="en-US" sz="1600" b="1" i="1" u="none" strike="noStrike" kern="1200" cap="none" spc="0" normalizeH="0" baseline="0" noProof="0" dirty="0">
                <a:ln>
                  <a:noFill/>
                </a:ln>
                <a:solidFill>
                  <a:srgbClr val="7C6EA1"/>
                </a:solidFill>
                <a:effectLst/>
                <a:uLnTx/>
                <a:uFillTx/>
                <a:latin typeface="Arial" panose="020B0604020202020204"/>
                <a:ea typeface="+mn-ea"/>
                <a:cs typeface="+mn-cs"/>
              </a:rPr>
              <a:t>HR: 0.60 </a:t>
            </a:r>
          </a:p>
        </p:txBody>
      </p:sp>
      <p:sp>
        <p:nvSpPr>
          <p:cNvPr id="6" name="TextBox 5">
            <a:extLst>
              <a:ext uri="{FF2B5EF4-FFF2-40B4-BE49-F238E27FC236}">
                <a16:creationId xmlns:a16="http://schemas.microsoft.com/office/drawing/2014/main" id="{9F98512F-4B3D-F6B1-09B4-61E5CC9BD647}"/>
              </a:ext>
            </a:extLst>
          </p:cNvPr>
          <p:cNvSpPr txBox="1"/>
          <p:nvPr/>
        </p:nvSpPr>
        <p:spPr>
          <a:xfrm>
            <a:off x="6522527" y="1954516"/>
            <a:ext cx="5166360" cy="338554"/>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0E61"/>
                </a:solidFill>
                <a:effectLst/>
                <a:uLnTx/>
                <a:uFillTx/>
                <a:latin typeface="Arial" panose="020B0604020202020204"/>
                <a:ea typeface="+mn-ea"/>
                <a:cs typeface="+mn-cs"/>
              </a:rPr>
              <a:t>PFS in AKT Altered: 7.3 vs 3.1</a:t>
            </a:r>
            <a:r>
              <a:rPr kumimoji="0" lang="en-US" sz="1600" b="1" i="0" u="none" strike="noStrike" kern="1200" cap="none" spc="0" normalizeH="0" baseline="0" noProof="0" dirty="0">
                <a:ln>
                  <a:noFill/>
                </a:ln>
                <a:solidFill>
                  <a:srgbClr val="2CCCD3"/>
                </a:solidFill>
                <a:effectLst/>
                <a:uLnTx/>
                <a:uFillTx/>
                <a:latin typeface="Arial" panose="020B0604020202020204"/>
                <a:ea typeface="+mn-ea"/>
                <a:cs typeface="+mn-cs"/>
              </a:rPr>
              <a:t>  </a:t>
            </a:r>
            <a:r>
              <a:rPr kumimoji="0" lang="en-US" sz="1600" b="1" i="1" u="none" strike="noStrike" kern="1200" cap="none" spc="0" normalizeH="0" baseline="0" noProof="0" dirty="0">
                <a:ln>
                  <a:noFill/>
                </a:ln>
                <a:solidFill>
                  <a:srgbClr val="7C6EA1"/>
                </a:solidFill>
                <a:effectLst/>
                <a:uLnTx/>
                <a:uFillTx/>
                <a:latin typeface="Arial" panose="020B0604020202020204"/>
                <a:ea typeface="+mn-ea"/>
                <a:cs typeface="+mn-cs"/>
              </a:rPr>
              <a:t>HR: 0.50</a:t>
            </a:r>
          </a:p>
        </p:txBody>
      </p:sp>
      <p:sp>
        <p:nvSpPr>
          <p:cNvPr id="29" name="Slide Number Placeholder 2">
            <a:extLst>
              <a:ext uri="{FF2B5EF4-FFF2-40B4-BE49-F238E27FC236}">
                <a16:creationId xmlns:a16="http://schemas.microsoft.com/office/drawing/2014/main" id="{430B5BB2-3B29-81B3-9A1F-88CB80A022D1}"/>
              </a:ext>
            </a:extLst>
          </p:cNvPr>
          <p:cNvSpPr txBox="1">
            <a:spLocks/>
          </p:cNvSpPr>
          <p:nvPr/>
        </p:nvSpPr>
        <p:spPr>
          <a:xfrm>
            <a:off x="11620500" y="6370533"/>
            <a:ext cx="407988" cy="309145"/>
          </a:xfrm>
          <a:prstGeom prst="rect">
            <a:avLst/>
          </a:prstGeom>
        </p:spPr>
        <p:txBody>
          <a:bodyPr vert="horz" wrap="none" lIns="0" tIns="0" rIns="0" bIns="0" rtlCol="0" anchor="ctr"/>
          <a:lstStyle>
            <a:defPPr>
              <a:defRPr lang="en-US"/>
            </a:defPPr>
            <a:lvl1pPr marL="0" algn="l" defTabSz="914400" rtl="0" eaLnBrk="1" latinLnBrk="0" hangingPunct="1">
              <a:lnSpc>
                <a:spcPct val="100000"/>
              </a:lnSpc>
              <a:defRPr sz="1000" b="0" i="0" kern="1200">
                <a:solidFill>
                  <a:schemeClr val="bg1"/>
                </a:solidFill>
                <a:latin typeface="Gotham Light" panose="0200060303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00" b="0" i="0" u="none" strike="noStrike" kern="1200" cap="none" spc="0" normalizeH="0" baseline="0" noProof="0" smtClean="0">
                <a:ln>
                  <a:noFill/>
                </a:ln>
                <a:solidFill>
                  <a:srgbClr val="FFFFFF"/>
                </a:solidFill>
                <a:effectLst/>
                <a:uLnTx/>
                <a:uFillTx/>
                <a:latin typeface="Gotham Light" panose="02000603030000020004"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dirty="0">
              <a:ln>
                <a:noFill/>
              </a:ln>
              <a:solidFill>
                <a:srgbClr val="FFFFFF"/>
              </a:solidFill>
              <a:effectLst/>
              <a:uLnTx/>
              <a:uFillTx/>
              <a:latin typeface="Gotham Light" panose="02000603030000020004" pitchFamily="2" charset="77"/>
              <a:ea typeface="+mn-ea"/>
              <a:cs typeface="+mn-cs"/>
            </a:endParaRPr>
          </a:p>
        </p:txBody>
      </p:sp>
      <p:sp>
        <p:nvSpPr>
          <p:cNvPr id="4" name="Slide Number Placeholder 12">
            <a:extLst>
              <a:ext uri="{FF2B5EF4-FFF2-40B4-BE49-F238E27FC236}">
                <a16:creationId xmlns:a16="http://schemas.microsoft.com/office/drawing/2014/main" id="{C12F6740-EFBC-9636-4149-71A171784468}"/>
              </a:ext>
            </a:extLst>
          </p:cNvPr>
          <p:cNvSpPr>
            <a:spLocks noGrp="1"/>
          </p:cNvSpPr>
          <p:nvPr>
            <p:ph type="sldNum" sz="quarter" idx="4"/>
          </p:nvPr>
        </p:nvSpPr>
        <p:spPr>
          <a:xfrm>
            <a:off x="424500" y="6462339"/>
            <a:ext cx="528000" cy="216000"/>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E2D3CC6-3415-4E78-BD48-4F77A2294D50}" type="slidenum">
              <a:rPr kumimoji="0" lang="en-GB" sz="1067" b="1"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l" defTabSz="609585" rtl="0" eaLnBrk="1" fontAlgn="auto" latinLnBrk="0" hangingPunct="1">
                <a:lnSpc>
                  <a:spcPct val="100000"/>
                </a:lnSpc>
                <a:spcBef>
                  <a:spcPts val="0"/>
                </a:spcBef>
                <a:spcAft>
                  <a:spcPts val="0"/>
                </a:spcAft>
                <a:buClrTx/>
                <a:buSzTx/>
                <a:buFontTx/>
                <a:buNone/>
                <a:tabLst/>
                <a:defRPr/>
              </a:pPr>
              <a:t>8</a:t>
            </a:fld>
            <a:endParaRPr kumimoji="0" lang="en-GB" sz="1067"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 name="TextBox 4">
            <a:extLst>
              <a:ext uri="{FF2B5EF4-FFF2-40B4-BE49-F238E27FC236}">
                <a16:creationId xmlns:a16="http://schemas.microsoft.com/office/drawing/2014/main" id="{AD988154-3EC6-FE8B-7609-1D1B8D8A7B12}"/>
              </a:ext>
            </a:extLst>
          </p:cNvPr>
          <p:cNvSpPr txBox="1"/>
          <p:nvPr/>
        </p:nvSpPr>
        <p:spPr>
          <a:xfrm>
            <a:off x="240672" y="1317406"/>
            <a:ext cx="11545655" cy="538609"/>
          </a:xfrm>
          <a:prstGeom prst="rect">
            <a:avLst/>
          </a:prstGeom>
          <a:noFill/>
        </p:spPr>
        <p:txBody>
          <a:bodyPr wrap="square" t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Rubik" pitchFamily="2" charset="-79"/>
                <a:ea typeface="+mn-ea"/>
                <a:cs typeface="Rubik" pitchFamily="2" charset="-79"/>
              </a:rPr>
              <a:t>Capivasertib plus fulvestrant provides a statistically significant and clinically meaningful improvement in PFS in the overall and the AKT pathway-altered populations</a:t>
            </a:r>
          </a:p>
        </p:txBody>
      </p:sp>
      <p:sp>
        <p:nvSpPr>
          <p:cNvPr id="8" name="Text Placeholder 5">
            <a:extLst>
              <a:ext uri="{FF2B5EF4-FFF2-40B4-BE49-F238E27FC236}">
                <a16:creationId xmlns:a16="http://schemas.microsoft.com/office/drawing/2014/main" id="{6D780C2E-E550-D03B-ABF6-88F22D0CAF31}"/>
              </a:ext>
            </a:extLst>
          </p:cNvPr>
          <p:cNvSpPr txBox="1">
            <a:spLocks/>
          </p:cNvSpPr>
          <p:nvPr/>
        </p:nvSpPr>
        <p:spPr>
          <a:xfrm>
            <a:off x="952500" y="6213284"/>
            <a:ext cx="9111975" cy="71411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rial"/>
                <a:ea typeface="+mn-ea"/>
                <a:cs typeface="Rubik" pitchFamily="2" charset="-79"/>
              </a:rPr>
              <a:t>+ indicates a censored observation. HR was estimated using the Cox proportional hazard model stratified by the presence of liver metastases, prior use of CDK4/6 inhibitor, and geographic region.</a:t>
            </a:r>
            <a:br>
              <a:rPr kumimoji="0" lang="en-US" sz="800" b="0" i="0" u="none" strike="noStrike" kern="1200" cap="none" spc="0" normalizeH="0" baseline="0" noProof="0" dirty="0">
                <a:ln>
                  <a:noFill/>
                </a:ln>
                <a:solidFill>
                  <a:prstClr val="black"/>
                </a:solidFill>
                <a:effectLst/>
                <a:uLnTx/>
                <a:uFillTx/>
                <a:latin typeface="Arial"/>
                <a:ea typeface="+mn-ea"/>
                <a:cs typeface="Rubik" pitchFamily="2" charset="-79"/>
              </a:rPr>
            </a:br>
            <a:r>
              <a:rPr kumimoji="0" lang="en-US" sz="800" b="0" i="0" u="none" strike="noStrike" kern="1200" cap="none" spc="0" normalizeH="0" baseline="0" noProof="0" dirty="0">
                <a:ln>
                  <a:noFill/>
                </a:ln>
                <a:solidFill>
                  <a:srgbClr val="000000"/>
                </a:solidFill>
                <a:effectLst/>
                <a:uLnTx/>
                <a:uFillTx/>
                <a:latin typeface="Arial"/>
                <a:ea typeface="+mn-ea"/>
                <a:cs typeface="+mn-cs"/>
              </a:rPr>
              <a:t>Turner NC, et al. SABCS 2022. Abstract GS3-04</a:t>
            </a:r>
            <a:r>
              <a:rPr kumimoji="0" lang="en-US" sz="800" b="0" i="0" u="none" strike="noStrike" kern="1200" cap="none" spc="0" normalizeH="0" baseline="0" noProof="0" dirty="0">
                <a:ln>
                  <a:noFill/>
                </a:ln>
                <a:solidFill>
                  <a:prstClr val="black"/>
                </a:solidFill>
                <a:effectLst/>
                <a:uLnTx/>
                <a:uFillTx/>
                <a:latin typeface="Arial"/>
                <a:ea typeface="+mn-ea"/>
                <a:cs typeface="Rubik" pitchFamily="2" charset="-79"/>
              </a:rPr>
              <a:t>.</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rial"/>
                <a:ea typeface="+mn-ea"/>
                <a:cs typeface="Rubik" pitchFamily="2" charset="-79"/>
              </a:rPr>
              <a:t> </a:t>
            </a:r>
          </a:p>
        </p:txBody>
      </p:sp>
      <p:sp>
        <p:nvSpPr>
          <p:cNvPr id="10" name="Rectangle 9">
            <a:extLst>
              <a:ext uri="{FF2B5EF4-FFF2-40B4-BE49-F238E27FC236}">
                <a16:creationId xmlns:a16="http://schemas.microsoft.com/office/drawing/2014/main" id="{D1359372-D834-A277-2483-CD6B2DC5F92B}"/>
              </a:ext>
            </a:extLst>
          </p:cNvPr>
          <p:cNvSpPr/>
          <p:nvPr/>
        </p:nvSpPr>
        <p:spPr>
          <a:xfrm>
            <a:off x="11135360" y="5913120"/>
            <a:ext cx="876808" cy="854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975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5EEF3-EB12-3F3E-40D6-FDEAB47212CC}"/>
              </a:ext>
            </a:extLst>
          </p:cNvPr>
          <p:cNvSpPr>
            <a:spLocks noGrp="1"/>
          </p:cNvSpPr>
          <p:nvPr>
            <p:ph type="title"/>
          </p:nvPr>
        </p:nvSpPr>
        <p:spPr/>
        <p:txBody>
          <a:bodyPr/>
          <a:lstStyle/>
          <a:p>
            <a:r>
              <a:rPr kumimoji="0" lang="en-US" sz="3200" b="1" i="0" u="none" strike="noStrike" kern="1200" cap="none" spc="0" normalizeH="0" baseline="0" noProof="0" dirty="0">
                <a:ln>
                  <a:noFill/>
                </a:ln>
                <a:solidFill>
                  <a:srgbClr val="830051"/>
                </a:solidFill>
                <a:effectLst/>
                <a:uLnTx/>
                <a:uFillTx/>
                <a:latin typeface="Arial" pitchFamily="34" charset="0"/>
                <a:ea typeface="+mj-ea"/>
                <a:cs typeface="Arial" pitchFamily="34" charset="0"/>
              </a:rPr>
              <a:t>CAPItello-291 </a:t>
            </a:r>
            <a:r>
              <a:rPr lang="en-US" dirty="0"/>
              <a:t>Adverse Event Profile</a:t>
            </a:r>
          </a:p>
        </p:txBody>
      </p:sp>
      <p:sp>
        <p:nvSpPr>
          <p:cNvPr id="55" name="Slide Number Placeholder 12">
            <a:extLst>
              <a:ext uri="{FF2B5EF4-FFF2-40B4-BE49-F238E27FC236}">
                <a16:creationId xmlns:a16="http://schemas.microsoft.com/office/drawing/2014/main" id="{BD06E2D1-105D-BD6F-9741-BC0C7CB3B529}"/>
              </a:ext>
            </a:extLst>
          </p:cNvPr>
          <p:cNvSpPr>
            <a:spLocks noGrp="1"/>
          </p:cNvSpPr>
          <p:nvPr>
            <p:ph type="sldNum" sz="quarter" idx="4"/>
          </p:nvPr>
        </p:nvSpPr>
        <p:spPr>
          <a:xfrm>
            <a:off x="424500" y="6462339"/>
            <a:ext cx="528000" cy="216000"/>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E2D3CC6-3415-4E78-BD48-4F77A2294D50}" type="slidenum">
              <a:rPr kumimoji="0" lang="en-GB" sz="1067" b="1"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l" defTabSz="609585" rtl="0" eaLnBrk="1" fontAlgn="auto" latinLnBrk="0" hangingPunct="1">
                <a:lnSpc>
                  <a:spcPct val="100000"/>
                </a:lnSpc>
                <a:spcBef>
                  <a:spcPts val="0"/>
                </a:spcBef>
                <a:spcAft>
                  <a:spcPts val="0"/>
                </a:spcAft>
                <a:buClrTx/>
                <a:buSzTx/>
                <a:buFontTx/>
                <a:buNone/>
                <a:tabLst/>
                <a:defRPr/>
              </a:pPr>
              <a:t>9</a:t>
            </a:fld>
            <a:endParaRPr kumimoji="0" lang="en-GB" sz="1067"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6" name="Text Placeholder 4">
            <a:extLst>
              <a:ext uri="{FF2B5EF4-FFF2-40B4-BE49-F238E27FC236}">
                <a16:creationId xmlns:a16="http://schemas.microsoft.com/office/drawing/2014/main" id="{5500317F-95A6-7A7D-DBC0-C9B56745744D}"/>
              </a:ext>
            </a:extLst>
          </p:cNvPr>
          <p:cNvSpPr txBox="1">
            <a:spLocks/>
          </p:cNvSpPr>
          <p:nvPr/>
        </p:nvSpPr>
        <p:spPr>
          <a:xfrm>
            <a:off x="831320" y="5476209"/>
            <a:ext cx="10448394" cy="1480678"/>
          </a:xfrm>
          <a:prstGeom prst="rect">
            <a:avLst/>
          </a:prstGeom>
          <a:noFill/>
        </p:spPr>
        <p:txBody>
          <a:bodyPr vert="horz" wrap="square" lIns="0" tIns="0" rIns="0" bIns="91440" rtlCol="0" anchor="b" anchorCtr="0">
            <a:noAutofit/>
          </a:bodyPr>
          <a:lstStyle>
            <a:lvl1pPr marL="0" indent="0" algn="l" defTabSz="685800" rtl="0" eaLnBrk="1" latinLnBrk="0" hangingPunct="1">
              <a:lnSpc>
                <a:spcPct val="100000"/>
              </a:lnSpc>
              <a:spcBef>
                <a:spcPts val="0"/>
              </a:spcBef>
              <a:spcAft>
                <a:spcPts val="450"/>
              </a:spcAft>
              <a:buFontTx/>
              <a:buNone/>
              <a:defRPr sz="825" b="0" i="0" kern="1200">
                <a:solidFill>
                  <a:schemeClr val="tx1"/>
                </a:solidFill>
                <a:latin typeface="+mn-lt"/>
                <a:ea typeface="+mn-ea"/>
                <a:cs typeface="+mn-cs"/>
              </a:defRPr>
            </a:lvl1pPr>
            <a:lvl2pPr marL="270000" indent="-135000" algn="l" defTabSz="685800" rtl="0" eaLnBrk="1" latinLnBrk="0" hangingPunct="1">
              <a:lnSpc>
                <a:spcPct val="120000"/>
              </a:lnSpc>
              <a:spcBef>
                <a:spcPts val="0"/>
              </a:spcBef>
              <a:spcAft>
                <a:spcPts val="450"/>
              </a:spcAft>
              <a:buClr>
                <a:schemeClr val="accent6"/>
              </a:buClr>
              <a:buFont typeface="Wingdings" panose="05000000000000000000" pitchFamily="2" charset="2"/>
              <a:buChar char="§"/>
              <a:defRPr sz="1500" kern="1200">
                <a:solidFill>
                  <a:schemeClr val="tx1"/>
                </a:solidFill>
                <a:latin typeface="+mn-lt"/>
                <a:ea typeface="+mn-ea"/>
                <a:cs typeface="+mn-cs"/>
              </a:defRPr>
            </a:lvl2pPr>
            <a:lvl3pPr marL="405000" indent="-135000" algn="l" defTabSz="685800" rtl="0" eaLnBrk="1" latinLnBrk="0" hangingPunct="1">
              <a:lnSpc>
                <a:spcPct val="120000"/>
              </a:lnSpc>
              <a:spcBef>
                <a:spcPts val="0"/>
              </a:spcBef>
              <a:spcAft>
                <a:spcPts val="450"/>
              </a:spcAft>
              <a:buClr>
                <a:srgbClr val="FFC000"/>
              </a:buClr>
              <a:buFont typeface="Arial" panose="020B0604020202020204" pitchFamily="34" charset="0"/>
              <a:buChar char="•"/>
              <a:defRPr sz="1350" kern="1200">
                <a:solidFill>
                  <a:schemeClr val="tx1"/>
                </a:solidFill>
                <a:latin typeface="+mn-lt"/>
                <a:ea typeface="+mn-ea"/>
                <a:cs typeface="+mn-cs"/>
              </a:defRPr>
            </a:lvl3pPr>
            <a:lvl4pPr marL="540000" indent="-135000" algn="l" defTabSz="685800" rtl="0" eaLnBrk="1" latinLnBrk="0" hangingPunct="1">
              <a:lnSpc>
                <a:spcPct val="120000"/>
              </a:lnSpc>
              <a:spcBef>
                <a:spcPts val="0"/>
              </a:spcBef>
              <a:spcAft>
                <a:spcPts val="450"/>
              </a:spcAft>
              <a:buClr>
                <a:schemeClr val="accent2"/>
              </a:buClr>
              <a:buFont typeface="Proxima Nova Rg" panose="02000506030000020004" pitchFamily="50" charset="0"/>
              <a:buChar char="-"/>
              <a:defRPr sz="1200" kern="1200">
                <a:solidFill>
                  <a:schemeClr val="tx1"/>
                </a:solidFill>
                <a:latin typeface="+mn-lt"/>
                <a:ea typeface="+mn-ea"/>
                <a:cs typeface="+mn-cs"/>
              </a:defRPr>
            </a:lvl4pPr>
            <a:lvl5pPr marL="675000" indent="-135000" algn="l" defTabSz="685800" rtl="0" eaLnBrk="1" latinLnBrk="0" hangingPunct="1">
              <a:lnSpc>
                <a:spcPct val="120000"/>
              </a:lnSpc>
              <a:spcBef>
                <a:spcPts val="0"/>
              </a:spcBef>
              <a:spcAft>
                <a:spcPts val="450"/>
              </a:spcAft>
              <a:buClr>
                <a:schemeClr val="accent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*All events shown were Grade 3 except 1 case of Grade 4 hyperglycemia in the </a:t>
            </a:r>
            <a:r>
              <a:rPr kumimoji="0" lang="en-US" sz="800" b="0" i="0" u="none" strike="noStrike" kern="1200" cap="none" spc="0" normalizeH="0" baseline="0" noProof="0" dirty="0" err="1">
                <a:ln>
                  <a:noFill/>
                </a:ln>
                <a:solidFill>
                  <a:srgbClr val="000000"/>
                </a:solidFill>
                <a:effectLst/>
                <a:uLnTx/>
                <a:uFillTx/>
                <a:latin typeface="Arial"/>
                <a:ea typeface="+mn-ea"/>
                <a:cs typeface="+mn-cs"/>
              </a:rPr>
              <a:t>capivasertib</a:t>
            </a:r>
            <a:r>
              <a:rPr kumimoji="0" lang="en-US" sz="800" b="0" i="0" u="none" strike="noStrike" kern="1200" cap="none" spc="0" normalizeH="0" baseline="0" noProof="0" dirty="0">
                <a:ln>
                  <a:noFill/>
                </a:ln>
                <a:solidFill>
                  <a:srgbClr val="000000"/>
                </a:solidFill>
                <a:effectLst/>
                <a:uLnTx/>
                <a:uFillTx/>
                <a:latin typeface="Arial"/>
                <a:ea typeface="+mn-ea"/>
                <a:cs typeface="+mn-cs"/>
              </a:rPr>
              <a:t> + </a:t>
            </a:r>
            <a:r>
              <a:rPr kumimoji="0" lang="en-US" sz="800" b="0" i="0" u="none" strike="noStrike" kern="1200" cap="none" spc="0" normalizeH="0" baseline="0" noProof="0" dirty="0" err="1">
                <a:ln>
                  <a:noFill/>
                </a:ln>
                <a:solidFill>
                  <a:srgbClr val="000000"/>
                </a:solidFill>
                <a:effectLst/>
                <a:uLnTx/>
                <a:uFillTx/>
                <a:latin typeface="Arial"/>
                <a:ea typeface="+mn-ea"/>
                <a:cs typeface="+mn-cs"/>
              </a:rPr>
              <a:t>fulvestrant</a:t>
            </a:r>
            <a:r>
              <a:rPr kumimoji="0" lang="en-US" sz="800" b="0" i="0" u="none" strike="noStrike" kern="1200" cap="none" spc="0" normalizeH="0" baseline="0" noProof="0" dirty="0">
                <a:ln>
                  <a:noFill/>
                </a:ln>
                <a:solidFill>
                  <a:srgbClr val="000000"/>
                </a:solidFill>
                <a:effectLst/>
                <a:uLnTx/>
                <a:uFillTx/>
                <a:latin typeface="Arial"/>
                <a:ea typeface="+mn-ea"/>
                <a:cs typeface="+mn-cs"/>
              </a:rPr>
              <a:t> arm.</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†The collective term rash includes the preferred terms of rash, rash macular, maculopapular rash, rash </a:t>
            </a:r>
            <a:r>
              <a:rPr kumimoji="0" lang="en-US" sz="800" b="0" i="0" u="none" strike="noStrike" kern="1200" cap="none" spc="0" normalizeH="0" baseline="0" noProof="0" dirty="0" err="1">
                <a:ln>
                  <a:noFill/>
                </a:ln>
                <a:solidFill>
                  <a:srgbClr val="000000"/>
                </a:solidFill>
                <a:effectLst/>
                <a:uLnTx/>
                <a:uFillTx/>
                <a:latin typeface="Arial"/>
                <a:ea typeface="+mn-ea"/>
                <a:cs typeface="+mn-cs"/>
              </a:rPr>
              <a:t>papular</a:t>
            </a:r>
            <a:r>
              <a:rPr kumimoji="0" lang="en-US" sz="800" b="0" i="0" u="none" strike="noStrike" kern="1200" cap="none" spc="0" normalizeH="0" baseline="0" noProof="0" dirty="0">
                <a:ln>
                  <a:noFill/>
                </a:ln>
                <a:solidFill>
                  <a:srgbClr val="000000"/>
                </a:solidFill>
                <a:effectLst/>
                <a:uLnTx/>
                <a:uFillTx/>
                <a:latin typeface="Arial"/>
                <a:ea typeface="+mn-ea"/>
                <a:cs typeface="+mn-cs"/>
              </a:rPr>
              <a:t>, and rash pruritic.</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Turner NC, et al. </a:t>
            </a:r>
            <a:r>
              <a:rPr kumimoji="0" lang="en-US" sz="800" b="0" i="1" u="none" strike="noStrike" kern="1200" cap="none" spc="0" normalizeH="0" baseline="0" noProof="0" dirty="0">
                <a:ln>
                  <a:noFill/>
                </a:ln>
                <a:solidFill>
                  <a:srgbClr val="000000"/>
                </a:solidFill>
                <a:effectLst/>
                <a:uLnTx/>
                <a:uFillTx/>
                <a:latin typeface="Arial"/>
                <a:ea typeface="+mn-ea"/>
                <a:cs typeface="+mn-cs"/>
              </a:rPr>
              <a:t>N Engl J Med</a:t>
            </a:r>
            <a:r>
              <a:rPr kumimoji="0" lang="en-US" sz="800" b="0" i="0" u="none" strike="noStrike" kern="1200" cap="none" spc="0" normalizeH="0" baseline="0" noProof="0" dirty="0">
                <a:ln>
                  <a:noFill/>
                </a:ln>
                <a:solidFill>
                  <a:srgbClr val="000000"/>
                </a:solidFill>
                <a:effectLst/>
                <a:uLnTx/>
                <a:uFillTx/>
                <a:latin typeface="Arial"/>
                <a:ea typeface="+mn-ea"/>
                <a:cs typeface="+mn-cs"/>
              </a:rPr>
              <a:t>. 2023;388(22):2058-2070.</a:t>
            </a:r>
          </a:p>
          <a:p>
            <a:pPr marL="0" marR="0" lvl="0" indent="0" algn="l" defTabSz="685800" rtl="0" eaLnBrk="1" fontAlgn="auto" latinLnBrk="0" hangingPunct="1">
              <a:lnSpc>
                <a:spcPct val="100000"/>
              </a:lnSpc>
              <a:spcBef>
                <a:spcPts val="0"/>
              </a:spcBef>
              <a:spcAft>
                <a:spcPts val="45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377" rtl="0" eaLnBrk="1" fontAlgn="auto" latinLnBrk="0" hangingPunct="1">
              <a:lnSpc>
                <a:spcPct val="100000"/>
              </a:lnSpc>
              <a:spcBef>
                <a:spcPts val="1000"/>
              </a:spcBef>
              <a:spcAft>
                <a:spcPts val="45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Rubik" pitchFamily="2" charset="-79"/>
              <a:ea typeface="+mn-ea"/>
              <a:cs typeface="Rubik" pitchFamily="2" charset="-79"/>
            </a:endParaRPr>
          </a:p>
        </p:txBody>
      </p:sp>
      <p:sp>
        <p:nvSpPr>
          <p:cNvPr id="51" name="Rounded Rectangle 4">
            <a:extLst>
              <a:ext uri="{FF2B5EF4-FFF2-40B4-BE49-F238E27FC236}">
                <a16:creationId xmlns:a16="http://schemas.microsoft.com/office/drawing/2014/main" id="{9408998A-9712-85AA-F6FF-5B5E6FBE08A2}"/>
              </a:ext>
            </a:extLst>
          </p:cNvPr>
          <p:cNvSpPr/>
          <p:nvPr/>
        </p:nvSpPr>
        <p:spPr>
          <a:xfrm rot="10800000">
            <a:off x="407984" y="839020"/>
            <a:ext cx="11376027" cy="5113469"/>
          </a:xfrm>
          <a:prstGeom prst="roundRect">
            <a:avLst>
              <a:gd name="adj" fmla="val 70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Calibri"/>
              <a:ea typeface="+mn-ea"/>
              <a:cs typeface="+mn-cs"/>
            </a:endParaRPr>
          </a:p>
        </p:txBody>
      </p:sp>
      <p:sp>
        <p:nvSpPr>
          <p:cNvPr id="52" name="object 180">
            <a:extLst>
              <a:ext uri="{FF2B5EF4-FFF2-40B4-BE49-F238E27FC236}">
                <a16:creationId xmlns:a16="http://schemas.microsoft.com/office/drawing/2014/main" id="{61570808-5D97-9DC4-EC98-9E7B92429850}"/>
              </a:ext>
            </a:extLst>
          </p:cNvPr>
          <p:cNvSpPr txBox="1"/>
          <p:nvPr/>
        </p:nvSpPr>
        <p:spPr>
          <a:xfrm>
            <a:off x="9044900" y="1902193"/>
            <a:ext cx="2922457" cy="258915"/>
          </a:xfrm>
          <a:prstGeom prst="rect">
            <a:avLst/>
          </a:prstGeom>
        </p:spPr>
        <p:txBody>
          <a:bodyPr vert="horz" wrap="square" lIns="91440" tIns="45720" rIns="91440" bIns="4572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endParaRPr kumimoji="0" sz="1500" b="0" i="0" u="none" strike="noStrike" kern="1200" cap="none" spc="0" normalizeH="0" baseline="0" noProof="0">
              <a:ln>
                <a:noFill/>
              </a:ln>
              <a:solidFill>
                <a:srgbClr val="FFFFFF"/>
              </a:solidFill>
              <a:effectLst/>
              <a:uLnTx/>
              <a:uFillTx/>
              <a:latin typeface="Arial"/>
              <a:ea typeface="+mn-ea"/>
              <a:cs typeface="Arial"/>
            </a:endParaRPr>
          </a:p>
        </p:txBody>
      </p:sp>
      <p:sp>
        <p:nvSpPr>
          <p:cNvPr id="53" name="TextBox 52">
            <a:extLst>
              <a:ext uri="{FF2B5EF4-FFF2-40B4-BE49-F238E27FC236}">
                <a16:creationId xmlns:a16="http://schemas.microsoft.com/office/drawing/2014/main" id="{028B3962-924F-7279-E5AB-3B330F82F749}"/>
              </a:ext>
            </a:extLst>
          </p:cNvPr>
          <p:cNvSpPr txBox="1"/>
          <p:nvPr/>
        </p:nvSpPr>
        <p:spPr>
          <a:xfrm>
            <a:off x="407988" y="874385"/>
            <a:ext cx="11376025" cy="389229"/>
          </a:xfrm>
          <a:prstGeom prst="rect">
            <a:avLst/>
          </a:prstGeom>
          <a:no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830051"/>
              </a:buClr>
              <a:buSzTx/>
              <a:buFontTx/>
              <a:buNone/>
              <a:tabLst/>
              <a:defRPr/>
            </a:pPr>
            <a:r>
              <a:rPr kumimoji="0" lang="en-US" sz="1600" b="1" i="0" u="none" strike="noStrike" kern="1200" cap="none" spc="0" normalizeH="0" baseline="0" noProof="0" dirty="0">
                <a:ln>
                  <a:noFill/>
                </a:ln>
                <a:solidFill>
                  <a:srgbClr val="003865"/>
                </a:solidFill>
                <a:effectLst/>
                <a:uLnTx/>
                <a:uFillTx/>
                <a:latin typeface="Calibri"/>
                <a:ea typeface="+mn-ea"/>
                <a:cs typeface="+mn-cs"/>
              </a:rPr>
              <a:t>AEs (&gt;10% of patients) – overall population</a:t>
            </a:r>
          </a:p>
        </p:txBody>
      </p:sp>
      <p:sp>
        <p:nvSpPr>
          <p:cNvPr id="54" name="object 196">
            <a:extLst>
              <a:ext uri="{FF2B5EF4-FFF2-40B4-BE49-F238E27FC236}">
                <a16:creationId xmlns:a16="http://schemas.microsoft.com/office/drawing/2014/main" id="{91A411FC-CF1F-96E8-08B1-B3608BB68534}"/>
              </a:ext>
            </a:extLst>
          </p:cNvPr>
          <p:cNvSpPr/>
          <p:nvPr/>
        </p:nvSpPr>
        <p:spPr>
          <a:xfrm>
            <a:off x="706288" y="1613682"/>
            <a:ext cx="1525899" cy="239727"/>
          </a:xfrm>
          <a:custGeom>
            <a:avLst/>
            <a:gdLst/>
            <a:ahLst/>
            <a:cxnLst/>
            <a:rect l="l" t="t" r="r" b="b"/>
            <a:pathLst>
              <a:path w="1367789" h="273050">
                <a:moveTo>
                  <a:pt x="1318923" y="272792"/>
                </a:moveTo>
                <a:lnTo>
                  <a:pt x="48720" y="272792"/>
                </a:lnTo>
                <a:lnTo>
                  <a:pt x="29756" y="268964"/>
                </a:lnTo>
                <a:lnTo>
                  <a:pt x="14269" y="258522"/>
                </a:lnTo>
                <a:lnTo>
                  <a:pt x="3828" y="243036"/>
                </a:lnTo>
                <a:lnTo>
                  <a:pt x="0" y="224072"/>
                </a:lnTo>
                <a:lnTo>
                  <a:pt x="0" y="0"/>
                </a:lnTo>
                <a:lnTo>
                  <a:pt x="1367643" y="0"/>
                </a:lnTo>
                <a:lnTo>
                  <a:pt x="1367643" y="224072"/>
                </a:lnTo>
                <a:lnTo>
                  <a:pt x="1363815" y="243036"/>
                </a:lnTo>
                <a:lnTo>
                  <a:pt x="1353373" y="258522"/>
                </a:lnTo>
                <a:lnTo>
                  <a:pt x="1337887" y="268964"/>
                </a:lnTo>
                <a:lnTo>
                  <a:pt x="1318923" y="272792"/>
                </a:lnTo>
                <a:close/>
              </a:path>
            </a:pathLst>
          </a:custGeom>
          <a:solidFill>
            <a:srgbClr val="ECE0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object 196">
            <a:extLst>
              <a:ext uri="{FF2B5EF4-FFF2-40B4-BE49-F238E27FC236}">
                <a16:creationId xmlns:a16="http://schemas.microsoft.com/office/drawing/2014/main" id="{633EC45D-859C-A319-0214-BF399F5815FB}"/>
              </a:ext>
            </a:extLst>
          </p:cNvPr>
          <p:cNvSpPr/>
          <p:nvPr/>
        </p:nvSpPr>
        <p:spPr>
          <a:xfrm>
            <a:off x="9948164" y="1613682"/>
            <a:ext cx="1525899" cy="239727"/>
          </a:xfrm>
          <a:prstGeom prst="round2SameRect">
            <a:avLst>
              <a:gd name="adj1" fmla="val 0"/>
              <a:gd name="adj2" fmla="val 12564"/>
            </a:avLst>
          </a:prstGeom>
          <a:solidFill>
            <a:schemeClr val="bg1">
              <a:lumMod val="8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8" name="object 5">
            <a:extLst>
              <a:ext uri="{FF2B5EF4-FFF2-40B4-BE49-F238E27FC236}">
                <a16:creationId xmlns:a16="http://schemas.microsoft.com/office/drawing/2014/main" id="{929764AF-5BAD-E66A-F113-8ADE12DF0DB1}"/>
              </a:ext>
            </a:extLst>
          </p:cNvPr>
          <p:cNvSpPr/>
          <p:nvPr/>
        </p:nvSpPr>
        <p:spPr>
          <a:xfrm>
            <a:off x="6270162" y="1977362"/>
            <a:ext cx="11774" cy="141049"/>
          </a:xfrm>
          <a:custGeom>
            <a:avLst/>
            <a:gdLst/>
            <a:ahLst/>
            <a:cxnLst/>
            <a:rect l="l" t="t" r="r" b="b"/>
            <a:pathLst>
              <a:path w="12700" h="160655">
                <a:moveTo>
                  <a:pt x="12258" y="160559"/>
                </a:moveTo>
                <a:lnTo>
                  <a:pt x="0" y="160559"/>
                </a:lnTo>
                <a:lnTo>
                  <a:pt x="0" y="0"/>
                </a:lnTo>
                <a:lnTo>
                  <a:pt x="12258" y="0"/>
                </a:lnTo>
                <a:lnTo>
                  <a:pt x="12258"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object 6">
            <a:extLst>
              <a:ext uri="{FF2B5EF4-FFF2-40B4-BE49-F238E27FC236}">
                <a16:creationId xmlns:a16="http://schemas.microsoft.com/office/drawing/2014/main" id="{6D2528DD-9FA1-E629-D330-A046ED039202}"/>
              </a:ext>
            </a:extLst>
          </p:cNvPr>
          <p:cNvSpPr/>
          <p:nvPr/>
        </p:nvSpPr>
        <p:spPr>
          <a:xfrm>
            <a:off x="6281528" y="1977362"/>
            <a:ext cx="98901" cy="141049"/>
          </a:xfrm>
          <a:custGeom>
            <a:avLst/>
            <a:gdLst/>
            <a:ahLst/>
            <a:cxnLst/>
            <a:rect l="l" t="t" r="r" b="b"/>
            <a:pathLst>
              <a:path w="106679" h="160655">
                <a:moveTo>
                  <a:pt x="106245" y="160559"/>
                </a:moveTo>
                <a:lnTo>
                  <a:pt x="0" y="160559"/>
                </a:lnTo>
                <a:lnTo>
                  <a:pt x="0" y="0"/>
                </a:lnTo>
                <a:lnTo>
                  <a:pt x="106245" y="0"/>
                </a:lnTo>
                <a:lnTo>
                  <a:pt x="106245"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object 7">
            <a:extLst>
              <a:ext uri="{FF2B5EF4-FFF2-40B4-BE49-F238E27FC236}">
                <a16:creationId xmlns:a16="http://schemas.microsoft.com/office/drawing/2014/main" id="{AD89DBFA-B05F-8C4B-15BC-E630BD6E873D}"/>
              </a:ext>
            </a:extLst>
          </p:cNvPr>
          <p:cNvSpPr/>
          <p:nvPr/>
        </p:nvSpPr>
        <p:spPr>
          <a:xfrm>
            <a:off x="6380026" y="1977362"/>
            <a:ext cx="648154" cy="141049"/>
          </a:xfrm>
          <a:custGeom>
            <a:avLst/>
            <a:gdLst/>
            <a:ahLst/>
            <a:cxnLst/>
            <a:rect l="l" t="t" r="r" b="b"/>
            <a:pathLst>
              <a:path w="699134" h="160655">
                <a:moveTo>
                  <a:pt x="698768" y="160559"/>
                </a:moveTo>
                <a:lnTo>
                  <a:pt x="0" y="160559"/>
                </a:lnTo>
                <a:lnTo>
                  <a:pt x="0" y="0"/>
                </a:lnTo>
                <a:lnTo>
                  <a:pt x="698768" y="0"/>
                </a:lnTo>
                <a:lnTo>
                  <a:pt x="698768"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object 8">
            <a:extLst>
              <a:ext uri="{FF2B5EF4-FFF2-40B4-BE49-F238E27FC236}">
                <a16:creationId xmlns:a16="http://schemas.microsoft.com/office/drawing/2014/main" id="{2201D681-3986-D9BA-CE27-30D924E3B2E5}"/>
              </a:ext>
            </a:extLst>
          </p:cNvPr>
          <p:cNvSpPr/>
          <p:nvPr/>
        </p:nvSpPr>
        <p:spPr>
          <a:xfrm>
            <a:off x="6270162" y="2489649"/>
            <a:ext cx="22959" cy="141049"/>
          </a:xfrm>
          <a:custGeom>
            <a:avLst/>
            <a:gdLst/>
            <a:ahLst/>
            <a:cxnLst/>
            <a:rect l="l" t="t" r="r" b="b"/>
            <a:pathLst>
              <a:path w="24764" h="160655">
                <a:moveTo>
                  <a:pt x="24517" y="160559"/>
                </a:moveTo>
                <a:lnTo>
                  <a:pt x="0" y="160559"/>
                </a:lnTo>
                <a:lnTo>
                  <a:pt x="0" y="0"/>
                </a:lnTo>
                <a:lnTo>
                  <a:pt x="24517" y="0"/>
                </a:lnTo>
                <a:lnTo>
                  <a:pt x="24517"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 name="object 9">
            <a:extLst>
              <a:ext uri="{FF2B5EF4-FFF2-40B4-BE49-F238E27FC236}">
                <a16:creationId xmlns:a16="http://schemas.microsoft.com/office/drawing/2014/main" id="{676ABF5C-C749-F929-AE65-32F4E4C217D0}"/>
              </a:ext>
            </a:extLst>
          </p:cNvPr>
          <p:cNvSpPr/>
          <p:nvPr/>
        </p:nvSpPr>
        <p:spPr>
          <a:xfrm>
            <a:off x="6292894" y="2490201"/>
            <a:ext cx="110086" cy="141049"/>
          </a:xfrm>
          <a:custGeom>
            <a:avLst/>
            <a:gdLst/>
            <a:ahLst/>
            <a:cxnLst/>
            <a:rect l="l" t="t" r="r" b="b"/>
            <a:pathLst>
              <a:path w="118745" h="160655">
                <a:moveTo>
                  <a:pt x="118504" y="160559"/>
                </a:moveTo>
                <a:lnTo>
                  <a:pt x="0" y="160559"/>
                </a:lnTo>
                <a:lnTo>
                  <a:pt x="0" y="0"/>
                </a:lnTo>
                <a:lnTo>
                  <a:pt x="118504" y="0"/>
                </a:lnTo>
                <a:lnTo>
                  <a:pt x="118504"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object 10">
            <a:extLst>
              <a:ext uri="{FF2B5EF4-FFF2-40B4-BE49-F238E27FC236}">
                <a16:creationId xmlns:a16="http://schemas.microsoft.com/office/drawing/2014/main" id="{B58482FE-CFAF-1AA9-9D5E-BA5124624263}"/>
              </a:ext>
            </a:extLst>
          </p:cNvPr>
          <p:cNvSpPr/>
          <p:nvPr/>
        </p:nvSpPr>
        <p:spPr>
          <a:xfrm>
            <a:off x="6402757" y="2490201"/>
            <a:ext cx="455062" cy="141049"/>
          </a:xfrm>
          <a:custGeom>
            <a:avLst/>
            <a:gdLst/>
            <a:ahLst/>
            <a:cxnLst/>
            <a:rect l="l" t="t" r="r" b="b"/>
            <a:pathLst>
              <a:path w="490854" h="160655">
                <a:moveTo>
                  <a:pt x="490363" y="160559"/>
                </a:moveTo>
                <a:lnTo>
                  <a:pt x="0" y="160559"/>
                </a:lnTo>
                <a:lnTo>
                  <a:pt x="0" y="0"/>
                </a:lnTo>
                <a:lnTo>
                  <a:pt x="490363" y="0"/>
                </a:lnTo>
                <a:lnTo>
                  <a:pt x="490363"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object 11">
            <a:extLst>
              <a:ext uri="{FF2B5EF4-FFF2-40B4-BE49-F238E27FC236}">
                <a16:creationId xmlns:a16="http://schemas.microsoft.com/office/drawing/2014/main" id="{DE5A8E6E-A571-FDBC-BA50-95F87A8D1B39}"/>
              </a:ext>
            </a:extLst>
          </p:cNvPr>
          <p:cNvSpPr/>
          <p:nvPr/>
        </p:nvSpPr>
        <p:spPr>
          <a:xfrm>
            <a:off x="6270162" y="2487656"/>
            <a:ext cx="11774" cy="141049"/>
          </a:xfrm>
          <a:custGeom>
            <a:avLst/>
            <a:gdLst/>
            <a:ahLst/>
            <a:cxnLst/>
            <a:rect l="l" t="t" r="r" b="b"/>
            <a:pathLst>
              <a:path w="12700" h="160655">
                <a:moveTo>
                  <a:pt x="12258" y="160559"/>
                </a:moveTo>
                <a:lnTo>
                  <a:pt x="0" y="160559"/>
                </a:lnTo>
                <a:lnTo>
                  <a:pt x="0" y="0"/>
                </a:lnTo>
                <a:lnTo>
                  <a:pt x="12258" y="0"/>
                </a:lnTo>
                <a:lnTo>
                  <a:pt x="12258"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object 14">
            <a:extLst>
              <a:ext uri="{FF2B5EF4-FFF2-40B4-BE49-F238E27FC236}">
                <a16:creationId xmlns:a16="http://schemas.microsoft.com/office/drawing/2014/main" id="{7A9128E2-8251-65A1-1B56-05A91D14D9BE}"/>
              </a:ext>
            </a:extLst>
          </p:cNvPr>
          <p:cNvSpPr/>
          <p:nvPr/>
        </p:nvSpPr>
        <p:spPr>
          <a:xfrm>
            <a:off x="6270162" y="2742803"/>
            <a:ext cx="22959" cy="141049"/>
          </a:xfrm>
          <a:custGeom>
            <a:avLst/>
            <a:gdLst/>
            <a:ahLst/>
            <a:cxnLst/>
            <a:rect l="l" t="t" r="r" b="b"/>
            <a:pathLst>
              <a:path w="24764" h="160655">
                <a:moveTo>
                  <a:pt x="24517" y="160559"/>
                </a:moveTo>
                <a:lnTo>
                  <a:pt x="0" y="160559"/>
                </a:lnTo>
                <a:lnTo>
                  <a:pt x="0" y="0"/>
                </a:lnTo>
                <a:lnTo>
                  <a:pt x="24517" y="0"/>
                </a:lnTo>
                <a:lnTo>
                  <a:pt x="24517"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object 15">
            <a:extLst>
              <a:ext uri="{FF2B5EF4-FFF2-40B4-BE49-F238E27FC236}">
                <a16:creationId xmlns:a16="http://schemas.microsoft.com/office/drawing/2014/main" id="{CA019EB6-73BB-1A85-DB84-5522061D80D6}"/>
              </a:ext>
            </a:extLst>
          </p:cNvPr>
          <p:cNvSpPr/>
          <p:nvPr/>
        </p:nvSpPr>
        <p:spPr>
          <a:xfrm>
            <a:off x="6292894" y="2742803"/>
            <a:ext cx="87127" cy="141049"/>
          </a:xfrm>
          <a:custGeom>
            <a:avLst/>
            <a:gdLst/>
            <a:ahLst/>
            <a:cxnLst/>
            <a:rect l="l" t="t" r="r" b="b"/>
            <a:pathLst>
              <a:path w="93979" h="160655">
                <a:moveTo>
                  <a:pt x="93986" y="160559"/>
                </a:moveTo>
                <a:lnTo>
                  <a:pt x="0" y="160559"/>
                </a:lnTo>
                <a:lnTo>
                  <a:pt x="0" y="0"/>
                </a:lnTo>
                <a:lnTo>
                  <a:pt x="93986" y="0"/>
                </a:lnTo>
                <a:lnTo>
                  <a:pt x="93986"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object 16">
            <a:extLst>
              <a:ext uri="{FF2B5EF4-FFF2-40B4-BE49-F238E27FC236}">
                <a16:creationId xmlns:a16="http://schemas.microsoft.com/office/drawing/2014/main" id="{38F5DDF7-ABDE-A8AD-EC8F-6A2A27A38AD0}"/>
              </a:ext>
            </a:extLst>
          </p:cNvPr>
          <p:cNvSpPr/>
          <p:nvPr/>
        </p:nvSpPr>
        <p:spPr>
          <a:xfrm>
            <a:off x="6380026" y="2742803"/>
            <a:ext cx="379120" cy="141049"/>
          </a:xfrm>
          <a:custGeom>
            <a:avLst/>
            <a:gdLst/>
            <a:ahLst/>
            <a:cxnLst/>
            <a:rect l="l" t="t" r="r" b="b"/>
            <a:pathLst>
              <a:path w="408940" h="160655">
                <a:moveTo>
                  <a:pt x="408636" y="160559"/>
                </a:moveTo>
                <a:lnTo>
                  <a:pt x="0" y="160559"/>
                </a:lnTo>
                <a:lnTo>
                  <a:pt x="0" y="0"/>
                </a:lnTo>
                <a:lnTo>
                  <a:pt x="408636" y="0"/>
                </a:lnTo>
                <a:lnTo>
                  <a:pt x="408636"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object 17">
            <a:extLst>
              <a:ext uri="{FF2B5EF4-FFF2-40B4-BE49-F238E27FC236}">
                <a16:creationId xmlns:a16="http://schemas.microsoft.com/office/drawing/2014/main" id="{5B9C156B-7B63-4EA0-450B-B8AE65C3F11D}"/>
              </a:ext>
            </a:extLst>
          </p:cNvPr>
          <p:cNvSpPr/>
          <p:nvPr/>
        </p:nvSpPr>
        <p:spPr>
          <a:xfrm>
            <a:off x="6270162" y="2997950"/>
            <a:ext cx="22959" cy="141049"/>
          </a:xfrm>
          <a:custGeom>
            <a:avLst/>
            <a:gdLst/>
            <a:ahLst/>
            <a:cxnLst/>
            <a:rect l="l" t="t" r="r" b="b"/>
            <a:pathLst>
              <a:path w="24764" h="160655">
                <a:moveTo>
                  <a:pt x="24517" y="160559"/>
                </a:moveTo>
                <a:lnTo>
                  <a:pt x="0" y="160559"/>
                </a:lnTo>
                <a:lnTo>
                  <a:pt x="0" y="0"/>
                </a:lnTo>
                <a:lnTo>
                  <a:pt x="24517" y="0"/>
                </a:lnTo>
                <a:lnTo>
                  <a:pt x="24517"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object 18">
            <a:extLst>
              <a:ext uri="{FF2B5EF4-FFF2-40B4-BE49-F238E27FC236}">
                <a16:creationId xmlns:a16="http://schemas.microsoft.com/office/drawing/2014/main" id="{59EA2EE5-7A69-33C4-D845-1A07AAA2F94A}"/>
              </a:ext>
            </a:extLst>
          </p:cNvPr>
          <p:cNvSpPr/>
          <p:nvPr/>
        </p:nvSpPr>
        <p:spPr>
          <a:xfrm>
            <a:off x="6292894" y="2997950"/>
            <a:ext cx="53571" cy="141049"/>
          </a:xfrm>
          <a:custGeom>
            <a:avLst/>
            <a:gdLst/>
            <a:ahLst/>
            <a:cxnLst/>
            <a:rect l="l" t="t" r="r" b="b"/>
            <a:pathLst>
              <a:path w="57784" h="160655">
                <a:moveTo>
                  <a:pt x="57208" y="160559"/>
                </a:moveTo>
                <a:lnTo>
                  <a:pt x="0" y="160559"/>
                </a:lnTo>
                <a:lnTo>
                  <a:pt x="0" y="0"/>
                </a:lnTo>
                <a:lnTo>
                  <a:pt x="57208" y="0"/>
                </a:lnTo>
                <a:lnTo>
                  <a:pt x="57208"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object 19">
            <a:extLst>
              <a:ext uri="{FF2B5EF4-FFF2-40B4-BE49-F238E27FC236}">
                <a16:creationId xmlns:a16="http://schemas.microsoft.com/office/drawing/2014/main" id="{BC4A8BDF-798C-9B08-2C9E-FB4D0A35274E}"/>
              </a:ext>
            </a:extLst>
          </p:cNvPr>
          <p:cNvSpPr/>
          <p:nvPr/>
        </p:nvSpPr>
        <p:spPr>
          <a:xfrm>
            <a:off x="6345931" y="2997950"/>
            <a:ext cx="110086" cy="141049"/>
          </a:xfrm>
          <a:custGeom>
            <a:avLst/>
            <a:gdLst/>
            <a:ahLst/>
            <a:cxnLst/>
            <a:rect l="l" t="t" r="r" b="b"/>
            <a:pathLst>
              <a:path w="118745" h="160655">
                <a:moveTo>
                  <a:pt x="118504" y="160559"/>
                </a:moveTo>
                <a:lnTo>
                  <a:pt x="0" y="160559"/>
                </a:lnTo>
                <a:lnTo>
                  <a:pt x="0" y="0"/>
                </a:lnTo>
                <a:lnTo>
                  <a:pt x="118504" y="0"/>
                </a:lnTo>
                <a:lnTo>
                  <a:pt x="118504"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object 20">
            <a:extLst>
              <a:ext uri="{FF2B5EF4-FFF2-40B4-BE49-F238E27FC236}">
                <a16:creationId xmlns:a16="http://schemas.microsoft.com/office/drawing/2014/main" id="{C9446EA9-EF9F-69AC-C04C-505D8E21B4E8}"/>
              </a:ext>
            </a:extLst>
          </p:cNvPr>
          <p:cNvSpPr/>
          <p:nvPr/>
        </p:nvSpPr>
        <p:spPr>
          <a:xfrm>
            <a:off x="6270162" y="3253096"/>
            <a:ext cx="22959" cy="141049"/>
          </a:xfrm>
          <a:custGeom>
            <a:avLst/>
            <a:gdLst/>
            <a:ahLst/>
            <a:cxnLst/>
            <a:rect l="l" t="t" r="r" b="b"/>
            <a:pathLst>
              <a:path w="24764" h="160654">
                <a:moveTo>
                  <a:pt x="24517" y="160559"/>
                </a:moveTo>
                <a:lnTo>
                  <a:pt x="0" y="160559"/>
                </a:lnTo>
                <a:lnTo>
                  <a:pt x="0" y="0"/>
                </a:lnTo>
                <a:lnTo>
                  <a:pt x="24517" y="0"/>
                </a:lnTo>
                <a:lnTo>
                  <a:pt x="24517"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object 21">
            <a:extLst>
              <a:ext uri="{FF2B5EF4-FFF2-40B4-BE49-F238E27FC236}">
                <a16:creationId xmlns:a16="http://schemas.microsoft.com/office/drawing/2014/main" id="{25344472-531D-E7CE-C8A3-D16C1353B8A9}"/>
              </a:ext>
            </a:extLst>
          </p:cNvPr>
          <p:cNvSpPr/>
          <p:nvPr/>
        </p:nvSpPr>
        <p:spPr>
          <a:xfrm>
            <a:off x="6292894" y="3253096"/>
            <a:ext cx="87127" cy="141049"/>
          </a:xfrm>
          <a:custGeom>
            <a:avLst/>
            <a:gdLst/>
            <a:ahLst/>
            <a:cxnLst/>
            <a:rect l="l" t="t" r="r" b="b"/>
            <a:pathLst>
              <a:path w="93979" h="160654">
                <a:moveTo>
                  <a:pt x="93986" y="160559"/>
                </a:moveTo>
                <a:lnTo>
                  <a:pt x="0" y="160559"/>
                </a:lnTo>
                <a:lnTo>
                  <a:pt x="0" y="0"/>
                </a:lnTo>
                <a:lnTo>
                  <a:pt x="93986" y="0"/>
                </a:lnTo>
                <a:lnTo>
                  <a:pt x="93986"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object 22">
            <a:extLst>
              <a:ext uri="{FF2B5EF4-FFF2-40B4-BE49-F238E27FC236}">
                <a16:creationId xmlns:a16="http://schemas.microsoft.com/office/drawing/2014/main" id="{B04FC43A-ED1A-5DF0-C7E5-D4CAFC4B5616}"/>
              </a:ext>
            </a:extLst>
          </p:cNvPr>
          <p:cNvSpPr/>
          <p:nvPr/>
        </p:nvSpPr>
        <p:spPr>
          <a:xfrm>
            <a:off x="6380026" y="3253096"/>
            <a:ext cx="356161" cy="141049"/>
          </a:xfrm>
          <a:custGeom>
            <a:avLst/>
            <a:gdLst/>
            <a:ahLst/>
            <a:cxnLst/>
            <a:rect l="l" t="t" r="r" b="b"/>
            <a:pathLst>
              <a:path w="384175" h="160654">
                <a:moveTo>
                  <a:pt x="384117" y="160559"/>
                </a:moveTo>
                <a:lnTo>
                  <a:pt x="0" y="160559"/>
                </a:lnTo>
                <a:lnTo>
                  <a:pt x="0" y="0"/>
                </a:lnTo>
                <a:lnTo>
                  <a:pt x="384117" y="0"/>
                </a:lnTo>
                <a:lnTo>
                  <a:pt x="384117"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object 23">
            <a:extLst>
              <a:ext uri="{FF2B5EF4-FFF2-40B4-BE49-F238E27FC236}">
                <a16:creationId xmlns:a16="http://schemas.microsoft.com/office/drawing/2014/main" id="{5877C1CF-DCDA-9269-F100-6926DCB0BB45}"/>
              </a:ext>
            </a:extLst>
          </p:cNvPr>
          <p:cNvSpPr/>
          <p:nvPr/>
        </p:nvSpPr>
        <p:spPr>
          <a:xfrm>
            <a:off x="6270162" y="3508244"/>
            <a:ext cx="22959" cy="141049"/>
          </a:xfrm>
          <a:custGeom>
            <a:avLst/>
            <a:gdLst/>
            <a:ahLst/>
            <a:cxnLst/>
            <a:rect l="l" t="t" r="r" b="b"/>
            <a:pathLst>
              <a:path w="24764" h="160654">
                <a:moveTo>
                  <a:pt x="24517" y="160559"/>
                </a:moveTo>
                <a:lnTo>
                  <a:pt x="0" y="160559"/>
                </a:lnTo>
                <a:lnTo>
                  <a:pt x="0" y="0"/>
                </a:lnTo>
                <a:lnTo>
                  <a:pt x="24517" y="0"/>
                </a:lnTo>
                <a:lnTo>
                  <a:pt x="24517"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object 24">
            <a:extLst>
              <a:ext uri="{FF2B5EF4-FFF2-40B4-BE49-F238E27FC236}">
                <a16:creationId xmlns:a16="http://schemas.microsoft.com/office/drawing/2014/main" id="{DF7780F7-62B1-145F-04A9-11320CA5D920}"/>
              </a:ext>
            </a:extLst>
          </p:cNvPr>
          <p:cNvSpPr/>
          <p:nvPr/>
        </p:nvSpPr>
        <p:spPr>
          <a:xfrm>
            <a:off x="6292894" y="3508244"/>
            <a:ext cx="98901" cy="141049"/>
          </a:xfrm>
          <a:custGeom>
            <a:avLst/>
            <a:gdLst/>
            <a:ahLst/>
            <a:cxnLst/>
            <a:rect l="l" t="t" r="r" b="b"/>
            <a:pathLst>
              <a:path w="106679" h="160654">
                <a:moveTo>
                  <a:pt x="106245" y="160559"/>
                </a:moveTo>
                <a:lnTo>
                  <a:pt x="0" y="160559"/>
                </a:lnTo>
                <a:lnTo>
                  <a:pt x="0" y="0"/>
                </a:lnTo>
                <a:lnTo>
                  <a:pt x="106245" y="0"/>
                </a:lnTo>
                <a:lnTo>
                  <a:pt x="106245"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object 25">
            <a:extLst>
              <a:ext uri="{FF2B5EF4-FFF2-40B4-BE49-F238E27FC236}">
                <a16:creationId xmlns:a16="http://schemas.microsoft.com/office/drawing/2014/main" id="{32BB9DA2-8111-788D-3C63-F533B588B8BB}"/>
              </a:ext>
            </a:extLst>
          </p:cNvPr>
          <p:cNvSpPr/>
          <p:nvPr/>
        </p:nvSpPr>
        <p:spPr>
          <a:xfrm>
            <a:off x="6391391" y="3508244"/>
            <a:ext cx="117739" cy="141049"/>
          </a:xfrm>
          <a:custGeom>
            <a:avLst/>
            <a:gdLst/>
            <a:ahLst/>
            <a:cxnLst/>
            <a:rect l="l" t="t" r="r" b="b"/>
            <a:pathLst>
              <a:path w="127000" h="160654">
                <a:moveTo>
                  <a:pt x="126676" y="160559"/>
                </a:moveTo>
                <a:lnTo>
                  <a:pt x="0" y="160559"/>
                </a:lnTo>
                <a:lnTo>
                  <a:pt x="0" y="0"/>
                </a:lnTo>
                <a:lnTo>
                  <a:pt x="126676" y="0"/>
                </a:lnTo>
                <a:lnTo>
                  <a:pt x="126676"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object 26">
            <a:extLst>
              <a:ext uri="{FF2B5EF4-FFF2-40B4-BE49-F238E27FC236}">
                <a16:creationId xmlns:a16="http://schemas.microsoft.com/office/drawing/2014/main" id="{0CD85857-8263-7F3C-753F-E10F3B97D64B}"/>
              </a:ext>
            </a:extLst>
          </p:cNvPr>
          <p:cNvSpPr/>
          <p:nvPr/>
        </p:nvSpPr>
        <p:spPr>
          <a:xfrm>
            <a:off x="6270162" y="3763392"/>
            <a:ext cx="11774" cy="141049"/>
          </a:xfrm>
          <a:custGeom>
            <a:avLst/>
            <a:gdLst/>
            <a:ahLst/>
            <a:cxnLst/>
            <a:rect l="l" t="t" r="r" b="b"/>
            <a:pathLst>
              <a:path w="12700" h="160654">
                <a:moveTo>
                  <a:pt x="12258" y="160559"/>
                </a:moveTo>
                <a:lnTo>
                  <a:pt x="0" y="160559"/>
                </a:lnTo>
                <a:lnTo>
                  <a:pt x="0" y="0"/>
                </a:lnTo>
                <a:lnTo>
                  <a:pt x="12258" y="0"/>
                </a:lnTo>
                <a:lnTo>
                  <a:pt x="12258"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object 27">
            <a:extLst>
              <a:ext uri="{FF2B5EF4-FFF2-40B4-BE49-F238E27FC236}">
                <a16:creationId xmlns:a16="http://schemas.microsoft.com/office/drawing/2014/main" id="{BD25F9D7-36C1-C2AD-1141-C86C55452228}"/>
              </a:ext>
            </a:extLst>
          </p:cNvPr>
          <p:cNvSpPr/>
          <p:nvPr/>
        </p:nvSpPr>
        <p:spPr>
          <a:xfrm>
            <a:off x="6281528" y="3763392"/>
            <a:ext cx="41797" cy="141049"/>
          </a:xfrm>
          <a:custGeom>
            <a:avLst/>
            <a:gdLst/>
            <a:ahLst/>
            <a:cxnLst/>
            <a:rect l="l" t="t" r="r" b="b"/>
            <a:pathLst>
              <a:path w="45085" h="160654">
                <a:moveTo>
                  <a:pt x="44949" y="160559"/>
                </a:moveTo>
                <a:lnTo>
                  <a:pt x="0" y="160559"/>
                </a:lnTo>
                <a:lnTo>
                  <a:pt x="0" y="0"/>
                </a:lnTo>
                <a:lnTo>
                  <a:pt x="44949" y="0"/>
                </a:lnTo>
                <a:lnTo>
                  <a:pt x="44949"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object 28">
            <a:extLst>
              <a:ext uri="{FF2B5EF4-FFF2-40B4-BE49-F238E27FC236}">
                <a16:creationId xmlns:a16="http://schemas.microsoft.com/office/drawing/2014/main" id="{8ECB81C8-F072-886B-295C-54DEB49CB68F}"/>
              </a:ext>
            </a:extLst>
          </p:cNvPr>
          <p:cNvSpPr/>
          <p:nvPr/>
        </p:nvSpPr>
        <p:spPr>
          <a:xfrm>
            <a:off x="6323201" y="3763392"/>
            <a:ext cx="87127" cy="141049"/>
          </a:xfrm>
          <a:custGeom>
            <a:avLst/>
            <a:gdLst/>
            <a:ahLst/>
            <a:cxnLst/>
            <a:rect l="l" t="t" r="r" b="b"/>
            <a:pathLst>
              <a:path w="93979" h="160654">
                <a:moveTo>
                  <a:pt x="93986" y="160559"/>
                </a:moveTo>
                <a:lnTo>
                  <a:pt x="0" y="160559"/>
                </a:lnTo>
                <a:lnTo>
                  <a:pt x="0" y="0"/>
                </a:lnTo>
                <a:lnTo>
                  <a:pt x="93986" y="0"/>
                </a:lnTo>
                <a:lnTo>
                  <a:pt x="93986"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object 57">
            <a:extLst>
              <a:ext uri="{FF2B5EF4-FFF2-40B4-BE49-F238E27FC236}">
                <a16:creationId xmlns:a16="http://schemas.microsoft.com/office/drawing/2014/main" id="{C95506EF-14C5-92AC-DE4C-D9B337C6E90D}"/>
              </a:ext>
            </a:extLst>
          </p:cNvPr>
          <p:cNvSpPr/>
          <p:nvPr/>
        </p:nvSpPr>
        <p:spPr>
          <a:xfrm>
            <a:off x="6270162" y="1920271"/>
            <a:ext cx="0" cy="3572499"/>
          </a:xfrm>
          <a:custGeom>
            <a:avLst/>
            <a:gdLst/>
            <a:ahLst/>
            <a:cxnLst/>
            <a:rect l="l" t="t" r="r" b="b"/>
            <a:pathLst>
              <a:path h="4069079">
                <a:moveTo>
                  <a:pt x="0" y="4068577"/>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object 59">
            <a:extLst>
              <a:ext uri="{FF2B5EF4-FFF2-40B4-BE49-F238E27FC236}">
                <a16:creationId xmlns:a16="http://schemas.microsoft.com/office/drawing/2014/main" id="{883211D7-2E15-CB66-7120-CAC17FC3FCEA}"/>
              </a:ext>
            </a:extLst>
          </p:cNvPr>
          <p:cNvSpPr/>
          <p:nvPr/>
        </p:nvSpPr>
        <p:spPr>
          <a:xfrm>
            <a:off x="6220712" y="1920271"/>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object 60">
            <a:extLst>
              <a:ext uri="{FF2B5EF4-FFF2-40B4-BE49-F238E27FC236}">
                <a16:creationId xmlns:a16="http://schemas.microsoft.com/office/drawing/2014/main" id="{0655A8C1-8AE8-331D-0028-63506A95A6CB}"/>
              </a:ext>
            </a:extLst>
          </p:cNvPr>
          <p:cNvSpPr/>
          <p:nvPr/>
        </p:nvSpPr>
        <p:spPr>
          <a:xfrm>
            <a:off x="6220712" y="1920271"/>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object 61">
            <a:extLst>
              <a:ext uri="{FF2B5EF4-FFF2-40B4-BE49-F238E27FC236}">
                <a16:creationId xmlns:a16="http://schemas.microsoft.com/office/drawing/2014/main" id="{691CF227-C7C6-0F6D-DD7C-353479CA6649}"/>
              </a:ext>
            </a:extLst>
          </p:cNvPr>
          <p:cNvSpPr/>
          <p:nvPr/>
        </p:nvSpPr>
        <p:spPr>
          <a:xfrm>
            <a:off x="6220712" y="2175418"/>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object 62">
            <a:extLst>
              <a:ext uri="{FF2B5EF4-FFF2-40B4-BE49-F238E27FC236}">
                <a16:creationId xmlns:a16="http://schemas.microsoft.com/office/drawing/2014/main" id="{6AEEB9D2-6E51-504A-A633-269B98191CE7}"/>
              </a:ext>
            </a:extLst>
          </p:cNvPr>
          <p:cNvSpPr/>
          <p:nvPr/>
        </p:nvSpPr>
        <p:spPr>
          <a:xfrm>
            <a:off x="6220712" y="2175418"/>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object 63">
            <a:extLst>
              <a:ext uri="{FF2B5EF4-FFF2-40B4-BE49-F238E27FC236}">
                <a16:creationId xmlns:a16="http://schemas.microsoft.com/office/drawing/2014/main" id="{7457B1E6-CFBD-3E94-BC6F-B8CA9CB08E0A}"/>
              </a:ext>
            </a:extLst>
          </p:cNvPr>
          <p:cNvSpPr/>
          <p:nvPr/>
        </p:nvSpPr>
        <p:spPr>
          <a:xfrm>
            <a:off x="6220712" y="2430565"/>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object 64">
            <a:extLst>
              <a:ext uri="{FF2B5EF4-FFF2-40B4-BE49-F238E27FC236}">
                <a16:creationId xmlns:a16="http://schemas.microsoft.com/office/drawing/2014/main" id="{1733E3D2-C945-17CB-4743-102FE4A8D3FA}"/>
              </a:ext>
            </a:extLst>
          </p:cNvPr>
          <p:cNvSpPr/>
          <p:nvPr/>
        </p:nvSpPr>
        <p:spPr>
          <a:xfrm>
            <a:off x="6220712" y="2430565"/>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object 65">
            <a:extLst>
              <a:ext uri="{FF2B5EF4-FFF2-40B4-BE49-F238E27FC236}">
                <a16:creationId xmlns:a16="http://schemas.microsoft.com/office/drawing/2014/main" id="{0E355D7F-AB24-72B3-A03E-7F4F4D198EDB}"/>
              </a:ext>
            </a:extLst>
          </p:cNvPr>
          <p:cNvSpPr/>
          <p:nvPr/>
        </p:nvSpPr>
        <p:spPr>
          <a:xfrm>
            <a:off x="6220712" y="2685712"/>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object 66">
            <a:extLst>
              <a:ext uri="{FF2B5EF4-FFF2-40B4-BE49-F238E27FC236}">
                <a16:creationId xmlns:a16="http://schemas.microsoft.com/office/drawing/2014/main" id="{2B23437B-4955-5DC4-9800-BA13F4A07444}"/>
              </a:ext>
            </a:extLst>
          </p:cNvPr>
          <p:cNvSpPr/>
          <p:nvPr/>
        </p:nvSpPr>
        <p:spPr>
          <a:xfrm>
            <a:off x="6220712" y="2685712"/>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object 67">
            <a:extLst>
              <a:ext uri="{FF2B5EF4-FFF2-40B4-BE49-F238E27FC236}">
                <a16:creationId xmlns:a16="http://schemas.microsoft.com/office/drawing/2014/main" id="{1C1E5F09-F58B-ADD7-5684-C066679EF9FF}"/>
              </a:ext>
            </a:extLst>
          </p:cNvPr>
          <p:cNvSpPr/>
          <p:nvPr/>
        </p:nvSpPr>
        <p:spPr>
          <a:xfrm>
            <a:off x="6220712" y="2940859"/>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object 68">
            <a:extLst>
              <a:ext uri="{FF2B5EF4-FFF2-40B4-BE49-F238E27FC236}">
                <a16:creationId xmlns:a16="http://schemas.microsoft.com/office/drawing/2014/main" id="{74C50E27-1B1D-E493-8727-97C3D7121ACE}"/>
              </a:ext>
            </a:extLst>
          </p:cNvPr>
          <p:cNvSpPr/>
          <p:nvPr/>
        </p:nvSpPr>
        <p:spPr>
          <a:xfrm>
            <a:off x="6220712" y="2940859"/>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object 69">
            <a:extLst>
              <a:ext uri="{FF2B5EF4-FFF2-40B4-BE49-F238E27FC236}">
                <a16:creationId xmlns:a16="http://schemas.microsoft.com/office/drawing/2014/main" id="{56511B12-FFE5-D886-453D-C0B092A289FF}"/>
              </a:ext>
            </a:extLst>
          </p:cNvPr>
          <p:cNvSpPr/>
          <p:nvPr/>
        </p:nvSpPr>
        <p:spPr>
          <a:xfrm>
            <a:off x="6220712" y="3196006"/>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object 70">
            <a:extLst>
              <a:ext uri="{FF2B5EF4-FFF2-40B4-BE49-F238E27FC236}">
                <a16:creationId xmlns:a16="http://schemas.microsoft.com/office/drawing/2014/main" id="{E316522F-2D49-FD1E-1E3C-4E5BB7C26D68}"/>
              </a:ext>
            </a:extLst>
          </p:cNvPr>
          <p:cNvSpPr/>
          <p:nvPr/>
        </p:nvSpPr>
        <p:spPr>
          <a:xfrm>
            <a:off x="6220712" y="3196006"/>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object 71">
            <a:extLst>
              <a:ext uri="{FF2B5EF4-FFF2-40B4-BE49-F238E27FC236}">
                <a16:creationId xmlns:a16="http://schemas.microsoft.com/office/drawing/2014/main" id="{7CA31CCD-15E6-E07E-148B-FFB57B5BA316}"/>
              </a:ext>
            </a:extLst>
          </p:cNvPr>
          <p:cNvSpPr/>
          <p:nvPr/>
        </p:nvSpPr>
        <p:spPr>
          <a:xfrm>
            <a:off x="6220712" y="3451153"/>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object 72">
            <a:extLst>
              <a:ext uri="{FF2B5EF4-FFF2-40B4-BE49-F238E27FC236}">
                <a16:creationId xmlns:a16="http://schemas.microsoft.com/office/drawing/2014/main" id="{DF72358B-6688-A35D-BCA8-B6B087EBFF3D}"/>
              </a:ext>
            </a:extLst>
          </p:cNvPr>
          <p:cNvSpPr/>
          <p:nvPr/>
        </p:nvSpPr>
        <p:spPr>
          <a:xfrm>
            <a:off x="6220712" y="3451153"/>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object 73">
            <a:extLst>
              <a:ext uri="{FF2B5EF4-FFF2-40B4-BE49-F238E27FC236}">
                <a16:creationId xmlns:a16="http://schemas.microsoft.com/office/drawing/2014/main" id="{BC76842D-ED0E-9CD4-5253-59DEEBD4CD24}"/>
              </a:ext>
            </a:extLst>
          </p:cNvPr>
          <p:cNvSpPr/>
          <p:nvPr/>
        </p:nvSpPr>
        <p:spPr>
          <a:xfrm>
            <a:off x="6220712" y="3706300"/>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6" name="object 74">
            <a:extLst>
              <a:ext uri="{FF2B5EF4-FFF2-40B4-BE49-F238E27FC236}">
                <a16:creationId xmlns:a16="http://schemas.microsoft.com/office/drawing/2014/main" id="{F94ABE62-626D-8AAE-D195-7850CC901020}"/>
              </a:ext>
            </a:extLst>
          </p:cNvPr>
          <p:cNvSpPr/>
          <p:nvPr/>
        </p:nvSpPr>
        <p:spPr>
          <a:xfrm>
            <a:off x="6220712" y="3706300"/>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object 75">
            <a:extLst>
              <a:ext uri="{FF2B5EF4-FFF2-40B4-BE49-F238E27FC236}">
                <a16:creationId xmlns:a16="http://schemas.microsoft.com/office/drawing/2014/main" id="{D60CCE4F-1E3E-9BCA-3582-379DD2038E56}"/>
              </a:ext>
            </a:extLst>
          </p:cNvPr>
          <p:cNvSpPr/>
          <p:nvPr/>
        </p:nvSpPr>
        <p:spPr>
          <a:xfrm>
            <a:off x="6220712" y="3961447"/>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object 76">
            <a:extLst>
              <a:ext uri="{FF2B5EF4-FFF2-40B4-BE49-F238E27FC236}">
                <a16:creationId xmlns:a16="http://schemas.microsoft.com/office/drawing/2014/main" id="{F76740F2-42A8-BE21-87F7-DE0904213193}"/>
              </a:ext>
            </a:extLst>
          </p:cNvPr>
          <p:cNvSpPr/>
          <p:nvPr/>
        </p:nvSpPr>
        <p:spPr>
          <a:xfrm>
            <a:off x="6220712" y="3961447"/>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9" name="object 90">
            <a:extLst>
              <a:ext uri="{FF2B5EF4-FFF2-40B4-BE49-F238E27FC236}">
                <a16:creationId xmlns:a16="http://schemas.microsoft.com/office/drawing/2014/main" id="{21A88369-2834-62BD-6D90-C73E6E5E97FA}"/>
              </a:ext>
            </a:extLst>
          </p:cNvPr>
          <p:cNvSpPr/>
          <p:nvPr/>
        </p:nvSpPr>
        <p:spPr>
          <a:xfrm>
            <a:off x="5727396" y="1977363"/>
            <a:ext cx="360870" cy="141049"/>
          </a:xfrm>
          <a:custGeom>
            <a:avLst/>
            <a:gdLst/>
            <a:ahLst/>
            <a:cxnLst/>
            <a:rect l="l" t="t" r="r" b="b"/>
            <a:pathLst>
              <a:path w="389254" h="160655">
                <a:moveTo>
                  <a:pt x="389185" y="160559"/>
                </a:moveTo>
                <a:lnTo>
                  <a:pt x="0" y="160559"/>
                </a:lnTo>
                <a:lnTo>
                  <a:pt x="0" y="0"/>
                </a:lnTo>
                <a:lnTo>
                  <a:pt x="389185" y="0"/>
                </a:lnTo>
                <a:lnTo>
                  <a:pt x="389185"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0" name="object 91">
            <a:extLst>
              <a:ext uri="{FF2B5EF4-FFF2-40B4-BE49-F238E27FC236}">
                <a16:creationId xmlns:a16="http://schemas.microsoft.com/office/drawing/2014/main" id="{58DBDB16-BD08-BACD-9480-DBA7A0E52A42}"/>
              </a:ext>
            </a:extLst>
          </p:cNvPr>
          <p:cNvSpPr/>
          <p:nvPr/>
        </p:nvSpPr>
        <p:spPr>
          <a:xfrm>
            <a:off x="5071745" y="1977362"/>
            <a:ext cx="655807" cy="141049"/>
          </a:xfrm>
          <a:custGeom>
            <a:avLst/>
            <a:gdLst/>
            <a:ahLst/>
            <a:cxnLst/>
            <a:rect l="l" t="t" r="r" b="b"/>
            <a:pathLst>
              <a:path w="707389" h="160655">
                <a:moveTo>
                  <a:pt x="707229" y="160559"/>
                </a:moveTo>
                <a:lnTo>
                  <a:pt x="0" y="160559"/>
                </a:lnTo>
                <a:lnTo>
                  <a:pt x="0" y="0"/>
                </a:lnTo>
                <a:lnTo>
                  <a:pt x="707229" y="0"/>
                </a:lnTo>
                <a:lnTo>
                  <a:pt x="707229"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1" name="object 92">
            <a:extLst>
              <a:ext uri="{FF2B5EF4-FFF2-40B4-BE49-F238E27FC236}">
                <a16:creationId xmlns:a16="http://schemas.microsoft.com/office/drawing/2014/main" id="{7B28776C-3419-6F38-4EC5-389315277811}"/>
              </a:ext>
            </a:extLst>
          </p:cNvPr>
          <p:cNvSpPr/>
          <p:nvPr/>
        </p:nvSpPr>
        <p:spPr>
          <a:xfrm>
            <a:off x="3279356" y="1977361"/>
            <a:ext cx="1792578" cy="141049"/>
          </a:xfrm>
          <a:custGeom>
            <a:avLst/>
            <a:gdLst/>
            <a:ahLst/>
            <a:cxnLst/>
            <a:rect l="l" t="t" r="r" b="b"/>
            <a:pathLst>
              <a:path w="1933575" h="160655">
                <a:moveTo>
                  <a:pt x="1933372" y="160559"/>
                </a:moveTo>
                <a:lnTo>
                  <a:pt x="0" y="160559"/>
                </a:lnTo>
                <a:lnTo>
                  <a:pt x="0" y="0"/>
                </a:lnTo>
                <a:lnTo>
                  <a:pt x="1933372" y="0"/>
                </a:lnTo>
                <a:lnTo>
                  <a:pt x="1933372"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2" name="object 93">
            <a:extLst>
              <a:ext uri="{FF2B5EF4-FFF2-40B4-BE49-F238E27FC236}">
                <a16:creationId xmlns:a16="http://schemas.microsoft.com/office/drawing/2014/main" id="{2E9943E9-1F61-D72F-50D2-52ACD9078E40}"/>
              </a:ext>
            </a:extLst>
          </p:cNvPr>
          <p:cNvSpPr/>
          <p:nvPr/>
        </p:nvSpPr>
        <p:spPr>
          <a:xfrm>
            <a:off x="6057174" y="2489646"/>
            <a:ext cx="31201" cy="141049"/>
          </a:xfrm>
          <a:custGeom>
            <a:avLst/>
            <a:gdLst/>
            <a:ahLst/>
            <a:cxnLst/>
            <a:rect l="l" t="t" r="r" b="b"/>
            <a:pathLst>
              <a:path w="33654" h="160655">
                <a:moveTo>
                  <a:pt x="33478" y="160559"/>
                </a:moveTo>
                <a:lnTo>
                  <a:pt x="0" y="160559"/>
                </a:lnTo>
                <a:lnTo>
                  <a:pt x="0" y="0"/>
                </a:lnTo>
                <a:lnTo>
                  <a:pt x="33478" y="0"/>
                </a:lnTo>
                <a:lnTo>
                  <a:pt x="33478"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3" name="object 94">
            <a:extLst>
              <a:ext uri="{FF2B5EF4-FFF2-40B4-BE49-F238E27FC236}">
                <a16:creationId xmlns:a16="http://schemas.microsoft.com/office/drawing/2014/main" id="{F2F4CCD8-96A2-61EC-69E9-10F16AD9F078}"/>
              </a:ext>
            </a:extLst>
          </p:cNvPr>
          <p:cNvSpPr/>
          <p:nvPr/>
        </p:nvSpPr>
        <p:spPr>
          <a:xfrm>
            <a:off x="5673090" y="2490199"/>
            <a:ext cx="384418" cy="141049"/>
          </a:xfrm>
          <a:custGeom>
            <a:avLst/>
            <a:gdLst/>
            <a:ahLst/>
            <a:cxnLst/>
            <a:rect l="l" t="t" r="r" b="b"/>
            <a:pathLst>
              <a:path w="414654" h="160655">
                <a:moveTo>
                  <a:pt x="414294" y="160559"/>
                </a:moveTo>
                <a:lnTo>
                  <a:pt x="0" y="160559"/>
                </a:lnTo>
                <a:lnTo>
                  <a:pt x="0" y="0"/>
                </a:lnTo>
                <a:lnTo>
                  <a:pt x="414294" y="0"/>
                </a:lnTo>
                <a:lnTo>
                  <a:pt x="414294"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4" name="object 95">
            <a:extLst>
              <a:ext uri="{FF2B5EF4-FFF2-40B4-BE49-F238E27FC236}">
                <a16:creationId xmlns:a16="http://schemas.microsoft.com/office/drawing/2014/main" id="{064E0F80-5C99-A0C0-5521-9E2BB197822C}"/>
              </a:ext>
            </a:extLst>
          </p:cNvPr>
          <p:cNvSpPr/>
          <p:nvPr/>
        </p:nvSpPr>
        <p:spPr>
          <a:xfrm>
            <a:off x="4745859" y="2490199"/>
            <a:ext cx="927784" cy="141049"/>
          </a:xfrm>
          <a:custGeom>
            <a:avLst/>
            <a:gdLst/>
            <a:ahLst/>
            <a:cxnLst/>
            <a:rect l="l" t="t" r="r" b="b"/>
            <a:pathLst>
              <a:path w="1000760" h="160655">
                <a:moveTo>
                  <a:pt x="1000164" y="160559"/>
                </a:moveTo>
                <a:lnTo>
                  <a:pt x="0" y="160559"/>
                </a:lnTo>
                <a:lnTo>
                  <a:pt x="0" y="0"/>
                </a:lnTo>
                <a:lnTo>
                  <a:pt x="1000164" y="0"/>
                </a:lnTo>
                <a:lnTo>
                  <a:pt x="1000164"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5" name="object 99">
            <a:extLst>
              <a:ext uri="{FF2B5EF4-FFF2-40B4-BE49-F238E27FC236}">
                <a16:creationId xmlns:a16="http://schemas.microsoft.com/office/drawing/2014/main" id="{368925B8-7259-145A-C641-A5D9285E541D}"/>
              </a:ext>
            </a:extLst>
          </p:cNvPr>
          <p:cNvSpPr/>
          <p:nvPr/>
        </p:nvSpPr>
        <p:spPr>
          <a:xfrm>
            <a:off x="6064933" y="2742801"/>
            <a:ext cx="23548" cy="141049"/>
          </a:xfrm>
          <a:custGeom>
            <a:avLst/>
            <a:gdLst/>
            <a:ahLst/>
            <a:cxnLst/>
            <a:rect l="l" t="t" r="r" b="b"/>
            <a:pathLst>
              <a:path w="25400" h="160655">
                <a:moveTo>
                  <a:pt x="25108" y="160559"/>
                </a:moveTo>
                <a:lnTo>
                  <a:pt x="0" y="160559"/>
                </a:lnTo>
                <a:lnTo>
                  <a:pt x="0" y="0"/>
                </a:lnTo>
                <a:lnTo>
                  <a:pt x="25108" y="0"/>
                </a:lnTo>
                <a:lnTo>
                  <a:pt x="25108"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6" name="object 100">
            <a:extLst>
              <a:ext uri="{FF2B5EF4-FFF2-40B4-BE49-F238E27FC236}">
                <a16:creationId xmlns:a16="http://schemas.microsoft.com/office/drawing/2014/main" id="{C969C8F9-25CE-A99D-075A-3C7B448B4ACF}"/>
              </a:ext>
            </a:extLst>
          </p:cNvPr>
          <p:cNvSpPr/>
          <p:nvPr/>
        </p:nvSpPr>
        <p:spPr>
          <a:xfrm>
            <a:off x="5812757" y="2742801"/>
            <a:ext cx="252550" cy="141049"/>
          </a:xfrm>
          <a:custGeom>
            <a:avLst/>
            <a:gdLst/>
            <a:ahLst/>
            <a:cxnLst/>
            <a:rect l="l" t="t" r="r" b="b"/>
            <a:pathLst>
              <a:path w="272414" h="160655">
                <a:moveTo>
                  <a:pt x="272011" y="160559"/>
                </a:moveTo>
                <a:lnTo>
                  <a:pt x="0" y="160559"/>
                </a:lnTo>
                <a:lnTo>
                  <a:pt x="0" y="0"/>
                </a:lnTo>
                <a:lnTo>
                  <a:pt x="272011" y="0"/>
                </a:lnTo>
                <a:lnTo>
                  <a:pt x="272011"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7" name="object 101">
            <a:extLst>
              <a:ext uri="{FF2B5EF4-FFF2-40B4-BE49-F238E27FC236}">
                <a16:creationId xmlns:a16="http://schemas.microsoft.com/office/drawing/2014/main" id="{2BAC8D87-315A-6E5B-A527-7D2BE60302D7}"/>
              </a:ext>
            </a:extLst>
          </p:cNvPr>
          <p:cNvSpPr/>
          <p:nvPr/>
        </p:nvSpPr>
        <p:spPr>
          <a:xfrm>
            <a:off x="5277367" y="2742801"/>
            <a:ext cx="535713" cy="141049"/>
          </a:xfrm>
          <a:custGeom>
            <a:avLst/>
            <a:gdLst/>
            <a:ahLst/>
            <a:cxnLst/>
            <a:rect l="l" t="t" r="r" b="b"/>
            <a:pathLst>
              <a:path w="577850" h="160655">
                <a:moveTo>
                  <a:pt x="577500" y="160559"/>
                </a:moveTo>
                <a:lnTo>
                  <a:pt x="0" y="160559"/>
                </a:lnTo>
                <a:lnTo>
                  <a:pt x="0" y="0"/>
                </a:lnTo>
                <a:lnTo>
                  <a:pt x="577500" y="0"/>
                </a:lnTo>
                <a:lnTo>
                  <a:pt x="577500"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8" name="object 102">
            <a:extLst>
              <a:ext uri="{FF2B5EF4-FFF2-40B4-BE49-F238E27FC236}">
                <a16:creationId xmlns:a16="http://schemas.microsoft.com/office/drawing/2014/main" id="{D2345B3C-C138-A976-8870-19F267DBDFF3}"/>
              </a:ext>
            </a:extLst>
          </p:cNvPr>
          <p:cNvSpPr/>
          <p:nvPr/>
        </p:nvSpPr>
        <p:spPr>
          <a:xfrm>
            <a:off x="6022256" y="2997948"/>
            <a:ext cx="66523" cy="141049"/>
          </a:xfrm>
          <a:custGeom>
            <a:avLst/>
            <a:gdLst/>
            <a:ahLst/>
            <a:cxnLst/>
            <a:rect l="l" t="t" r="r" b="b"/>
            <a:pathLst>
              <a:path w="71754" h="160655">
                <a:moveTo>
                  <a:pt x="71141" y="160559"/>
                </a:moveTo>
                <a:lnTo>
                  <a:pt x="0" y="160559"/>
                </a:lnTo>
                <a:lnTo>
                  <a:pt x="0" y="0"/>
                </a:lnTo>
                <a:lnTo>
                  <a:pt x="71141" y="0"/>
                </a:lnTo>
                <a:lnTo>
                  <a:pt x="71141"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9" name="object 103">
            <a:extLst>
              <a:ext uri="{FF2B5EF4-FFF2-40B4-BE49-F238E27FC236}">
                <a16:creationId xmlns:a16="http://schemas.microsoft.com/office/drawing/2014/main" id="{FE3D4D04-1B95-B269-4AFF-91DC98E156CF}"/>
              </a:ext>
            </a:extLst>
          </p:cNvPr>
          <p:cNvSpPr/>
          <p:nvPr/>
        </p:nvSpPr>
        <p:spPr>
          <a:xfrm>
            <a:off x="5878708" y="2997948"/>
            <a:ext cx="143642" cy="141049"/>
          </a:xfrm>
          <a:custGeom>
            <a:avLst/>
            <a:gdLst/>
            <a:ahLst/>
            <a:cxnLst/>
            <a:rect l="l" t="t" r="r" b="b"/>
            <a:pathLst>
              <a:path w="154939" h="160655">
                <a:moveTo>
                  <a:pt x="154837" y="160559"/>
                </a:moveTo>
                <a:lnTo>
                  <a:pt x="0" y="160559"/>
                </a:lnTo>
                <a:lnTo>
                  <a:pt x="0" y="0"/>
                </a:lnTo>
                <a:lnTo>
                  <a:pt x="154837" y="0"/>
                </a:lnTo>
                <a:lnTo>
                  <a:pt x="154837"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0" name="object 104">
            <a:extLst>
              <a:ext uri="{FF2B5EF4-FFF2-40B4-BE49-F238E27FC236}">
                <a16:creationId xmlns:a16="http://schemas.microsoft.com/office/drawing/2014/main" id="{77B99E38-B1A3-F4C9-1349-A9FF00016DB8}"/>
              </a:ext>
            </a:extLst>
          </p:cNvPr>
          <p:cNvSpPr/>
          <p:nvPr/>
        </p:nvSpPr>
        <p:spPr>
          <a:xfrm>
            <a:off x="5289005" y="2997948"/>
            <a:ext cx="589873" cy="141049"/>
          </a:xfrm>
          <a:custGeom>
            <a:avLst/>
            <a:gdLst/>
            <a:ahLst/>
            <a:cxnLst/>
            <a:rect l="l" t="t" r="r" b="b"/>
            <a:pathLst>
              <a:path w="636270" h="160655">
                <a:moveTo>
                  <a:pt x="636087" y="160559"/>
                </a:moveTo>
                <a:lnTo>
                  <a:pt x="0" y="160559"/>
                </a:lnTo>
                <a:lnTo>
                  <a:pt x="0" y="0"/>
                </a:lnTo>
                <a:lnTo>
                  <a:pt x="636087" y="0"/>
                </a:lnTo>
                <a:lnTo>
                  <a:pt x="636087"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1" name="object 105">
            <a:extLst>
              <a:ext uri="{FF2B5EF4-FFF2-40B4-BE49-F238E27FC236}">
                <a16:creationId xmlns:a16="http://schemas.microsoft.com/office/drawing/2014/main" id="{6D6891C2-46E5-0BA4-99D8-8175096542D1}"/>
              </a:ext>
            </a:extLst>
          </p:cNvPr>
          <p:cNvSpPr/>
          <p:nvPr/>
        </p:nvSpPr>
        <p:spPr>
          <a:xfrm>
            <a:off x="6076571" y="3253094"/>
            <a:ext cx="11774" cy="141049"/>
          </a:xfrm>
          <a:custGeom>
            <a:avLst/>
            <a:gdLst/>
            <a:ahLst/>
            <a:cxnLst/>
            <a:rect l="l" t="t" r="r" b="b"/>
            <a:pathLst>
              <a:path w="12700" h="160654">
                <a:moveTo>
                  <a:pt x="12554" y="160559"/>
                </a:moveTo>
                <a:lnTo>
                  <a:pt x="0" y="160559"/>
                </a:lnTo>
                <a:lnTo>
                  <a:pt x="0" y="0"/>
                </a:lnTo>
                <a:lnTo>
                  <a:pt x="12554" y="0"/>
                </a:lnTo>
                <a:lnTo>
                  <a:pt x="12554"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2" name="object 106">
            <a:extLst>
              <a:ext uri="{FF2B5EF4-FFF2-40B4-BE49-F238E27FC236}">
                <a16:creationId xmlns:a16="http://schemas.microsoft.com/office/drawing/2014/main" id="{ED9A17B1-BACC-AA3A-83ED-9286466C24D8}"/>
              </a:ext>
            </a:extLst>
          </p:cNvPr>
          <p:cNvSpPr/>
          <p:nvPr/>
        </p:nvSpPr>
        <p:spPr>
          <a:xfrm>
            <a:off x="5944663" y="3253094"/>
            <a:ext cx="132457" cy="141049"/>
          </a:xfrm>
          <a:custGeom>
            <a:avLst/>
            <a:gdLst/>
            <a:ahLst/>
            <a:cxnLst/>
            <a:rect l="l" t="t" r="r" b="b"/>
            <a:pathLst>
              <a:path w="142875" h="160654">
                <a:moveTo>
                  <a:pt x="142282" y="160559"/>
                </a:moveTo>
                <a:lnTo>
                  <a:pt x="0" y="160559"/>
                </a:lnTo>
                <a:lnTo>
                  <a:pt x="0" y="0"/>
                </a:lnTo>
                <a:lnTo>
                  <a:pt x="142282" y="0"/>
                </a:lnTo>
                <a:lnTo>
                  <a:pt x="142282"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3" name="object 107">
            <a:extLst>
              <a:ext uri="{FF2B5EF4-FFF2-40B4-BE49-F238E27FC236}">
                <a16:creationId xmlns:a16="http://schemas.microsoft.com/office/drawing/2014/main" id="{8A587BD5-98FF-659D-E237-CC7CCD45F342}"/>
              </a:ext>
            </a:extLst>
          </p:cNvPr>
          <p:cNvSpPr/>
          <p:nvPr/>
        </p:nvSpPr>
        <p:spPr>
          <a:xfrm>
            <a:off x="5432552" y="3253094"/>
            <a:ext cx="512165" cy="141049"/>
          </a:xfrm>
          <a:custGeom>
            <a:avLst/>
            <a:gdLst/>
            <a:ahLst/>
            <a:cxnLst/>
            <a:rect l="l" t="t" r="r" b="b"/>
            <a:pathLst>
              <a:path w="552450" h="160654">
                <a:moveTo>
                  <a:pt x="552392" y="160559"/>
                </a:moveTo>
                <a:lnTo>
                  <a:pt x="0" y="160559"/>
                </a:lnTo>
                <a:lnTo>
                  <a:pt x="0" y="0"/>
                </a:lnTo>
                <a:lnTo>
                  <a:pt x="552392" y="0"/>
                </a:lnTo>
                <a:lnTo>
                  <a:pt x="552392"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4" name="object 108">
            <a:extLst>
              <a:ext uri="{FF2B5EF4-FFF2-40B4-BE49-F238E27FC236}">
                <a16:creationId xmlns:a16="http://schemas.microsoft.com/office/drawing/2014/main" id="{E38AB327-9765-6855-B33B-5CE4BDB0810F}"/>
              </a:ext>
            </a:extLst>
          </p:cNvPr>
          <p:cNvSpPr/>
          <p:nvPr/>
        </p:nvSpPr>
        <p:spPr>
          <a:xfrm>
            <a:off x="6076571" y="3508241"/>
            <a:ext cx="11774" cy="141049"/>
          </a:xfrm>
          <a:custGeom>
            <a:avLst/>
            <a:gdLst/>
            <a:ahLst/>
            <a:cxnLst/>
            <a:rect l="l" t="t" r="r" b="b"/>
            <a:pathLst>
              <a:path w="12700" h="160654">
                <a:moveTo>
                  <a:pt x="12554" y="160559"/>
                </a:moveTo>
                <a:lnTo>
                  <a:pt x="0" y="160559"/>
                </a:lnTo>
                <a:lnTo>
                  <a:pt x="0" y="0"/>
                </a:lnTo>
                <a:lnTo>
                  <a:pt x="12554" y="0"/>
                </a:lnTo>
                <a:lnTo>
                  <a:pt x="12554"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5" name="object 109">
            <a:extLst>
              <a:ext uri="{FF2B5EF4-FFF2-40B4-BE49-F238E27FC236}">
                <a16:creationId xmlns:a16="http://schemas.microsoft.com/office/drawing/2014/main" id="{AA1204F7-3C4A-0914-D91A-FA9E7A005905}"/>
              </a:ext>
            </a:extLst>
          </p:cNvPr>
          <p:cNvSpPr/>
          <p:nvPr/>
        </p:nvSpPr>
        <p:spPr>
          <a:xfrm>
            <a:off x="5847672" y="3508241"/>
            <a:ext cx="229003" cy="141049"/>
          </a:xfrm>
          <a:custGeom>
            <a:avLst/>
            <a:gdLst/>
            <a:ahLst/>
            <a:cxnLst/>
            <a:rect l="l" t="t" r="r" b="b"/>
            <a:pathLst>
              <a:path w="247014" h="160654">
                <a:moveTo>
                  <a:pt x="246902" y="160559"/>
                </a:moveTo>
                <a:lnTo>
                  <a:pt x="0" y="160559"/>
                </a:lnTo>
                <a:lnTo>
                  <a:pt x="0" y="0"/>
                </a:lnTo>
                <a:lnTo>
                  <a:pt x="246902" y="0"/>
                </a:lnTo>
                <a:lnTo>
                  <a:pt x="246902"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6" name="object 110">
            <a:extLst>
              <a:ext uri="{FF2B5EF4-FFF2-40B4-BE49-F238E27FC236}">
                <a16:creationId xmlns:a16="http://schemas.microsoft.com/office/drawing/2014/main" id="{82575681-F7F8-90FA-C7FC-CD8826B95D37}"/>
              </a:ext>
            </a:extLst>
          </p:cNvPr>
          <p:cNvSpPr/>
          <p:nvPr/>
        </p:nvSpPr>
        <p:spPr>
          <a:xfrm>
            <a:off x="5444191" y="3508241"/>
            <a:ext cx="403844" cy="141049"/>
          </a:xfrm>
          <a:custGeom>
            <a:avLst/>
            <a:gdLst/>
            <a:ahLst/>
            <a:cxnLst/>
            <a:rect l="l" t="t" r="r" b="b"/>
            <a:pathLst>
              <a:path w="435610" h="160654">
                <a:moveTo>
                  <a:pt x="435218" y="160559"/>
                </a:moveTo>
                <a:lnTo>
                  <a:pt x="0" y="160559"/>
                </a:lnTo>
                <a:lnTo>
                  <a:pt x="0" y="0"/>
                </a:lnTo>
                <a:lnTo>
                  <a:pt x="435218" y="0"/>
                </a:lnTo>
                <a:lnTo>
                  <a:pt x="435218"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7" name="object 111">
            <a:extLst>
              <a:ext uri="{FF2B5EF4-FFF2-40B4-BE49-F238E27FC236}">
                <a16:creationId xmlns:a16="http://schemas.microsoft.com/office/drawing/2014/main" id="{158A5D2C-5283-8AB7-B075-C4B445AC7BFD}"/>
              </a:ext>
            </a:extLst>
          </p:cNvPr>
          <p:cNvSpPr/>
          <p:nvPr/>
        </p:nvSpPr>
        <p:spPr>
          <a:xfrm>
            <a:off x="5998977" y="3763388"/>
            <a:ext cx="89482" cy="141049"/>
          </a:xfrm>
          <a:custGeom>
            <a:avLst/>
            <a:gdLst/>
            <a:ahLst/>
            <a:cxnLst/>
            <a:rect l="l" t="t" r="r" b="b"/>
            <a:pathLst>
              <a:path w="96520" h="160654">
                <a:moveTo>
                  <a:pt x="96249" y="160559"/>
                </a:moveTo>
                <a:lnTo>
                  <a:pt x="0" y="160559"/>
                </a:lnTo>
                <a:lnTo>
                  <a:pt x="0" y="0"/>
                </a:lnTo>
                <a:lnTo>
                  <a:pt x="96249" y="0"/>
                </a:lnTo>
                <a:lnTo>
                  <a:pt x="96249"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 name="object 112">
            <a:extLst>
              <a:ext uri="{FF2B5EF4-FFF2-40B4-BE49-F238E27FC236}">
                <a16:creationId xmlns:a16="http://schemas.microsoft.com/office/drawing/2014/main" id="{CF1A2AC0-DF0F-18C8-028F-D9E47A0FDE74}"/>
              </a:ext>
            </a:extLst>
          </p:cNvPr>
          <p:cNvSpPr/>
          <p:nvPr/>
        </p:nvSpPr>
        <p:spPr>
          <a:xfrm>
            <a:off x="5715765" y="3763388"/>
            <a:ext cx="283751" cy="141049"/>
          </a:xfrm>
          <a:custGeom>
            <a:avLst/>
            <a:gdLst/>
            <a:ahLst/>
            <a:cxnLst/>
            <a:rect l="l" t="t" r="r" b="b"/>
            <a:pathLst>
              <a:path w="306070" h="160654">
                <a:moveTo>
                  <a:pt x="305489" y="160559"/>
                </a:moveTo>
                <a:lnTo>
                  <a:pt x="0" y="160559"/>
                </a:lnTo>
                <a:lnTo>
                  <a:pt x="0" y="0"/>
                </a:lnTo>
                <a:lnTo>
                  <a:pt x="305489" y="0"/>
                </a:lnTo>
                <a:lnTo>
                  <a:pt x="305489"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 name="object 113">
            <a:extLst>
              <a:ext uri="{FF2B5EF4-FFF2-40B4-BE49-F238E27FC236}">
                <a16:creationId xmlns:a16="http://schemas.microsoft.com/office/drawing/2014/main" id="{19411731-7EC3-E090-2FCA-9053454FD5D6}"/>
              </a:ext>
            </a:extLst>
          </p:cNvPr>
          <p:cNvSpPr/>
          <p:nvPr/>
        </p:nvSpPr>
        <p:spPr>
          <a:xfrm>
            <a:off x="5451949" y="3763388"/>
            <a:ext cx="264324" cy="141049"/>
          </a:xfrm>
          <a:custGeom>
            <a:avLst/>
            <a:gdLst/>
            <a:ahLst/>
            <a:cxnLst/>
            <a:rect l="l" t="t" r="r" b="b"/>
            <a:pathLst>
              <a:path w="285114" h="160654">
                <a:moveTo>
                  <a:pt x="284565" y="160559"/>
                </a:moveTo>
                <a:lnTo>
                  <a:pt x="0" y="160559"/>
                </a:lnTo>
                <a:lnTo>
                  <a:pt x="0" y="0"/>
                </a:lnTo>
                <a:lnTo>
                  <a:pt x="284565" y="0"/>
                </a:lnTo>
                <a:lnTo>
                  <a:pt x="284565"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 name="object 146">
            <a:extLst>
              <a:ext uri="{FF2B5EF4-FFF2-40B4-BE49-F238E27FC236}">
                <a16:creationId xmlns:a16="http://schemas.microsoft.com/office/drawing/2014/main" id="{B3A22BEF-E2A8-5586-6EF3-3C85145DAFF7}"/>
              </a:ext>
            </a:extLst>
          </p:cNvPr>
          <p:cNvSpPr/>
          <p:nvPr/>
        </p:nvSpPr>
        <p:spPr>
          <a:xfrm>
            <a:off x="6088210" y="1920269"/>
            <a:ext cx="0" cy="3572495"/>
          </a:xfrm>
          <a:custGeom>
            <a:avLst/>
            <a:gdLst/>
            <a:ahLst/>
            <a:cxnLst/>
            <a:rect l="l" t="t" r="r" b="b"/>
            <a:pathLst>
              <a:path h="4069079">
                <a:moveTo>
                  <a:pt x="0" y="4068577"/>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 name="object 147">
            <a:extLst>
              <a:ext uri="{FF2B5EF4-FFF2-40B4-BE49-F238E27FC236}">
                <a16:creationId xmlns:a16="http://schemas.microsoft.com/office/drawing/2014/main" id="{0895EA6E-9EBB-C3B4-09DD-8CEF7853E6A3}"/>
              </a:ext>
            </a:extLst>
          </p:cNvPr>
          <p:cNvSpPr/>
          <p:nvPr/>
        </p:nvSpPr>
        <p:spPr>
          <a:xfrm>
            <a:off x="6088209" y="1920269"/>
            <a:ext cx="45719" cy="3364502"/>
          </a:xfrm>
          <a:custGeom>
            <a:avLst/>
            <a:gdLst/>
            <a:ahLst/>
            <a:cxnLst/>
            <a:rect l="l" t="t" r="r" b="b"/>
            <a:pathLst>
              <a:path h="4069079">
                <a:moveTo>
                  <a:pt x="0" y="0"/>
                </a:moveTo>
                <a:lnTo>
                  <a:pt x="0" y="4068577"/>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 name="object 148">
            <a:extLst>
              <a:ext uri="{FF2B5EF4-FFF2-40B4-BE49-F238E27FC236}">
                <a16:creationId xmlns:a16="http://schemas.microsoft.com/office/drawing/2014/main" id="{0F5E9CB2-D483-00B9-54B4-CD141F47B20D}"/>
              </a:ext>
            </a:extLst>
          </p:cNvPr>
          <p:cNvSpPr/>
          <p:nvPr/>
        </p:nvSpPr>
        <p:spPr>
          <a:xfrm>
            <a:off x="6088210" y="1920269"/>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 name="object 149">
            <a:extLst>
              <a:ext uri="{FF2B5EF4-FFF2-40B4-BE49-F238E27FC236}">
                <a16:creationId xmlns:a16="http://schemas.microsoft.com/office/drawing/2014/main" id="{D6E4C95B-4C45-9747-16A5-2347D05C5B4A}"/>
              </a:ext>
            </a:extLst>
          </p:cNvPr>
          <p:cNvSpPr/>
          <p:nvPr/>
        </p:nvSpPr>
        <p:spPr>
          <a:xfrm>
            <a:off x="6088210" y="1920269"/>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4" name="object 150">
            <a:extLst>
              <a:ext uri="{FF2B5EF4-FFF2-40B4-BE49-F238E27FC236}">
                <a16:creationId xmlns:a16="http://schemas.microsoft.com/office/drawing/2014/main" id="{4E22224A-BE84-D35A-5774-E7970DA9BD07}"/>
              </a:ext>
            </a:extLst>
          </p:cNvPr>
          <p:cNvSpPr/>
          <p:nvPr/>
        </p:nvSpPr>
        <p:spPr>
          <a:xfrm>
            <a:off x="6088210" y="2175416"/>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5" name="object 151">
            <a:extLst>
              <a:ext uri="{FF2B5EF4-FFF2-40B4-BE49-F238E27FC236}">
                <a16:creationId xmlns:a16="http://schemas.microsoft.com/office/drawing/2014/main" id="{4BD2A934-6748-4E02-CC47-1D8160FF97D1}"/>
              </a:ext>
            </a:extLst>
          </p:cNvPr>
          <p:cNvSpPr/>
          <p:nvPr/>
        </p:nvSpPr>
        <p:spPr>
          <a:xfrm>
            <a:off x="6088210" y="2175416"/>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6" name="object 152">
            <a:extLst>
              <a:ext uri="{FF2B5EF4-FFF2-40B4-BE49-F238E27FC236}">
                <a16:creationId xmlns:a16="http://schemas.microsoft.com/office/drawing/2014/main" id="{5C87B3E0-D477-4E69-8169-95538D8CB90B}"/>
              </a:ext>
            </a:extLst>
          </p:cNvPr>
          <p:cNvSpPr/>
          <p:nvPr/>
        </p:nvSpPr>
        <p:spPr>
          <a:xfrm>
            <a:off x="6088210" y="2430563"/>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7" name="object 153">
            <a:extLst>
              <a:ext uri="{FF2B5EF4-FFF2-40B4-BE49-F238E27FC236}">
                <a16:creationId xmlns:a16="http://schemas.microsoft.com/office/drawing/2014/main" id="{F53B3256-753E-87C5-67AE-76FE4C4E0EF1}"/>
              </a:ext>
            </a:extLst>
          </p:cNvPr>
          <p:cNvSpPr/>
          <p:nvPr/>
        </p:nvSpPr>
        <p:spPr>
          <a:xfrm>
            <a:off x="6088210" y="2430563"/>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8" name="object 154">
            <a:extLst>
              <a:ext uri="{FF2B5EF4-FFF2-40B4-BE49-F238E27FC236}">
                <a16:creationId xmlns:a16="http://schemas.microsoft.com/office/drawing/2014/main" id="{680278FA-1086-CAD4-41B6-ECF40DC2F5E4}"/>
              </a:ext>
            </a:extLst>
          </p:cNvPr>
          <p:cNvSpPr/>
          <p:nvPr/>
        </p:nvSpPr>
        <p:spPr>
          <a:xfrm>
            <a:off x="6088210" y="2685710"/>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9" name="object 155">
            <a:extLst>
              <a:ext uri="{FF2B5EF4-FFF2-40B4-BE49-F238E27FC236}">
                <a16:creationId xmlns:a16="http://schemas.microsoft.com/office/drawing/2014/main" id="{18CE525C-BDF1-61FF-A805-A1731CF6DFB4}"/>
              </a:ext>
            </a:extLst>
          </p:cNvPr>
          <p:cNvSpPr/>
          <p:nvPr/>
        </p:nvSpPr>
        <p:spPr>
          <a:xfrm>
            <a:off x="6088210" y="2685710"/>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0" name="object 156">
            <a:extLst>
              <a:ext uri="{FF2B5EF4-FFF2-40B4-BE49-F238E27FC236}">
                <a16:creationId xmlns:a16="http://schemas.microsoft.com/office/drawing/2014/main" id="{C2DFC189-F7F2-F52E-A949-0AFF77570FA9}"/>
              </a:ext>
            </a:extLst>
          </p:cNvPr>
          <p:cNvSpPr/>
          <p:nvPr/>
        </p:nvSpPr>
        <p:spPr>
          <a:xfrm>
            <a:off x="6088210" y="2940857"/>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1" name="object 157">
            <a:extLst>
              <a:ext uri="{FF2B5EF4-FFF2-40B4-BE49-F238E27FC236}">
                <a16:creationId xmlns:a16="http://schemas.microsoft.com/office/drawing/2014/main" id="{BAA60B16-44E4-0A6F-4DAA-AD245A1E8F6A}"/>
              </a:ext>
            </a:extLst>
          </p:cNvPr>
          <p:cNvSpPr/>
          <p:nvPr/>
        </p:nvSpPr>
        <p:spPr>
          <a:xfrm>
            <a:off x="6088210" y="2940857"/>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2" name="object 158">
            <a:extLst>
              <a:ext uri="{FF2B5EF4-FFF2-40B4-BE49-F238E27FC236}">
                <a16:creationId xmlns:a16="http://schemas.microsoft.com/office/drawing/2014/main" id="{E0CEE0DB-E91A-C7F0-00C8-72893FB40424}"/>
              </a:ext>
            </a:extLst>
          </p:cNvPr>
          <p:cNvSpPr/>
          <p:nvPr/>
        </p:nvSpPr>
        <p:spPr>
          <a:xfrm>
            <a:off x="6088210" y="3196004"/>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3" name="object 159">
            <a:extLst>
              <a:ext uri="{FF2B5EF4-FFF2-40B4-BE49-F238E27FC236}">
                <a16:creationId xmlns:a16="http://schemas.microsoft.com/office/drawing/2014/main" id="{985100D4-60B0-5398-01B1-F5E6D47C79B6}"/>
              </a:ext>
            </a:extLst>
          </p:cNvPr>
          <p:cNvSpPr/>
          <p:nvPr/>
        </p:nvSpPr>
        <p:spPr>
          <a:xfrm>
            <a:off x="6088210" y="3196004"/>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4" name="object 160">
            <a:extLst>
              <a:ext uri="{FF2B5EF4-FFF2-40B4-BE49-F238E27FC236}">
                <a16:creationId xmlns:a16="http://schemas.microsoft.com/office/drawing/2014/main" id="{8EEE1564-820D-1C61-A52A-71611FB8550E}"/>
              </a:ext>
            </a:extLst>
          </p:cNvPr>
          <p:cNvSpPr/>
          <p:nvPr/>
        </p:nvSpPr>
        <p:spPr>
          <a:xfrm>
            <a:off x="6088210" y="3451150"/>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5" name="object 161">
            <a:extLst>
              <a:ext uri="{FF2B5EF4-FFF2-40B4-BE49-F238E27FC236}">
                <a16:creationId xmlns:a16="http://schemas.microsoft.com/office/drawing/2014/main" id="{9613E4FE-F490-A3C0-B547-3E092F9C9AC3}"/>
              </a:ext>
            </a:extLst>
          </p:cNvPr>
          <p:cNvSpPr/>
          <p:nvPr/>
        </p:nvSpPr>
        <p:spPr>
          <a:xfrm>
            <a:off x="6088210" y="3451150"/>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6" name="object 162">
            <a:extLst>
              <a:ext uri="{FF2B5EF4-FFF2-40B4-BE49-F238E27FC236}">
                <a16:creationId xmlns:a16="http://schemas.microsoft.com/office/drawing/2014/main" id="{09084040-251E-9BA4-E33E-7388005A0DC8}"/>
              </a:ext>
            </a:extLst>
          </p:cNvPr>
          <p:cNvSpPr/>
          <p:nvPr/>
        </p:nvSpPr>
        <p:spPr>
          <a:xfrm>
            <a:off x="6088210" y="3706297"/>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7" name="object 163">
            <a:extLst>
              <a:ext uri="{FF2B5EF4-FFF2-40B4-BE49-F238E27FC236}">
                <a16:creationId xmlns:a16="http://schemas.microsoft.com/office/drawing/2014/main" id="{9F4C8D48-B45D-6118-A909-F81D91525083}"/>
              </a:ext>
            </a:extLst>
          </p:cNvPr>
          <p:cNvSpPr/>
          <p:nvPr/>
        </p:nvSpPr>
        <p:spPr>
          <a:xfrm>
            <a:off x="6088210" y="3706297"/>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8" name="object 164">
            <a:extLst>
              <a:ext uri="{FF2B5EF4-FFF2-40B4-BE49-F238E27FC236}">
                <a16:creationId xmlns:a16="http://schemas.microsoft.com/office/drawing/2014/main" id="{111304CD-B75F-A15F-E522-ABD401534E6A}"/>
              </a:ext>
            </a:extLst>
          </p:cNvPr>
          <p:cNvSpPr/>
          <p:nvPr/>
        </p:nvSpPr>
        <p:spPr>
          <a:xfrm>
            <a:off x="6088210" y="3961444"/>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9" name="object 165">
            <a:extLst>
              <a:ext uri="{FF2B5EF4-FFF2-40B4-BE49-F238E27FC236}">
                <a16:creationId xmlns:a16="http://schemas.microsoft.com/office/drawing/2014/main" id="{31DB2428-742E-746A-E477-E84AEDAD3AA7}"/>
              </a:ext>
            </a:extLst>
          </p:cNvPr>
          <p:cNvSpPr/>
          <p:nvPr/>
        </p:nvSpPr>
        <p:spPr>
          <a:xfrm>
            <a:off x="6088210" y="3961444"/>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0" name="object 192">
            <a:extLst>
              <a:ext uri="{FF2B5EF4-FFF2-40B4-BE49-F238E27FC236}">
                <a16:creationId xmlns:a16="http://schemas.microsoft.com/office/drawing/2014/main" id="{F4A77B99-585B-53DA-7D4A-F4AC997D387F}"/>
              </a:ext>
            </a:extLst>
          </p:cNvPr>
          <p:cNvSpPr txBox="1"/>
          <p:nvPr/>
        </p:nvSpPr>
        <p:spPr>
          <a:xfrm>
            <a:off x="734883" y="1617324"/>
            <a:ext cx="1468708" cy="238291"/>
          </a:xfrm>
          <a:prstGeom prst="rect">
            <a:avLst/>
          </a:prstGeom>
        </p:spPr>
        <p:txBody>
          <a:bodyPr vert="horz" wrap="square" lIns="0" tIns="12700" rIns="0" bIns="0" rtlCol="0" anchor="ctr" anchorCtr="0">
            <a:no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Total</a:t>
            </a:r>
            <a:r>
              <a:rPr kumimoji="0" sz="1100" b="1" i="0" u="none" strike="noStrike" kern="1200" cap="none" spc="-1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a:t>
            </a:r>
            <a:r>
              <a:rPr kumimoji="0" sz="1100" b="1"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a:t>
            </a:r>
            <a:r>
              <a:rPr kumimoji="0" sz="1100" b="1" i="0" u="none" strike="noStrike" kern="1200" cap="none" spc="0" normalizeH="0" baseline="0" noProof="0" dirty="0">
                <a:ln>
                  <a:noFill/>
                </a:ln>
                <a:solidFill>
                  <a:srgbClr val="830051"/>
                </a:solidFill>
                <a:effectLst/>
                <a:uLnTx/>
                <a:uFillTx/>
                <a:latin typeface="Calibri" panose="020F0502020204030204" pitchFamily="34" charset="0"/>
                <a:ea typeface="+mn-ea"/>
                <a:cs typeface="Calibri" panose="020F0502020204030204" pitchFamily="34" charset="0"/>
              </a:rPr>
              <a:t>Grade</a:t>
            </a:r>
            <a:r>
              <a:rPr kumimoji="0" sz="1100" b="1" i="0" u="none" strike="noStrike" kern="1200" cap="none" spc="-10" normalizeH="0" baseline="0" noProof="0" dirty="0">
                <a:ln>
                  <a:noFill/>
                </a:ln>
                <a:solidFill>
                  <a:srgbClr val="830051"/>
                </a:solidFill>
                <a:effectLst/>
                <a:uLnTx/>
                <a:uFillTx/>
                <a:latin typeface="Calibri" panose="020F0502020204030204" pitchFamily="34" charset="0"/>
                <a:ea typeface="+mn-ea"/>
                <a:cs typeface="Calibri" panose="020F0502020204030204" pitchFamily="34" charset="0"/>
              </a:rPr>
              <a:t> </a:t>
            </a:r>
            <a:r>
              <a:rPr kumimoji="0" sz="1100" b="1" i="0" u="none" strike="noStrike" kern="1200" cap="none" spc="0" normalizeH="0" baseline="0" noProof="0" dirty="0">
                <a:ln>
                  <a:noFill/>
                </a:ln>
                <a:solidFill>
                  <a:srgbClr val="830051"/>
                </a:solidFill>
                <a:effectLst/>
                <a:uLnTx/>
                <a:uFillTx/>
                <a:latin typeface="Calibri" panose="020F0502020204030204" pitchFamily="34" charset="0"/>
                <a:ea typeface="+mn-ea"/>
                <a:cs typeface="Calibri" panose="020F0502020204030204" pitchFamily="34" charset="0"/>
              </a:rPr>
              <a:t>3</a:t>
            </a:r>
            <a:r>
              <a:rPr kumimoji="0" sz="1100" b="1" i="0" u="none" strike="noStrike" kern="1200" cap="none" spc="-10" normalizeH="0" baseline="0" noProof="0" dirty="0">
                <a:ln>
                  <a:noFill/>
                </a:ln>
                <a:solidFill>
                  <a:srgbClr val="830051"/>
                </a:solidFill>
                <a:effectLst/>
                <a:uLnTx/>
                <a:uFillTx/>
                <a:latin typeface="Calibri" panose="020F0502020204030204" pitchFamily="34" charset="0"/>
                <a:ea typeface="+mn-ea"/>
                <a:cs typeface="Calibri" panose="020F0502020204030204" pitchFamily="34" charset="0"/>
              </a:rPr>
              <a:t> </a:t>
            </a:r>
            <a:r>
              <a:rPr kumimoji="0" sz="1100" b="1" i="0" u="none" strike="noStrike" kern="1200" cap="none" spc="-25" normalizeH="0" baseline="0" noProof="0" dirty="0">
                <a:ln>
                  <a:noFill/>
                </a:ln>
                <a:solidFill>
                  <a:srgbClr val="830051"/>
                </a:solidFill>
                <a:effectLst/>
                <a:uLnTx/>
                <a:uFillTx/>
                <a:latin typeface="Calibri" panose="020F0502020204030204" pitchFamily="34" charset="0"/>
                <a:ea typeface="+mn-ea"/>
                <a:cs typeface="Calibri" panose="020F0502020204030204" pitchFamily="34" charset="0"/>
              </a:rPr>
              <a:t>(%)</a:t>
            </a:r>
            <a:endParaRPr kumimoji="0"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1" name="object 193">
            <a:extLst>
              <a:ext uri="{FF2B5EF4-FFF2-40B4-BE49-F238E27FC236}">
                <a16:creationId xmlns:a16="http://schemas.microsoft.com/office/drawing/2014/main" id="{5FBAA0E7-A4AA-2535-FED7-356AFE969AA9}"/>
              </a:ext>
            </a:extLst>
          </p:cNvPr>
          <p:cNvSpPr txBox="1"/>
          <p:nvPr/>
        </p:nvSpPr>
        <p:spPr>
          <a:xfrm>
            <a:off x="10055001" y="1617324"/>
            <a:ext cx="1312226" cy="225987"/>
          </a:xfrm>
          <a:prstGeom prst="rect">
            <a:avLst/>
          </a:prstGeom>
        </p:spPr>
        <p:txBody>
          <a:bodyPr vert="horz" wrap="square" lIns="0" tIns="0" rIns="0" bIns="0" rtlCol="0" anchor="ctr" anchorCtr="0">
            <a:no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dirty="0">
                <a:ln>
                  <a:noFill/>
                </a:ln>
                <a:solidFill>
                  <a:srgbClr val="191B1B"/>
                </a:solidFill>
                <a:effectLst/>
                <a:uLnTx/>
                <a:uFillTx/>
                <a:latin typeface="Calibri" panose="020F0502020204030204" pitchFamily="34" charset="0"/>
                <a:ea typeface="+mn-ea"/>
                <a:cs typeface="Calibri" panose="020F0502020204030204" pitchFamily="34" charset="0"/>
              </a:rPr>
              <a:t>Total</a:t>
            </a:r>
            <a:r>
              <a:rPr kumimoji="0" sz="1100" b="1" i="0" u="none" strike="noStrike" kern="1200" cap="none" spc="-15" normalizeH="0" baseline="0" noProof="0" dirty="0">
                <a:ln>
                  <a:noFill/>
                </a:ln>
                <a:solidFill>
                  <a:srgbClr val="191B1B"/>
                </a:solidFill>
                <a:effectLst/>
                <a:uLnTx/>
                <a:uFillTx/>
                <a:latin typeface="Calibri" panose="020F0502020204030204" pitchFamily="34" charset="0"/>
                <a:ea typeface="+mn-ea"/>
                <a:cs typeface="Calibri" panose="020F0502020204030204" pitchFamily="34" charset="0"/>
              </a:rPr>
              <a:t> </a:t>
            </a:r>
            <a:r>
              <a:rPr kumimoji="0" sz="1100" b="1" i="0" u="none" strike="noStrike" kern="1200" cap="none" spc="0" normalizeH="0" baseline="0" noProof="0" dirty="0">
                <a:ln>
                  <a:noFill/>
                </a:ln>
                <a:solidFill>
                  <a:srgbClr val="191B1B"/>
                </a:solidFill>
                <a:effectLst/>
                <a:uLnTx/>
                <a:uFillTx/>
                <a:latin typeface="Calibri" panose="020F0502020204030204" pitchFamily="34" charset="0"/>
                <a:ea typeface="+mn-ea"/>
                <a:cs typeface="Calibri" panose="020F0502020204030204" pitchFamily="34" charset="0"/>
              </a:rPr>
              <a:t>(%)/</a:t>
            </a:r>
            <a:r>
              <a:rPr kumimoji="0" sz="1100" b="1"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Grade</a:t>
            </a:r>
            <a:r>
              <a:rPr kumimoji="0" sz="1100" b="1" i="0" u="none" strike="noStrike" kern="1200" cap="none" spc="-1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a:t>
            </a:r>
            <a:r>
              <a:rPr kumimoji="0" sz="1100" b="1"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3</a:t>
            </a:r>
            <a:r>
              <a:rPr kumimoji="0" sz="1100" b="1" i="0" u="none" strike="noStrike" kern="1200" cap="none" spc="-1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a:t>
            </a:r>
            <a:r>
              <a:rPr kumimoji="0" sz="1100" b="1" i="0" u="none" strike="noStrike" kern="1200" cap="none" spc="-2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a:t>
            </a:r>
            <a:endParaRPr kumimoji="0"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2" name="object 195">
            <a:extLst>
              <a:ext uri="{FF2B5EF4-FFF2-40B4-BE49-F238E27FC236}">
                <a16:creationId xmlns:a16="http://schemas.microsoft.com/office/drawing/2014/main" id="{3345E260-4630-A61F-12CE-8E7E71A94CBB}"/>
              </a:ext>
            </a:extLst>
          </p:cNvPr>
          <p:cNvSpPr/>
          <p:nvPr/>
        </p:nvSpPr>
        <p:spPr>
          <a:xfrm>
            <a:off x="700325" y="1317189"/>
            <a:ext cx="5401628" cy="271506"/>
          </a:xfrm>
          <a:prstGeom prst="round2SameRect">
            <a:avLst>
              <a:gd name="adj1" fmla="val 23683"/>
              <a:gd name="adj2" fmla="val 0"/>
            </a:avLst>
          </a:pr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3" name="object 196">
            <a:extLst>
              <a:ext uri="{FF2B5EF4-FFF2-40B4-BE49-F238E27FC236}">
                <a16:creationId xmlns:a16="http://schemas.microsoft.com/office/drawing/2014/main" id="{910D9CDC-DA63-A0A8-2AEA-8B09F32F1712}"/>
              </a:ext>
            </a:extLst>
          </p:cNvPr>
          <p:cNvSpPr/>
          <p:nvPr/>
        </p:nvSpPr>
        <p:spPr>
          <a:xfrm>
            <a:off x="2254072" y="1613682"/>
            <a:ext cx="1268050" cy="239727"/>
          </a:xfrm>
          <a:custGeom>
            <a:avLst/>
            <a:gdLst/>
            <a:ahLst/>
            <a:cxnLst/>
            <a:rect l="l" t="t" r="r" b="b"/>
            <a:pathLst>
              <a:path w="1367789" h="273050">
                <a:moveTo>
                  <a:pt x="1318923" y="272792"/>
                </a:moveTo>
                <a:lnTo>
                  <a:pt x="48720" y="272792"/>
                </a:lnTo>
                <a:lnTo>
                  <a:pt x="29756" y="268964"/>
                </a:lnTo>
                <a:lnTo>
                  <a:pt x="14269" y="258522"/>
                </a:lnTo>
                <a:lnTo>
                  <a:pt x="3828" y="243036"/>
                </a:lnTo>
                <a:lnTo>
                  <a:pt x="0" y="224072"/>
                </a:lnTo>
                <a:lnTo>
                  <a:pt x="0" y="0"/>
                </a:lnTo>
                <a:lnTo>
                  <a:pt x="1367643" y="0"/>
                </a:lnTo>
                <a:lnTo>
                  <a:pt x="1367643" y="224072"/>
                </a:lnTo>
                <a:lnTo>
                  <a:pt x="1363815" y="243036"/>
                </a:lnTo>
                <a:lnTo>
                  <a:pt x="1353373" y="258522"/>
                </a:lnTo>
                <a:lnTo>
                  <a:pt x="1337887" y="268964"/>
                </a:lnTo>
                <a:lnTo>
                  <a:pt x="1318923" y="272792"/>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4" name="object 197">
            <a:extLst>
              <a:ext uri="{FF2B5EF4-FFF2-40B4-BE49-F238E27FC236}">
                <a16:creationId xmlns:a16="http://schemas.microsoft.com/office/drawing/2014/main" id="{F35477C4-867E-66DB-C772-D339935D338C}"/>
              </a:ext>
            </a:extLst>
          </p:cNvPr>
          <p:cNvSpPr/>
          <p:nvPr/>
        </p:nvSpPr>
        <p:spPr>
          <a:xfrm>
            <a:off x="3544008" y="1613682"/>
            <a:ext cx="1268050" cy="239727"/>
          </a:xfrm>
          <a:prstGeom prst="round2SameRect">
            <a:avLst>
              <a:gd name="adj1" fmla="val 0"/>
              <a:gd name="adj2" fmla="val 14889"/>
            </a:avLst>
          </a:pr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5" name="object 198">
            <a:extLst>
              <a:ext uri="{FF2B5EF4-FFF2-40B4-BE49-F238E27FC236}">
                <a16:creationId xmlns:a16="http://schemas.microsoft.com/office/drawing/2014/main" id="{CD2E6E8D-F7E7-3AC3-D63D-71C33AD48A25}"/>
              </a:ext>
            </a:extLst>
          </p:cNvPr>
          <p:cNvSpPr/>
          <p:nvPr/>
        </p:nvSpPr>
        <p:spPr>
          <a:xfrm>
            <a:off x="4833943" y="1613682"/>
            <a:ext cx="1268050" cy="239727"/>
          </a:xfrm>
          <a:prstGeom prst="round2SameRect">
            <a:avLst>
              <a:gd name="adj1" fmla="val 0"/>
              <a:gd name="adj2" fmla="val 16750"/>
            </a:avLst>
          </a:pr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6" name="object 199">
            <a:extLst>
              <a:ext uri="{FF2B5EF4-FFF2-40B4-BE49-F238E27FC236}">
                <a16:creationId xmlns:a16="http://schemas.microsoft.com/office/drawing/2014/main" id="{FE974555-6042-2D7F-3E2E-6611A4063852}"/>
              </a:ext>
            </a:extLst>
          </p:cNvPr>
          <p:cNvSpPr/>
          <p:nvPr/>
        </p:nvSpPr>
        <p:spPr>
          <a:xfrm>
            <a:off x="6250821" y="1317189"/>
            <a:ext cx="5216669" cy="271506"/>
          </a:xfrm>
          <a:prstGeom prst="round2SameRect">
            <a:avLst>
              <a:gd name="adj1" fmla="val 23683"/>
              <a:gd name="adj2" fmla="val 0"/>
            </a:avLst>
          </a:pr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7" name="object 200">
            <a:extLst>
              <a:ext uri="{FF2B5EF4-FFF2-40B4-BE49-F238E27FC236}">
                <a16:creationId xmlns:a16="http://schemas.microsoft.com/office/drawing/2014/main" id="{33498922-7A81-6BD3-6277-32AD3E10E8F7}"/>
              </a:ext>
            </a:extLst>
          </p:cNvPr>
          <p:cNvSpPr txBox="1"/>
          <p:nvPr/>
        </p:nvSpPr>
        <p:spPr>
          <a:xfrm>
            <a:off x="705829" y="1336400"/>
            <a:ext cx="5381138" cy="225889"/>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448175" algn="l"/>
              </a:tabLst>
              <a:defRPr/>
            </a:pPr>
            <a:r>
              <a:rPr kumimoji="0" lang="en-US"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sz="15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Capivasertib</a:t>
            </a:r>
            <a:r>
              <a:rPr kumimoji="0" sz="1500" b="1" i="0" u="none" strike="noStrike" kern="1200" cap="none" spc="-25"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r>
              <a:rPr kumimoji="0" sz="1500" b="1" i="0" u="none" strike="noStrike" kern="1200" cap="none" spc="-2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sz="15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fulvestrant</a:t>
            </a:r>
            <a:r>
              <a:rPr kumimoji="0" sz="1500" b="1" i="0" u="none" strike="noStrike" kern="1200" cap="none" spc="1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sz="1500" b="0" i="0" u="none" strike="noStrike" kern="1200" cap="none" spc="-1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(N=355)</a:t>
            </a:r>
            <a:endParaRPr kumimoji="0" sz="15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48" name="object 202">
            <a:extLst>
              <a:ext uri="{FF2B5EF4-FFF2-40B4-BE49-F238E27FC236}">
                <a16:creationId xmlns:a16="http://schemas.microsoft.com/office/drawing/2014/main" id="{2C1B026D-34FB-1FD7-5C45-E894F1720477}"/>
              </a:ext>
            </a:extLst>
          </p:cNvPr>
          <p:cNvSpPr/>
          <p:nvPr/>
        </p:nvSpPr>
        <p:spPr>
          <a:xfrm>
            <a:off x="6250823" y="1613681"/>
            <a:ext cx="1214479" cy="239728"/>
          </a:xfrm>
          <a:prstGeom prst="round2SameRect">
            <a:avLst>
              <a:gd name="adj1" fmla="val 0"/>
              <a:gd name="adj2" fmla="val 16955"/>
            </a:avLst>
          </a:pr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9" name="object 203">
            <a:extLst>
              <a:ext uri="{FF2B5EF4-FFF2-40B4-BE49-F238E27FC236}">
                <a16:creationId xmlns:a16="http://schemas.microsoft.com/office/drawing/2014/main" id="{87F87B61-53F9-E396-6508-CE237AEC151F}"/>
              </a:ext>
            </a:extLst>
          </p:cNvPr>
          <p:cNvSpPr/>
          <p:nvPr/>
        </p:nvSpPr>
        <p:spPr>
          <a:xfrm>
            <a:off x="7482446" y="1613681"/>
            <a:ext cx="1214479" cy="239728"/>
          </a:xfrm>
          <a:prstGeom prst="round2SameRect">
            <a:avLst>
              <a:gd name="adj1" fmla="val 0"/>
              <a:gd name="adj2" fmla="val 16955"/>
            </a:avLst>
          </a:pr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0" name="object 204">
            <a:extLst>
              <a:ext uri="{FF2B5EF4-FFF2-40B4-BE49-F238E27FC236}">
                <a16:creationId xmlns:a16="http://schemas.microsoft.com/office/drawing/2014/main" id="{6221A4EA-6CAE-4E72-BF5A-B8CA6D230F42}"/>
              </a:ext>
            </a:extLst>
          </p:cNvPr>
          <p:cNvSpPr/>
          <p:nvPr/>
        </p:nvSpPr>
        <p:spPr>
          <a:xfrm>
            <a:off x="8714068" y="1613681"/>
            <a:ext cx="1214479" cy="239728"/>
          </a:xfrm>
          <a:prstGeom prst="round2SameRect">
            <a:avLst>
              <a:gd name="adj1" fmla="val 0"/>
              <a:gd name="adj2" fmla="val 14532"/>
            </a:avLst>
          </a:pr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1" name="object 178">
            <a:extLst>
              <a:ext uri="{FF2B5EF4-FFF2-40B4-BE49-F238E27FC236}">
                <a16:creationId xmlns:a16="http://schemas.microsoft.com/office/drawing/2014/main" id="{3DE055A0-8A8F-6D4E-A01D-6BE526274F02}"/>
              </a:ext>
            </a:extLst>
          </p:cNvPr>
          <p:cNvSpPr txBox="1"/>
          <p:nvPr/>
        </p:nvSpPr>
        <p:spPr>
          <a:xfrm>
            <a:off x="529679" y="1892309"/>
            <a:ext cx="1590067" cy="3349700"/>
          </a:xfrm>
          <a:prstGeom prst="rect">
            <a:avLst/>
          </a:prstGeom>
        </p:spPr>
        <p:txBody>
          <a:bodyPr vert="horz" wrap="square" lIns="0" tIns="12700" rIns="0" bIns="0" rtlCol="0">
            <a:spAutoFit/>
          </a:bodyPr>
          <a:lstStyle/>
          <a:p>
            <a:pPr marL="0" marR="5715" lvl="0" indent="-71120" algn="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rPr>
              <a:t>Diarrhea</a:t>
            </a:r>
          </a:p>
          <a:p>
            <a:pPr marL="0" marR="5715" lvl="0" indent="-71120" algn="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rPr>
              <a:t>Rash</a:t>
            </a:r>
            <a:r>
              <a:rPr kumimoji="0" lang="en-US" sz="1200" b="0" i="0" u="none" strike="noStrike" kern="1200" cap="none" spc="0" normalizeH="0" baseline="30000" noProof="0" dirty="0">
                <a:ln w="0"/>
                <a:solidFill>
                  <a:srgbClr val="3F4444"/>
                </a:solidFill>
                <a:effectLst/>
                <a:uLnTx/>
                <a:uFillTx/>
                <a:latin typeface="Calibri" panose="020F0502020204030204" pitchFamily="34" charset="0"/>
                <a:ea typeface="+mn-ea"/>
                <a:cs typeface="Calibri" panose="020F0502020204030204" pitchFamily="34" charset="0"/>
              </a:rPr>
              <a:t>†</a:t>
            </a:r>
          </a:p>
          <a:p>
            <a:pPr marL="0" marR="5715" lvl="0" indent="-71120" algn="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rPr>
              <a:t>Nausea</a:t>
            </a:r>
          </a:p>
          <a:p>
            <a:pPr marL="0" marR="5715" lvl="0" indent="-71120" algn="r" defTabSz="914400" rtl="0" eaLnBrk="1" fontAlgn="auto" latinLnBrk="0" hangingPunct="1">
              <a:lnSpc>
                <a:spcPct val="140000"/>
              </a:lnSpc>
              <a:spcBef>
                <a:spcPts val="0"/>
              </a:spcBef>
              <a:spcAft>
                <a:spcPts val="0"/>
              </a:spcAft>
              <a:buClrTx/>
              <a:buSzTx/>
              <a:buFontTx/>
              <a:buNone/>
              <a:tabLst/>
              <a:defRPr/>
            </a:pPr>
            <a:r>
              <a:rPr kumimoji="0"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rPr>
              <a:t>Fatigue </a:t>
            </a:r>
            <a:endParaRPr kumimoji="0" lang="en-US"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endParaRPr>
          </a:p>
          <a:p>
            <a:pPr marL="0" marR="5715" lvl="0" indent="-71120" algn="r" defTabSz="914400" rtl="0" eaLnBrk="1" fontAlgn="auto" latinLnBrk="0" hangingPunct="1">
              <a:lnSpc>
                <a:spcPct val="140000"/>
              </a:lnSpc>
              <a:spcBef>
                <a:spcPts val="0"/>
              </a:spcBef>
              <a:spcAft>
                <a:spcPts val="0"/>
              </a:spcAft>
              <a:buClrTx/>
              <a:buSzTx/>
              <a:buFontTx/>
              <a:buNone/>
              <a:tabLst/>
              <a:defRPr/>
            </a:pPr>
            <a:r>
              <a:rPr kumimoji="0"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rPr>
              <a:t>Vomiting </a:t>
            </a:r>
            <a:endParaRPr kumimoji="0" lang="en-US"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endParaRPr>
          </a:p>
          <a:p>
            <a:pPr marL="0" marR="5715" lvl="0" indent="-71120" algn="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rPr>
              <a:t>H</a:t>
            </a:r>
            <a:r>
              <a:rPr kumimoji="0"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rPr>
              <a:t>eadache</a:t>
            </a:r>
          </a:p>
          <a:p>
            <a:pPr marL="0" marR="6350" lvl="0" indent="-367665" algn="r" defTabSz="914400" rtl="0" eaLnBrk="1" fontAlgn="auto" latinLnBrk="0" hangingPunct="1">
              <a:lnSpc>
                <a:spcPct val="140000"/>
              </a:lnSpc>
              <a:spcBef>
                <a:spcPts val="0"/>
              </a:spcBef>
              <a:spcAft>
                <a:spcPts val="0"/>
              </a:spcAft>
              <a:buClrTx/>
              <a:buSzTx/>
              <a:buFontTx/>
              <a:buNone/>
              <a:tabLst/>
              <a:defRPr/>
            </a:pPr>
            <a:r>
              <a:rPr kumimoji="0"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rPr>
              <a:t>Decreased appetite Hyperglycemia</a:t>
            </a:r>
          </a:p>
          <a:p>
            <a:pPr marL="0" marR="5715" lvl="0" indent="-88900" algn="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rPr>
              <a:t>Stomatitis </a:t>
            </a:r>
          </a:p>
          <a:p>
            <a:pPr marL="0" marR="5715" lvl="0" indent="-88900" algn="r" defTabSz="914400" rtl="0" eaLnBrk="1" fontAlgn="auto" latinLnBrk="0" hangingPunct="1">
              <a:lnSpc>
                <a:spcPct val="140000"/>
              </a:lnSpc>
              <a:spcBef>
                <a:spcPts val="0"/>
              </a:spcBef>
              <a:spcAft>
                <a:spcPts val="0"/>
              </a:spcAft>
              <a:buClrTx/>
              <a:buSzTx/>
              <a:buFontTx/>
              <a:buNone/>
              <a:tabLst/>
              <a:defRPr/>
            </a:pPr>
            <a:r>
              <a:rPr kumimoji="0"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rPr>
              <a:t>Asthenia </a:t>
            </a:r>
            <a:endParaRPr kumimoji="0" lang="en-US"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endParaRPr>
          </a:p>
          <a:p>
            <a:pPr marL="0" marR="5715" lvl="0" indent="-88900" algn="r" defTabSz="914400" rtl="0" eaLnBrk="1" fontAlgn="auto" latinLnBrk="0" hangingPunct="1">
              <a:lnSpc>
                <a:spcPct val="140000"/>
              </a:lnSpc>
              <a:spcBef>
                <a:spcPts val="0"/>
              </a:spcBef>
              <a:spcAft>
                <a:spcPts val="0"/>
              </a:spcAft>
              <a:buClrTx/>
              <a:buSzTx/>
              <a:buFontTx/>
              <a:buNone/>
              <a:tabLst/>
              <a:defRPr/>
            </a:pPr>
            <a:r>
              <a:rPr kumimoji="0"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rPr>
              <a:t>Pruritus </a:t>
            </a:r>
            <a:endParaRPr kumimoji="0" lang="en-US"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endParaRPr>
          </a:p>
          <a:p>
            <a:pPr marL="0" marR="5715" lvl="0" indent="-88900" algn="r" defTabSz="914400" rtl="0" eaLnBrk="1" fontAlgn="auto" latinLnBrk="0" hangingPunct="1">
              <a:lnSpc>
                <a:spcPct val="140000"/>
              </a:lnSpc>
              <a:spcBef>
                <a:spcPts val="0"/>
              </a:spcBef>
              <a:spcAft>
                <a:spcPts val="0"/>
              </a:spcAft>
              <a:buClrTx/>
              <a:buSzTx/>
              <a:buFontTx/>
              <a:buNone/>
              <a:tabLst/>
              <a:defRPr/>
            </a:pPr>
            <a:r>
              <a:rPr kumimoji="0"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rPr>
              <a:t>Anemia</a:t>
            </a:r>
          </a:p>
          <a:p>
            <a:pPr marL="0" marR="0" lvl="0" indent="0" algn="r" defTabSz="914400" rtl="0" eaLnBrk="1" fontAlgn="auto" latinLnBrk="0" hangingPunct="1">
              <a:lnSpc>
                <a:spcPct val="140000"/>
              </a:lnSpc>
              <a:spcBef>
                <a:spcPts val="0"/>
              </a:spcBef>
              <a:spcAft>
                <a:spcPts val="0"/>
              </a:spcAft>
              <a:buClrTx/>
              <a:buSzTx/>
              <a:buFontTx/>
              <a:buNone/>
              <a:tabLst/>
              <a:defRPr/>
            </a:pPr>
            <a:r>
              <a:rPr kumimoji="0"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rPr>
              <a:t>Urinary tract infectio</a:t>
            </a:r>
            <a:r>
              <a:rPr kumimoji="0" sz="1200" b="0" i="0" u="none" strike="noStrike" kern="1200" cap="none" spc="-1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n</a:t>
            </a:r>
            <a:endParaRPr kumimoji="0" sz="1200" b="0"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endParaRPr>
          </a:p>
        </p:txBody>
      </p:sp>
      <p:sp>
        <p:nvSpPr>
          <p:cNvPr id="152" name="Rectangle 5">
            <a:extLst>
              <a:ext uri="{FF2B5EF4-FFF2-40B4-BE49-F238E27FC236}">
                <a16:creationId xmlns:a16="http://schemas.microsoft.com/office/drawing/2014/main" id="{26E80F5F-B6FF-3216-D572-024BABB40E07}"/>
              </a:ext>
            </a:extLst>
          </p:cNvPr>
          <p:cNvSpPr/>
          <p:nvPr/>
        </p:nvSpPr>
        <p:spPr bwMode="auto">
          <a:xfrm>
            <a:off x="2608712" y="1624017"/>
            <a:ext cx="574412" cy="22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Grade 1 </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3" name="Rectangle 7">
            <a:extLst>
              <a:ext uri="{FF2B5EF4-FFF2-40B4-BE49-F238E27FC236}">
                <a16:creationId xmlns:a16="http://schemas.microsoft.com/office/drawing/2014/main" id="{8A3DA040-5FF6-EBEA-F45F-69411FA2BB7D}"/>
              </a:ext>
            </a:extLst>
          </p:cNvPr>
          <p:cNvSpPr/>
          <p:nvPr/>
        </p:nvSpPr>
        <p:spPr bwMode="auto">
          <a:xfrm>
            <a:off x="3913314" y="1624017"/>
            <a:ext cx="537259" cy="22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Grade 2</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4" name="Rectangle 12">
            <a:extLst>
              <a:ext uri="{FF2B5EF4-FFF2-40B4-BE49-F238E27FC236}">
                <a16:creationId xmlns:a16="http://schemas.microsoft.com/office/drawing/2014/main" id="{DC08C9C5-DAF2-752D-53EC-74E10A5FA00F}"/>
              </a:ext>
            </a:extLst>
          </p:cNvPr>
          <p:cNvSpPr/>
          <p:nvPr/>
        </p:nvSpPr>
        <p:spPr bwMode="auto">
          <a:xfrm>
            <a:off x="6561939" y="1628936"/>
            <a:ext cx="592245" cy="21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Grade 3*</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5" name="Rectangle 15">
            <a:extLst>
              <a:ext uri="{FF2B5EF4-FFF2-40B4-BE49-F238E27FC236}">
                <a16:creationId xmlns:a16="http://schemas.microsoft.com/office/drawing/2014/main" id="{2250D57F-3BEA-C508-EE7B-42DAFC78BBE4}"/>
              </a:ext>
            </a:extLst>
          </p:cNvPr>
          <p:cNvSpPr/>
          <p:nvPr/>
        </p:nvSpPr>
        <p:spPr bwMode="auto">
          <a:xfrm>
            <a:off x="7802480" y="1628936"/>
            <a:ext cx="574412" cy="21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Grade 2 </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6" name="Rectangle 17">
            <a:extLst>
              <a:ext uri="{FF2B5EF4-FFF2-40B4-BE49-F238E27FC236}">
                <a16:creationId xmlns:a16="http://schemas.microsoft.com/office/drawing/2014/main" id="{FAA2C93C-0737-D323-5688-37400C57B780}"/>
              </a:ext>
            </a:extLst>
          </p:cNvPr>
          <p:cNvSpPr/>
          <p:nvPr/>
        </p:nvSpPr>
        <p:spPr bwMode="auto">
          <a:xfrm>
            <a:off x="9034101" y="1628936"/>
            <a:ext cx="574412" cy="21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Grade 1 </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57" name="Group 156">
            <a:extLst>
              <a:ext uri="{FF2B5EF4-FFF2-40B4-BE49-F238E27FC236}">
                <a16:creationId xmlns:a16="http://schemas.microsoft.com/office/drawing/2014/main" id="{FC548721-8684-4752-29C4-22EFF1B476B7}"/>
              </a:ext>
            </a:extLst>
          </p:cNvPr>
          <p:cNvGrpSpPr/>
          <p:nvPr/>
        </p:nvGrpSpPr>
        <p:grpSpPr>
          <a:xfrm>
            <a:off x="2709232" y="1964348"/>
            <a:ext cx="491807" cy="169277"/>
            <a:chOff x="2587772" y="1683589"/>
            <a:chExt cx="530491" cy="182592"/>
          </a:xfrm>
        </p:grpSpPr>
        <p:sp>
          <p:nvSpPr>
            <p:cNvPr id="158" name="Rectangle 19">
              <a:extLst>
                <a:ext uri="{FF2B5EF4-FFF2-40B4-BE49-F238E27FC236}">
                  <a16:creationId xmlns:a16="http://schemas.microsoft.com/office/drawing/2014/main" id="{1BAFDF5E-5508-7528-A958-BF819793C769}"/>
                </a:ext>
              </a:extLst>
            </p:cNvPr>
            <p:cNvSpPr/>
            <p:nvPr/>
          </p:nvSpPr>
          <p:spPr bwMode="auto">
            <a:xfrm>
              <a:off x="2587772" y="1683589"/>
              <a:ext cx="34063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72.4/</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9" name="Rectangle 20">
              <a:extLst>
                <a:ext uri="{FF2B5EF4-FFF2-40B4-BE49-F238E27FC236}">
                  <a16:creationId xmlns:a16="http://schemas.microsoft.com/office/drawing/2014/main" id="{3597C207-86A4-3944-9BB7-DA03EE4F9A00}"/>
                </a:ext>
              </a:extLst>
            </p:cNvPr>
            <p:cNvSpPr/>
            <p:nvPr/>
          </p:nvSpPr>
          <p:spPr bwMode="auto">
            <a:xfrm>
              <a:off x="2921147" y="1683589"/>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830051"/>
                  </a:solidFill>
                  <a:effectLst/>
                  <a:uLnTx/>
                  <a:uFillTx/>
                  <a:latin typeface="Calibri" panose="020F0502020204030204" pitchFamily="34" charset="0"/>
                  <a:ea typeface="+mn-ea"/>
                  <a:cs typeface="Calibri" panose="020F0502020204030204" pitchFamily="34" charset="0"/>
                </a:rPr>
                <a:t>9.3</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60" name="Group 159">
            <a:extLst>
              <a:ext uri="{FF2B5EF4-FFF2-40B4-BE49-F238E27FC236}">
                <a16:creationId xmlns:a16="http://schemas.microsoft.com/office/drawing/2014/main" id="{9418DC67-3825-0DC4-C2D6-0540B633FB03}"/>
              </a:ext>
            </a:extLst>
          </p:cNvPr>
          <p:cNvGrpSpPr/>
          <p:nvPr/>
        </p:nvGrpSpPr>
        <p:grpSpPr>
          <a:xfrm>
            <a:off x="4161837" y="2473573"/>
            <a:ext cx="491807" cy="169277"/>
            <a:chOff x="4154634" y="1954901"/>
            <a:chExt cx="530491" cy="182592"/>
          </a:xfrm>
        </p:grpSpPr>
        <p:sp>
          <p:nvSpPr>
            <p:cNvPr id="161" name="Rectangle 23">
              <a:extLst>
                <a:ext uri="{FF2B5EF4-FFF2-40B4-BE49-F238E27FC236}">
                  <a16:creationId xmlns:a16="http://schemas.microsoft.com/office/drawing/2014/main" id="{01BB0D26-0EF4-E7CC-A291-7375E4167267}"/>
                </a:ext>
              </a:extLst>
            </p:cNvPr>
            <p:cNvSpPr/>
            <p:nvPr/>
          </p:nvSpPr>
          <p:spPr bwMode="auto">
            <a:xfrm>
              <a:off x="4154634" y="1954901"/>
              <a:ext cx="34063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34.6/</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2" name="Rectangle 24">
              <a:extLst>
                <a:ext uri="{FF2B5EF4-FFF2-40B4-BE49-F238E27FC236}">
                  <a16:creationId xmlns:a16="http://schemas.microsoft.com/office/drawing/2014/main" id="{83EE1BF7-926B-1FFD-7061-5B8D2F424BB3}"/>
                </a:ext>
              </a:extLst>
            </p:cNvPr>
            <p:cNvSpPr/>
            <p:nvPr/>
          </p:nvSpPr>
          <p:spPr bwMode="auto">
            <a:xfrm>
              <a:off x="4488009" y="1954901"/>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830051"/>
                  </a:solidFill>
                  <a:effectLst/>
                  <a:uLnTx/>
                  <a:uFillTx/>
                  <a:latin typeface="Calibri" panose="020F0502020204030204" pitchFamily="34" charset="0"/>
                  <a:ea typeface="+mn-ea"/>
                  <a:cs typeface="Calibri" panose="020F0502020204030204" pitchFamily="34" charset="0"/>
                </a:rPr>
                <a:t>0.8</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63" name="Group 162">
            <a:extLst>
              <a:ext uri="{FF2B5EF4-FFF2-40B4-BE49-F238E27FC236}">
                <a16:creationId xmlns:a16="http://schemas.microsoft.com/office/drawing/2014/main" id="{88CC5E78-DF3F-155B-8629-1636E3E7441B}"/>
              </a:ext>
            </a:extLst>
          </p:cNvPr>
          <p:cNvGrpSpPr/>
          <p:nvPr/>
        </p:nvGrpSpPr>
        <p:grpSpPr>
          <a:xfrm>
            <a:off x="4681367" y="2717459"/>
            <a:ext cx="491808" cy="169277"/>
            <a:chOff x="4715022" y="2495938"/>
            <a:chExt cx="530491" cy="182592"/>
          </a:xfrm>
        </p:grpSpPr>
        <p:sp>
          <p:nvSpPr>
            <p:cNvPr id="164" name="Rectangle 31">
              <a:extLst>
                <a:ext uri="{FF2B5EF4-FFF2-40B4-BE49-F238E27FC236}">
                  <a16:creationId xmlns:a16="http://schemas.microsoft.com/office/drawing/2014/main" id="{3D379FC0-5765-4C72-E7F3-06F542F95C45}"/>
                </a:ext>
              </a:extLst>
            </p:cNvPr>
            <p:cNvSpPr/>
            <p:nvPr/>
          </p:nvSpPr>
          <p:spPr bwMode="auto">
            <a:xfrm>
              <a:off x="4715022" y="2495938"/>
              <a:ext cx="34063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20.8/</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5" name="Rectangle 32">
              <a:extLst>
                <a:ext uri="{FF2B5EF4-FFF2-40B4-BE49-F238E27FC236}">
                  <a16:creationId xmlns:a16="http://schemas.microsoft.com/office/drawing/2014/main" id="{7E6F6B5E-344F-09A8-75CA-57678C5045FC}"/>
                </a:ext>
              </a:extLst>
            </p:cNvPr>
            <p:cNvSpPr/>
            <p:nvPr/>
          </p:nvSpPr>
          <p:spPr bwMode="auto">
            <a:xfrm>
              <a:off x="5048397" y="2495938"/>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830051"/>
                  </a:solidFill>
                  <a:effectLst/>
                  <a:uLnTx/>
                  <a:uFillTx/>
                  <a:latin typeface="Calibri" panose="020F0502020204030204" pitchFamily="34" charset="0"/>
                  <a:ea typeface="+mn-ea"/>
                  <a:cs typeface="Calibri" panose="020F0502020204030204" pitchFamily="34" charset="0"/>
                </a:rPr>
                <a:t>0.6</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66" name="Group 165">
            <a:extLst>
              <a:ext uri="{FF2B5EF4-FFF2-40B4-BE49-F238E27FC236}">
                <a16:creationId xmlns:a16="http://schemas.microsoft.com/office/drawing/2014/main" id="{2BEAEB71-EDEB-0CB3-5A04-1B635037728D}"/>
              </a:ext>
            </a:extLst>
          </p:cNvPr>
          <p:cNvGrpSpPr/>
          <p:nvPr/>
        </p:nvGrpSpPr>
        <p:grpSpPr>
          <a:xfrm>
            <a:off x="4718155" y="2988117"/>
            <a:ext cx="491807" cy="169277"/>
            <a:chOff x="4754709" y="2787888"/>
            <a:chExt cx="530491" cy="182592"/>
          </a:xfrm>
        </p:grpSpPr>
        <p:sp>
          <p:nvSpPr>
            <p:cNvPr id="167" name="Rectangle 35">
              <a:extLst>
                <a:ext uri="{FF2B5EF4-FFF2-40B4-BE49-F238E27FC236}">
                  <a16:creationId xmlns:a16="http://schemas.microsoft.com/office/drawing/2014/main" id="{FB0E82C1-7E32-C601-3098-A4FB734A74ED}"/>
                </a:ext>
              </a:extLst>
            </p:cNvPr>
            <p:cNvSpPr/>
            <p:nvPr/>
          </p:nvSpPr>
          <p:spPr bwMode="auto">
            <a:xfrm>
              <a:off x="4754709" y="2787888"/>
              <a:ext cx="34063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20.6/</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8" name="Rectangle 36">
              <a:extLst>
                <a:ext uri="{FF2B5EF4-FFF2-40B4-BE49-F238E27FC236}">
                  <a16:creationId xmlns:a16="http://schemas.microsoft.com/office/drawing/2014/main" id="{6945F504-3E5D-8802-81DE-21102D8CC0A5}"/>
                </a:ext>
              </a:extLst>
            </p:cNvPr>
            <p:cNvSpPr/>
            <p:nvPr/>
          </p:nvSpPr>
          <p:spPr bwMode="auto">
            <a:xfrm>
              <a:off x="5088084" y="2787888"/>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830051"/>
                  </a:solidFill>
                  <a:effectLst/>
                  <a:uLnTx/>
                  <a:uFillTx/>
                  <a:latin typeface="Calibri" panose="020F0502020204030204" pitchFamily="34" charset="0"/>
                  <a:ea typeface="+mn-ea"/>
                  <a:cs typeface="Calibri" panose="020F0502020204030204" pitchFamily="34" charset="0"/>
                </a:rPr>
                <a:t>1.7</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69" name="Group 168">
            <a:extLst>
              <a:ext uri="{FF2B5EF4-FFF2-40B4-BE49-F238E27FC236}">
                <a16:creationId xmlns:a16="http://schemas.microsoft.com/office/drawing/2014/main" id="{99FC433F-B6FE-9EC6-17C2-732996EDC4E7}"/>
              </a:ext>
            </a:extLst>
          </p:cNvPr>
          <p:cNvGrpSpPr/>
          <p:nvPr/>
        </p:nvGrpSpPr>
        <p:grpSpPr>
          <a:xfrm>
            <a:off x="4844524" y="3239643"/>
            <a:ext cx="493281" cy="169277"/>
            <a:chOff x="4870914" y="3059200"/>
            <a:chExt cx="532080" cy="182592"/>
          </a:xfrm>
        </p:grpSpPr>
        <p:sp>
          <p:nvSpPr>
            <p:cNvPr id="170" name="Rectangle 39">
              <a:extLst>
                <a:ext uri="{FF2B5EF4-FFF2-40B4-BE49-F238E27FC236}">
                  <a16:creationId xmlns:a16="http://schemas.microsoft.com/office/drawing/2014/main" id="{203D3BD3-3E46-A41C-04D6-0514EA7B9941}"/>
                </a:ext>
              </a:extLst>
            </p:cNvPr>
            <p:cNvSpPr/>
            <p:nvPr/>
          </p:nvSpPr>
          <p:spPr bwMode="auto">
            <a:xfrm>
              <a:off x="4870914" y="3059200"/>
              <a:ext cx="34063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16.9/</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1" name="Rectangle 40">
              <a:extLst>
                <a:ext uri="{FF2B5EF4-FFF2-40B4-BE49-F238E27FC236}">
                  <a16:creationId xmlns:a16="http://schemas.microsoft.com/office/drawing/2014/main" id="{AA124DD6-337E-0D74-26D9-D5243D78207E}"/>
                </a:ext>
              </a:extLst>
            </p:cNvPr>
            <p:cNvSpPr/>
            <p:nvPr/>
          </p:nvSpPr>
          <p:spPr bwMode="auto">
            <a:xfrm>
              <a:off x="5205878" y="3059200"/>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830051"/>
                  </a:solidFill>
                  <a:effectLst/>
                  <a:uLnTx/>
                  <a:uFillTx/>
                  <a:latin typeface="Calibri" panose="020F0502020204030204" pitchFamily="34" charset="0"/>
                  <a:ea typeface="+mn-ea"/>
                  <a:cs typeface="Calibri" panose="020F0502020204030204" pitchFamily="34" charset="0"/>
                </a:rPr>
                <a:t>0.3</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172" name="object 181">
            <a:extLst>
              <a:ext uri="{FF2B5EF4-FFF2-40B4-BE49-F238E27FC236}">
                <a16:creationId xmlns:a16="http://schemas.microsoft.com/office/drawing/2014/main" id="{DDC55F03-BA20-95E4-F921-E1795B0B4670}"/>
              </a:ext>
            </a:extLst>
          </p:cNvPr>
          <p:cNvSpPr txBox="1"/>
          <p:nvPr/>
        </p:nvSpPr>
        <p:spPr>
          <a:xfrm>
            <a:off x="4863808" y="3497623"/>
            <a:ext cx="533947"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16.6/</a:t>
            </a:r>
            <a:r>
              <a:rPr kumimoji="0" sz="1100" b="1" i="0" u="none" strike="noStrike" kern="1200" cap="none" spc="-10" normalizeH="0" baseline="0" noProof="0">
                <a:ln>
                  <a:noFill/>
                </a:ln>
                <a:solidFill>
                  <a:srgbClr val="830051"/>
                </a:solidFill>
                <a:effectLst/>
                <a:uLnTx/>
                <a:uFillTx/>
                <a:latin typeface="Calibri" panose="020F0502020204030204" pitchFamily="34" charset="0"/>
                <a:ea typeface="+mn-ea"/>
                <a:cs typeface="Calibri" panose="020F0502020204030204" pitchFamily="34" charset="0"/>
              </a:rPr>
              <a:t>0.3</a:t>
            </a:r>
            <a:endParaRPr kumimoji="0"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3" name="object 182">
            <a:extLst>
              <a:ext uri="{FF2B5EF4-FFF2-40B4-BE49-F238E27FC236}">
                <a16:creationId xmlns:a16="http://schemas.microsoft.com/office/drawing/2014/main" id="{056101F6-71E1-CA87-81F7-C8F4739E8E32}"/>
              </a:ext>
            </a:extLst>
          </p:cNvPr>
          <p:cNvSpPr txBox="1"/>
          <p:nvPr/>
        </p:nvSpPr>
        <p:spPr>
          <a:xfrm>
            <a:off x="4865968" y="3751358"/>
            <a:ext cx="533947"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16.3/</a:t>
            </a:r>
            <a:r>
              <a:rPr kumimoji="0" sz="1100" b="1" i="0" u="none" strike="noStrike" kern="1200" cap="none" spc="-10" normalizeH="0" baseline="0" noProof="0" dirty="0">
                <a:ln>
                  <a:noFill/>
                </a:ln>
                <a:solidFill>
                  <a:srgbClr val="830051"/>
                </a:solidFill>
                <a:effectLst/>
                <a:uLnTx/>
                <a:uFillTx/>
                <a:latin typeface="Calibri" panose="020F0502020204030204" pitchFamily="34" charset="0"/>
                <a:ea typeface="+mn-ea"/>
                <a:cs typeface="Calibri" panose="020F0502020204030204" pitchFamily="34" charset="0"/>
              </a:rPr>
              <a:t>2.</a:t>
            </a:r>
            <a:r>
              <a:rPr kumimoji="0" lang="en-US" sz="1100" b="1" i="0" u="none" strike="noStrike" kern="1200" cap="none" spc="-10" normalizeH="0" baseline="0" noProof="0" dirty="0">
                <a:ln>
                  <a:noFill/>
                </a:ln>
                <a:solidFill>
                  <a:srgbClr val="830051"/>
                </a:solidFill>
                <a:effectLst/>
                <a:uLnTx/>
                <a:uFillTx/>
                <a:latin typeface="Calibri" panose="020F0502020204030204" pitchFamily="34" charset="0"/>
                <a:ea typeface="+mn-ea"/>
                <a:cs typeface="Calibri" panose="020F0502020204030204" pitchFamily="34" charset="0"/>
              </a:rPr>
              <a:t>0</a:t>
            </a:r>
            <a:endParaRPr kumimoji="0"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74" name="Group 173">
            <a:extLst>
              <a:ext uri="{FF2B5EF4-FFF2-40B4-BE49-F238E27FC236}">
                <a16:creationId xmlns:a16="http://schemas.microsoft.com/office/drawing/2014/main" id="{2F413E2B-7882-2BD2-32E4-D7863CD34DB3}"/>
              </a:ext>
            </a:extLst>
          </p:cNvPr>
          <p:cNvGrpSpPr/>
          <p:nvPr/>
        </p:nvGrpSpPr>
        <p:grpSpPr>
          <a:xfrm>
            <a:off x="7092599" y="1959932"/>
            <a:ext cx="514455" cy="169277"/>
            <a:chOff x="7396309" y="1678826"/>
            <a:chExt cx="554921" cy="182592"/>
          </a:xfrm>
        </p:grpSpPr>
        <p:sp>
          <p:nvSpPr>
            <p:cNvPr id="175" name="Rectangle 21">
              <a:extLst>
                <a:ext uri="{FF2B5EF4-FFF2-40B4-BE49-F238E27FC236}">
                  <a16:creationId xmlns:a16="http://schemas.microsoft.com/office/drawing/2014/main" id="{5E669FE5-F697-39FB-D5CB-B0CBC08088D6}"/>
                </a:ext>
              </a:extLst>
            </p:cNvPr>
            <p:cNvSpPr/>
            <p:nvPr/>
          </p:nvSpPr>
          <p:spPr bwMode="auto">
            <a:xfrm>
              <a:off x="7396309" y="1678826"/>
              <a:ext cx="27492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n-ea"/>
                  <a:cs typeface="Calibri" panose="020F0502020204030204" pitchFamily="34" charset="0"/>
                </a:rPr>
                <a:t>20.0</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6" name="Rectangle 22">
              <a:extLst>
                <a:ext uri="{FF2B5EF4-FFF2-40B4-BE49-F238E27FC236}">
                  <a16:creationId xmlns:a16="http://schemas.microsoft.com/office/drawing/2014/main" id="{F7F5A606-7794-60B4-0A3D-CB7B74E409D4}"/>
                </a:ext>
              </a:extLst>
            </p:cNvPr>
            <p:cNvSpPr/>
            <p:nvPr/>
          </p:nvSpPr>
          <p:spPr bwMode="auto">
            <a:xfrm>
              <a:off x="7688409" y="1678826"/>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/0.3</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77" name="Group 176">
            <a:extLst>
              <a:ext uri="{FF2B5EF4-FFF2-40B4-BE49-F238E27FC236}">
                <a16:creationId xmlns:a16="http://schemas.microsoft.com/office/drawing/2014/main" id="{F7B37926-03C2-6557-FF12-C8A7B497032C}"/>
              </a:ext>
            </a:extLst>
          </p:cNvPr>
          <p:cNvGrpSpPr/>
          <p:nvPr/>
        </p:nvGrpSpPr>
        <p:grpSpPr>
          <a:xfrm>
            <a:off x="6934134" y="2473573"/>
            <a:ext cx="514455" cy="169277"/>
            <a:chOff x="7215334" y="1954901"/>
            <a:chExt cx="554921" cy="182592"/>
          </a:xfrm>
        </p:grpSpPr>
        <p:sp>
          <p:nvSpPr>
            <p:cNvPr id="178" name="Rectangle 25">
              <a:extLst>
                <a:ext uri="{FF2B5EF4-FFF2-40B4-BE49-F238E27FC236}">
                  <a16:creationId xmlns:a16="http://schemas.microsoft.com/office/drawing/2014/main" id="{CC86CDD2-FF2E-C234-B06C-73FE699EFA0C}"/>
                </a:ext>
              </a:extLst>
            </p:cNvPr>
            <p:cNvSpPr/>
            <p:nvPr/>
          </p:nvSpPr>
          <p:spPr bwMode="auto">
            <a:xfrm>
              <a:off x="7215334" y="1954901"/>
              <a:ext cx="27492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191B1B"/>
                  </a:solidFill>
                  <a:effectLst/>
                  <a:uLnTx/>
                  <a:uFillTx/>
                  <a:latin typeface="Calibri" panose="020F0502020204030204" pitchFamily="34" charset="0"/>
                  <a:ea typeface="+mn-ea"/>
                  <a:cs typeface="Calibri" panose="020F0502020204030204" pitchFamily="34" charset="0"/>
                </a:rPr>
                <a:t>15.4</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9" name="Rectangle 26">
              <a:extLst>
                <a:ext uri="{FF2B5EF4-FFF2-40B4-BE49-F238E27FC236}">
                  <a16:creationId xmlns:a16="http://schemas.microsoft.com/office/drawing/2014/main" id="{986E6F1B-752E-F43B-73A4-2EE2B3DECCD9}"/>
                </a:ext>
              </a:extLst>
            </p:cNvPr>
            <p:cNvSpPr/>
            <p:nvPr/>
          </p:nvSpPr>
          <p:spPr bwMode="auto">
            <a:xfrm>
              <a:off x="7507434" y="1954901"/>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/0.6</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80" name="Group 179">
            <a:extLst>
              <a:ext uri="{FF2B5EF4-FFF2-40B4-BE49-F238E27FC236}">
                <a16:creationId xmlns:a16="http://schemas.microsoft.com/office/drawing/2014/main" id="{1DD1A6A4-8A5F-7254-05DE-8CCAC4D4CD41}"/>
              </a:ext>
            </a:extLst>
          </p:cNvPr>
          <p:cNvGrpSpPr/>
          <p:nvPr/>
        </p:nvGrpSpPr>
        <p:grpSpPr>
          <a:xfrm>
            <a:off x="6828657" y="2727769"/>
            <a:ext cx="514455" cy="169277"/>
            <a:chOff x="7091509" y="2507051"/>
            <a:chExt cx="554921" cy="182592"/>
          </a:xfrm>
        </p:grpSpPr>
        <p:sp>
          <p:nvSpPr>
            <p:cNvPr id="181" name="Rectangle 33">
              <a:extLst>
                <a:ext uri="{FF2B5EF4-FFF2-40B4-BE49-F238E27FC236}">
                  <a16:creationId xmlns:a16="http://schemas.microsoft.com/office/drawing/2014/main" id="{C0DC3F88-1419-2D5C-A017-591F51A7B510}"/>
                </a:ext>
              </a:extLst>
            </p:cNvPr>
            <p:cNvSpPr/>
            <p:nvPr/>
          </p:nvSpPr>
          <p:spPr bwMode="auto">
            <a:xfrm>
              <a:off x="7091509" y="2507051"/>
              <a:ext cx="27492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n-ea"/>
                  <a:cs typeface="Calibri" panose="020F0502020204030204" pitchFamily="34" charset="0"/>
                </a:rPr>
                <a:t>12.9</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82" name="Rectangle 34">
              <a:extLst>
                <a:ext uri="{FF2B5EF4-FFF2-40B4-BE49-F238E27FC236}">
                  <a16:creationId xmlns:a16="http://schemas.microsoft.com/office/drawing/2014/main" id="{85BC5777-91DA-E0B0-834A-74C78C4C4659}"/>
                </a:ext>
              </a:extLst>
            </p:cNvPr>
            <p:cNvSpPr/>
            <p:nvPr/>
          </p:nvSpPr>
          <p:spPr bwMode="auto">
            <a:xfrm>
              <a:off x="7383609" y="2507051"/>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/0.6</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83" name="Group 182">
            <a:extLst>
              <a:ext uri="{FF2B5EF4-FFF2-40B4-BE49-F238E27FC236}">
                <a16:creationId xmlns:a16="http://schemas.microsoft.com/office/drawing/2014/main" id="{B98FA6F6-6B22-D667-2017-5372CFBF1DC2}"/>
              </a:ext>
            </a:extLst>
          </p:cNvPr>
          <p:cNvGrpSpPr/>
          <p:nvPr/>
        </p:nvGrpSpPr>
        <p:grpSpPr>
          <a:xfrm>
            <a:off x="6524013" y="2988117"/>
            <a:ext cx="413805" cy="169277"/>
            <a:chOff x="6762897" y="2787888"/>
            <a:chExt cx="446353" cy="182592"/>
          </a:xfrm>
        </p:grpSpPr>
        <p:sp>
          <p:nvSpPr>
            <p:cNvPr id="184" name="Rectangle 37">
              <a:extLst>
                <a:ext uri="{FF2B5EF4-FFF2-40B4-BE49-F238E27FC236}">
                  <a16:creationId xmlns:a16="http://schemas.microsoft.com/office/drawing/2014/main" id="{2C286D86-F9E2-90F2-F729-CC95927B2C8C}"/>
                </a:ext>
              </a:extLst>
            </p:cNvPr>
            <p:cNvSpPr/>
            <p:nvPr/>
          </p:nvSpPr>
          <p:spPr bwMode="auto">
            <a:xfrm>
              <a:off x="6762897" y="2787888"/>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n-ea"/>
                  <a:cs typeface="Calibri" panose="020F0502020204030204" pitchFamily="34" charset="0"/>
                </a:rPr>
                <a:t>4.9/</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85" name="Rectangle 38">
              <a:extLst>
                <a:ext uri="{FF2B5EF4-FFF2-40B4-BE49-F238E27FC236}">
                  <a16:creationId xmlns:a16="http://schemas.microsoft.com/office/drawing/2014/main" id="{8F5C42BE-BA23-48FA-FED3-A496C24C12E4}"/>
                </a:ext>
              </a:extLst>
            </p:cNvPr>
            <p:cNvSpPr/>
            <p:nvPr/>
          </p:nvSpPr>
          <p:spPr bwMode="auto">
            <a:xfrm>
              <a:off x="7012134" y="2787888"/>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0.6</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86" name="Group 185">
            <a:extLst>
              <a:ext uri="{FF2B5EF4-FFF2-40B4-BE49-F238E27FC236}">
                <a16:creationId xmlns:a16="http://schemas.microsoft.com/office/drawing/2014/main" id="{D82456CE-33AA-4FA3-2FE9-7750A1D3F388}"/>
              </a:ext>
            </a:extLst>
          </p:cNvPr>
          <p:cNvGrpSpPr/>
          <p:nvPr/>
        </p:nvGrpSpPr>
        <p:grpSpPr>
          <a:xfrm>
            <a:off x="6820087" y="3239643"/>
            <a:ext cx="514455" cy="169277"/>
            <a:chOff x="7021977" y="3059200"/>
            <a:chExt cx="554921" cy="182592"/>
          </a:xfrm>
        </p:grpSpPr>
        <p:sp>
          <p:nvSpPr>
            <p:cNvPr id="187" name="Rectangle 41">
              <a:extLst>
                <a:ext uri="{FF2B5EF4-FFF2-40B4-BE49-F238E27FC236}">
                  <a16:creationId xmlns:a16="http://schemas.microsoft.com/office/drawing/2014/main" id="{783295DB-C9B8-01E1-9590-CA3BA146DD24}"/>
                </a:ext>
              </a:extLst>
            </p:cNvPr>
            <p:cNvSpPr/>
            <p:nvPr/>
          </p:nvSpPr>
          <p:spPr bwMode="auto">
            <a:xfrm>
              <a:off x="7021977" y="3059200"/>
              <a:ext cx="27492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n-ea"/>
                  <a:cs typeface="Calibri" panose="020F0502020204030204" pitchFamily="34" charset="0"/>
                </a:rPr>
                <a:t>12.3</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88" name="Rectangle 42">
              <a:extLst>
                <a:ext uri="{FF2B5EF4-FFF2-40B4-BE49-F238E27FC236}">
                  <a16:creationId xmlns:a16="http://schemas.microsoft.com/office/drawing/2014/main" id="{D60F4D78-7993-D752-3FF8-31069354A0BC}"/>
                </a:ext>
              </a:extLst>
            </p:cNvPr>
            <p:cNvSpPr/>
            <p:nvPr/>
          </p:nvSpPr>
          <p:spPr bwMode="auto">
            <a:xfrm>
              <a:off x="7314077" y="3059200"/>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/0.6</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89" name="Group 188">
            <a:extLst>
              <a:ext uri="{FF2B5EF4-FFF2-40B4-BE49-F238E27FC236}">
                <a16:creationId xmlns:a16="http://schemas.microsoft.com/office/drawing/2014/main" id="{A91DEEE0-0445-06AF-D27E-1D8DCF1040FB}"/>
              </a:ext>
            </a:extLst>
          </p:cNvPr>
          <p:cNvGrpSpPr/>
          <p:nvPr/>
        </p:nvGrpSpPr>
        <p:grpSpPr>
          <a:xfrm>
            <a:off x="6591587" y="3491175"/>
            <a:ext cx="413805" cy="169277"/>
            <a:chOff x="6835776" y="3330512"/>
            <a:chExt cx="446353" cy="182592"/>
          </a:xfrm>
        </p:grpSpPr>
        <p:sp>
          <p:nvSpPr>
            <p:cNvPr id="190" name="Rectangle 60">
              <a:extLst>
                <a:ext uri="{FF2B5EF4-FFF2-40B4-BE49-F238E27FC236}">
                  <a16:creationId xmlns:a16="http://schemas.microsoft.com/office/drawing/2014/main" id="{FF20D179-61A0-9FB8-8677-7981C260FEEC}"/>
                </a:ext>
              </a:extLst>
            </p:cNvPr>
            <p:cNvSpPr/>
            <p:nvPr/>
          </p:nvSpPr>
          <p:spPr bwMode="auto">
            <a:xfrm>
              <a:off x="6835776" y="3330512"/>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n-ea"/>
                  <a:cs typeface="Calibri" panose="020F0502020204030204" pitchFamily="34" charset="0"/>
                </a:rPr>
                <a:t>6.3/</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91" name="Rectangle 61">
              <a:extLst>
                <a:ext uri="{FF2B5EF4-FFF2-40B4-BE49-F238E27FC236}">
                  <a16:creationId xmlns:a16="http://schemas.microsoft.com/office/drawing/2014/main" id="{E2782152-FC30-D563-F367-FCB4D08A14AF}"/>
                </a:ext>
              </a:extLst>
            </p:cNvPr>
            <p:cNvSpPr/>
            <p:nvPr/>
          </p:nvSpPr>
          <p:spPr bwMode="auto">
            <a:xfrm>
              <a:off x="7085013" y="3330512"/>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0.6</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92" name="Group 191">
            <a:extLst>
              <a:ext uri="{FF2B5EF4-FFF2-40B4-BE49-F238E27FC236}">
                <a16:creationId xmlns:a16="http://schemas.microsoft.com/office/drawing/2014/main" id="{249A7AA8-0977-35FF-3B58-F4EB34916EE2}"/>
              </a:ext>
            </a:extLst>
          </p:cNvPr>
          <p:cNvGrpSpPr/>
          <p:nvPr/>
        </p:nvGrpSpPr>
        <p:grpSpPr>
          <a:xfrm>
            <a:off x="6490068" y="3744177"/>
            <a:ext cx="415277" cy="169277"/>
            <a:chOff x="6786563" y="3603411"/>
            <a:chExt cx="447941" cy="182592"/>
          </a:xfrm>
        </p:grpSpPr>
        <p:sp>
          <p:nvSpPr>
            <p:cNvPr id="193" name="Rectangle 62">
              <a:extLst>
                <a:ext uri="{FF2B5EF4-FFF2-40B4-BE49-F238E27FC236}">
                  <a16:creationId xmlns:a16="http://schemas.microsoft.com/office/drawing/2014/main" id="{C0BF1CC7-F9B9-3805-0392-FCDC5F935FF2}"/>
                </a:ext>
              </a:extLst>
            </p:cNvPr>
            <p:cNvSpPr/>
            <p:nvPr/>
          </p:nvSpPr>
          <p:spPr bwMode="auto">
            <a:xfrm>
              <a:off x="6786563" y="3603411"/>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n-ea"/>
                  <a:cs typeface="Calibri" panose="020F0502020204030204" pitchFamily="34" charset="0"/>
                </a:rPr>
                <a:t>3.7/</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94" name="Rectangle 63">
              <a:extLst>
                <a:ext uri="{FF2B5EF4-FFF2-40B4-BE49-F238E27FC236}">
                  <a16:creationId xmlns:a16="http://schemas.microsoft.com/office/drawing/2014/main" id="{BE7E5CC6-D5AC-D8F2-0860-900FFFB28A8C}"/>
                </a:ext>
              </a:extLst>
            </p:cNvPr>
            <p:cNvSpPr/>
            <p:nvPr/>
          </p:nvSpPr>
          <p:spPr bwMode="auto">
            <a:xfrm>
              <a:off x="7037388" y="3603411"/>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0.3</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95" name="Group 194">
            <a:extLst>
              <a:ext uri="{FF2B5EF4-FFF2-40B4-BE49-F238E27FC236}">
                <a16:creationId xmlns:a16="http://schemas.microsoft.com/office/drawing/2014/main" id="{8CDB930D-003F-E3DC-EF5C-6C20ED10FE7C}"/>
              </a:ext>
            </a:extLst>
          </p:cNvPr>
          <p:cNvGrpSpPr/>
          <p:nvPr/>
        </p:nvGrpSpPr>
        <p:grpSpPr>
          <a:xfrm>
            <a:off x="735494" y="3962211"/>
            <a:ext cx="9556749" cy="1640095"/>
            <a:chOff x="735494" y="4002403"/>
            <a:chExt cx="9556749" cy="1640095"/>
          </a:xfrm>
        </p:grpSpPr>
        <p:sp>
          <p:nvSpPr>
            <p:cNvPr id="196" name="object 3">
              <a:extLst>
                <a:ext uri="{FF2B5EF4-FFF2-40B4-BE49-F238E27FC236}">
                  <a16:creationId xmlns:a16="http://schemas.microsoft.com/office/drawing/2014/main" id="{B27A9FF7-4A42-93D6-CC18-6038E30F6E7B}"/>
                </a:ext>
              </a:extLst>
            </p:cNvPr>
            <p:cNvSpPr txBox="1"/>
            <p:nvPr/>
          </p:nvSpPr>
          <p:spPr>
            <a:xfrm>
              <a:off x="735494" y="5338825"/>
              <a:ext cx="9556749" cy="303673"/>
            </a:xfrm>
            <a:prstGeom prst="rect">
              <a:avLst/>
            </a:prstGeom>
          </p:spPr>
          <p:txBody>
            <a:bodyPr vert="horz" wrap="square" lIns="0" tIns="12700" rIns="0" bIns="0" rtlCol="0">
              <a:spAutoFit/>
            </a:bodyPr>
            <a:lstStyle/>
            <a:p>
              <a:pPr marL="1373188" marR="0" lvl="0" indent="0" algn="l" defTabSz="914400" rtl="0" eaLnBrk="1" fontAlgn="auto" latinLnBrk="0" hangingPunct="1">
                <a:lnSpc>
                  <a:spcPct val="90000"/>
                </a:lnSpc>
                <a:spcBef>
                  <a:spcPts val="0"/>
                </a:spcBef>
                <a:spcAft>
                  <a:spcPts val="0"/>
                </a:spcAft>
                <a:buClrTx/>
                <a:buSzTx/>
                <a:buFontTx/>
                <a:buNone/>
                <a:tabLst>
                  <a:tab pos="2170113" algn="l"/>
                  <a:tab pos="2967038" algn="l"/>
                  <a:tab pos="3705225" algn="l"/>
                  <a:tab pos="4513263" algn="l"/>
                  <a:tab pos="5310188" algn="l"/>
                  <a:tab pos="5483225" algn="l"/>
                  <a:tab pos="6221413" algn="l"/>
                  <a:tab pos="6961188" algn="l"/>
                  <a:tab pos="7769225" algn="l"/>
                  <a:tab pos="8509000" algn="l"/>
                  <a:tab pos="9247188" algn="l"/>
                  <a:tab pos="9921875" algn="l"/>
                </a:tabLst>
                <a:defRPr/>
              </a:pP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100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80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60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40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20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0</a:t>
              </a:r>
              <a:r>
                <a:rPr kumimoji="0" sz="1100" b="0" i="0" u="none" strike="noStrike" kern="1200" cap="none" spc="36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a:t>
              </a:r>
              <a:r>
                <a:rPr kumimoji="0" sz="1100" b="0" i="0" u="none" strike="noStrike" kern="1200" cap="none" spc="-5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20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40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60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80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100</a:t>
              </a:r>
              <a:endParaRPr kumimoji="0" lang="en-US" sz="1100" b="0" i="0" u="none" strike="noStrike" kern="1200" cap="none" spc="-2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endParaRPr>
            </a:p>
            <a:p>
              <a:pPr marL="1373188" marR="0" lvl="0" indent="0" algn="ctr" defTabSz="914400" rtl="0" eaLnBrk="1" fontAlgn="auto" latinLnBrk="0" hangingPunct="1">
                <a:lnSpc>
                  <a:spcPct val="90000"/>
                </a:lnSpc>
                <a:spcBef>
                  <a:spcPts val="0"/>
                </a:spcBef>
                <a:spcAft>
                  <a:spcPts val="0"/>
                </a:spcAft>
                <a:buClrTx/>
                <a:buSzTx/>
                <a:buFontTx/>
                <a:buNone/>
                <a:tabLst>
                  <a:tab pos="2170113" algn="l"/>
                  <a:tab pos="2967038" algn="l"/>
                  <a:tab pos="3705225" algn="l"/>
                  <a:tab pos="4513263" algn="l"/>
                  <a:tab pos="5310188" algn="l"/>
                  <a:tab pos="5483225" algn="l"/>
                  <a:tab pos="6221413" algn="l"/>
                  <a:tab pos="6961188" algn="l"/>
                  <a:tab pos="7769225" algn="l"/>
                  <a:tab pos="8509000" algn="l"/>
                  <a:tab pos="9247188" algn="l"/>
                  <a:tab pos="9921875" algn="l"/>
                </a:tabLst>
                <a:defRPr/>
              </a:pPr>
              <a:r>
                <a:rPr kumimoji="0" sz="1000" b="0"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Percentage</a:t>
              </a:r>
              <a:r>
                <a:rPr kumimoji="0" sz="1000" b="0" i="0" u="none" strike="noStrike" kern="1200" cap="none" spc="-1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of</a:t>
              </a:r>
              <a:r>
                <a:rPr kumimoji="0" sz="1000" b="0" i="0" u="none" strike="noStrike" kern="1200" cap="none" spc="-2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patients</a:t>
              </a:r>
              <a:r>
                <a:rPr kumimoji="0" sz="1000" b="0" i="0" u="none" strike="noStrike" kern="1200" cap="none" spc="-1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2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a:t>
              </a:r>
              <a:endParaRPr kumimoji="0" lang="en-US" sz="1000" b="0" i="0" u="none" strike="noStrike" kern="1200" cap="none" spc="-25"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endParaRPr>
            </a:p>
          </p:txBody>
        </p:sp>
        <p:sp>
          <p:nvSpPr>
            <p:cNvPr id="197" name="object 29">
              <a:extLst>
                <a:ext uri="{FF2B5EF4-FFF2-40B4-BE49-F238E27FC236}">
                  <a16:creationId xmlns:a16="http://schemas.microsoft.com/office/drawing/2014/main" id="{C1ABAEC9-C8C0-11E5-CCB4-631F6FA6F032}"/>
                </a:ext>
              </a:extLst>
            </p:cNvPr>
            <p:cNvSpPr/>
            <p:nvPr/>
          </p:nvSpPr>
          <p:spPr>
            <a:xfrm>
              <a:off x="6270162" y="4314644"/>
              <a:ext cx="22959" cy="141049"/>
            </a:xfrm>
            <a:custGeom>
              <a:avLst/>
              <a:gdLst/>
              <a:ahLst/>
              <a:cxnLst/>
              <a:rect l="l" t="t" r="r" b="b"/>
              <a:pathLst>
                <a:path w="24764" h="160654">
                  <a:moveTo>
                    <a:pt x="24517" y="160559"/>
                  </a:moveTo>
                  <a:lnTo>
                    <a:pt x="0" y="160559"/>
                  </a:lnTo>
                  <a:lnTo>
                    <a:pt x="0" y="0"/>
                  </a:lnTo>
                  <a:lnTo>
                    <a:pt x="24517" y="0"/>
                  </a:lnTo>
                  <a:lnTo>
                    <a:pt x="24517"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8" name="object 30">
              <a:extLst>
                <a:ext uri="{FF2B5EF4-FFF2-40B4-BE49-F238E27FC236}">
                  <a16:creationId xmlns:a16="http://schemas.microsoft.com/office/drawing/2014/main" id="{D5FD4669-403B-5B46-63C2-4438157583FB}"/>
                </a:ext>
              </a:extLst>
            </p:cNvPr>
            <p:cNvSpPr/>
            <p:nvPr/>
          </p:nvSpPr>
          <p:spPr>
            <a:xfrm>
              <a:off x="6292894" y="4314644"/>
              <a:ext cx="34144" cy="141049"/>
            </a:xfrm>
            <a:custGeom>
              <a:avLst/>
              <a:gdLst/>
              <a:ahLst/>
              <a:cxnLst/>
              <a:rect l="l" t="t" r="r" b="b"/>
              <a:pathLst>
                <a:path w="36829" h="160654">
                  <a:moveTo>
                    <a:pt x="36777" y="160559"/>
                  </a:moveTo>
                  <a:lnTo>
                    <a:pt x="0" y="160559"/>
                  </a:lnTo>
                  <a:lnTo>
                    <a:pt x="0" y="0"/>
                  </a:lnTo>
                  <a:lnTo>
                    <a:pt x="36777" y="0"/>
                  </a:lnTo>
                  <a:lnTo>
                    <a:pt x="36777"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9" name="object 31">
              <a:extLst>
                <a:ext uri="{FF2B5EF4-FFF2-40B4-BE49-F238E27FC236}">
                  <a16:creationId xmlns:a16="http://schemas.microsoft.com/office/drawing/2014/main" id="{C89EA28F-70E2-C8C3-3952-23B82A780F31}"/>
                </a:ext>
              </a:extLst>
            </p:cNvPr>
            <p:cNvSpPr/>
            <p:nvPr/>
          </p:nvSpPr>
          <p:spPr>
            <a:xfrm>
              <a:off x="6326989" y="4314644"/>
              <a:ext cx="337323" cy="141049"/>
            </a:xfrm>
            <a:custGeom>
              <a:avLst/>
              <a:gdLst/>
              <a:ahLst/>
              <a:cxnLst/>
              <a:rect l="l" t="t" r="r" b="b"/>
              <a:pathLst>
                <a:path w="363854" h="160654">
                  <a:moveTo>
                    <a:pt x="363686" y="160559"/>
                  </a:moveTo>
                  <a:lnTo>
                    <a:pt x="0" y="160559"/>
                  </a:lnTo>
                  <a:lnTo>
                    <a:pt x="0" y="0"/>
                  </a:lnTo>
                  <a:lnTo>
                    <a:pt x="363686" y="0"/>
                  </a:lnTo>
                  <a:lnTo>
                    <a:pt x="363686"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0" name="object 32">
              <a:extLst>
                <a:ext uri="{FF2B5EF4-FFF2-40B4-BE49-F238E27FC236}">
                  <a16:creationId xmlns:a16="http://schemas.microsoft.com/office/drawing/2014/main" id="{294CC8EC-64B9-5AFD-8166-7D2B721AFDF9}"/>
                </a:ext>
              </a:extLst>
            </p:cNvPr>
            <p:cNvSpPr/>
            <p:nvPr/>
          </p:nvSpPr>
          <p:spPr>
            <a:xfrm>
              <a:off x="6270162" y="4824938"/>
              <a:ext cx="41797" cy="141049"/>
            </a:xfrm>
            <a:custGeom>
              <a:avLst/>
              <a:gdLst/>
              <a:ahLst/>
              <a:cxnLst/>
              <a:rect l="l" t="t" r="r" b="b"/>
              <a:pathLst>
                <a:path w="45085" h="160654">
                  <a:moveTo>
                    <a:pt x="44949" y="160559"/>
                  </a:moveTo>
                  <a:lnTo>
                    <a:pt x="0" y="160559"/>
                  </a:lnTo>
                  <a:lnTo>
                    <a:pt x="0" y="0"/>
                  </a:lnTo>
                  <a:lnTo>
                    <a:pt x="44949" y="0"/>
                  </a:lnTo>
                  <a:lnTo>
                    <a:pt x="44949"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1" name="object 33">
              <a:extLst>
                <a:ext uri="{FF2B5EF4-FFF2-40B4-BE49-F238E27FC236}">
                  <a16:creationId xmlns:a16="http://schemas.microsoft.com/office/drawing/2014/main" id="{CB05A348-1465-5B2B-6946-1E56ABF4B7F3}"/>
                </a:ext>
              </a:extLst>
            </p:cNvPr>
            <p:cNvSpPr/>
            <p:nvPr/>
          </p:nvSpPr>
          <p:spPr>
            <a:xfrm>
              <a:off x="6311835" y="4824938"/>
              <a:ext cx="98901" cy="141049"/>
            </a:xfrm>
            <a:custGeom>
              <a:avLst/>
              <a:gdLst/>
              <a:ahLst/>
              <a:cxnLst/>
              <a:rect l="l" t="t" r="r" b="b"/>
              <a:pathLst>
                <a:path w="106679" h="160654">
                  <a:moveTo>
                    <a:pt x="106245" y="160559"/>
                  </a:moveTo>
                  <a:lnTo>
                    <a:pt x="0" y="160559"/>
                  </a:lnTo>
                  <a:lnTo>
                    <a:pt x="0" y="0"/>
                  </a:lnTo>
                  <a:lnTo>
                    <a:pt x="106245" y="0"/>
                  </a:lnTo>
                  <a:lnTo>
                    <a:pt x="106245"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2" name="object 34">
              <a:extLst>
                <a:ext uri="{FF2B5EF4-FFF2-40B4-BE49-F238E27FC236}">
                  <a16:creationId xmlns:a16="http://schemas.microsoft.com/office/drawing/2014/main" id="{DF7E3332-7D9C-B63F-22E7-3E7D7223E82B}"/>
                </a:ext>
              </a:extLst>
            </p:cNvPr>
            <p:cNvSpPr/>
            <p:nvPr/>
          </p:nvSpPr>
          <p:spPr>
            <a:xfrm>
              <a:off x="6410333" y="4824938"/>
              <a:ext cx="41797" cy="141049"/>
            </a:xfrm>
            <a:custGeom>
              <a:avLst/>
              <a:gdLst/>
              <a:ahLst/>
              <a:cxnLst/>
              <a:rect l="l" t="t" r="r" b="b"/>
              <a:pathLst>
                <a:path w="45084" h="160654">
                  <a:moveTo>
                    <a:pt x="44949" y="160559"/>
                  </a:moveTo>
                  <a:lnTo>
                    <a:pt x="0" y="160559"/>
                  </a:lnTo>
                  <a:lnTo>
                    <a:pt x="0" y="0"/>
                  </a:lnTo>
                  <a:lnTo>
                    <a:pt x="44949" y="0"/>
                  </a:lnTo>
                  <a:lnTo>
                    <a:pt x="44949"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3" name="object 37">
              <a:extLst>
                <a:ext uri="{FF2B5EF4-FFF2-40B4-BE49-F238E27FC236}">
                  <a16:creationId xmlns:a16="http://schemas.microsoft.com/office/drawing/2014/main" id="{46287009-3BDB-A307-C951-62954EC95578}"/>
                </a:ext>
              </a:extLst>
            </p:cNvPr>
            <p:cNvSpPr/>
            <p:nvPr/>
          </p:nvSpPr>
          <p:spPr>
            <a:xfrm>
              <a:off x="6270162" y="4059497"/>
              <a:ext cx="22959" cy="141049"/>
            </a:xfrm>
            <a:custGeom>
              <a:avLst/>
              <a:gdLst/>
              <a:ahLst/>
              <a:cxnLst/>
              <a:rect l="l" t="t" r="r" b="b"/>
              <a:pathLst>
                <a:path w="24764" h="160654">
                  <a:moveTo>
                    <a:pt x="24517" y="160559"/>
                  </a:moveTo>
                  <a:lnTo>
                    <a:pt x="0" y="160559"/>
                  </a:lnTo>
                  <a:lnTo>
                    <a:pt x="0" y="0"/>
                  </a:lnTo>
                  <a:lnTo>
                    <a:pt x="24517" y="0"/>
                  </a:lnTo>
                  <a:lnTo>
                    <a:pt x="24517"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4" name="object 38">
              <a:extLst>
                <a:ext uri="{FF2B5EF4-FFF2-40B4-BE49-F238E27FC236}">
                  <a16:creationId xmlns:a16="http://schemas.microsoft.com/office/drawing/2014/main" id="{1CAD0042-20C2-A0B6-3551-49FDA74E7C5A}"/>
                </a:ext>
              </a:extLst>
            </p:cNvPr>
            <p:cNvSpPr/>
            <p:nvPr/>
          </p:nvSpPr>
          <p:spPr>
            <a:xfrm>
              <a:off x="6292894" y="4059497"/>
              <a:ext cx="163069" cy="141049"/>
            </a:xfrm>
            <a:custGeom>
              <a:avLst/>
              <a:gdLst/>
              <a:ahLst/>
              <a:cxnLst/>
              <a:rect l="l" t="t" r="r" b="b"/>
              <a:pathLst>
                <a:path w="175895" h="160654">
                  <a:moveTo>
                    <a:pt x="175713" y="160559"/>
                  </a:moveTo>
                  <a:lnTo>
                    <a:pt x="0" y="160559"/>
                  </a:lnTo>
                  <a:lnTo>
                    <a:pt x="0" y="0"/>
                  </a:lnTo>
                  <a:lnTo>
                    <a:pt x="175713" y="0"/>
                  </a:lnTo>
                  <a:lnTo>
                    <a:pt x="175713"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5" name="object 39">
              <a:extLst>
                <a:ext uri="{FF2B5EF4-FFF2-40B4-BE49-F238E27FC236}">
                  <a16:creationId xmlns:a16="http://schemas.microsoft.com/office/drawing/2014/main" id="{207F57FF-2ACD-9BAD-5243-1421A03063D9}"/>
                </a:ext>
              </a:extLst>
            </p:cNvPr>
            <p:cNvSpPr/>
            <p:nvPr/>
          </p:nvSpPr>
          <p:spPr>
            <a:xfrm>
              <a:off x="6270162" y="4569790"/>
              <a:ext cx="41797" cy="141049"/>
            </a:xfrm>
            <a:custGeom>
              <a:avLst/>
              <a:gdLst/>
              <a:ahLst/>
              <a:cxnLst/>
              <a:rect l="l" t="t" r="r" b="b"/>
              <a:pathLst>
                <a:path w="45085" h="160654">
                  <a:moveTo>
                    <a:pt x="44949" y="160559"/>
                  </a:moveTo>
                  <a:lnTo>
                    <a:pt x="0" y="160559"/>
                  </a:lnTo>
                  <a:lnTo>
                    <a:pt x="0" y="0"/>
                  </a:lnTo>
                  <a:lnTo>
                    <a:pt x="44949" y="0"/>
                  </a:lnTo>
                  <a:lnTo>
                    <a:pt x="44949"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6" name="object 40">
              <a:extLst>
                <a:ext uri="{FF2B5EF4-FFF2-40B4-BE49-F238E27FC236}">
                  <a16:creationId xmlns:a16="http://schemas.microsoft.com/office/drawing/2014/main" id="{AEECC6C1-14B2-6EDF-4871-D564BD70B057}"/>
                </a:ext>
              </a:extLst>
            </p:cNvPr>
            <p:cNvSpPr/>
            <p:nvPr/>
          </p:nvSpPr>
          <p:spPr>
            <a:xfrm>
              <a:off x="6311835" y="4569790"/>
              <a:ext cx="204865" cy="141049"/>
            </a:xfrm>
            <a:custGeom>
              <a:avLst/>
              <a:gdLst/>
              <a:ahLst/>
              <a:cxnLst/>
              <a:rect l="l" t="t" r="r" b="b"/>
              <a:pathLst>
                <a:path w="220979" h="160654">
                  <a:moveTo>
                    <a:pt x="220663" y="160559"/>
                  </a:moveTo>
                  <a:lnTo>
                    <a:pt x="0" y="160559"/>
                  </a:lnTo>
                  <a:lnTo>
                    <a:pt x="0" y="0"/>
                  </a:lnTo>
                  <a:lnTo>
                    <a:pt x="220663" y="0"/>
                  </a:lnTo>
                  <a:lnTo>
                    <a:pt x="220663"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7" name="object 41">
              <a:extLst>
                <a:ext uri="{FF2B5EF4-FFF2-40B4-BE49-F238E27FC236}">
                  <a16:creationId xmlns:a16="http://schemas.microsoft.com/office/drawing/2014/main" id="{F1F2BE33-4F71-7D52-3806-8000BF9965CB}"/>
                </a:ext>
              </a:extLst>
            </p:cNvPr>
            <p:cNvSpPr/>
            <p:nvPr/>
          </p:nvSpPr>
          <p:spPr>
            <a:xfrm>
              <a:off x="6270162" y="5080085"/>
              <a:ext cx="227825" cy="141049"/>
            </a:xfrm>
            <a:custGeom>
              <a:avLst/>
              <a:gdLst/>
              <a:ahLst/>
              <a:cxnLst/>
              <a:rect l="l" t="t" r="r" b="b"/>
              <a:pathLst>
                <a:path w="245745" h="160654">
                  <a:moveTo>
                    <a:pt x="245181" y="160559"/>
                  </a:moveTo>
                  <a:lnTo>
                    <a:pt x="0" y="160559"/>
                  </a:lnTo>
                  <a:lnTo>
                    <a:pt x="0" y="0"/>
                  </a:lnTo>
                  <a:lnTo>
                    <a:pt x="245181" y="0"/>
                  </a:lnTo>
                  <a:lnTo>
                    <a:pt x="245181"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8" name="object 42">
              <a:extLst>
                <a:ext uri="{FF2B5EF4-FFF2-40B4-BE49-F238E27FC236}">
                  <a16:creationId xmlns:a16="http://schemas.microsoft.com/office/drawing/2014/main" id="{29DDB8E6-417E-0CCC-6C37-3A208976E31C}"/>
                </a:ext>
              </a:extLst>
            </p:cNvPr>
            <p:cNvSpPr/>
            <p:nvPr/>
          </p:nvSpPr>
          <p:spPr>
            <a:xfrm>
              <a:off x="6497466" y="5080085"/>
              <a:ext cx="22959" cy="141049"/>
            </a:xfrm>
            <a:custGeom>
              <a:avLst/>
              <a:gdLst/>
              <a:ahLst/>
              <a:cxnLst/>
              <a:rect l="l" t="t" r="r" b="b"/>
              <a:pathLst>
                <a:path w="24765" h="160654">
                  <a:moveTo>
                    <a:pt x="24517" y="160559"/>
                  </a:moveTo>
                  <a:lnTo>
                    <a:pt x="0" y="160559"/>
                  </a:lnTo>
                  <a:lnTo>
                    <a:pt x="0" y="0"/>
                  </a:lnTo>
                  <a:lnTo>
                    <a:pt x="24517" y="0"/>
                  </a:lnTo>
                  <a:lnTo>
                    <a:pt x="24517"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9" name="object 43">
              <a:extLst>
                <a:ext uri="{FF2B5EF4-FFF2-40B4-BE49-F238E27FC236}">
                  <a16:creationId xmlns:a16="http://schemas.microsoft.com/office/drawing/2014/main" id="{2FDBC8BA-1761-35BE-6AA5-796F130C2827}"/>
                </a:ext>
              </a:extLst>
            </p:cNvPr>
            <p:cNvSpPr/>
            <p:nvPr/>
          </p:nvSpPr>
          <p:spPr>
            <a:xfrm>
              <a:off x="6270162" y="5278141"/>
              <a:ext cx="3788846" cy="0"/>
            </a:xfrm>
            <a:custGeom>
              <a:avLst/>
              <a:gdLst/>
              <a:ahLst/>
              <a:cxnLst/>
              <a:rect l="l" t="t" r="r" b="b"/>
              <a:pathLst>
                <a:path w="4086859">
                  <a:moveTo>
                    <a:pt x="4086364"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0" name="object 44">
              <a:extLst>
                <a:ext uri="{FF2B5EF4-FFF2-40B4-BE49-F238E27FC236}">
                  <a16:creationId xmlns:a16="http://schemas.microsoft.com/office/drawing/2014/main" id="{F3E616DB-6DF7-3720-FCE3-D9D8CCA8CCBB}"/>
                </a:ext>
              </a:extLst>
            </p:cNvPr>
            <p:cNvSpPr/>
            <p:nvPr/>
          </p:nvSpPr>
          <p:spPr>
            <a:xfrm>
              <a:off x="6270158" y="5278141"/>
              <a:ext cx="3785615" cy="0"/>
            </a:xfrm>
            <a:custGeom>
              <a:avLst/>
              <a:gdLst/>
              <a:ahLst/>
              <a:cxnLst/>
              <a:rect l="l" t="t" r="r" b="b"/>
              <a:pathLst>
                <a:path w="4086859">
                  <a:moveTo>
                    <a:pt x="0" y="0"/>
                  </a:moveTo>
                  <a:lnTo>
                    <a:pt x="4086364"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1" name="object 45">
              <a:extLst>
                <a:ext uri="{FF2B5EF4-FFF2-40B4-BE49-F238E27FC236}">
                  <a16:creationId xmlns:a16="http://schemas.microsoft.com/office/drawing/2014/main" id="{6B9A9C25-A98C-BF0D-D016-FC0D1E990228}"/>
                </a:ext>
              </a:extLst>
            </p:cNvPr>
            <p:cNvSpPr/>
            <p:nvPr/>
          </p:nvSpPr>
          <p:spPr>
            <a:xfrm>
              <a:off x="10058549" y="5278141"/>
              <a:ext cx="0" cy="46831"/>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2" name="object 46">
              <a:extLst>
                <a:ext uri="{FF2B5EF4-FFF2-40B4-BE49-F238E27FC236}">
                  <a16:creationId xmlns:a16="http://schemas.microsoft.com/office/drawing/2014/main" id="{D104A75E-7AE3-6645-92C4-E34A420BD1D6}"/>
                </a:ext>
              </a:extLst>
            </p:cNvPr>
            <p:cNvSpPr/>
            <p:nvPr/>
          </p:nvSpPr>
          <p:spPr>
            <a:xfrm>
              <a:off x="10058549" y="5278141"/>
              <a:ext cx="0" cy="46831"/>
            </a:xfrm>
            <a:custGeom>
              <a:avLst/>
              <a:gdLst/>
              <a:ahLst/>
              <a:cxnLst/>
              <a:rect l="l" t="t" r="r" b="b"/>
              <a:pathLst>
                <a:path h="53339">
                  <a:moveTo>
                    <a:pt x="0" y="0"/>
                  </a:moveTo>
                  <a:lnTo>
                    <a:pt x="0" y="5334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3" name="object 47">
              <a:extLst>
                <a:ext uri="{FF2B5EF4-FFF2-40B4-BE49-F238E27FC236}">
                  <a16:creationId xmlns:a16="http://schemas.microsoft.com/office/drawing/2014/main" id="{5FD3F4AF-8595-8EE3-5219-EE8BB763085E}"/>
                </a:ext>
              </a:extLst>
            </p:cNvPr>
            <p:cNvSpPr/>
            <p:nvPr/>
          </p:nvSpPr>
          <p:spPr>
            <a:xfrm>
              <a:off x="9300872" y="5278141"/>
              <a:ext cx="0" cy="46831"/>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4" name="object 48">
              <a:extLst>
                <a:ext uri="{FF2B5EF4-FFF2-40B4-BE49-F238E27FC236}">
                  <a16:creationId xmlns:a16="http://schemas.microsoft.com/office/drawing/2014/main" id="{9F9EF58D-2DD1-9EEA-5C64-19CB5B6DFF9D}"/>
                </a:ext>
              </a:extLst>
            </p:cNvPr>
            <p:cNvSpPr/>
            <p:nvPr/>
          </p:nvSpPr>
          <p:spPr>
            <a:xfrm>
              <a:off x="9300872" y="5278141"/>
              <a:ext cx="0" cy="46831"/>
            </a:xfrm>
            <a:custGeom>
              <a:avLst/>
              <a:gdLst/>
              <a:ahLst/>
              <a:cxnLst/>
              <a:rect l="l" t="t" r="r" b="b"/>
              <a:pathLst>
                <a:path h="53339">
                  <a:moveTo>
                    <a:pt x="0" y="0"/>
                  </a:moveTo>
                  <a:lnTo>
                    <a:pt x="0" y="5334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5" name="object 49">
              <a:extLst>
                <a:ext uri="{FF2B5EF4-FFF2-40B4-BE49-F238E27FC236}">
                  <a16:creationId xmlns:a16="http://schemas.microsoft.com/office/drawing/2014/main" id="{7D7C9D95-F2DD-466C-7ABC-F17B0926513F}"/>
                </a:ext>
              </a:extLst>
            </p:cNvPr>
            <p:cNvSpPr/>
            <p:nvPr/>
          </p:nvSpPr>
          <p:spPr>
            <a:xfrm>
              <a:off x="8543195" y="5278141"/>
              <a:ext cx="0" cy="46831"/>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6" name="object 50">
              <a:extLst>
                <a:ext uri="{FF2B5EF4-FFF2-40B4-BE49-F238E27FC236}">
                  <a16:creationId xmlns:a16="http://schemas.microsoft.com/office/drawing/2014/main" id="{122DFBBA-F5CD-DB1A-86B8-419691CF6690}"/>
                </a:ext>
              </a:extLst>
            </p:cNvPr>
            <p:cNvSpPr/>
            <p:nvPr/>
          </p:nvSpPr>
          <p:spPr>
            <a:xfrm>
              <a:off x="8543195" y="5278141"/>
              <a:ext cx="0" cy="46831"/>
            </a:xfrm>
            <a:custGeom>
              <a:avLst/>
              <a:gdLst/>
              <a:ahLst/>
              <a:cxnLst/>
              <a:rect l="l" t="t" r="r" b="b"/>
              <a:pathLst>
                <a:path h="53339">
                  <a:moveTo>
                    <a:pt x="0" y="0"/>
                  </a:moveTo>
                  <a:lnTo>
                    <a:pt x="0" y="5334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7" name="object 51">
              <a:extLst>
                <a:ext uri="{FF2B5EF4-FFF2-40B4-BE49-F238E27FC236}">
                  <a16:creationId xmlns:a16="http://schemas.microsoft.com/office/drawing/2014/main" id="{CC9418AA-7179-C2FE-9E1A-F3AA7F8A83EA}"/>
                </a:ext>
              </a:extLst>
            </p:cNvPr>
            <p:cNvSpPr/>
            <p:nvPr/>
          </p:nvSpPr>
          <p:spPr>
            <a:xfrm>
              <a:off x="7785517" y="5278141"/>
              <a:ext cx="0" cy="46831"/>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8" name="object 52">
              <a:extLst>
                <a:ext uri="{FF2B5EF4-FFF2-40B4-BE49-F238E27FC236}">
                  <a16:creationId xmlns:a16="http://schemas.microsoft.com/office/drawing/2014/main" id="{BE9FFA23-975A-5C7C-2B04-D567266F7010}"/>
                </a:ext>
              </a:extLst>
            </p:cNvPr>
            <p:cNvSpPr/>
            <p:nvPr/>
          </p:nvSpPr>
          <p:spPr>
            <a:xfrm>
              <a:off x="7785517" y="5278141"/>
              <a:ext cx="0" cy="46831"/>
            </a:xfrm>
            <a:custGeom>
              <a:avLst/>
              <a:gdLst/>
              <a:ahLst/>
              <a:cxnLst/>
              <a:rect l="l" t="t" r="r" b="b"/>
              <a:pathLst>
                <a:path h="53339">
                  <a:moveTo>
                    <a:pt x="0" y="0"/>
                  </a:moveTo>
                  <a:lnTo>
                    <a:pt x="0" y="5334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9" name="object 53">
              <a:extLst>
                <a:ext uri="{FF2B5EF4-FFF2-40B4-BE49-F238E27FC236}">
                  <a16:creationId xmlns:a16="http://schemas.microsoft.com/office/drawing/2014/main" id="{30F7D028-9D71-5E40-9071-8C4C76A1EDE0}"/>
                </a:ext>
              </a:extLst>
            </p:cNvPr>
            <p:cNvSpPr/>
            <p:nvPr/>
          </p:nvSpPr>
          <p:spPr>
            <a:xfrm>
              <a:off x="7027840" y="5278141"/>
              <a:ext cx="0" cy="46831"/>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0" name="object 54">
              <a:extLst>
                <a:ext uri="{FF2B5EF4-FFF2-40B4-BE49-F238E27FC236}">
                  <a16:creationId xmlns:a16="http://schemas.microsoft.com/office/drawing/2014/main" id="{9131C5AA-D60F-5B74-85F0-D3CCABCCFD07}"/>
                </a:ext>
              </a:extLst>
            </p:cNvPr>
            <p:cNvSpPr/>
            <p:nvPr/>
          </p:nvSpPr>
          <p:spPr>
            <a:xfrm>
              <a:off x="7027840" y="5278141"/>
              <a:ext cx="0" cy="46831"/>
            </a:xfrm>
            <a:custGeom>
              <a:avLst/>
              <a:gdLst/>
              <a:ahLst/>
              <a:cxnLst/>
              <a:rect l="l" t="t" r="r" b="b"/>
              <a:pathLst>
                <a:path h="53339">
                  <a:moveTo>
                    <a:pt x="0" y="0"/>
                  </a:moveTo>
                  <a:lnTo>
                    <a:pt x="0" y="5334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1" name="object 55">
              <a:extLst>
                <a:ext uri="{FF2B5EF4-FFF2-40B4-BE49-F238E27FC236}">
                  <a16:creationId xmlns:a16="http://schemas.microsoft.com/office/drawing/2014/main" id="{A5A9FF6A-A6DC-A717-3846-53A0D0D831C8}"/>
                </a:ext>
              </a:extLst>
            </p:cNvPr>
            <p:cNvSpPr/>
            <p:nvPr/>
          </p:nvSpPr>
          <p:spPr>
            <a:xfrm>
              <a:off x="6270162" y="5278141"/>
              <a:ext cx="0" cy="46831"/>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2" name="object 77">
              <a:extLst>
                <a:ext uri="{FF2B5EF4-FFF2-40B4-BE49-F238E27FC236}">
                  <a16:creationId xmlns:a16="http://schemas.microsoft.com/office/drawing/2014/main" id="{C1091C7D-A7DB-CDAD-7541-4E3B767BF330}"/>
                </a:ext>
              </a:extLst>
            </p:cNvPr>
            <p:cNvSpPr/>
            <p:nvPr/>
          </p:nvSpPr>
          <p:spPr>
            <a:xfrm>
              <a:off x="6220712" y="4002406"/>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3" name="object 78">
              <a:extLst>
                <a:ext uri="{FF2B5EF4-FFF2-40B4-BE49-F238E27FC236}">
                  <a16:creationId xmlns:a16="http://schemas.microsoft.com/office/drawing/2014/main" id="{CFA8FD2C-0FB4-AE89-5478-074F5B6846EC}"/>
                </a:ext>
              </a:extLst>
            </p:cNvPr>
            <p:cNvSpPr/>
            <p:nvPr/>
          </p:nvSpPr>
          <p:spPr>
            <a:xfrm>
              <a:off x="6220712" y="4002406"/>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4" name="object 79">
              <a:extLst>
                <a:ext uri="{FF2B5EF4-FFF2-40B4-BE49-F238E27FC236}">
                  <a16:creationId xmlns:a16="http://schemas.microsoft.com/office/drawing/2014/main" id="{5C005107-0693-0C51-BBD2-B4B9C4818710}"/>
                </a:ext>
              </a:extLst>
            </p:cNvPr>
            <p:cNvSpPr/>
            <p:nvPr/>
          </p:nvSpPr>
          <p:spPr>
            <a:xfrm>
              <a:off x="6220712" y="4257553"/>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5" name="object 80">
              <a:extLst>
                <a:ext uri="{FF2B5EF4-FFF2-40B4-BE49-F238E27FC236}">
                  <a16:creationId xmlns:a16="http://schemas.microsoft.com/office/drawing/2014/main" id="{F900F447-25EA-8AFB-9AA6-1174A0FDA6A7}"/>
                </a:ext>
              </a:extLst>
            </p:cNvPr>
            <p:cNvSpPr/>
            <p:nvPr/>
          </p:nvSpPr>
          <p:spPr>
            <a:xfrm>
              <a:off x="6220712" y="4257553"/>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6" name="object 81">
              <a:extLst>
                <a:ext uri="{FF2B5EF4-FFF2-40B4-BE49-F238E27FC236}">
                  <a16:creationId xmlns:a16="http://schemas.microsoft.com/office/drawing/2014/main" id="{AC4E9523-8CBE-DBE4-6BC9-D6EE3DF0AEB5}"/>
                </a:ext>
              </a:extLst>
            </p:cNvPr>
            <p:cNvSpPr/>
            <p:nvPr/>
          </p:nvSpPr>
          <p:spPr>
            <a:xfrm>
              <a:off x="6220712" y="4512700"/>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7" name="object 82">
              <a:extLst>
                <a:ext uri="{FF2B5EF4-FFF2-40B4-BE49-F238E27FC236}">
                  <a16:creationId xmlns:a16="http://schemas.microsoft.com/office/drawing/2014/main" id="{CC57D692-7A8B-F6E7-A980-47D0DA8D4BAD}"/>
                </a:ext>
              </a:extLst>
            </p:cNvPr>
            <p:cNvSpPr/>
            <p:nvPr/>
          </p:nvSpPr>
          <p:spPr>
            <a:xfrm>
              <a:off x="6220712" y="4512700"/>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8" name="object 83">
              <a:extLst>
                <a:ext uri="{FF2B5EF4-FFF2-40B4-BE49-F238E27FC236}">
                  <a16:creationId xmlns:a16="http://schemas.microsoft.com/office/drawing/2014/main" id="{53D2118B-4C8E-3790-583C-C7EC28D2B6F1}"/>
                </a:ext>
              </a:extLst>
            </p:cNvPr>
            <p:cNvSpPr/>
            <p:nvPr/>
          </p:nvSpPr>
          <p:spPr>
            <a:xfrm>
              <a:off x="6220712" y="4767847"/>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9" name="object 84">
              <a:extLst>
                <a:ext uri="{FF2B5EF4-FFF2-40B4-BE49-F238E27FC236}">
                  <a16:creationId xmlns:a16="http://schemas.microsoft.com/office/drawing/2014/main" id="{C23EF1D3-F1F4-99AD-744E-87F0F2874932}"/>
                </a:ext>
              </a:extLst>
            </p:cNvPr>
            <p:cNvSpPr/>
            <p:nvPr/>
          </p:nvSpPr>
          <p:spPr>
            <a:xfrm>
              <a:off x="6220712" y="4767847"/>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0" name="object 85">
              <a:extLst>
                <a:ext uri="{FF2B5EF4-FFF2-40B4-BE49-F238E27FC236}">
                  <a16:creationId xmlns:a16="http://schemas.microsoft.com/office/drawing/2014/main" id="{9C171C59-D4F1-631A-EF50-CD85F5F80ACB}"/>
                </a:ext>
              </a:extLst>
            </p:cNvPr>
            <p:cNvSpPr/>
            <p:nvPr/>
          </p:nvSpPr>
          <p:spPr>
            <a:xfrm>
              <a:off x="6220712" y="5022994"/>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1" name="object 86">
              <a:extLst>
                <a:ext uri="{FF2B5EF4-FFF2-40B4-BE49-F238E27FC236}">
                  <a16:creationId xmlns:a16="http://schemas.microsoft.com/office/drawing/2014/main" id="{A60A54B7-8B83-59EC-5409-83745CF831E8}"/>
                </a:ext>
              </a:extLst>
            </p:cNvPr>
            <p:cNvSpPr/>
            <p:nvPr/>
          </p:nvSpPr>
          <p:spPr>
            <a:xfrm>
              <a:off x="6220712" y="5022994"/>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2" name="object 87">
              <a:extLst>
                <a:ext uri="{FF2B5EF4-FFF2-40B4-BE49-F238E27FC236}">
                  <a16:creationId xmlns:a16="http://schemas.microsoft.com/office/drawing/2014/main" id="{4A256ACB-FCA3-9560-F613-D8C933A76972}"/>
                </a:ext>
              </a:extLst>
            </p:cNvPr>
            <p:cNvSpPr/>
            <p:nvPr/>
          </p:nvSpPr>
          <p:spPr>
            <a:xfrm>
              <a:off x="6220712" y="5278141"/>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3" name="object 88">
              <a:extLst>
                <a:ext uri="{FF2B5EF4-FFF2-40B4-BE49-F238E27FC236}">
                  <a16:creationId xmlns:a16="http://schemas.microsoft.com/office/drawing/2014/main" id="{5420EC80-9FA9-3FD0-F66B-B50CC1D2EE7E}"/>
                </a:ext>
              </a:extLst>
            </p:cNvPr>
            <p:cNvSpPr/>
            <p:nvPr/>
          </p:nvSpPr>
          <p:spPr>
            <a:xfrm>
              <a:off x="6220712" y="5278141"/>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4" name="object 117">
              <a:extLst>
                <a:ext uri="{FF2B5EF4-FFF2-40B4-BE49-F238E27FC236}">
                  <a16:creationId xmlns:a16="http://schemas.microsoft.com/office/drawing/2014/main" id="{982F9B10-EE61-7C35-96CA-C883886C1D54}"/>
                </a:ext>
              </a:extLst>
            </p:cNvPr>
            <p:cNvSpPr/>
            <p:nvPr/>
          </p:nvSpPr>
          <p:spPr>
            <a:xfrm>
              <a:off x="6010617" y="4059495"/>
              <a:ext cx="77708" cy="141049"/>
            </a:xfrm>
            <a:custGeom>
              <a:avLst/>
              <a:gdLst/>
              <a:ahLst/>
              <a:cxnLst/>
              <a:rect l="l" t="t" r="r" b="b"/>
              <a:pathLst>
                <a:path w="83820" h="160654">
                  <a:moveTo>
                    <a:pt x="83695" y="160559"/>
                  </a:moveTo>
                  <a:lnTo>
                    <a:pt x="0" y="160559"/>
                  </a:lnTo>
                  <a:lnTo>
                    <a:pt x="0" y="0"/>
                  </a:lnTo>
                  <a:lnTo>
                    <a:pt x="83695" y="0"/>
                  </a:lnTo>
                  <a:lnTo>
                    <a:pt x="83695"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5" name="object 118">
              <a:extLst>
                <a:ext uri="{FF2B5EF4-FFF2-40B4-BE49-F238E27FC236}">
                  <a16:creationId xmlns:a16="http://schemas.microsoft.com/office/drawing/2014/main" id="{68AF265A-0C45-08AB-D433-76151810685A}"/>
                </a:ext>
              </a:extLst>
            </p:cNvPr>
            <p:cNvSpPr/>
            <p:nvPr/>
          </p:nvSpPr>
          <p:spPr>
            <a:xfrm>
              <a:off x="5781718" y="4059494"/>
              <a:ext cx="229003" cy="141049"/>
            </a:xfrm>
            <a:custGeom>
              <a:avLst/>
              <a:gdLst/>
              <a:ahLst/>
              <a:cxnLst/>
              <a:rect l="l" t="t" r="r" b="b"/>
              <a:pathLst>
                <a:path w="247014" h="160654">
                  <a:moveTo>
                    <a:pt x="246902" y="160559"/>
                  </a:moveTo>
                  <a:lnTo>
                    <a:pt x="0" y="160559"/>
                  </a:lnTo>
                  <a:lnTo>
                    <a:pt x="0" y="0"/>
                  </a:lnTo>
                  <a:lnTo>
                    <a:pt x="246902" y="0"/>
                  </a:lnTo>
                  <a:lnTo>
                    <a:pt x="246902"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6" name="object 119">
              <a:extLst>
                <a:ext uri="{FF2B5EF4-FFF2-40B4-BE49-F238E27FC236}">
                  <a16:creationId xmlns:a16="http://schemas.microsoft.com/office/drawing/2014/main" id="{7A26FC9C-B9A0-A6F1-4848-E5E959E29895}"/>
                </a:ext>
              </a:extLst>
            </p:cNvPr>
            <p:cNvSpPr/>
            <p:nvPr/>
          </p:nvSpPr>
          <p:spPr>
            <a:xfrm>
              <a:off x="5517904" y="4059494"/>
              <a:ext cx="264324" cy="141049"/>
            </a:xfrm>
            <a:custGeom>
              <a:avLst/>
              <a:gdLst/>
              <a:ahLst/>
              <a:cxnLst/>
              <a:rect l="l" t="t" r="r" b="b"/>
              <a:pathLst>
                <a:path w="285114" h="160654">
                  <a:moveTo>
                    <a:pt x="284565" y="160559"/>
                  </a:moveTo>
                  <a:lnTo>
                    <a:pt x="0" y="160559"/>
                  </a:lnTo>
                  <a:lnTo>
                    <a:pt x="0" y="0"/>
                  </a:lnTo>
                  <a:lnTo>
                    <a:pt x="284565" y="0"/>
                  </a:lnTo>
                  <a:lnTo>
                    <a:pt x="284565"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7" name="object 120">
              <a:extLst>
                <a:ext uri="{FF2B5EF4-FFF2-40B4-BE49-F238E27FC236}">
                  <a16:creationId xmlns:a16="http://schemas.microsoft.com/office/drawing/2014/main" id="{DB189637-6836-9708-4B77-F0AAC3E9C373}"/>
                </a:ext>
              </a:extLst>
            </p:cNvPr>
            <p:cNvSpPr/>
            <p:nvPr/>
          </p:nvSpPr>
          <p:spPr>
            <a:xfrm>
              <a:off x="6045533" y="4314641"/>
              <a:ext cx="42975" cy="141049"/>
            </a:xfrm>
            <a:custGeom>
              <a:avLst/>
              <a:gdLst/>
              <a:ahLst/>
              <a:cxnLst/>
              <a:rect l="l" t="t" r="r" b="b"/>
              <a:pathLst>
                <a:path w="46354" h="160654">
                  <a:moveTo>
                    <a:pt x="46032" y="160559"/>
                  </a:moveTo>
                  <a:lnTo>
                    <a:pt x="0" y="160559"/>
                  </a:lnTo>
                  <a:lnTo>
                    <a:pt x="0" y="0"/>
                  </a:lnTo>
                  <a:lnTo>
                    <a:pt x="46032" y="0"/>
                  </a:lnTo>
                  <a:lnTo>
                    <a:pt x="46032"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8" name="object 121">
              <a:extLst>
                <a:ext uri="{FF2B5EF4-FFF2-40B4-BE49-F238E27FC236}">
                  <a16:creationId xmlns:a16="http://schemas.microsoft.com/office/drawing/2014/main" id="{D3AA3661-6FE6-6F18-0D14-8BC89246AB38}"/>
                </a:ext>
              </a:extLst>
            </p:cNvPr>
            <p:cNvSpPr/>
            <p:nvPr/>
          </p:nvSpPr>
          <p:spPr>
            <a:xfrm>
              <a:off x="5894227" y="4314641"/>
              <a:ext cx="151883" cy="141049"/>
            </a:xfrm>
            <a:custGeom>
              <a:avLst/>
              <a:gdLst/>
              <a:ahLst/>
              <a:cxnLst/>
              <a:rect l="l" t="t" r="r" b="b"/>
              <a:pathLst>
                <a:path w="163829" h="160654">
                  <a:moveTo>
                    <a:pt x="163206" y="160559"/>
                  </a:moveTo>
                  <a:lnTo>
                    <a:pt x="0" y="160559"/>
                  </a:lnTo>
                  <a:lnTo>
                    <a:pt x="0" y="0"/>
                  </a:lnTo>
                  <a:lnTo>
                    <a:pt x="163206" y="0"/>
                  </a:lnTo>
                  <a:lnTo>
                    <a:pt x="163206"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9" name="object 122">
              <a:extLst>
                <a:ext uri="{FF2B5EF4-FFF2-40B4-BE49-F238E27FC236}">
                  <a16:creationId xmlns:a16="http://schemas.microsoft.com/office/drawing/2014/main" id="{FA1FCE8A-D8B8-8CD9-27BD-9033C6D0B092}"/>
                </a:ext>
              </a:extLst>
            </p:cNvPr>
            <p:cNvSpPr/>
            <p:nvPr/>
          </p:nvSpPr>
          <p:spPr>
            <a:xfrm>
              <a:off x="5576098" y="4314641"/>
              <a:ext cx="318484" cy="141049"/>
            </a:xfrm>
            <a:custGeom>
              <a:avLst/>
              <a:gdLst/>
              <a:ahLst/>
              <a:cxnLst/>
              <a:rect l="l" t="t" r="r" b="b"/>
              <a:pathLst>
                <a:path w="343535" h="160654">
                  <a:moveTo>
                    <a:pt x="343152" y="160559"/>
                  </a:moveTo>
                  <a:lnTo>
                    <a:pt x="0" y="160559"/>
                  </a:lnTo>
                  <a:lnTo>
                    <a:pt x="0" y="0"/>
                  </a:lnTo>
                  <a:lnTo>
                    <a:pt x="343152" y="0"/>
                  </a:lnTo>
                  <a:lnTo>
                    <a:pt x="343152"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0" name="object 123">
              <a:extLst>
                <a:ext uri="{FF2B5EF4-FFF2-40B4-BE49-F238E27FC236}">
                  <a16:creationId xmlns:a16="http://schemas.microsoft.com/office/drawing/2014/main" id="{12096E8F-2FA4-D109-95DA-2523E131DF10}"/>
                </a:ext>
              </a:extLst>
            </p:cNvPr>
            <p:cNvSpPr/>
            <p:nvPr/>
          </p:nvSpPr>
          <p:spPr>
            <a:xfrm>
              <a:off x="6064932" y="4569787"/>
              <a:ext cx="23548" cy="141049"/>
            </a:xfrm>
            <a:custGeom>
              <a:avLst/>
              <a:gdLst/>
              <a:ahLst/>
              <a:cxnLst/>
              <a:rect l="l" t="t" r="r" b="b"/>
              <a:pathLst>
                <a:path w="25400" h="160654">
                  <a:moveTo>
                    <a:pt x="25108" y="160559"/>
                  </a:moveTo>
                  <a:lnTo>
                    <a:pt x="0" y="160559"/>
                  </a:lnTo>
                  <a:lnTo>
                    <a:pt x="0" y="0"/>
                  </a:lnTo>
                  <a:lnTo>
                    <a:pt x="25108" y="0"/>
                  </a:lnTo>
                  <a:lnTo>
                    <a:pt x="25108"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1" name="object 124">
              <a:extLst>
                <a:ext uri="{FF2B5EF4-FFF2-40B4-BE49-F238E27FC236}">
                  <a16:creationId xmlns:a16="http://schemas.microsoft.com/office/drawing/2014/main" id="{FAEAE6C3-A42E-89EE-0FE6-6774F3799CDF}"/>
                </a:ext>
              </a:extLst>
            </p:cNvPr>
            <p:cNvSpPr/>
            <p:nvPr/>
          </p:nvSpPr>
          <p:spPr>
            <a:xfrm>
              <a:off x="5956302" y="4569787"/>
              <a:ext cx="108909" cy="141049"/>
            </a:xfrm>
            <a:custGeom>
              <a:avLst/>
              <a:gdLst/>
              <a:ahLst/>
              <a:cxnLst/>
              <a:rect l="l" t="t" r="r" b="b"/>
              <a:pathLst>
                <a:path w="117475" h="160654">
                  <a:moveTo>
                    <a:pt x="117173" y="160559"/>
                  </a:moveTo>
                  <a:lnTo>
                    <a:pt x="0" y="160559"/>
                  </a:lnTo>
                  <a:lnTo>
                    <a:pt x="0" y="0"/>
                  </a:lnTo>
                  <a:lnTo>
                    <a:pt x="117173" y="0"/>
                  </a:lnTo>
                  <a:lnTo>
                    <a:pt x="117173"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2" name="object 125">
              <a:extLst>
                <a:ext uri="{FF2B5EF4-FFF2-40B4-BE49-F238E27FC236}">
                  <a16:creationId xmlns:a16="http://schemas.microsoft.com/office/drawing/2014/main" id="{88D50F5E-4ACD-0AC6-8000-66618F1C78B8}"/>
                </a:ext>
              </a:extLst>
            </p:cNvPr>
            <p:cNvSpPr/>
            <p:nvPr/>
          </p:nvSpPr>
          <p:spPr>
            <a:xfrm>
              <a:off x="5607135" y="4569787"/>
              <a:ext cx="349685" cy="141049"/>
            </a:xfrm>
            <a:custGeom>
              <a:avLst/>
              <a:gdLst/>
              <a:ahLst/>
              <a:cxnLst/>
              <a:rect l="l" t="t" r="r" b="b"/>
              <a:pathLst>
                <a:path w="377189" h="160654">
                  <a:moveTo>
                    <a:pt x="376630" y="160559"/>
                  </a:moveTo>
                  <a:lnTo>
                    <a:pt x="0" y="160559"/>
                  </a:lnTo>
                  <a:lnTo>
                    <a:pt x="0" y="0"/>
                  </a:lnTo>
                  <a:lnTo>
                    <a:pt x="376630" y="0"/>
                  </a:lnTo>
                  <a:lnTo>
                    <a:pt x="376630"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3" name="object 126">
              <a:extLst>
                <a:ext uri="{FF2B5EF4-FFF2-40B4-BE49-F238E27FC236}">
                  <a16:creationId xmlns:a16="http://schemas.microsoft.com/office/drawing/2014/main" id="{7DE683F2-7775-1FC4-0207-EC02FBC98AFF}"/>
                </a:ext>
              </a:extLst>
            </p:cNvPr>
            <p:cNvSpPr/>
            <p:nvPr/>
          </p:nvSpPr>
          <p:spPr>
            <a:xfrm>
              <a:off x="6010617" y="4824934"/>
              <a:ext cx="77708" cy="141049"/>
            </a:xfrm>
            <a:custGeom>
              <a:avLst/>
              <a:gdLst/>
              <a:ahLst/>
              <a:cxnLst/>
              <a:rect l="l" t="t" r="r" b="b"/>
              <a:pathLst>
                <a:path w="83820" h="160654">
                  <a:moveTo>
                    <a:pt x="83695" y="160559"/>
                  </a:moveTo>
                  <a:lnTo>
                    <a:pt x="0" y="160559"/>
                  </a:lnTo>
                  <a:lnTo>
                    <a:pt x="0" y="0"/>
                  </a:lnTo>
                  <a:lnTo>
                    <a:pt x="83695" y="0"/>
                  </a:lnTo>
                  <a:lnTo>
                    <a:pt x="83695"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4" name="object 127">
              <a:extLst>
                <a:ext uri="{FF2B5EF4-FFF2-40B4-BE49-F238E27FC236}">
                  <a16:creationId xmlns:a16="http://schemas.microsoft.com/office/drawing/2014/main" id="{28CF751B-F09A-D356-3667-DF3B5746F3C6}"/>
                </a:ext>
              </a:extLst>
            </p:cNvPr>
            <p:cNvSpPr/>
            <p:nvPr/>
          </p:nvSpPr>
          <p:spPr>
            <a:xfrm>
              <a:off x="5847672" y="4824934"/>
              <a:ext cx="163069" cy="141049"/>
            </a:xfrm>
            <a:custGeom>
              <a:avLst/>
              <a:gdLst/>
              <a:ahLst/>
              <a:cxnLst/>
              <a:rect l="l" t="t" r="r" b="b"/>
              <a:pathLst>
                <a:path w="175895" h="160654">
                  <a:moveTo>
                    <a:pt x="175760" y="160559"/>
                  </a:moveTo>
                  <a:lnTo>
                    <a:pt x="0" y="160559"/>
                  </a:lnTo>
                  <a:lnTo>
                    <a:pt x="0" y="0"/>
                  </a:lnTo>
                  <a:lnTo>
                    <a:pt x="175760" y="0"/>
                  </a:lnTo>
                  <a:lnTo>
                    <a:pt x="175760"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5" name="object 128">
              <a:extLst>
                <a:ext uri="{FF2B5EF4-FFF2-40B4-BE49-F238E27FC236}">
                  <a16:creationId xmlns:a16="http://schemas.microsoft.com/office/drawing/2014/main" id="{6ACF3D20-8779-F230-E6F6-DBC8E15B1C28}"/>
                </a:ext>
              </a:extLst>
            </p:cNvPr>
            <p:cNvSpPr/>
            <p:nvPr/>
          </p:nvSpPr>
          <p:spPr>
            <a:xfrm>
              <a:off x="5684728" y="4824934"/>
              <a:ext cx="163069" cy="141049"/>
            </a:xfrm>
            <a:custGeom>
              <a:avLst/>
              <a:gdLst/>
              <a:ahLst/>
              <a:cxnLst/>
              <a:rect l="l" t="t" r="r" b="b"/>
              <a:pathLst>
                <a:path w="175895" h="160654">
                  <a:moveTo>
                    <a:pt x="175760" y="160559"/>
                  </a:moveTo>
                  <a:lnTo>
                    <a:pt x="0" y="160559"/>
                  </a:lnTo>
                  <a:lnTo>
                    <a:pt x="0" y="0"/>
                  </a:lnTo>
                  <a:lnTo>
                    <a:pt x="175760" y="0"/>
                  </a:lnTo>
                  <a:lnTo>
                    <a:pt x="175760"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6" name="object 129">
              <a:extLst>
                <a:ext uri="{FF2B5EF4-FFF2-40B4-BE49-F238E27FC236}">
                  <a16:creationId xmlns:a16="http://schemas.microsoft.com/office/drawing/2014/main" id="{D5409AB8-4ECB-7F33-EF59-E9ABF245156E}"/>
                </a:ext>
              </a:extLst>
            </p:cNvPr>
            <p:cNvSpPr/>
            <p:nvPr/>
          </p:nvSpPr>
          <p:spPr>
            <a:xfrm>
              <a:off x="6033895" y="5080083"/>
              <a:ext cx="54749" cy="141049"/>
            </a:xfrm>
            <a:custGeom>
              <a:avLst/>
              <a:gdLst/>
              <a:ahLst/>
              <a:cxnLst/>
              <a:rect l="l" t="t" r="r" b="b"/>
              <a:pathLst>
                <a:path w="59054" h="160654">
                  <a:moveTo>
                    <a:pt x="58586" y="160559"/>
                  </a:moveTo>
                  <a:lnTo>
                    <a:pt x="0" y="160559"/>
                  </a:lnTo>
                  <a:lnTo>
                    <a:pt x="0" y="0"/>
                  </a:lnTo>
                  <a:lnTo>
                    <a:pt x="58586" y="0"/>
                  </a:lnTo>
                  <a:lnTo>
                    <a:pt x="58586"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7" name="object 130">
              <a:extLst>
                <a:ext uri="{FF2B5EF4-FFF2-40B4-BE49-F238E27FC236}">
                  <a16:creationId xmlns:a16="http://schemas.microsoft.com/office/drawing/2014/main" id="{42CF034B-3A94-CA53-B469-14B101DCB6F4}"/>
                </a:ext>
              </a:extLst>
            </p:cNvPr>
            <p:cNvSpPr/>
            <p:nvPr/>
          </p:nvSpPr>
          <p:spPr>
            <a:xfrm>
              <a:off x="5781718" y="5080082"/>
              <a:ext cx="252550" cy="141049"/>
            </a:xfrm>
            <a:custGeom>
              <a:avLst/>
              <a:gdLst/>
              <a:ahLst/>
              <a:cxnLst/>
              <a:rect l="l" t="t" r="r" b="b"/>
              <a:pathLst>
                <a:path w="272414" h="160654">
                  <a:moveTo>
                    <a:pt x="272011" y="160559"/>
                  </a:moveTo>
                  <a:lnTo>
                    <a:pt x="0" y="160559"/>
                  </a:lnTo>
                  <a:lnTo>
                    <a:pt x="0" y="0"/>
                  </a:lnTo>
                  <a:lnTo>
                    <a:pt x="272011" y="0"/>
                  </a:lnTo>
                  <a:lnTo>
                    <a:pt x="272011"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8" name="object 131">
              <a:extLst>
                <a:ext uri="{FF2B5EF4-FFF2-40B4-BE49-F238E27FC236}">
                  <a16:creationId xmlns:a16="http://schemas.microsoft.com/office/drawing/2014/main" id="{863B0099-82CA-485A-3591-3C6F01D8C469}"/>
                </a:ext>
              </a:extLst>
            </p:cNvPr>
            <p:cNvSpPr/>
            <p:nvPr/>
          </p:nvSpPr>
          <p:spPr>
            <a:xfrm>
              <a:off x="5692487" y="5080082"/>
              <a:ext cx="89482" cy="141049"/>
            </a:xfrm>
            <a:custGeom>
              <a:avLst/>
              <a:gdLst/>
              <a:ahLst/>
              <a:cxnLst/>
              <a:rect l="l" t="t" r="r" b="b"/>
              <a:pathLst>
                <a:path w="96520" h="160654">
                  <a:moveTo>
                    <a:pt x="96249" y="160559"/>
                  </a:moveTo>
                  <a:lnTo>
                    <a:pt x="0" y="160559"/>
                  </a:lnTo>
                  <a:lnTo>
                    <a:pt x="0" y="0"/>
                  </a:lnTo>
                  <a:lnTo>
                    <a:pt x="96249" y="0"/>
                  </a:lnTo>
                  <a:lnTo>
                    <a:pt x="96249"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9" name="object 132">
              <a:extLst>
                <a:ext uri="{FF2B5EF4-FFF2-40B4-BE49-F238E27FC236}">
                  <a16:creationId xmlns:a16="http://schemas.microsoft.com/office/drawing/2014/main" id="{7E5DBC50-69FC-787B-C2B8-2700ABC18F4D}"/>
                </a:ext>
              </a:extLst>
            </p:cNvPr>
            <p:cNvSpPr/>
            <p:nvPr/>
          </p:nvSpPr>
          <p:spPr>
            <a:xfrm>
              <a:off x="2208576" y="5278138"/>
              <a:ext cx="3880092" cy="0"/>
            </a:xfrm>
            <a:custGeom>
              <a:avLst/>
              <a:gdLst/>
              <a:ahLst/>
              <a:cxnLst/>
              <a:rect l="l" t="t" r="r" b="b"/>
              <a:pathLst>
                <a:path w="4185285">
                  <a:moveTo>
                    <a:pt x="4184789"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0" name="object 133">
              <a:extLst>
                <a:ext uri="{FF2B5EF4-FFF2-40B4-BE49-F238E27FC236}">
                  <a16:creationId xmlns:a16="http://schemas.microsoft.com/office/drawing/2014/main" id="{19E688D4-5DB9-084C-89BE-24D2B579094F}"/>
                </a:ext>
              </a:extLst>
            </p:cNvPr>
            <p:cNvSpPr/>
            <p:nvPr/>
          </p:nvSpPr>
          <p:spPr>
            <a:xfrm>
              <a:off x="2208576" y="5278138"/>
              <a:ext cx="3880092" cy="0"/>
            </a:xfrm>
            <a:custGeom>
              <a:avLst/>
              <a:gdLst/>
              <a:ahLst/>
              <a:cxnLst/>
              <a:rect l="l" t="t" r="r" b="b"/>
              <a:pathLst>
                <a:path w="4185285">
                  <a:moveTo>
                    <a:pt x="0" y="0"/>
                  </a:moveTo>
                  <a:lnTo>
                    <a:pt x="4184789"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1" name="object 134">
              <a:extLst>
                <a:ext uri="{FF2B5EF4-FFF2-40B4-BE49-F238E27FC236}">
                  <a16:creationId xmlns:a16="http://schemas.microsoft.com/office/drawing/2014/main" id="{CF9597BE-9694-CADB-28F6-5EDB067B77DD}"/>
                </a:ext>
              </a:extLst>
            </p:cNvPr>
            <p:cNvSpPr/>
            <p:nvPr/>
          </p:nvSpPr>
          <p:spPr>
            <a:xfrm>
              <a:off x="6088210" y="5278138"/>
              <a:ext cx="0" cy="46830"/>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2" name="object 136">
              <a:extLst>
                <a:ext uri="{FF2B5EF4-FFF2-40B4-BE49-F238E27FC236}">
                  <a16:creationId xmlns:a16="http://schemas.microsoft.com/office/drawing/2014/main" id="{FA779D6F-89BA-C654-6928-A8F454D06FF7}"/>
                </a:ext>
              </a:extLst>
            </p:cNvPr>
            <p:cNvSpPr/>
            <p:nvPr/>
          </p:nvSpPr>
          <p:spPr>
            <a:xfrm>
              <a:off x="5312283" y="5278138"/>
              <a:ext cx="0" cy="46830"/>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3" name="object 137">
              <a:extLst>
                <a:ext uri="{FF2B5EF4-FFF2-40B4-BE49-F238E27FC236}">
                  <a16:creationId xmlns:a16="http://schemas.microsoft.com/office/drawing/2014/main" id="{DD0F4803-97F1-1958-F6DC-8B209B1B30D6}"/>
                </a:ext>
              </a:extLst>
            </p:cNvPr>
            <p:cNvSpPr/>
            <p:nvPr/>
          </p:nvSpPr>
          <p:spPr>
            <a:xfrm>
              <a:off x="5312283" y="5278138"/>
              <a:ext cx="0" cy="46830"/>
            </a:xfrm>
            <a:custGeom>
              <a:avLst/>
              <a:gdLst/>
              <a:ahLst/>
              <a:cxnLst/>
              <a:rect l="l" t="t" r="r" b="b"/>
              <a:pathLst>
                <a:path h="53339">
                  <a:moveTo>
                    <a:pt x="0" y="0"/>
                  </a:moveTo>
                  <a:lnTo>
                    <a:pt x="0" y="5334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4" name="object 138">
              <a:extLst>
                <a:ext uri="{FF2B5EF4-FFF2-40B4-BE49-F238E27FC236}">
                  <a16:creationId xmlns:a16="http://schemas.microsoft.com/office/drawing/2014/main" id="{57A966B7-6398-A75F-F1CF-FABDD82012E8}"/>
                </a:ext>
              </a:extLst>
            </p:cNvPr>
            <p:cNvSpPr/>
            <p:nvPr/>
          </p:nvSpPr>
          <p:spPr>
            <a:xfrm>
              <a:off x="4536356" y="5278138"/>
              <a:ext cx="0" cy="46830"/>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5" name="object 139">
              <a:extLst>
                <a:ext uri="{FF2B5EF4-FFF2-40B4-BE49-F238E27FC236}">
                  <a16:creationId xmlns:a16="http://schemas.microsoft.com/office/drawing/2014/main" id="{3B4FDA82-E360-99BE-F861-3EC94AF3BE29}"/>
                </a:ext>
              </a:extLst>
            </p:cNvPr>
            <p:cNvSpPr/>
            <p:nvPr/>
          </p:nvSpPr>
          <p:spPr>
            <a:xfrm>
              <a:off x="4536356" y="5278138"/>
              <a:ext cx="0" cy="46830"/>
            </a:xfrm>
            <a:custGeom>
              <a:avLst/>
              <a:gdLst/>
              <a:ahLst/>
              <a:cxnLst/>
              <a:rect l="l" t="t" r="r" b="b"/>
              <a:pathLst>
                <a:path h="53339">
                  <a:moveTo>
                    <a:pt x="0" y="0"/>
                  </a:moveTo>
                  <a:lnTo>
                    <a:pt x="0" y="5334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6" name="object 140">
              <a:extLst>
                <a:ext uri="{FF2B5EF4-FFF2-40B4-BE49-F238E27FC236}">
                  <a16:creationId xmlns:a16="http://schemas.microsoft.com/office/drawing/2014/main" id="{8A584D8A-C089-4FD5-CDED-10CA128F5267}"/>
                </a:ext>
              </a:extLst>
            </p:cNvPr>
            <p:cNvSpPr/>
            <p:nvPr/>
          </p:nvSpPr>
          <p:spPr>
            <a:xfrm>
              <a:off x="3760429" y="5278138"/>
              <a:ext cx="0" cy="46830"/>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7" name="object 141">
              <a:extLst>
                <a:ext uri="{FF2B5EF4-FFF2-40B4-BE49-F238E27FC236}">
                  <a16:creationId xmlns:a16="http://schemas.microsoft.com/office/drawing/2014/main" id="{476BAE8A-728D-3168-4836-6B0F17C1C77D}"/>
                </a:ext>
              </a:extLst>
            </p:cNvPr>
            <p:cNvSpPr/>
            <p:nvPr/>
          </p:nvSpPr>
          <p:spPr>
            <a:xfrm>
              <a:off x="3760429" y="5278138"/>
              <a:ext cx="0" cy="46830"/>
            </a:xfrm>
            <a:custGeom>
              <a:avLst/>
              <a:gdLst/>
              <a:ahLst/>
              <a:cxnLst/>
              <a:rect l="l" t="t" r="r" b="b"/>
              <a:pathLst>
                <a:path h="53339">
                  <a:moveTo>
                    <a:pt x="0" y="0"/>
                  </a:moveTo>
                  <a:lnTo>
                    <a:pt x="0" y="5334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8" name="object 142">
              <a:extLst>
                <a:ext uri="{FF2B5EF4-FFF2-40B4-BE49-F238E27FC236}">
                  <a16:creationId xmlns:a16="http://schemas.microsoft.com/office/drawing/2014/main" id="{DAB0FB7D-F6C0-D8D7-09CA-CB21E5C14F2F}"/>
                </a:ext>
              </a:extLst>
            </p:cNvPr>
            <p:cNvSpPr/>
            <p:nvPr/>
          </p:nvSpPr>
          <p:spPr>
            <a:xfrm>
              <a:off x="2984503" y="5278138"/>
              <a:ext cx="0" cy="46830"/>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9" name="object 143">
              <a:extLst>
                <a:ext uri="{FF2B5EF4-FFF2-40B4-BE49-F238E27FC236}">
                  <a16:creationId xmlns:a16="http://schemas.microsoft.com/office/drawing/2014/main" id="{944D9C2E-C1FE-CFAB-68CA-F8C513FDCC64}"/>
                </a:ext>
              </a:extLst>
            </p:cNvPr>
            <p:cNvSpPr/>
            <p:nvPr/>
          </p:nvSpPr>
          <p:spPr>
            <a:xfrm>
              <a:off x="2984503" y="5278138"/>
              <a:ext cx="0" cy="46830"/>
            </a:xfrm>
            <a:custGeom>
              <a:avLst/>
              <a:gdLst/>
              <a:ahLst/>
              <a:cxnLst/>
              <a:rect l="l" t="t" r="r" b="b"/>
              <a:pathLst>
                <a:path h="53339">
                  <a:moveTo>
                    <a:pt x="0" y="0"/>
                  </a:moveTo>
                  <a:lnTo>
                    <a:pt x="0" y="5334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0" name="object 144">
              <a:extLst>
                <a:ext uri="{FF2B5EF4-FFF2-40B4-BE49-F238E27FC236}">
                  <a16:creationId xmlns:a16="http://schemas.microsoft.com/office/drawing/2014/main" id="{FFEC4203-7FA4-BE5F-5778-2B04C8D1CE31}"/>
                </a:ext>
              </a:extLst>
            </p:cNvPr>
            <p:cNvSpPr/>
            <p:nvPr/>
          </p:nvSpPr>
          <p:spPr>
            <a:xfrm>
              <a:off x="2208576" y="5278138"/>
              <a:ext cx="0" cy="46830"/>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1" name="object 145">
              <a:extLst>
                <a:ext uri="{FF2B5EF4-FFF2-40B4-BE49-F238E27FC236}">
                  <a16:creationId xmlns:a16="http://schemas.microsoft.com/office/drawing/2014/main" id="{40526A33-1D42-9979-3B0A-23AFDC32AEA7}"/>
                </a:ext>
              </a:extLst>
            </p:cNvPr>
            <p:cNvSpPr/>
            <p:nvPr/>
          </p:nvSpPr>
          <p:spPr>
            <a:xfrm>
              <a:off x="2208576" y="5278138"/>
              <a:ext cx="0" cy="46830"/>
            </a:xfrm>
            <a:custGeom>
              <a:avLst/>
              <a:gdLst/>
              <a:ahLst/>
              <a:cxnLst/>
              <a:rect l="l" t="t" r="r" b="b"/>
              <a:pathLst>
                <a:path h="53339">
                  <a:moveTo>
                    <a:pt x="0" y="0"/>
                  </a:moveTo>
                  <a:lnTo>
                    <a:pt x="0" y="5334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2" name="object 166">
              <a:extLst>
                <a:ext uri="{FF2B5EF4-FFF2-40B4-BE49-F238E27FC236}">
                  <a16:creationId xmlns:a16="http://schemas.microsoft.com/office/drawing/2014/main" id="{B0A9C63E-7121-4F9E-39CC-15A7C6CEB26B}"/>
                </a:ext>
              </a:extLst>
            </p:cNvPr>
            <p:cNvSpPr/>
            <p:nvPr/>
          </p:nvSpPr>
          <p:spPr>
            <a:xfrm>
              <a:off x="6088210" y="4002403"/>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3" name="object 167">
              <a:extLst>
                <a:ext uri="{FF2B5EF4-FFF2-40B4-BE49-F238E27FC236}">
                  <a16:creationId xmlns:a16="http://schemas.microsoft.com/office/drawing/2014/main" id="{4B89AB0A-557C-8213-A8A1-B5D4DF8F4804}"/>
                </a:ext>
              </a:extLst>
            </p:cNvPr>
            <p:cNvSpPr/>
            <p:nvPr/>
          </p:nvSpPr>
          <p:spPr>
            <a:xfrm>
              <a:off x="6088210" y="4002403"/>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4" name="object 168">
              <a:extLst>
                <a:ext uri="{FF2B5EF4-FFF2-40B4-BE49-F238E27FC236}">
                  <a16:creationId xmlns:a16="http://schemas.microsoft.com/office/drawing/2014/main" id="{D842877C-0EF1-2CEC-BC49-BEFD4060296C}"/>
                </a:ext>
              </a:extLst>
            </p:cNvPr>
            <p:cNvSpPr/>
            <p:nvPr/>
          </p:nvSpPr>
          <p:spPr>
            <a:xfrm>
              <a:off x="6088210" y="4257550"/>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5" name="object 169">
              <a:extLst>
                <a:ext uri="{FF2B5EF4-FFF2-40B4-BE49-F238E27FC236}">
                  <a16:creationId xmlns:a16="http://schemas.microsoft.com/office/drawing/2014/main" id="{9E9AAD12-10B1-5598-71E2-3ADE77C68553}"/>
                </a:ext>
              </a:extLst>
            </p:cNvPr>
            <p:cNvSpPr/>
            <p:nvPr/>
          </p:nvSpPr>
          <p:spPr>
            <a:xfrm>
              <a:off x="6088210" y="4257550"/>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6" name="object 170">
              <a:extLst>
                <a:ext uri="{FF2B5EF4-FFF2-40B4-BE49-F238E27FC236}">
                  <a16:creationId xmlns:a16="http://schemas.microsoft.com/office/drawing/2014/main" id="{594030D9-CEF2-9245-4F1C-9298A9A65006}"/>
                </a:ext>
              </a:extLst>
            </p:cNvPr>
            <p:cNvSpPr/>
            <p:nvPr/>
          </p:nvSpPr>
          <p:spPr>
            <a:xfrm>
              <a:off x="6088210" y="4512697"/>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7" name="object 171">
              <a:extLst>
                <a:ext uri="{FF2B5EF4-FFF2-40B4-BE49-F238E27FC236}">
                  <a16:creationId xmlns:a16="http://schemas.microsoft.com/office/drawing/2014/main" id="{A33EE86E-B90C-1A08-5039-70FBCE461994}"/>
                </a:ext>
              </a:extLst>
            </p:cNvPr>
            <p:cNvSpPr/>
            <p:nvPr/>
          </p:nvSpPr>
          <p:spPr>
            <a:xfrm>
              <a:off x="6088210" y="4512697"/>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8" name="object 172">
              <a:extLst>
                <a:ext uri="{FF2B5EF4-FFF2-40B4-BE49-F238E27FC236}">
                  <a16:creationId xmlns:a16="http://schemas.microsoft.com/office/drawing/2014/main" id="{590FA4A1-A31B-75A4-2CF7-20D84F1F1651}"/>
                </a:ext>
              </a:extLst>
            </p:cNvPr>
            <p:cNvSpPr/>
            <p:nvPr/>
          </p:nvSpPr>
          <p:spPr>
            <a:xfrm>
              <a:off x="6088210" y="4767843"/>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9" name="object 173">
              <a:extLst>
                <a:ext uri="{FF2B5EF4-FFF2-40B4-BE49-F238E27FC236}">
                  <a16:creationId xmlns:a16="http://schemas.microsoft.com/office/drawing/2014/main" id="{9E5EC75E-08F2-40A2-E512-D1F2BCD99BBA}"/>
                </a:ext>
              </a:extLst>
            </p:cNvPr>
            <p:cNvSpPr/>
            <p:nvPr/>
          </p:nvSpPr>
          <p:spPr>
            <a:xfrm>
              <a:off x="6088210" y="4767843"/>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0" name="object 174">
              <a:extLst>
                <a:ext uri="{FF2B5EF4-FFF2-40B4-BE49-F238E27FC236}">
                  <a16:creationId xmlns:a16="http://schemas.microsoft.com/office/drawing/2014/main" id="{4E0DD2DA-3BCD-335C-2C95-16F578F2D330}"/>
                </a:ext>
              </a:extLst>
            </p:cNvPr>
            <p:cNvSpPr/>
            <p:nvPr/>
          </p:nvSpPr>
          <p:spPr>
            <a:xfrm>
              <a:off x="6088210" y="5022990"/>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1" name="object 175">
              <a:extLst>
                <a:ext uri="{FF2B5EF4-FFF2-40B4-BE49-F238E27FC236}">
                  <a16:creationId xmlns:a16="http://schemas.microsoft.com/office/drawing/2014/main" id="{071BC69D-CA81-8F6C-AE03-25BAB31C746B}"/>
                </a:ext>
              </a:extLst>
            </p:cNvPr>
            <p:cNvSpPr/>
            <p:nvPr/>
          </p:nvSpPr>
          <p:spPr>
            <a:xfrm>
              <a:off x="6088210" y="5022990"/>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2" name="object 176">
              <a:extLst>
                <a:ext uri="{FF2B5EF4-FFF2-40B4-BE49-F238E27FC236}">
                  <a16:creationId xmlns:a16="http://schemas.microsoft.com/office/drawing/2014/main" id="{45A47CA5-94D8-9ED0-6C0C-91A579737AA0}"/>
                </a:ext>
              </a:extLst>
            </p:cNvPr>
            <p:cNvSpPr/>
            <p:nvPr/>
          </p:nvSpPr>
          <p:spPr>
            <a:xfrm>
              <a:off x="6088210" y="5278138"/>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3" name="object 177">
              <a:extLst>
                <a:ext uri="{FF2B5EF4-FFF2-40B4-BE49-F238E27FC236}">
                  <a16:creationId xmlns:a16="http://schemas.microsoft.com/office/drawing/2014/main" id="{1A9D5FE2-E0B0-2EB9-BC0A-033C63B2FAE4}"/>
                </a:ext>
              </a:extLst>
            </p:cNvPr>
            <p:cNvSpPr/>
            <p:nvPr/>
          </p:nvSpPr>
          <p:spPr>
            <a:xfrm>
              <a:off x="6088210" y="5278138"/>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4" name="object 184">
              <a:extLst>
                <a:ext uri="{FF2B5EF4-FFF2-40B4-BE49-F238E27FC236}">
                  <a16:creationId xmlns:a16="http://schemas.microsoft.com/office/drawing/2014/main" id="{11FCAC2E-8A6B-1916-DEC4-C756BE44AA36}"/>
                </a:ext>
              </a:extLst>
            </p:cNvPr>
            <p:cNvSpPr txBox="1"/>
            <p:nvPr/>
          </p:nvSpPr>
          <p:spPr>
            <a:xfrm>
              <a:off x="4990009" y="4298377"/>
              <a:ext cx="533947"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13.2/</a:t>
              </a:r>
              <a:r>
                <a:rPr kumimoji="0" sz="1100" b="1" i="0" u="none" strike="noStrike" kern="1200" cap="none" spc="-10" normalizeH="0" baseline="0" noProof="0" dirty="0">
                  <a:ln>
                    <a:noFill/>
                  </a:ln>
                  <a:solidFill>
                    <a:srgbClr val="830051"/>
                  </a:solidFill>
                  <a:effectLst/>
                  <a:uLnTx/>
                  <a:uFillTx/>
                  <a:latin typeface="Calibri" panose="020F0502020204030204" pitchFamily="34" charset="0"/>
                  <a:ea typeface="+mn-ea"/>
                  <a:cs typeface="Calibri" panose="020F0502020204030204" pitchFamily="34" charset="0"/>
                </a:rPr>
                <a:t>1.1</a:t>
              </a:r>
              <a:endParaRPr kumimoji="0"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75" name="object 185">
              <a:extLst>
                <a:ext uri="{FF2B5EF4-FFF2-40B4-BE49-F238E27FC236}">
                  <a16:creationId xmlns:a16="http://schemas.microsoft.com/office/drawing/2014/main" id="{AF3681BE-A19B-BC1F-37B8-3FC3068E54F0}"/>
                </a:ext>
              </a:extLst>
            </p:cNvPr>
            <p:cNvSpPr txBox="1"/>
            <p:nvPr/>
          </p:nvSpPr>
          <p:spPr>
            <a:xfrm>
              <a:off x="5001065" y="4542797"/>
              <a:ext cx="533947"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12.4/</a:t>
              </a:r>
              <a:r>
                <a:rPr kumimoji="0" sz="1100" b="1" i="0" u="none" strike="noStrike" kern="1200" cap="none" spc="-10" normalizeH="0" baseline="0" noProof="0">
                  <a:ln>
                    <a:noFill/>
                  </a:ln>
                  <a:solidFill>
                    <a:srgbClr val="830051"/>
                  </a:solidFill>
                  <a:effectLst/>
                  <a:uLnTx/>
                  <a:uFillTx/>
                  <a:latin typeface="Calibri" panose="020F0502020204030204" pitchFamily="34" charset="0"/>
                  <a:ea typeface="+mn-ea"/>
                  <a:cs typeface="Calibri" panose="020F0502020204030204" pitchFamily="34" charset="0"/>
                </a:rPr>
                <a:t>0.6</a:t>
              </a:r>
              <a:endParaRPr kumimoji="0"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276" name="Group 275">
              <a:extLst>
                <a:ext uri="{FF2B5EF4-FFF2-40B4-BE49-F238E27FC236}">
                  <a16:creationId xmlns:a16="http://schemas.microsoft.com/office/drawing/2014/main" id="{04630FA2-0F56-02CE-B9DE-1B78D94BF621}"/>
                </a:ext>
              </a:extLst>
            </p:cNvPr>
            <p:cNvGrpSpPr/>
            <p:nvPr/>
          </p:nvGrpSpPr>
          <p:grpSpPr>
            <a:xfrm>
              <a:off x="5098030" y="4808714"/>
              <a:ext cx="493281" cy="169277"/>
              <a:chOff x="5164455" y="4972671"/>
              <a:chExt cx="532080" cy="182592"/>
            </a:xfrm>
          </p:grpSpPr>
          <p:sp>
            <p:nvSpPr>
              <p:cNvPr id="292" name="Rectangle 53">
                <a:extLst>
                  <a:ext uri="{FF2B5EF4-FFF2-40B4-BE49-F238E27FC236}">
                    <a16:creationId xmlns:a16="http://schemas.microsoft.com/office/drawing/2014/main" id="{2969EC3C-26CD-53B9-D31B-BA4591BC1645}"/>
                  </a:ext>
                </a:extLst>
              </p:cNvPr>
              <p:cNvSpPr/>
              <p:nvPr/>
            </p:nvSpPr>
            <p:spPr bwMode="auto">
              <a:xfrm>
                <a:off x="5164455" y="4972671"/>
                <a:ext cx="34063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10.4/</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3" name="Rectangle 54">
                <a:extLst>
                  <a:ext uri="{FF2B5EF4-FFF2-40B4-BE49-F238E27FC236}">
                    <a16:creationId xmlns:a16="http://schemas.microsoft.com/office/drawing/2014/main" id="{094D32BF-4F10-B6B7-59AD-458AE9B2FCD7}"/>
                  </a:ext>
                </a:extLst>
              </p:cNvPr>
              <p:cNvSpPr/>
              <p:nvPr/>
            </p:nvSpPr>
            <p:spPr bwMode="auto">
              <a:xfrm>
                <a:off x="5499419" y="4972671"/>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830051"/>
                    </a:solidFill>
                    <a:effectLst/>
                    <a:uLnTx/>
                    <a:uFillTx/>
                    <a:latin typeface="Calibri" panose="020F0502020204030204" pitchFamily="34" charset="0"/>
                    <a:ea typeface="+mn-ea"/>
                    <a:cs typeface="Calibri" panose="020F0502020204030204" pitchFamily="34" charset="0"/>
                  </a:rPr>
                  <a:t>2.0</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277" name="Group 276">
              <a:extLst>
                <a:ext uri="{FF2B5EF4-FFF2-40B4-BE49-F238E27FC236}">
                  <a16:creationId xmlns:a16="http://schemas.microsoft.com/office/drawing/2014/main" id="{E40840D4-BE0B-5742-A0FF-B2D471868645}"/>
                </a:ext>
              </a:extLst>
            </p:cNvPr>
            <p:cNvGrpSpPr/>
            <p:nvPr/>
          </p:nvGrpSpPr>
          <p:grpSpPr>
            <a:xfrm>
              <a:off x="5098030" y="5063082"/>
              <a:ext cx="493281" cy="169277"/>
              <a:chOff x="5164455" y="5237004"/>
              <a:chExt cx="532080" cy="182592"/>
            </a:xfrm>
          </p:grpSpPr>
          <p:sp>
            <p:nvSpPr>
              <p:cNvPr id="290" name="Rectangle 55">
                <a:extLst>
                  <a:ext uri="{FF2B5EF4-FFF2-40B4-BE49-F238E27FC236}">
                    <a16:creationId xmlns:a16="http://schemas.microsoft.com/office/drawing/2014/main" id="{3AB412FB-4ACA-CAEA-29AF-E1705AC14B96}"/>
                  </a:ext>
                </a:extLst>
              </p:cNvPr>
              <p:cNvSpPr/>
              <p:nvPr/>
            </p:nvSpPr>
            <p:spPr bwMode="auto">
              <a:xfrm>
                <a:off x="5164455" y="5237004"/>
                <a:ext cx="34063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10.1/</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1" name="Rectangle 56">
                <a:extLst>
                  <a:ext uri="{FF2B5EF4-FFF2-40B4-BE49-F238E27FC236}">
                    <a16:creationId xmlns:a16="http://schemas.microsoft.com/office/drawing/2014/main" id="{D9BFC856-4DBA-2E6D-ECDC-4608FB75E83A}"/>
                  </a:ext>
                </a:extLst>
              </p:cNvPr>
              <p:cNvSpPr/>
              <p:nvPr/>
            </p:nvSpPr>
            <p:spPr bwMode="auto">
              <a:xfrm>
                <a:off x="5499419" y="5237004"/>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830051"/>
                    </a:solidFill>
                    <a:effectLst/>
                    <a:uLnTx/>
                    <a:uFillTx/>
                    <a:latin typeface="Calibri" panose="020F0502020204030204" pitchFamily="34" charset="0"/>
                    <a:ea typeface="+mn-ea"/>
                    <a:cs typeface="Calibri" panose="020F0502020204030204" pitchFamily="34" charset="0"/>
                  </a:rPr>
                  <a:t>1.4</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278" name="object 183">
              <a:extLst>
                <a:ext uri="{FF2B5EF4-FFF2-40B4-BE49-F238E27FC236}">
                  <a16:creationId xmlns:a16="http://schemas.microsoft.com/office/drawing/2014/main" id="{0B1BCF0F-A2A7-2DE9-834D-9F38EA509BE7}"/>
                </a:ext>
              </a:extLst>
            </p:cNvPr>
            <p:cNvSpPr txBox="1"/>
            <p:nvPr/>
          </p:nvSpPr>
          <p:spPr>
            <a:xfrm>
              <a:off x="4933756" y="4035326"/>
              <a:ext cx="533947"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14.6/</a:t>
              </a:r>
              <a:r>
                <a:rPr kumimoji="0" sz="1100" b="1" i="0" u="none" strike="noStrike" kern="1200" cap="none" spc="-10" normalizeH="0" baseline="0" noProof="0">
                  <a:ln>
                    <a:noFill/>
                  </a:ln>
                  <a:solidFill>
                    <a:srgbClr val="830051"/>
                  </a:solidFill>
                  <a:effectLst/>
                  <a:uLnTx/>
                  <a:uFillTx/>
                  <a:latin typeface="Calibri" panose="020F0502020204030204" pitchFamily="34" charset="0"/>
                  <a:ea typeface="+mn-ea"/>
                  <a:cs typeface="Calibri" panose="020F0502020204030204" pitchFamily="34" charset="0"/>
                </a:rPr>
                <a:t>2.0</a:t>
              </a:r>
              <a:endParaRPr kumimoji="0"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279" name="Group 278">
              <a:extLst>
                <a:ext uri="{FF2B5EF4-FFF2-40B4-BE49-F238E27FC236}">
                  <a16:creationId xmlns:a16="http://schemas.microsoft.com/office/drawing/2014/main" id="{4D840173-EFBA-FFF3-16E0-9134B6F34DB8}"/>
                </a:ext>
              </a:extLst>
            </p:cNvPr>
            <p:cNvGrpSpPr/>
            <p:nvPr/>
          </p:nvGrpSpPr>
          <p:grpSpPr>
            <a:xfrm>
              <a:off x="6752328" y="4291923"/>
              <a:ext cx="515928" cy="169277"/>
              <a:chOff x="6898640" y="4425284"/>
              <a:chExt cx="556509" cy="182592"/>
            </a:xfrm>
          </p:grpSpPr>
          <p:sp>
            <p:nvSpPr>
              <p:cNvPr id="288" name="Rectangle 46">
                <a:extLst>
                  <a:ext uri="{FF2B5EF4-FFF2-40B4-BE49-F238E27FC236}">
                    <a16:creationId xmlns:a16="http://schemas.microsoft.com/office/drawing/2014/main" id="{57684813-C6A9-F422-807D-2A0CC614C77A}"/>
                  </a:ext>
                </a:extLst>
              </p:cNvPr>
              <p:cNvSpPr/>
              <p:nvPr/>
            </p:nvSpPr>
            <p:spPr bwMode="auto">
              <a:xfrm>
                <a:off x="6898640" y="4425284"/>
                <a:ext cx="27492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n-ea"/>
                    <a:cs typeface="Calibri" panose="020F0502020204030204" pitchFamily="34" charset="0"/>
                  </a:rPr>
                  <a:t>10.3</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89" name="Rectangle 47">
                <a:extLst>
                  <a:ext uri="{FF2B5EF4-FFF2-40B4-BE49-F238E27FC236}">
                    <a16:creationId xmlns:a16="http://schemas.microsoft.com/office/drawing/2014/main" id="{8403FCDD-54E8-310D-E409-B102CB1868D2}"/>
                  </a:ext>
                </a:extLst>
              </p:cNvPr>
              <p:cNvSpPr/>
              <p:nvPr/>
            </p:nvSpPr>
            <p:spPr bwMode="auto">
              <a:xfrm>
                <a:off x="7192328" y="4425284"/>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/0.6</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280" name="Group 279">
              <a:extLst>
                <a:ext uri="{FF2B5EF4-FFF2-40B4-BE49-F238E27FC236}">
                  <a16:creationId xmlns:a16="http://schemas.microsoft.com/office/drawing/2014/main" id="{ED36DD6C-4D82-59D5-2FE9-1F3481B7E3D4}"/>
                </a:ext>
              </a:extLst>
            </p:cNvPr>
            <p:cNvGrpSpPr/>
            <p:nvPr/>
          </p:nvGrpSpPr>
          <p:grpSpPr>
            <a:xfrm>
              <a:off x="6582127" y="4544929"/>
              <a:ext cx="448156" cy="169277"/>
              <a:chOff x="6765290" y="4698184"/>
              <a:chExt cx="483406" cy="182592"/>
            </a:xfrm>
          </p:grpSpPr>
          <p:sp>
            <p:nvSpPr>
              <p:cNvPr id="286" name="Rectangle 48">
                <a:extLst>
                  <a:ext uri="{FF2B5EF4-FFF2-40B4-BE49-F238E27FC236}">
                    <a16:creationId xmlns:a16="http://schemas.microsoft.com/office/drawing/2014/main" id="{B07A6958-48B3-7BCC-782C-F379840A757B}"/>
                  </a:ext>
                </a:extLst>
              </p:cNvPr>
              <p:cNvSpPr/>
              <p:nvPr/>
            </p:nvSpPr>
            <p:spPr bwMode="auto">
              <a:xfrm>
                <a:off x="6765290" y="4698184"/>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n-ea"/>
                    <a:cs typeface="Calibri" panose="020F0502020204030204" pitchFamily="34" charset="0"/>
                  </a:rPr>
                  <a:t>6.6</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87" name="Rectangle 49">
                <a:extLst>
                  <a:ext uri="{FF2B5EF4-FFF2-40B4-BE49-F238E27FC236}">
                    <a16:creationId xmlns:a16="http://schemas.microsoft.com/office/drawing/2014/main" id="{272F373B-F2D2-73A7-9DAB-AA10B5640CDB}"/>
                  </a:ext>
                </a:extLst>
              </p:cNvPr>
              <p:cNvSpPr/>
              <p:nvPr/>
            </p:nvSpPr>
            <p:spPr bwMode="auto">
              <a:xfrm>
                <a:off x="6985875" y="4698184"/>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/0.0</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281" name="object 188">
              <a:extLst>
                <a:ext uri="{FF2B5EF4-FFF2-40B4-BE49-F238E27FC236}">
                  <a16:creationId xmlns:a16="http://schemas.microsoft.com/office/drawing/2014/main" id="{C0B4931C-D149-2899-90E9-48C4D6EA4F8A}"/>
                </a:ext>
              </a:extLst>
            </p:cNvPr>
            <p:cNvSpPr txBox="1"/>
            <p:nvPr/>
          </p:nvSpPr>
          <p:spPr>
            <a:xfrm>
              <a:off x="6523922" y="4806584"/>
              <a:ext cx="455062"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a:ln>
                    <a:noFill/>
                  </a:ln>
                  <a:solidFill>
                    <a:srgbClr val="191B1B"/>
                  </a:solidFill>
                  <a:effectLst/>
                  <a:uLnTx/>
                  <a:uFillTx/>
                  <a:latin typeface="Calibri" panose="020F0502020204030204" pitchFamily="34" charset="0"/>
                  <a:ea typeface="+mn-ea"/>
                  <a:cs typeface="Calibri" panose="020F0502020204030204" pitchFamily="34" charset="0"/>
                </a:rPr>
                <a:t>4.9</a:t>
              </a:r>
              <a:r>
                <a:rPr kumimoji="0" sz="1100" b="1" i="0" u="none" strike="noStrike" kern="1200" cap="none" spc="-10" normalizeH="0" baseline="0" noProof="0">
                  <a:ln>
                    <a:noFill/>
                  </a:ln>
                  <a:solidFill>
                    <a:srgbClr val="3F4444"/>
                  </a:solidFill>
                  <a:effectLst/>
                  <a:uLnTx/>
                  <a:uFillTx/>
                  <a:latin typeface="Calibri" panose="020F0502020204030204" pitchFamily="34" charset="0"/>
                  <a:ea typeface="+mn-ea"/>
                  <a:cs typeface="Calibri" panose="020F0502020204030204" pitchFamily="34" charset="0"/>
                </a:rPr>
                <a:t>/1.1</a:t>
              </a:r>
              <a:endParaRPr kumimoji="0"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82" name="object 189">
              <a:extLst>
                <a:ext uri="{FF2B5EF4-FFF2-40B4-BE49-F238E27FC236}">
                  <a16:creationId xmlns:a16="http://schemas.microsoft.com/office/drawing/2014/main" id="{CE4824B7-567B-5F73-9415-459700989E41}"/>
                </a:ext>
              </a:extLst>
            </p:cNvPr>
            <p:cNvSpPr txBox="1"/>
            <p:nvPr/>
          </p:nvSpPr>
          <p:spPr>
            <a:xfrm>
              <a:off x="6614994" y="5050906"/>
              <a:ext cx="468541"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20" normalizeH="0" baseline="0" noProof="0" dirty="0">
                  <a:ln>
                    <a:noFill/>
                  </a:ln>
                  <a:solidFill>
                    <a:srgbClr val="191B1B"/>
                  </a:solidFill>
                  <a:effectLst/>
                  <a:uLnTx/>
                  <a:uFillTx/>
                  <a:latin typeface="Calibri" panose="020F0502020204030204" pitchFamily="34" charset="0"/>
                  <a:ea typeface="+mn-ea"/>
                  <a:cs typeface="Calibri" panose="020F0502020204030204" pitchFamily="34" charset="0"/>
                </a:rPr>
                <a:t>6.6</a:t>
              </a:r>
              <a:r>
                <a:rPr kumimoji="0" sz="1100" b="1" i="0" u="none" strike="noStrike" kern="1200" cap="none" spc="-2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/0</a:t>
              </a:r>
              <a:r>
                <a:rPr kumimoji="0" lang="en-US" sz="1100" b="1" i="0" u="none" strike="noStrike" kern="1200" cap="none" spc="-2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.0</a:t>
              </a:r>
              <a:endParaRPr kumimoji="0"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283" name="Group 282">
              <a:extLst>
                <a:ext uri="{FF2B5EF4-FFF2-40B4-BE49-F238E27FC236}">
                  <a16:creationId xmlns:a16="http://schemas.microsoft.com/office/drawing/2014/main" id="{E413E669-1DF7-6528-37C5-E4E3DC4190DE}"/>
                </a:ext>
              </a:extLst>
            </p:cNvPr>
            <p:cNvGrpSpPr/>
            <p:nvPr/>
          </p:nvGrpSpPr>
          <p:grpSpPr>
            <a:xfrm>
              <a:off x="6535683" y="4037458"/>
              <a:ext cx="433510" cy="169277"/>
              <a:chOff x="6835776" y="4150797"/>
              <a:chExt cx="467608" cy="182592"/>
            </a:xfrm>
          </p:grpSpPr>
          <p:sp>
            <p:nvSpPr>
              <p:cNvPr id="284" name="Rectangle 66">
                <a:extLst>
                  <a:ext uri="{FF2B5EF4-FFF2-40B4-BE49-F238E27FC236}">
                    <a16:creationId xmlns:a16="http://schemas.microsoft.com/office/drawing/2014/main" id="{C50DE0B3-2124-312F-2C6D-1B00A3E225DE}"/>
                  </a:ext>
                </a:extLst>
              </p:cNvPr>
              <p:cNvSpPr/>
              <p:nvPr/>
            </p:nvSpPr>
            <p:spPr bwMode="auto">
              <a:xfrm>
                <a:off x="6835776" y="4150797"/>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n-ea"/>
                    <a:cs typeface="Calibri" panose="020F0502020204030204" pitchFamily="34" charset="0"/>
                  </a:rPr>
                  <a:t>4.9</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85" name="Rectangle 67">
                <a:extLst>
                  <a:ext uri="{FF2B5EF4-FFF2-40B4-BE49-F238E27FC236}">
                    <a16:creationId xmlns:a16="http://schemas.microsoft.com/office/drawing/2014/main" id="{656B290B-1D32-6B9D-29FD-400EFB1D84B8}"/>
                  </a:ext>
                </a:extLst>
              </p:cNvPr>
              <p:cNvSpPr/>
              <p:nvPr/>
            </p:nvSpPr>
            <p:spPr bwMode="auto">
              <a:xfrm>
                <a:off x="7040563" y="4150797"/>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/0.0</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sp>
        <p:nvSpPr>
          <p:cNvPr id="294" name="Rectangle 12">
            <a:extLst>
              <a:ext uri="{FF2B5EF4-FFF2-40B4-BE49-F238E27FC236}">
                <a16:creationId xmlns:a16="http://schemas.microsoft.com/office/drawing/2014/main" id="{8318EC0A-8BA6-073C-AA8E-143508CBBB96}"/>
              </a:ext>
            </a:extLst>
          </p:cNvPr>
          <p:cNvSpPr/>
          <p:nvPr/>
        </p:nvSpPr>
        <p:spPr bwMode="auto">
          <a:xfrm>
            <a:off x="5171846" y="1624017"/>
            <a:ext cx="592245" cy="22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Grade 3*</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5" name="Rectangle 294">
            <a:extLst>
              <a:ext uri="{FF2B5EF4-FFF2-40B4-BE49-F238E27FC236}">
                <a16:creationId xmlns:a16="http://schemas.microsoft.com/office/drawing/2014/main" id="{9FA9BD3C-455D-6A07-93D6-9B15D8C56E84}"/>
              </a:ext>
            </a:extLst>
          </p:cNvPr>
          <p:cNvSpPr/>
          <p:nvPr/>
        </p:nvSpPr>
        <p:spPr>
          <a:xfrm>
            <a:off x="717938" y="1921160"/>
            <a:ext cx="5362754" cy="258568"/>
          </a:xfrm>
          <a:prstGeom prst="rect">
            <a:avLst/>
          </a:prstGeom>
          <a:noFill/>
          <a:ln w="9525">
            <a:solidFill>
              <a:srgbClr val="83005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6" name="object 200">
            <a:extLst>
              <a:ext uri="{FF2B5EF4-FFF2-40B4-BE49-F238E27FC236}">
                <a16:creationId xmlns:a16="http://schemas.microsoft.com/office/drawing/2014/main" id="{76FBF867-B7E4-AA33-4A0E-674806D62732}"/>
              </a:ext>
            </a:extLst>
          </p:cNvPr>
          <p:cNvSpPr txBox="1"/>
          <p:nvPr/>
        </p:nvSpPr>
        <p:spPr>
          <a:xfrm>
            <a:off x="6256507" y="1336400"/>
            <a:ext cx="5210984" cy="225889"/>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448175" algn="l"/>
              </a:tabLst>
              <a:defRPr/>
            </a:pPr>
            <a:r>
              <a:rPr kumimoji="0"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Placebo</a:t>
            </a:r>
            <a:r>
              <a:rPr kumimoji="0" sz="1500" b="1" i="0" u="none" strike="noStrike" kern="1200" cap="none" spc="-1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sz="15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fulvestrant</a:t>
            </a:r>
            <a:r>
              <a:rPr kumimoji="0" sz="1500" b="1" i="0" u="none" strike="noStrike" kern="1200" cap="none" spc="15"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sz="1500" b="0" i="0" u="none" strike="noStrike" kern="1200" cap="none" spc="-1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(N=350)</a:t>
            </a:r>
            <a:endParaRPr kumimoji="0"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7" name="Rectangle 296">
            <a:extLst>
              <a:ext uri="{FF2B5EF4-FFF2-40B4-BE49-F238E27FC236}">
                <a16:creationId xmlns:a16="http://schemas.microsoft.com/office/drawing/2014/main" id="{A9318503-B226-93DF-B7BE-1775FF2BC286}"/>
              </a:ext>
            </a:extLst>
          </p:cNvPr>
          <p:cNvSpPr/>
          <p:nvPr/>
        </p:nvSpPr>
        <p:spPr>
          <a:xfrm>
            <a:off x="717938" y="2181598"/>
            <a:ext cx="5362754" cy="258568"/>
          </a:xfrm>
          <a:prstGeom prst="rect">
            <a:avLst/>
          </a:prstGeom>
          <a:noFill/>
          <a:ln w="9525">
            <a:solidFill>
              <a:srgbClr val="83005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8" name="Rectangle 297">
            <a:extLst>
              <a:ext uri="{FF2B5EF4-FFF2-40B4-BE49-F238E27FC236}">
                <a16:creationId xmlns:a16="http://schemas.microsoft.com/office/drawing/2014/main" id="{C757F16D-5794-F4E0-902C-19951D02D87C}"/>
              </a:ext>
            </a:extLst>
          </p:cNvPr>
          <p:cNvSpPr/>
          <p:nvPr/>
        </p:nvSpPr>
        <p:spPr>
          <a:xfrm>
            <a:off x="717938" y="3705198"/>
            <a:ext cx="5362754" cy="258568"/>
          </a:xfrm>
          <a:prstGeom prst="rect">
            <a:avLst/>
          </a:prstGeom>
          <a:noFill/>
          <a:ln w="9525">
            <a:solidFill>
              <a:srgbClr val="83005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9" name="object 58">
            <a:extLst>
              <a:ext uri="{FF2B5EF4-FFF2-40B4-BE49-F238E27FC236}">
                <a16:creationId xmlns:a16="http://schemas.microsoft.com/office/drawing/2014/main" id="{D87DFB8F-D548-AA35-6EE3-25BF81FEBC32}"/>
              </a:ext>
            </a:extLst>
          </p:cNvPr>
          <p:cNvSpPr/>
          <p:nvPr/>
        </p:nvSpPr>
        <p:spPr>
          <a:xfrm>
            <a:off x="6270161" y="1920271"/>
            <a:ext cx="45719" cy="3364495"/>
          </a:xfrm>
          <a:custGeom>
            <a:avLst/>
            <a:gdLst/>
            <a:ahLst/>
            <a:cxnLst/>
            <a:rect l="l" t="t" r="r" b="b"/>
            <a:pathLst>
              <a:path h="4069079">
                <a:moveTo>
                  <a:pt x="0" y="0"/>
                </a:moveTo>
                <a:lnTo>
                  <a:pt x="0" y="4068577"/>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00" name="Rectangle 299">
            <a:extLst>
              <a:ext uri="{FF2B5EF4-FFF2-40B4-BE49-F238E27FC236}">
                <a16:creationId xmlns:a16="http://schemas.microsoft.com/office/drawing/2014/main" id="{CE1BB4EE-8122-0378-51E1-1BD62D4ABA4B}"/>
              </a:ext>
            </a:extLst>
          </p:cNvPr>
          <p:cNvSpPr/>
          <p:nvPr/>
        </p:nvSpPr>
        <p:spPr>
          <a:xfrm>
            <a:off x="10443582" y="5060338"/>
            <a:ext cx="230879" cy="50272"/>
          </a:xfrm>
          <a:prstGeom prst="rect">
            <a:avLst/>
          </a:prstGeom>
          <a:noFill/>
          <a:ln w="9525">
            <a:solidFill>
              <a:srgbClr val="83005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1" name="object 178">
            <a:extLst>
              <a:ext uri="{FF2B5EF4-FFF2-40B4-BE49-F238E27FC236}">
                <a16:creationId xmlns:a16="http://schemas.microsoft.com/office/drawing/2014/main" id="{DE6D2FBB-AB92-91EC-A567-E980082BA1AA}"/>
              </a:ext>
            </a:extLst>
          </p:cNvPr>
          <p:cNvSpPr txBox="1"/>
          <p:nvPr/>
        </p:nvSpPr>
        <p:spPr>
          <a:xfrm>
            <a:off x="10750375" y="4921146"/>
            <a:ext cx="723687" cy="247375"/>
          </a:xfrm>
          <a:prstGeom prst="rect">
            <a:avLst/>
          </a:prstGeom>
        </p:spPr>
        <p:txBody>
          <a:bodyPr vert="horz" wrap="square" lIns="0" tIns="12700" rIns="0" bIns="0" rtlCol="0" anchor="ctr">
            <a:spAutoFit/>
          </a:bodyPr>
          <a:lstStyle/>
          <a:p>
            <a:pPr marL="0" marR="5715" lvl="0" indent="-71120" algn="l"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w="0"/>
                <a:solidFill>
                  <a:srgbClr val="3F4444"/>
                </a:solidFill>
                <a:effectLst/>
                <a:uLnTx/>
                <a:uFillTx/>
                <a:latin typeface="Calibri" panose="020F0502020204030204" pitchFamily="34" charset="0"/>
                <a:ea typeface="+mn-ea"/>
                <a:cs typeface="Calibri" panose="020F0502020204030204" pitchFamily="34" charset="0"/>
              </a:rPr>
              <a:t>= Key AEs</a:t>
            </a:r>
          </a:p>
        </p:txBody>
      </p:sp>
      <p:sp>
        <p:nvSpPr>
          <p:cNvPr id="302" name="object 96">
            <a:extLst>
              <a:ext uri="{FF2B5EF4-FFF2-40B4-BE49-F238E27FC236}">
                <a16:creationId xmlns:a16="http://schemas.microsoft.com/office/drawing/2014/main" id="{005AD45B-2F68-540F-BB64-099854E6D8D9}"/>
              </a:ext>
            </a:extLst>
          </p:cNvPr>
          <p:cNvSpPr/>
          <p:nvPr/>
        </p:nvSpPr>
        <p:spPr>
          <a:xfrm>
            <a:off x="5878710" y="2234252"/>
            <a:ext cx="209576" cy="141049"/>
          </a:xfrm>
          <a:custGeom>
            <a:avLst/>
            <a:gdLst/>
            <a:ahLst/>
            <a:cxnLst/>
            <a:rect l="l" t="t" r="r" b="b"/>
            <a:pathLst>
              <a:path w="226060" h="160655">
                <a:moveTo>
                  <a:pt x="225978" y="160559"/>
                </a:moveTo>
                <a:lnTo>
                  <a:pt x="0" y="160559"/>
                </a:lnTo>
                <a:lnTo>
                  <a:pt x="0" y="0"/>
                </a:lnTo>
                <a:lnTo>
                  <a:pt x="225978" y="0"/>
                </a:lnTo>
                <a:lnTo>
                  <a:pt x="225978"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3" name="object 97">
            <a:extLst>
              <a:ext uri="{FF2B5EF4-FFF2-40B4-BE49-F238E27FC236}">
                <a16:creationId xmlns:a16="http://schemas.microsoft.com/office/drawing/2014/main" id="{9B7485F5-51DF-21D1-E59E-C849CECA5474}"/>
              </a:ext>
            </a:extLst>
          </p:cNvPr>
          <p:cNvSpPr/>
          <p:nvPr/>
        </p:nvSpPr>
        <p:spPr>
          <a:xfrm>
            <a:off x="5680850" y="2234250"/>
            <a:ext cx="198390" cy="141049"/>
          </a:xfrm>
          <a:custGeom>
            <a:avLst/>
            <a:gdLst/>
            <a:ahLst/>
            <a:cxnLst/>
            <a:rect l="l" t="t" r="r" b="b"/>
            <a:pathLst>
              <a:path w="213995" h="160655">
                <a:moveTo>
                  <a:pt x="213424" y="160559"/>
                </a:moveTo>
                <a:lnTo>
                  <a:pt x="0" y="160559"/>
                </a:lnTo>
                <a:lnTo>
                  <a:pt x="0" y="0"/>
                </a:lnTo>
                <a:lnTo>
                  <a:pt x="213424" y="0"/>
                </a:lnTo>
                <a:lnTo>
                  <a:pt x="213424"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4" name="object 98">
            <a:extLst>
              <a:ext uri="{FF2B5EF4-FFF2-40B4-BE49-F238E27FC236}">
                <a16:creationId xmlns:a16="http://schemas.microsoft.com/office/drawing/2014/main" id="{D08C0CA2-2E50-B9DE-A9CE-57A58E1BE899}"/>
              </a:ext>
            </a:extLst>
          </p:cNvPr>
          <p:cNvSpPr/>
          <p:nvPr/>
        </p:nvSpPr>
        <p:spPr>
          <a:xfrm>
            <a:off x="4691674" y="2234250"/>
            <a:ext cx="993053" cy="140955"/>
          </a:xfrm>
          <a:custGeom>
            <a:avLst/>
            <a:gdLst/>
            <a:ahLst/>
            <a:cxnLst/>
            <a:rect l="l" t="t" r="r" b="b"/>
            <a:pathLst>
              <a:path w="481329" h="160655">
                <a:moveTo>
                  <a:pt x="481250" y="160559"/>
                </a:moveTo>
                <a:lnTo>
                  <a:pt x="0" y="160559"/>
                </a:lnTo>
                <a:lnTo>
                  <a:pt x="0" y="0"/>
                </a:lnTo>
                <a:lnTo>
                  <a:pt x="481250" y="0"/>
                </a:lnTo>
                <a:lnTo>
                  <a:pt x="481250"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305" name="Group 304">
            <a:extLst>
              <a:ext uri="{FF2B5EF4-FFF2-40B4-BE49-F238E27FC236}">
                <a16:creationId xmlns:a16="http://schemas.microsoft.com/office/drawing/2014/main" id="{2930FFE4-8784-7B45-349C-C1627DF313DF}"/>
              </a:ext>
            </a:extLst>
          </p:cNvPr>
          <p:cNvGrpSpPr/>
          <p:nvPr/>
        </p:nvGrpSpPr>
        <p:grpSpPr>
          <a:xfrm>
            <a:off x="4007897" y="2212526"/>
            <a:ext cx="563943" cy="169277"/>
            <a:chOff x="4686447" y="2224626"/>
            <a:chExt cx="608301" cy="182592"/>
          </a:xfrm>
        </p:grpSpPr>
        <p:sp>
          <p:nvSpPr>
            <p:cNvPr id="306" name="Rectangle 27">
              <a:extLst>
                <a:ext uri="{FF2B5EF4-FFF2-40B4-BE49-F238E27FC236}">
                  <a16:creationId xmlns:a16="http://schemas.microsoft.com/office/drawing/2014/main" id="{EE1531DD-B54D-3ABC-0392-D2DF9FF5C824}"/>
                </a:ext>
              </a:extLst>
            </p:cNvPr>
            <p:cNvSpPr/>
            <p:nvPr/>
          </p:nvSpPr>
          <p:spPr bwMode="auto">
            <a:xfrm>
              <a:off x="4686447" y="2224626"/>
              <a:ext cx="34063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38.0/</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07" name="Rectangle 28">
              <a:extLst>
                <a:ext uri="{FF2B5EF4-FFF2-40B4-BE49-F238E27FC236}">
                  <a16:creationId xmlns:a16="http://schemas.microsoft.com/office/drawing/2014/main" id="{1E409DE2-8F9A-5BAB-BE50-1465F1715E00}"/>
                </a:ext>
              </a:extLst>
            </p:cNvPr>
            <p:cNvSpPr/>
            <p:nvPr/>
          </p:nvSpPr>
          <p:spPr bwMode="auto">
            <a:xfrm>
              <a:off x="5019822" y="2224626"/>
              <a:ext cx="27492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830051"/>
                  </a:solidFill>
                  <a:effectLst/>
                  <a:uLnTx/>
                  <a:uFillTx/>
                  <a:latin typeface="Calibri" panose="020F0502020204030204" pitchFamily="34" charset="0"/>
                  <a:ea typeface="+mn-ea"/>
                  <a:cs typeface="Calibri" panose="020F0502020204030204" pitchFamily="34" charset="0"/>
                </a:rPr>
                <a:t>12.1</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308" name="Group 307">
            <a:extLst>
              <a:ext uri="{FF2B5EF4-FFF2-40B4-BE49-F238E27FC236}">
                <a16:creationId xmlns:a16="http://schemas.microsoft.com/office/drawing/2014/main" id="{1BD7162F-F4D1-57A2-2B33-9AC6509A3A4C}"/>
              </a:ext>
            </a:extLst>
          </p:cNvPr>
          <p:cNvGrpSpPr/>
          <p:nvPr/>
        </p:nvGrpSpPr>
        <p:grpSpPr>
          <a:xfrm>
            <a:off x="6493120" y="2212526"/>
            <a:ext cx="413805" cy="169277"/>
            <a:chOff x="6759722" y="2224626"/>
            <a:chExt cx="446353" cy="182592"/>
          </a:xfrm>
        </p:grpSpPr>
        <p:sp>
          <p:nvSpPr>
            <p:cNvPr id="309" name="Rectangle 29">
              <a:extLst>
                <a:ext uri="{FF2B5EF4-FFF2-40B4-BE49-F238E27FC236}">
                  <a16:creationId xmlns:a16="http://schemas.microsoft.com/office/drawing/2014/main" id="{E4BEF64A-8E2D-7F2F-9DCD-140F4AE4AEC1}"/>
                </a:ext>
              </a:extLst>
            </p:cNvPr>
            <p:cNvSpPr/>
            <p:nvPr/>
          </p:nvSpPr>
          <p:spPr bwMode="auto">
            <a:xfrm>
              <a:off x="6759722" y="2224626"/>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191B1B"/>
                  </a:solidFill>
                  <a:effectLst/>
                  <a:uLnTx/>
                  <a:uFillTx/>
                  <a:latin typeface="Calibri" panose="020F0502020204030204" pitchFamily="34" charset="0"/>
                  <a:ea typeface="+mn-ea"/>
                  <a:cs typeface="Calibri" panose="020F0502020204030204" pitchFamily="34" charset="0"/>
                </a:rPr>
                <a:t>7.1/</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10" name="Rectangle 30">
              <a:extLst>
                <a:ext uri="{FF2B5EF4-FFF2-40B4-BE49-F238E27FC236}">
                  <a16:creationId xmlns:a16="http://schemas.microsoft.com/office/drawing/2014/main" id="{EAFE781D-FC3C-1915-003C-FE99F3F90231}"/>
                </a:ext>
              </a:extLst>
            </p:cNvPr>
            <p:cNvSpPr/>
            <p:nvPr/>
          </p:nvSpPr>
          <p:spPr bwMode="auto">
            <a:xfrm>
              <a:off x="7008959" y="2224626"/>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0.3</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311" name="object 8">
            <a:extLst>
              <a:ext uri="{FF2B5EF4-FFF2-40B4-BE49-F238E27FC236}">
                <a16:creationId xmlns:a16="http://schemas.microsoft.com/office/drawing/2014/main" id="{BBC46FE0-3839-704C-C7CE-32B7F4810365}"/>
              </a:ext>
            </a:extLst>
          </p:cNvPr>
          <p:cNvSpPr/>
          <p:nvPr/>
        </p:nvSpPr>
        <p:spPr>
          <a:xfrm>
            <a:off x="6270162" y="2235830"/>
            <a:ext cx="22959" cy="141049"/>
          </a:xfrm>
          <a:custGeom>
            <a:avLst/>
            <a:gdLst/>
            <a:ahLst/>
            <a:cxnLst/>
            <a:rect l="l" t="t" r="r" b="b"/>
            <a:pathLst>
              <a:path w="24764" h="160655">
                <a:moveTo>
                  <a:pt x="24517" y="160559"/>
                </a:moveTo>
                <a:lnTo>
                  <a:pt x="0" y="160559"/>
                </a:lnTo>
                <a:lnTo>
                  <a:pt x="0" y="0"/>
                </a:lnTo>
                <a:lnTo>
                  <a:pt x="24517" y="0"/>
                </a:lnTo>
                <a:lnTo>
                  <a:pt x="24517"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 name="object 12">
            <a:extLst>
              <a:ext uri="{FF2B5EF4-FFF2-40B4-BE49-F238E27FC236}">
                <a16:creationId xmlns:a16="http://schemas.microsoft.com/office/drawing/2014/main" id="{11ACD584-713E-8031-4C0C-F95234D8EA61}"/>
              </a:ext>
            </a:extLst>
          </p:cNvPr>
          <p:cNvSpPr/>
          <p:nvPr/>
        </p:nvSpPr>
        <p:spPr>
          <a:xfrm>
            <a:off x="6281528" y="2234252"/>
            <a:ext cx="41797" cy="141049"/>
          </a:xfrm>
          <a:custGeom>
            <a:avLst/>
            <a:gdLst/>
            <a:ahLst/>
            <a:cxnLst/>
            <a:rect l="l" t="t" r="r" b="b"/>
            <a:pathLst>
              <a:path w="45085" h="160655">
                <a:moveTo>
                  <a:pt x="44949" y="160559"/>
                </a:moveTo>
                <a:lnTo>
                  <a:pt x="0" y="160559"/>
                </a:lnTo>
                <a:lnTo>
                  <a:pt x="0" y="0"/>
                </a:lnTo>
                <a:lnTo>
                  <a:pt x="44949" y="0"/>
                </a:lnTo>
                <a:lnTo>
                  <a:pt x="44949"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3" name="object 13">
            <a:extLst>
              <a:ext uri="{FF2B5EF4-FFF2-40B4-BE49-F238E27FC236}">
                <a16:creationId xmlns:a16="http://schemas.microsoft.com/office/drawing/2014/main" id="{500F7773-5AEC-75EF-BC57-15276BF6AC35}"/>
              </a:ext>
            </a:extLst>
          </p:cNvPr>
          <p:cNvSpPr/>
          <p:nvPr/>
        </p:nvSpPr>
        <p:spPr>
          <a:xfrm>
            <a:off x="6323200" y="2234252"/>
            <a:ext cx="110086" cy="141049"/>
          </a:xfrm>
          <a:custGeom>
            <a:avLst/>
            <a:gdLst/>
            <a:ahLst/>
            <a:cxnLst/>
            <a:rect l="l" t="t" r="r" b="b"/>
            <a:pathLst>
              <a:path w="118745" h="160655">
                <a:moveTo>
                  <a:pt x="118504" y="160559"/>
                </a:moveTo>
                <a:lnTo>
                  <a:pt x="0" y="160559"/>
                </a:lnTo>
                <a:lnTo>
                  <a:pt x="0" y="0"/>
                </a:lnTo>
                <a:lnTo>
                  <a:pt x="118504" y="0"/>
                </a:lnTo>
                <a:lnTo>
                  <a:pt x="118504"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4" name="Rectangle 313">
            <a:extLst>
              <a:ext uri="{FF2B5EF4-FFF2-40B4-BE49-F238E27FC236}">
                <a16:creationId xmlns:a16="http://schemas.microsoft.com/office/drawing/2014/main" id="{DA5F2D92-9394-B103-CF40-21C167EF2FAE}"/>
              </a:ext>
            </a:extLst>
          </p:cNvPr>
          <p:cNvSpPr/>
          <p:nvPr/>
        </p:nvSpPr>
        <p:spPr>
          <a:xfrm>
            <a:off x="10292243" y="4921178"/>
            <a:ext cx="1198717" cy="3281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Calibri"/>
              <a:ea typeface="+mn-ea"/>
              <a:cs typeface="+mn-cs"/>
            </a:endParaRPr>
          </a:p>
        </p:txBody>
      </p:sp>
      <p:graphicFrame>
        <p:nvGraphicFramePr>
          <p:cNvPr id="3" name="Table 3">
            <a:extLst>
              <a:ext uri="{FF2B5EF4-FFF2-40B4-BE49-F238E27FC236}">
                <a16:creationId xmlns:a16="http://schemas.microsoft.com/office/drawing/2014/main" id="{48BF72B4-29A2-F4A5-90FA-A5FD8100BBF1}"/>
              </a:ext>
            </a:extLst>
          </p:cNvPr>
          <p:cNvGraphicFramePr>
            <a:graphicFrameLocks noGrp="1"/>
          </p:cNvGraphicFramePr>
          <p:nvPr/>
        </p:nvGraphicFramePr>
        <p:xfrm>
          <a:off x="7595568" y="2288441"/>
          <a:ext cx="4444599" cy="1777305"/>
        </p:xfrm>
        <a:graphic>
          <a:graphicData uri="http://schemas.openxmlformats.org/drawingml/2006/table">
            <a:tbl>
              <a:tblPr firstRow="1" bandRow="1">
                <a:tableStyleId>{5C22544A-7EE6-4342-B048-85BDC9FD1C3A}</a:tableStyleId>
              </a:tblPr>
              <a:tblGrid>
                <a:gridCol w="1481533">
                  <a:extLst>
                    <a:ext uri="{9D8B030D-6E8A-4147-A177-3AD203B41FA5}">
                      <a16:colId xmlns:a16="http://schemas.microsoft.com/office/drawing/2014/main" val="544528178"/>
                    </a:ext>
                  </a:extLst>
                </a:gridCol>
                <a:gridCol w="1481533">
                  <a:extLst>
                    <a:ext uri="{9D8B030D-6E8A-4147-A177-3AD203B41FA5}">
                      <a16:colId xmlns:a16="http://schemas.microsoft.com/office/drawing/2014/main" val="226829312"/>
                    </a:ext>
                  </a:extLst>
                </a:gridCol>
                <a:gridCol w="1481533">
                  <a:extLst>
                    <a:ext uri="{9D8B030D-6E8A-4147-A177-3AD203B41FA5}">
                      <a16:colId xmlns:a16="http://schemas.microsoft.com/office/drawing/2014/main" val="1904458193"/>
                    </a:ext>
                  </a:extLst>
                </a:gridCol>
              </a:tblGrid>
              <a:tr h="678608">
                <a:tc>
                  <a:txBody>
                    <a:bodyPr/>
                    <a:lstStyle/>
                    <a:p>
                      <a:r>
                        <a:rPr lang="en-US" sz="1200" dirty="0">
                          <a:latin typeface="+mn-lt"/>
                        </a:rPr>
                        <a:t>Capivasertib/</a:t>
                      </a:r>
                    </a:p>
                    <a:p>
                      <a:r>
                        <a:rPr lang="en-US" sz="1200" dirty="0">
                          <a:latin typeface="+mn-lt"/>
                        </a:rPr>
                        <a:t>placebo action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Capivasertib + fulvestrant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(N=355)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Placebo + </a:t>
                      </a:r>
                      <a:b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br>
                      <a: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fulvestrant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(N=350)</a:t>
                      </a:r>
                    </a:p>
                  </a:txBody>
                  <a:tcPr/>
                </a:tc>
                <a:extLst>
                  <a:ext uri="{0D108BD9-81ED-4DB2-BD59-A6C34878D82A}">
                    <a16:rowId xmlns:a16="http://schemas.microsoft.com/office/drawing/2014/main" val="1209527082"/>
                  </a:ext>
                </a:extLst>
              </a:tr>
              <a:tr h="306989">
                <a:tc>
                  <a:txBody>
                    <a:bodyPr/>
                    <a:lstStyle/>
                    <a:p>
                      <a:r>
                        <a:rPr lang="en-US" sz="1200" dirty="0">
                          <a:latin typeface="+mn-lt"/>
                        </a:rPr>
                        <a:t>Dose hold</a:t>
                      </a:r>
                    </a:p>
                  </a:txBody>
                  <a:tcPr/>
                </a:tc>
                <a:tc>
                  <a:txBody>
                    <a:bodyPr/>
                    <a:lstStyle/>
                    <a:p>
                      <a:pPr algn="ctr"/>
                      <a:r>
                        <a:rPr lang="en-US" sz="1300" b="0" dirty="0">
                          <a:latin typeface="Arial" panose="020B0604020202020204" pitchFamily="34" charset="0"/>
                          <a:cs typeface="Arial" panose="020B0604020202020204" pitchFamily="34" charset="0"/>
                        </a:rPr>
                        <a:t>124 (34.9)</a:t>
                      </a:r>
                    </a:p>
                  </a:txBody>
                  <a:tcPr anchor="ctr"/>
                </a:tc>
                <a:tc>
                  <a:txBody>
                    <a:bodyPr/>
                    <a:lstStyle/>
                    <a:p>
                      <a:pPr algn="ctr"/>
                      <a:r>
                        <a:rPr lang="en-US" sz="1300" b="0" dirty="0">
                          <a:latin typeface="Arial" panose="020B0604020202020204" pitchFamily="34" charset="0"/>
                          <a:cs typeface="Arial" panose="020B0604020202020204" pitchFamily="34" charset="0"/>
                        </a:rPr>
                        <a:t>36 (10.3)</a:t>
                      </a:r>
                    </a:p>
                  </a:txBody>
                  <a:tcPr anchor="ctr"/>
                </a:tc>
                <a:extLst>
                  <a:ext uri="{0D108BD9-81ED-4DB2-BD59-A6C34878D82A}">
                    <a16:rowId xmlns:a16="http://schemas.microsoft.com/office/drawing/2014/main" val="2815017848"/>
                  </a:ext>
                </a:extLst>
              </a:tr>
              <a:tr h="306989">
                <a:tc>
                  <a:txBody>
                    <a:bodyPr/>
                    <a:lstStyle/>
                    <a:p>
                      <a:r>
                        <a:rPr lang="en-US" sz="1200" dirty="0">
                          <a:latin typeface="+mn-lt"/>
                        </a:rPr>
                        <a:t>Dose reduction</a:t>
                      </a:r>
                    </a:p>
                  </a:txBody>
                  <a:tcPr/>
                </a:tc>
                <a:tc>
                  <a:txBody>
                    <a:bodyPr/>
                    <a:lstStyle/>
                    <a:p>
                      <a:pPr lvl="0" algn="ctr">
                        <a:buNone/>
                      </a:pPr>
                      <a:r>
                        <a:rPr lang="en-US" sz="1300" b="0" dirty="0">
                          <a:latin typeface="Arial" panose="020B0604020202020204" pitchFamily="34" charset="0"/>
                          <a:cs typeface="Arial" panose="020B0604020202020204" pitchFamily="34" charset="0"/>
                        </a:rPr>
                        <a:t>70 (19.7)</a:t>
                      </a:r>
                    </a:p>
                  </a:txBody>
                  <a:tcPr anchor="ctr"/>
                </a:tc>
                <a:tc>
                  <a:txBody>
                    <a:bodyPr/>
                    <a:lstStyle/>
                    <a:p>
                      <a:pPr lvl="0" algn="ctr">
                        <a:buNone/>
                      </a:pPr>
                      <a:r>
                        <a:rPr lang="en-US" sz="1300" b="0" dirty="0">
                          <a:latin typeface="Arial" panose="020B0604020202020204" pitchFamily="34" charset="0"/>
                          <a:cs typeface="Arial" panose="020B0604020202020204" pitchFamily="34" charset="0"/>
                        </a:rPr>
                        <a:t>6 (1.7)</a:t>
                      </a:r>
                    </a:p>
                  </a:txBody>
                  <a:tcPr anchor="ctr"/>
                </a:tc>
                <a:extLst>
                  <a:ext uri="{0D108BD9-81ED-4DB2-BD59-A6C34878D82A}">
                    <a16:rowId xmlns:a16="http://schemas.microsoft.com/office/drawing/2014/main" val="3712404091"/>
                  </a:ext>
                </a:extLst>
              </a:tr>
              <a:tr h="484719">
                <a:tc>
                  <a:txBody>
                    <a:bodyPr/>
                    <a:lstStyle/>
                    <a:p>
                      <a:r>
                        <a:rPr lang="en-US" sz="1200" dirty="0">
                          <a:latin typeface="+mn-lt"/>
                        </a:rPr>
                        <a:t>Discontinuation for AE</a:t>
                      </a:r>
                    </a:p>
                  </a:txBody>
                  <a:tcPr/>
                </a:tc>
                <a:tc>
                  <a:txBody>
                    <a:bodyPr/>
                    <a:lstStyle/>
                    <a:p>
                      <a:pPr algn="ctr"/>
                      <a:r>
                        <a:rPr lang="en-US" sz="1200" b="0" kern="1200" dirty="0">
                          <a:solidFill>
                            <a:schemeClr val="tx1"/>
                          </a:solidFill>
                          <a:effectLst/>
                          <a:latin typeface="+mn-lt"/>
                          <a:cs typeface="Arial" panose="020B0604020202020204" pitchFamily="34" charset="0"/>
                        </a:rPr>
                        <a:t>46 (13.0)</a:t>
                      </a:r>
                      <a:endParaRPr lang="en-US" sz="1200" b="0" dirty="0">
                        <a:solidFill>
                          <a:schemeClr val="tx1"/>
                        </a:solidFill>
                        <a:latin typeface="+mn-lt"/>
                        <a:cs typeface="Arial" panose="020B0604020202020204" pitchFamily="34" charset="0"/>
                      </a:endParaRPr>
                    </a:p>
                  </a:txBody>
                  <a:tcPr anchor="ctr"/>
                </a:tc>
                <a:tc>
                  <a:txBody>
                    <a:bodyPr/>
                    <a:lstStyle/>
                    <a:p>
                      <a:pPr algn="ctr"/>
                      <a:r>
                        <a:rPr lang="en-US" sz="1200" b="0" kern="1200" dirty="0">
                          <a:solidFill>
                            <a:schemeClr val="tx1"/>
                          </a:solidFill>
                          <a:effectLst/>
                          <a:latin typeface="+mn-lt"/>
                          <a:cs typeface="Arial" panose="020B0604020202020204" pitchFamily="34" charset="0"/>
                        </a:rPr>
                        <a:t>8 (2.3) </a:t>
                      </a:r>
                      <a:endParaRPr lang="en-US" sz="1200" b="0"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3745471816"/>
                  </a:ext>
                </a:extLst>
              </a:tr>
            </a:tbl>
          </a:graphicData>
        </a:graphic>
      </p:graphicFrame>
      <p:sp>
        <p:nvSpPr>
          <p:cNvPr id="4" name="Rectangle 3">
            <a:extLst>
              <a:ext uri="{FF2B5EF4-FFF2-40B4-BE49-F238E27FC236}">
                <a16:creationId xmlns:a16="http://schemas.microsoft.com/office/drawing/2014/main" id="{89FB7F73-9B04-16F1-ED45-3C73254A9845}"/>
              </a:ext>
            </a:extLst>
          </p:cNvPr>
          <p:cNvSpPr/>
          <p:nvPr/>
        </p:nvSpPr>
        <p:spPr>
          <a:xfrm>
            <a:off x="11135360" y="5913120"/>
            <a:ext cx="876808" cy="854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976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a:defPPr>
      </a:lstStyle>
    </a:txDef>
  </a:objectDefaults>
  <a:extraClrSchemeLst/>
</a:theme>
</file>

<file path=ppt/theme/theme11.xml><?xml version="1.0" encoding="utf-8"?>
<a:theme xmlns:a="http://schemas.openxmlformats.org/drawingml/2006/main" name="8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a:defPPr>
      </a:lstStyle>
    </a:txDef>
  </a:objectDefaults>
  <a:extraClrSchemeLst/>
</a:theme>
</file>

<file path=ppt/theme/theme12.xml><?xml version="1.0" encoding="utf-8"?>
<a:theme xmlns:a="http://schemas.openxmlformats.org/drawingml/2006/main" name="9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a:defPPr>
      </a:lstStyle>
    </a:txDef>
  </a:objectDefaults>
  <a:extraClrSchemeLst/>
</a:theme>
</file>

<file path=ppt/theme/theme13.xml><?xml version="1.0" encoding="utf-8"?>
<a:theme xmlns:a="http://schemas.openxmlformats.org/drawingml/2006/main" name="10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a:defPPr>
      </a:lstStyle>
    </a:txDef>
  </a:objectDefaults>
  <a:extraClrSchemeLst/>
</a:theme>
</file>

<file path=ppt/theme/theme14.xml><?xml version="1.0" encoding="utf-8"?>
<a:theme xmlns:a="http://schemas.openxmlformats.org/drawingml/2006/main" name="4_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8.xml><?xml version="1.0" encoding="utf-8"?>
<a:theme xmlns:a="http://schemas.openxmlformats.org/drawingml/2006/main" name="DFCI theme">
  <a:themeElements>
    <a:clrScheme name="Custom 3">
      <a:dk1>
        <a:srgbClr val="000000"/>
      </a:dk1>
      <a:lt1>
        <a:srgbClr val="FFFFFF"/>
      </a:lt1>
      <a:dk2>
        <a:srgbClr val="636569"/>
      </a:dk2>
      <a:lt2>
        <a:srgbClr val="E7E6E6"/>
      </a:lt2>
      <a:accent1>
        <a:srgbClr val="12689B"/>
      </a:accent1>
      <a:accent2>
        <a:srgbClr val="FFA236"/>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FCI theme" id="{9160758A-3C81-174A-8DC1-E381390C8DC9}" vid="{A2CDC99F-2B79-7940-A4BC-F63D9D2AE09D}"/>
    </a:ext>
  </a:extLst>
</a:theme>
</file>

<file path=ppt/theme/theme19.xml><?xml version="1.0" encoding="utf-8"?>
<a:theme xmlns:a="http://schemas.openxmlformats.org/drawingml/2006/main" name="DFC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FCI" id="{10A427C7-45A5-4CFD-8ED6-D31E880A7C1C}" vid="{2B32CCA8-573B-4138-ABD8-65F447D4A4A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3_Webinar template - AZ only">
  <a:themeElements>
    <a:clrScheme name="Custom 55">
      <a:dk1>
        <a:srgbClr val="000000"/>
      </a:dk1>
      <a:lt1>
        <a:srgbClr val="FFFFFF"/>
      </a:lt1>
      <a:dk2>
        <a:srgbClr val="000000"/>
      </a:dk2>
      <a:lt2>
        <a:srgbClr val="FFFFFF"/>
      </a:lt2>
      <a:accent1>
        <a:srgbClr val="68D2DF"/>
      </a:accent1>
      <a:accent2>
        <a:srgbClr val="F0AB00"/>
      </a:accent2>
      <a:accent3>
        <a:srgbClr val="830051"/>
      </a:accent3>
      <a:accent4>
        <a:srgbClr val="3C0F53"/>
      </a:accent4>
      <a:accent5>
        <a:srgbClr val="C4D708"/>
      </a:accent5>
      <a:accent6>
        <a:srgbClr val="3F4444"/>
      </a:accent6>
      <a:hlink>
        <a:srgbClr val="830051"/>
      </a:hlink>
      <a:folHlink>
        <a:srgbClr val="C7C2B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830051"/>
        </a:dk2>
        <a:lt2>
          <a:srgbClr val="C7C2BA"/>
        </a:lt2>
        <a:accent1>
          <a:srgbClr val="4B306A"/>
        </a:accent1>
        <a:accent2>
          <a:srgbClr val="F0AB00"/>
        </a:accent2>
        <a:accent3>
          <a:srgbClr val="FFFFFF"/>
        </a:accent3>
        <a:accent4>
          <a:srgbClr val="000000"/>
        </a:accent4>
        <a:accent5>
          <a:srgbClr val="B1ADB9"/>
        </a:accent5>
        <a:accent6>
          <a:srgbClr val="D99B00"/>
        </a:accent6>
        <a:hlink>
          <a:srgbClr val="7AB800"/>
        </a:hlink>
        <a:folHlink>
          <a:srgbClr val="00ADD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830051"/>
        </a:dk2>
        <a:lt2>
          <a:srgbClr val="7AB800"/>
        </a:lt2>
        <a:accent1>
          <a:srgbClr val="4B306A"/>
        </a:accent1>
        <a:accent2>
          <a:srgbClr val="F0AB00"/>
        </a:accent2>
        <a:accent3>
          <a:srgbClr val="FFFFFF"/>
        </a:accent3>
        <a:accent4>
          <a:srgbClr val="000000"/>
        </a:accent4>
        <a:accent5>
          <a:srgbClr val="B1ADB9"/>
        </a:accent5>
        <a:accent6>
          <a:srgbClr val="D99B00"/>
        </a:accent6>
        <a:hlink>
          <a:srgbClr val="C7C2BA"/>
        </a:hlink>
        <a:folHlink>
          <a:srgbClr val="00ADD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_External_16x9_AUG2019" id="{4E3592B0-A59B-4142-96CE-79C493DDFC41}" vid="{615A65BA-BBA0-B148-8D15-74EA144B5FAF}"/>
    </a:ext>
  </a:extLst>
</a:theme>
</file>

<file path=ppt/theme/theme22.xml><?xml version="1.0" encoding="utf-8"?>
<a:theme xmlns:a="http://schemas.openxmlformats.org/drawingml/2006/main" name="12_Office Theme">
  <a:themeElements>
    <a:clrScheme name="Custom 3">
      <a:dk1>
        <a:srgbClr val="000000"/>
      </a:dk1>
      <a:lt1>
        <a:srgbClr val="FFFFFF"/>
      </a:lt1>
      <a:dk2>
        <a:srgbClr val="636569"/>
      </a:dk2>
      <a:lt2>
        <a:srgbClr val="E7E6E6"/>
      </a:lt2>
      <a:accent1>
        <a:srgbClr val="12689B"/>
      </a:accent1>
      <a:accent2>
        <a:srgbClr val="FFA236"/>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0985_DFCI_PPT_Everyday_V2_4x3_DESIGN" id="{068D967B-AF54-DD4F-AFB3-234A0025A7BD}" vid="{5C0E60B5-F606-E341-9B77-0855FB9A5378}"/>
    </a:ext>
  </a:ext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DS AZ template">
  <a:themeElements>
    <a:clrScheme name="Daiichi/AZ">
      <a:dk1>
        <a:srgbClr val="000000"/>
      </a:dk1>
      <a:lt1>
        <a:srgbClr val="FFFFFF"/>
      </a:lt1>
      <a:dk2>
        <a:srgbClr val="3F4444"/>
      </a:dk2>
      <a:lt2>
        <a:srgbClr val="C4D600"/>
      </a:lt2>
      <a:accent1>
        <a:srgbClr val="000000"/>
      </a:accent1>
      <a:accent2>
        <a:srgbClr val="003865"/>
      </a:accent2>
      <a:accent3>
        <a:srgbClr val="68D2DF"/>
      </a:accent3>
      <a:accent4>
        <a:srgbClr val="C4D600"/>
      </a:accent4>
      <a:accent5>
        <a:srgbClr val="9DB0AC"/>
      </a:accent5>
      <a:accent6>
        <a:srgbClr val="B6B8BB"/>
      </a:accent6>
      <a:hlink>
        <a:srgbClr val="003865"/>
      </a:hlink>
      <a:folHlink>
        <a:srgbClr val="9DB0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90409 JAMT Meeting Slides.pptx" id="{8346EAE7-3FB0-4D64-AFB3-FB2DA6C3D685}" vid="{B36D977B-3DD2-41F2-9170-C316CCC9DCF9}"/>
    </a:ext>
  </a:extLst>
</a:theme>
</file>

<file path=ppt/theme/theme2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_Pan">
  <a:themeElements>
    <a:clrScheme name="ESMO 23 V6">
      <a:dk1>
        <a:srgbClr val="54565B"/>
      </a:dk1>
      <a:lt1>
        <a:srgbClr val="FFFFFF"/>
      </a:lt1>
      <a:dk2>
        <a:srgbClr val="00205F"/>
      </a:dk2>
      <a:lt2>
        <a:srgbClr val="D3E3EC"/>
      </a:lt2>
      <a:accent1>
        <a:srgbClr val="C5203F"/>
      </a:accent1>
      <a:accent2>
        <a:srgbClr val="F10000"/>
      </a:accent2>
      <a:accent3>
        <a:srgbClr val="D13A4E"/>
      </a:accent3>
      <a:accent4>
        <a:srgbClr val="BE5749"/>
      </a:accent4>
      <a:accent5>
        <a:srgbClr val="DB9713"/>
      </a:accent5>
      <a:accent6>
        <a:srgbClr val="FDE65E"/>
      </a:accent6>
      <a:hlink>
        <a:srgbClr val="203661"/>
      </a:hlink>
      <a:folHlink>
        <a:srgbClr val="0064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Z Divider Slide Options - Colour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potx" id="{04DCB36B-BF88-4785-B385-CAB43C755197}" vid="{75E1C930-CD09-44BE-B5CA-61EE8B8DC798}"/>
    </a:ext>
  </a:extLst>
</a:theme>
</file>

<file path=ppt/theme/theme6.xml><?xml version="1.0" encoding="utf-8"?>
<a:theme xmlns:a="http://schemas.openxmlformats.org/drawingml/2006/main" name="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potx" id="{04DCB36B-BF88-4785-B385-CAB43C755197}" vid="{946A2F68-3792-44A1-98AF-A3CD3436C9B6}"/>
    </a:ext>
  </a:extLst>
</a:theme>
</file>

<file path=ppt/theme/theme7.xml><?xml version="1.0" encoding="utf-8"?>
<a:theme xmlns:a="http://schemas.openxmlformats.org/drawingml/2006/main" name="4_Office Theme">
  <a:themeElements>
    <a:clrScheme name="RED">
      <a:dk1>
        <a:srgbClr val="404040"/>
      </a:dk1>
      <a:lt1>
        <a:srgbClr val="FFFFFF"/>
      </a:lt1>
      <a:dk2>
        <a:srgbClr val="808080"/>
      </a:dk2>
      <a:lt2>
        <a:srgbClr val="EEECE1"/>
      </a:lt2>
      <a:accent1>
        <a:srgbClr val="0099B0"/>
      </a:accent1>
      <a:accent2>
        <a:srgbClr val="636569"/>
      </a:accent2>
      <a:accent3>
        <a:srgbClr val="CA8341"/>
      </a:accent3>
      <a:accent4>
        <a:srgbClr val="715091"/>
      </a:accent4>
      <a:accent5>
        <a:srgbClr val="10CFC9"/>
      </a:accent5>
      <a:accent6>
        <a:srgbClr val="B14D5A"/>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3A7EE733-7E62-4F5B-BE58-504547F79DC9}"/>
</file>

<file path=customXml/itemProps2.xml><?xml version="1.0" encoding="utf-8"?>
<ds:datastoreItem xmlns:ds="http://schemas.openxmlformats.org/officeDocument/2006/customXml" ds:itemID="{69A4418C-261D-4189-8F53-17503BB13256}"/>
</file>

<file path=customXml/itemProps3.xml><?xml version="1.0" encoding="utf-8"?>
<ds:datastoreItem xmlns:ds="http://schemas.openxmlformats.org/officeDocument/2006/customXml" ds:itemID="{2A2B9AD7-73FE-47E3-8BB8-0D7AD6AF20D7}"/>
</file>

<file path=docProps/app.xml><?xml version="1.0" encoding="utf-8"?>
<Properties xmlns="http://schemas.openxmlformats.org/officeDocument/2006/extended-properties" xmlns:vt="http://schemas.openxmlformats.org/officeDocument/2006/docPropsVTypes">
  <TotalTime>15907</TotalTime>
  <Words>10614</Words>
  <Application>Microsoft Macintosh PowerPoint</Application>
  <PresentationFormat>Widescreen</PresentationFormat>
  <Paragraphs>1810</Paragraphs>
  <Slides>54</Slides>
  <Notes>22</Notes>
  <HiddenSlides>0</HiddenSlides>
  <MMClips>0</MMClips>
  <ScaleCrop>false</ScaleCrop>
  <HeadingPairs>
    <vt:vector size="6" baseType="variant">
      <vt:variant>
        <vt:lpstr>Fonts Used</vt:lpstr>
      </vt:variant>
      <vt:variant>
        <vt:i4>26</vt:i4>
      </vt:variant>
      <vt:variant>
        <vt:lpstr>Theme</vt:lpstr>
      </vt:variant>
      <vt:variant>
        <vt:i4>28</vt:i4>
      </vt:variant>
      <vt:variant>
        <vt:lpstr>Slide Titles</vt:lpstr>
      </vt:variant>
      <vt:variant>
        <vt:i4>54</vt:i4>
      </vt:variant>
    </vt:vector>
  </HeadingPairs>
  <TitlesOfParts>
    <vt:vector size="108" baseType="lpstr">
      <vt:lpstr>Abadi</vt:lpstr>
      <vt:lpstr>Arial</vt:lpstr>
      <vt:lpstr>Arial Narrow</vt:lpstr>
      <vt:lpstr>Calibri</vt:lpstr>
      <vt:lpstr>Calibri Light</vt:lpstr>
      <vt:lpstr>Courier</vt:lpstr>
      <vt:lpstr>Courier New</vt:lpstr>
      <vt:lpstr>CourierNew,Regular</vt:lpstr>
      <vt:lpstr>Franklin Gothic Book</vt:lpstr>
      <vt:lpstr>Franklin Gothic Medium</vt:lpstr>
      <vt:lpstr>Georgia</vt:lpstr>
      <vt:lpstr>Gotham Light</vt:lpstr>
      <vt:lpstr>Lucida Grande</vt:lpstr>
      <vt:lpstr>Merriweather Sans</vt:lpstr>
      <vt:lpstr>Monaco</vt:lpstr>
      <vt:lpstr>Montserrat SemiBold</vt:lpstr>
      <vt:lpstr>Noto Sans Symbols</vt:lpstr>
      <vt:lpstr>Roboto Cn</vt:lpstr>
      <vt:lpstr>Roche Sans Light Light</vt:lpstr>
      <vt:lpstr>Roche Sans Medium Medium</vt:lpstr>
      <vt:lpstr>Rubik</vt:lpstr>
      <vt:lpstr>Slack-Lato</vt:lpstr>
      <vt:lpstr>Symbol</vt:lpstr>
      <vt:lpstr>System Font Regular</vt:lpstr>
      <vt:lpstr>Times New Roman</vt:lpstr>
      <vt:lpstr>Wingdings</vt:lpstr>
      <vt:lpstr>MLC2015_PPT_Slides</vt:lpstr>
      <vt:lpstr>1_Office Theme</vt:lpstr>
      <vt:lpstr>2_Office Theme</vt:lpstr>
      <vt:lpstr>3_Office Theme</vt:lpstr>
      <vt:lpstr>AZ Divider Slide Options - Colours</vt:lpstr>
      <vt:lpstr>AZ General Master Slide Options</vt:lpstr>
      <vt:lpstr>4_Office Theme</vt:lpstr>
      <vt:lpstr>5_Office Theme</vt:lpstr>
      <vt:lpstr>6_Office Theme</vt:lpstr>
      <vt:lpstr>7_Office Theme</vt:lpstr>
      <vt:lpstr>8_Office Theme</vt:lpstr>
      <vt:lpstr>9_Office Theme</vt:lpstr>
      <vt:lpstr>10_Office Theme</vt:lpstr>
      <vt:lpstr>4_FIDE 16:9 template</vt:lpstr>
      <vt:lpstr>6_FIDE 16:9 template</vt:lpstr>
      <vt:lpstr>11_Office Theme</vt:lpstr>
      <vt:lpstr>2022_CCO_Template</vt:lpstr>
      <vt:lpstr>DFCI theme</vt:lpstr>
      <vt:lpstr>DFCI</vt:lpstr>
      <vt:lpstr>3_Webinar template - AZ only</vt:lpstr>
      <vt:lpstr>1_AZ General Master Slide Options</vt:lpstr>
      <vt:lpstr>12_Office Theme</vt:lpstr>
      <vt:lpstr>2_Blank Presentation</vt:lpstr>
      <vt:lpstr>DS AZ template</vt:lpstr>
      <vt:lpstr>13_Office Theme</vt:lpstr>
      <vt:lpstr>14_Office Theme</vt:lpstr>
      <vt:lpstr>15_Office Theme</vt:lpstr>
      <vt:lpstr>1_Pan</vt:lpstr>
      <vt:lpstr>Advances in the Care of Patients with HR+/HER2- Metastatic BC (MBC) </vt:lpstr>
      <vt:lpstr>2023: What a year!</vt:lpstr>
      <vt:lpstr>MONARCH 3 Study Design</vt:lpstr>
      <vt:lpstr>MONARCH 3 Final OS results of abemaciclib plus AI as first-line therapy for HR+, HER2- advanced breast cancer</vt:lpstr>
      <vt:lpstr>Overall Survival in Patients Treated with CDK4/6i  for Metastatic Disease </vt:lpstr>
      <vt:lpstr>MONARCH 3 OS</vt:lpstr>
      <vt:lpstr>CAPItello-291: Study overview</vt:lpstr>
      <vt:lpstr>CAPItello-291 Dual Primary Endpoints: PFS in Overall and AKT Pathway-altered Populations1</vt:lpstr>
      <vt:lpstr>CAPItello-291 Adverse Event Profile</vt:lpstr>
      <vt:lpstr>Capivasertib and fulvestrant for patients with AI-resistant HR positive/HER2-negative MBC: Exploratory analysis of PFS by AKT pathway gene from the CAPItello-291 trial</vt:lpstr>
      <vt:lpstr>CAPItello-291 - capivasertib</vt:lpstr>
      <vt:lpstr>INAVO120: Phase III study of inavolisib (GDC-0077) or placebo in combination with palbociclib and fulvestrant in PIK3CA-mutant, HR+/HER2- MBC: Study Design</vt:lpstr>
      <vt:lpstr>Primary endpoint: PFS (investigator assessed)</vt:lpstr>
      <vt:lpstr>Adverse events with any grade AEs ≥20% incidence in either treatment group</vt:lpstr>
      <vt:lpstr>INAVO120: Inavolisib</vt:lpstr>
      <vt:lpstr>EMERALD Phase 3 Trial of Elacestrant vs SOC in ER+/HER2–MBC: Study Design and Patients1,2</vt:lpstr>
      <vt:lpstr>EMERALD: PFS in ESR1mut Population by Duration of  Prior CDK4/6i</vt:lpstr>
      <vt:lpstr>Phase 3 EMERALD Biomarker &amp; Subgroup Analysis</vt:lpstr>
      <vt:lpstr>EMERALD Subgroup Analysis</vt:lpstr>
      <vt:lpstr>ESR1 Mutations in Advanced Breast Cancer</vt:lpstr>
      <vt:lpstr>ESR1 Mutations Often Subclinical: Liquid Biopsy Testing Is the Standard</vt:lpstr>
      <vt:lpstr>Testing for ESR1 mutations to guide therapy for HR+/HER2- MBC: ASCO guideline rapid recommendation update</vt:lpstr>
      <vt:lpstr>Novel Endocrine Therapies May Address Endocrine Resistance in MBC</vt:lpstr>
      <vt:lpstr>SERENA-2: Phase 2 Trial of Camizestrant vs Fulvestrant in ER+/HER2– MBC: Study Design and Patients</vt:lpstr>
      <vt:lpstr>SERENA-2: PFS in ITT</vt:lpstr>
      <vt:lpstr>SERENA-2: PFS in Patients by Detectable ESR1mut</vt:lpstr>
      <vt:lpstr>Clinical activity of camizestrant, a next-generation SERD, versus fulvestrant in patients with a detectable ESR1 mutation: Exploratory analysis of SERENA-2.</vt:lpstr>
      <vt:lpstr>SERENA-2: Exploratory Analysis </vt:lpstr>
      <vt:lpstr>Novel Oral Endocrine Therapies: SERD, CERAN, PROTAC</vt:lpstr>
      <vt:lpstr>EMBER: Phase 1a/b Study of Imlunestrant With Abemaciclib ± AI in ER+ ABC: Study Design</vt:lpstr>
      <vt:lpstr>EMBER: Imlunestrant With Abemaciclib ± AI:  Efficacy &amp; Safety Summary</vt:lpstr>
      <vt:lpstr>EMBER: Imlunestrant With Abemaciclib ± AI: Summary</vt:lpstr>
      <vt:lpstr>Approach to Therapy for HR+/HER2- MBC:  Move to Personalization</vt:lpstr>
      <vt:lpstr>Antibody-drug conjugates in breast cancer</vt:lpstr>
      <vt:lpstr>TROPiCS-02: A Phase 3 Study of SG in Patients with HR+/HER2– mBC1 </vt:lpstr>
      <vt:lpstr>Progression-Free Survival </vt:lpstr>
      <vt:lpstr>Overall Survival</vt:lpstr>
      <vt:lpstr>TROPiCS-02: Update</vt:lpstr>
      <vt:lpstr>PowerPoint Presentation</vt:lpstr>
      <vt:lpstr>PowerPoint Presentation</vt:lpstr>
      <vt:lpstr>PowerPoint Presentation</vt:lpstr>
      <vt:lpstr>PowerPoint Presentation</vt:lpstr>
      <vt:lpstr>T-DXd versus TPC in HER2-low MBC: Updated survival results of the Phase III DESTINY-Breast04 study.</vt:lpstr>
      <vt:lpstr>PowerPoint Presentation</vt:lpstr>
      <vt:lpstr>PowerPoint Presentation</vt:lpstr>
      <vt:lpstr>TROPION-Breast01 Study Design1</vt:lpstr>
      <vt:lpstr>Progression-Free Survival</vt:lpstr>
      <vt:lpstr>Adverse Events of Clinical Interest</vt:lpstr>
      <vt:lpstr>TROPION-Breast01</vt:lpstr>
      <vt:lpstr>Emerging HR+/HER2- (Including HER2-Low) mBC Treatment Landscape</vt:lpstr>
      <vt:lpstr>Phase 2 trial of HER3-DXd in patients with metastatic breast cancer </vt:lpstr>
      <vt:lpstr>Phase 2 trial of HER3-DXd: Efficacy</vt:lpstr>
      <vt:lpstr>PowerPoint Presentation</vt:lpstr>
      <vt:lpstr>Phase 2 trial of HER3-DXd: Safety and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Mayer, Erica L.,MD, MPH</dc:creator>
  <cp:lastModifiedBy>Silvana Izquierdo</cp:lastModifiedBy>
  <cp:revision>73</cp:revision>
  <dcterms:created xsi:type="dcterms:W3CDTF">2023-12-22T19:54:13Z</dcterms:created>
  <dcterms:modified xsi:type="dcterms:W3CDTF">2024-01-09T20:51:56Z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