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17.xml" ContentType="application/vnd.openxmlformats-officedocument.presentationml.notesSl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5.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44.xml" ContentType="application/vnd.openxmlformats-officedocument.presentationml.slideLayou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6.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media/image12.jpg" ContentType="image/jpg"/>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94" r:id="rId2"/>
    <p:sldMasterId id="2147483826" r:id="rId3"/>
    <p:sldMasterId id="2147483870" r:id="rId4"/>
    <p:sldMasterId id="2147483916" r:id="rId5"/>
    <p:sldMasterId id="2147483943" r:id="rId6"/>
    <p:sldMasterId id="2147483973" r:id="rId7"/>
    <p:sldMasterId id="2147483995" r:id="rId8"/>
    <p:sldMasterId id="2147484024" r:id="rId9"/>
    <p:sldMasterId id="2147484054" r:id="rId10"/>
    <p:sldMasterId id="2147484062" r:id="rId11"/>
    <p:sldMasterId id="2147484067" r:id="rId12"/>
    <p:sldMasterId id="2147484074" r:id="rId13"/>
    <p:sldMasterId id="2147484092" r:id="rId14"/>
    <p:sldMasterId id="2147484106" r:id="rId15"/>
  </p:sldMasterIdLst>
  <p:notesMasterIdLst>
    <p:notesMasterId r:id="rId83"/>
  </p:notesMasterIdLst>
  <p:sldIdLst>
    <p:sldId id="455" r:id="rId16"/>
    <p:sldId id="13247" r:id="rId17"/>
    <p:sldId id="923" r:id="rId18"/>
    <p:sldId id="1747256649" r:id="rId19"/>
    <p:sldId id="6021" r:id="rId20"/>
    <p:sldId id="2147472683" r:id="rId21"/>
    <p:sldId id="1747256647" r:id="rId22"/>
    <p:sldId id="278" r:id="rId23"/>
    <p:sldId id="316" r:id="rId24"/>
    <p:sldId id="318" r:id="rId25"/>
    <p:sldId id="317" r:id="rId26"/>
    <p:sldId id="292" r:id="rId27"/>
    <p:sldId id="293" r:id="rId28"/>
    <p:sldId id="308" r:id="rId29"/>
    <p:sldId id="2147472682" r:id="rId30"/>
    <p:sldId id="1035" r:id="rId31"/>
    <p:sldId id="1076" r:id="rId32"/>
    <p:sldId id="1038" r:id="rId33"/>
    <p:sldId id="2147472684" r:id="rId34"/>
    <p:sldId id="953" r:id="rId35"/>
    <p:sldId id="2147470262" r:id="rId36"/>
    <p:sldId id="2147472685" r:id="rId37"/>
    <p:sldId id="2147472686" r:id="rId38"/>
    <p:sldId id="2147472687" r:id="rId39"/>
    <p:sldId id="2147472688" r:id="rId40"/>
    <p:sldId id="2147472697" r:id="rId41"/>
    <p:sldId id="2147470241" r:id="rId42"/>
    <p:sldId id="2147470248" r:id="rId43"/>
    <p:sldId id="2147470249" r:id="rId44"/>
    <p:sldId id="2147471155" r:id="rId45"/>
    <p:sldId id="2147470172" r:id="rId46"/>
    <p:sldId id="2147470158" r:id="rId47"/>
    <p:sldId id="2147471144" r:id="rId48"/>
    <p:sldId id="2147470163" r:id="rId49"/>
    <p:sldId id="2147470240" r:id="rId50"/>
    <p:sldId id="2147470250" r:id="rId51"/>
    <p:sldId id="2147470253" r:id="rId52"/>
    <p:sldId id="2147472664" r:id="rId53"/>
    <p:sldId id="2147472665" r:id="rId54"/>
    <p:sldId id="2147472701" r:id="rId55"/>
    <p:sldId id="2147472698" r:id="rId56"/>
    <p:sldId id="312" r:id="rId57"/>
    <p:sldId id="300" r:id="rId58"/>
    <p:sldId id="310" r:id="rId59"/>
    <p:sldId id="307" r:id="rId60"/>
    <p:sldId id="287" r:id="rId61"/>
    <p:sldId id="304" r:id="rId62"/>
    <p:sldId id="2147472690" r:id="rId63"/>
    <p:sldId id="1231" r:id="rId64"/>
    <p:sldId id="2147470252" r:id="rId65"/>
    <p:sldId id="2147472691" r:id="rId66"/>
    <p:sldId id="2147472692" r:id="rId67"/>
    <p:sldId id="2147472694" r:id="rId68"/>
    <p:sldId id="2147471142" r:id="rId69"/>
    <p:sldId id="283" r:id="rId70"/>
    <p:sldId id="321" r:id="rId71"/>
    <p:sldId id="309" r:id="rId72"/>
    <p:sldId id="2147472695" r:id="rId73"/>
    <p:sldId id="2147472696" r:id="rId74"/>
    <p:sldId id="2147472716" r:id="rId75"/>
    <p:sldId id="259" r:id="rId76"/>
    <p:sldId id="262" r:id="rId77"/>
    <p:sldId id="264" r:id="rId78"/>
    <p:sldId id="265" r:id="rId79"/>
    <p:sldId id="267" r:id="rId80"/>
    <p:sldId id="269" r:id="rId81"/>
    <p:sldId id="214747268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09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autoAdjust="0"/>
    <p:restoredTop sz="96327" autoAdjust="0"/>
  </p:normalViewPr>
  <p:slideViewPr>
    <p:cSldViewPr snapToGrid="0" snapToObjects="1">
      <p:cViewPr varScale="1">
        <p:scale>
          <a:sx n="119" d="100"/>
          <a:sy n="119" d="100"/>
        </p:scale>
        <p:origin x="1000" y="184"/>
      </p:cViewPr>
      <p:guideLst>
        <p:guide orient="horz" pos="2160"/>
        <p:guide pos="3840"/>
      </p:guideLst>
    </p:cSldViewPr>
  </p:slideViewPr>
  <p:notesTextViewPr>
    <p:cViewPr>
      <p:scale>
        <a:sx n="3" d="2"/>
        <a:sy n="3" d="2"/>
      </p:scale>
      <p:origin x="0" y="0"/>
    </p:cViewPr>
  </p:notesTextViewPr>
  <p:sorterViewPr>
    <p:cViewPr varScale="1">
      <p:scale>
        <a:sx n="1" d="1"/>
        <a:sy n="1" d="1"/>
      </p:scale>
      <p:origin x="0" y="-110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customXml" Target="../customXml/item3.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notesMaster" Target="notesMasters/notesMaster1.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wang\Box\ApotheCom%20Daiichi-Sankyo%20US\_T-DXd\_2023%20Projects\Congresses\150203660_ESMO%202023\Posters%20and%20Presentations\150203660-07_HER2+%20Pooled%20brain%20mets\SP\CWD\Figures\IC-ORR%20Stacked%20Bar%20Graph_d1a.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r>
              <a:rPr lang="en-US" sz="1700" b="1" dirty="0">
                <a:solidFill>
                  <a:schemeClr val="tx1"/>
                </a:solidFill>
              </a:rPr>
              <a:t>Median</a:t>
            </a:r>
            <a:r>
              <a:rPr lang="en-US" sz="1700" b="1" baseline="0" dirty="0">
                <a:solidFill>
                  <a:schemeClr val="tx1"/>
                </a:solidFill>
              </a:rPr>
              <a:t> Progression Free Survival</a:t>
            </a:r>
            <a:endParaRPr lang="en-US" sz="1700" b="1" dirty="0">
              <a:solidFill>
                <a:schemeClr val="tx1"/>
              </a:solidFill>
            </a:endParaRPr>
          </a:p>
        </c:rich>
      </c:tx>
      <c:layout>
        <c:manualLayout>
          <c:xMode val="edge"/>
          <c:yMode val="edge"/>
          <c:x val="0.16936173194977028"/>
          <c:y val="2.1472161849378703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0507028779463741"/>
          <c:y val="0.14359340725627201"/>
          <c:w val="0.61662440161417065"/>
          <c:h val="0.69380014162512116"/>
        </c:manualLayout>
      </c:layout>
      <c:barChart>
        <c:barDir val="bar"/>
        <c:grouping val="clustered"/>
        <c:varyColors val="0"/>
        <c:ser>
          <c:idx val="0"/>
          <c:order val="0"/>
          <c:tx>
            <c:strRef>
              <c:f>Sheet1!$B$1</c:f>
              <c:strCache>
                <c:ptCount val="1"/>
                <c:pt idx="0">
                  <c:v>≥65 Years</c:v>
                </c:pt>
              </c:strCache>
            </c:strRef>
          </c:tx>
          <c:spPr>
            <a:solidFill>
              <a:srgbClr val="002985"/>
            </a:solidFill>
            <a:ln>
              <a:noFill/>
            </a:ln>
            <a:effectLst/>
          </c:spPr>
          <c:invertIfNegative val="0"/>
          <c:dPt>
            <c:idx val="0"/>
            <c:invertIfNegative val="0"/>
            <c:bubble3D val="0"/>
            <c:spPr>
              <a:solidFill>
                <a:srgbClr val="294983"/>
              </a:solidFill>
              <a:ln>
                <a:noFill/>
              </a:ln>
              <a:effectLst/>
            </c:spPr>
            <c:extLst>
              <c:ext xmlns:c16="http://schemas.microsoft.com/office/drawing/2014/chart" uri="{C3380CC4-5D6E-409C-BE32-E72D297353CC}">
                <c16:uniqueId val="{00000008-0E72-438F-9106-78BD929B3069}"/>
              </c:ext>
            </c:extLst>
          </c:dPt>
          <c:dPt>
            <c:idx val="1"/>
            <c:invertIfNegative val="0"/>
            <c:bubble3D val="0"/>
            <c:spPr>
              <a:solidFill>
                <a:srgbClr val="294983"/>
              </a:solidFill>
              <a:ln>
                <a:noFill/>
              </a:ln>
              <a:effectLst/>
            </c:spPr>
            <c:extLst>
              <c:ext xmlns:c16="http://schemas.microsoft.com/office/drawing/2014/chart" uri="{C3380CC4-5D6E-409C-BE32-E72D297353CC}">
                <c16:uniqueId val="{00000006-0E72-438F-9106-78BD929B3069}"/>
              </c:ext>
            </c:extLst>
          </c:dPt>
          <c:dPt>
            <c:idx val="2"/>
            <c:invertIfNegative val="0"/>
            <c:bubble3D val="0"/>
            <c:spPr>
              <a:solidFill>
                <a:srgbClr val="294983"/>
              </a:solidFill>
              <a:ln>
                <a:noFill/>
              </a:ln>
              <a:effectLst/>
            </c:spPr>
            <c:extLst>
              <c:ext xmlns:c16="http://schemas.microsoft.com/office/drawing/2014/chart" uri="{C3380CC4-5D6E-409C-BE32-E72D297353CC}">
                <c16:uniqueId val="{00000004-0E72-438F-9106-78BD929B3069}"/>
              </c:ext>
            </c:extLst>
          </c:dPt>
          <c:dLbls>
            <c:dLbl>
              <c:idx val="0"/>
              <c:tx>
                <c:rich>
                  <a:bodyPr/>
                  <a:lstStyle/>
                  <a:p>
                    <a:fld id="{9B8B55D0-FC40-4925-9BDD-5C161EA6E84E}"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E72-438F-9106-78BD929B3069}"/>
                </c:ext>
              </c:extLst>
            </c:dLbl>
            <c:dLbl>
              <c:idx val="1"/>
              <c:tx>
                <c:rich>
                  <a:bodyPr/>
                  <a:lstStyle/>
                  <a:p>
                    <a:fld id="{9AC28D86-59B7-4655-A132-83E8CCF5094E}"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E72-438F-9106-78BD929B3069}"/>
                </c:ext>
              </c:extLst>
            </c:dLbl>
            <c:dLbl>
              <c:idx val="2"/>
              <c:tx>
                <c:rich>
                  <a:bodyPr/>
                  <a:lstStyle/>
                  <a:p>
                    <a:fld id="{86C5B556-277D-45A8-ACD7-5BCCB450DDA8}" type="VALUE">
                      <a:rPr lang="en-US" sz="800" smtClean="0"/>
                      <a:pPr/>
                      <a:t>[VALUE]</a:t>
                    </a:fld>
                    <a:r>
                      <a:rPr lang="en-US" sz="800"/>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E72-438F-9106-78BD929B306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Breast-03</c:v>
                </c:pt>
                <c:pt idx="1">
                  <c:v>DESTINY Breast-02</c:v>
                </c:pt>
                <c:pt idx="2">
                  <c:v>DESTINY Breast-01</c:v>
                </c:pt>
              </c:strCache>
            </c:strRef>
          </c:cat>
          <c:val>
            <c:numRef>
              <c:f>Sheet1!$B$2:$B$4</c:f>
              <c:numCache>
                <c:formatCode>General</c:formatCode>
                <c:ptCount val="3"/>
                <c:pt idx="0">
                  <c:v>25.1</c:v>
                </c:pt>
                <c:pt idx="1">
                  <c:v>16.8</c:v>
                </c:pt>
                <c:pt idx="2">
                  <c:v>19.399999999999999</c:v>
                </c:pt>
              </c:numCache>
            </c:numRef>
          </c:val>
          <c:extLst>
            <c:ext xmlns:c16="http://schemas.microsoft.com/office/drawing/2014/chart" uri="{C3380CC4-5D6E-409C-BE32-E72D297353CC}">
              <c16:uniqueId val="{00000000-0E72-438F-9106-78BD929B3069}"/>
            </c:ext>
          </c:extLst>
        </c:ser>
        <c:ser>
          <c:idx val="1"/>
          <c:order val="1"/>
          <c:tx>
            <c:strRef>
              <c:f>Sheet1!$C$1</c:f>
              <c:strCache>
                <c:ptCount val="1"/>
                <c:pt idx="0">
                  <c:v>&lt;65 Years</c:v>
                </c:pt>
              </c:strCache>
            </c:strRef>
          </c:tx>
          <c:spPr>
            <a:solidFill>
              <a:srgbClr val="5B9BD5"/>
            </a:solidFill>
            <a:ln>
              <a:noFill/>
            </a:ln>
            <a:effectLst/>
          </c:spPr>
          <c:invertIfNegative val="0"/>
          <c:dLbls>
            <c:dLbl>
              <c:idx val="0"/>
              <c:tx>
                <c:rich>
                  <a:bodyPr/>
                  <a:lstStyle/>
                  <a:p>
                    <a:fld id="{F6C4AEB8-96FD-4921-89E9-ACC39400E31D}"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E72-438F-9106-78BD929B3069}"/>
                </c:ext>
              </c:extLst>
            </c:dLbl>
            <c:dLbl>
              <c:idx val="1"/>
              <c:tx>
                <c:rich>
                  <a:bodyPr/>
                  <a:lstStyle/>
                  <a:p>
                    <a:fld id="{3F1E3B58-212E-4892-BC34-8CA462A9F12C}"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E72-438F-9106-78BD929B3069}"/>
                </c:ext>
              </c:extLst>
            </c:dLbl>
            <c:dLbl>
              <c:idx val="2"/>
              <c:tx>
                <c:rich>
                  <a:bodyPr/>
                  <a:lstStyle/>
                  <a:p>
                    <a:fld id="{EAF1F30B-0633-42C2-AEE2-9D583C0397F0}" type="VALUE">
                      <a:rPr lang="en-US" smtClean="0"/>
                      <a:pPr/>
                      <a:t>[VALUE]</a:t>
                    </a:fld>
                    <a:r>
                      <a:rPr lang="en-US"/>
                      <a:t> mo</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E72-438F-9106-78BD929B306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Breast-03</c:v>
                </c:pt>
                <c:pt idx="1">
                  <c:v>DESTINY Breast-02</c:v>
                </c:pt>
                <c:pt idx="2">
                  <c:v>DESTINY Breast-01</c:v>
                </c:pt>
              </c:strCache>
            </c:strRef>
          </c:cat>
          <c:val>
            <c:numRef>
              <c:f>Sheet1!$C$2:$C$4</c:f>
              <c:numCache>
                <c:formatCode>General</c:formatCode>
                <c:ptCount val="3"/>
                <c:pt idx="0">
                  <c:v>30.4</c:v>
                </c:pt>
                <c:pt idx="1">
                  <c:v>17.899999999999999</c:v>
                </c:pt>
                <c:pt idx="2">
                  <c:v>18.100000000000001</c:v>
                </c:pt>
              </c:numCache>
            </c:numRef>
          </c:val>
          <c:extLst>
            <c:ext xmlns:c16="http://schemas.microsoft.com/office/drawing/2014/chart" uri="{C3380CC4-5D6E-409C-BE32-E72D297353CC}">
              <c16:uniqueId val="{00000001-0E72-438F-9106-78BD929B3069}"/>
            </c:ext>
          </c:extLst>
        </c:ser>
        <c:dLbls>
          <c:dLblPos val="inEnd"/>
          <c:showLegendKey val="0"/>
          <c:showVal val="1"/>
          <c:showCatName val="0"/>
          <c:showSerName val="0"/>
          <c:showPercent val="0"/>
          <c:showBubbleSize val="0"/>
        </c:dLbls>
        <c:gapWidth val="182"/>
        <c:axId val="235894448"/>
        <c:axId val="416812464"/>
      </c:barChart>
      <c:catAx>
        <c:axId val="23589444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rgbClr val="002557"/>
                </a:solidFill>
                <a:latin typeface="+mn-lt"/>
                <a:ea typeface="+mn-ea"/>
                <a:cs typeface="+mn-cs"/>
              </a:defRPr>
            </a:pPr>
            <a:endParaRPr lang="en-US"/>
          </a:p>
        </c:txPr>
        <c:crossAx val="416812464"/>
        <c:crosses val="autoZero"/>
        <c:auto val="1"/>
        <c:lblAlgn val="ctr"/>
        <c:lblOffset val="100"/>
        <c:noMultiLvlLbl val="0"/>
      </c:catAx>
      <c:valAx>
        <c:axId val="41681246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dirty="0">
                    <a:solidFill>
                      <a:schemeClr val="tx1"/>
                    </a:solidFill>
                  </a:rPr>
                  <a:t>Time (months)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35894448"/>
        <c:crosses val="autoZero"/>
        <c:crossBetween val="between"/>
      </c:valAx>
      <c:spPr>
        <a:noFill/>
        <a:ln>
          <a:noFill/>
        </a:ln>
        <a:effectLst/>
      </c:spPr>
    </c:plotArea>
    <c:legend>
      <c:legendPos val="r"/>
      <c:layout>
        <c:manualLayout>
          <c:xMode val="edge"/>
          <c:yMode val="edge"/>
          <c:x val="0.74054427011164814"/>
          <c:y val="0.18380905251536106"/>
          <c:w val="0.19851661054525713"/>
          <c:h val="0.137682206932464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r>
              <a:rPr lang="en-US" sz="1700" b="1" dirty="0">
                <a:solidFill>
                  <a:schemeClr val="tx1"/>
                </a:solidFill>
              </a:rPr>
              <a:t>12-month Landmark Overall </a:t>
            </a:r>
            <a:r>
              <a:rPr lang="en-US" sz="1700" b="1" baseline="0" dirty="0">
                <a:solidFill>
                  <a:schemeClr val="tx1"/>
                </a:solidFill>
              </a:rPr>
              <a:t>Survival</a:t>
            </a:r>
            <a:endParaRPr lang="en-US" sz="1700" b="1" dirty="0">
              <a:solidFill>
                <a:schemeClr val="tx1"/>
              </a:solidFill>
            </a:endParaRPr>
          </a:p>
        </c:rich>
      </c:tx>
      <c:layout>
        <c:manualLayout>
          <c:xMode val="edge"/>
          <c:yMode val="edge"/>
          <c:x val="0.16936173194977028"/>
          <c:y val="2.1472161849378703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650360304382869"/>
          <c:y val="0.16323430005069742"/>
          <c:w val="0.81418079580806524"/>
          <c:h val="0.69143636174555101"/>
        </c:manualLayout>
      </c:layout>
      <c:barChart>
        <c:barDir val="col"/>
        <c:grouping val="clustered"/>
        <c:varyColors val="0"/>
        <c:ser>
          <c:idx val="1"/>
          <c:order val="0"/>
          <c:tx>
            <c:strRef>
              <c:f>Sheet1!$B$1</c:f>
              <c:strCache>
                <c:ptCount val="1"/>
                <c:pt idx="0">
                  <c:v>&lt;65 Years</c:v>
                </c:pt>
              </c:strCache>
            </c:strRef>
          </c:tx>
          <c:spPr>
            <a:solidFill>
              <a:srgbClr val="5B9BD5"/>
            </a:solidFill>
            <a:ln>
              <a:noFill/>
            </a:ln>
            <a:effectLst/>
          </c:spPr>
          <c:invertIfNegative val="0"/>
          <c:dLbls>
            <c:dLbl>
              <c:idx val="0"/>
              <c:tx>
                <c:rich>
                  <a:bodyPr/>
                  <a:lstStyle/>
                  <a:p>
                    <a:fld id="{F6C4AEB8-96FD-4921-89E9-ACC39400E31D}"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B91-4ADF-9993-57D6D7D50AAF}"/>
                </c:ext>
              </c:extLst>
            </c:dLbl>
            <c:dLbl>
              <c:idx val="1"/>
              <c:tx>
                <c:rich>
                  <a:bodyPr/>
                  <a:lstStyle/>
                  <a:p>
                    <a:fld id="{3F1E3B58-212E-4892-BC34-8CA462A9F12C}" type="VALUE">
                      <a:rPr lang="en-US" sz="800" smtClean="0"/>
                      <a:pPr/>
                      <a:t>[VALUE]</a:t>
                    </a:fld>
                    <a:r>
                      <a:rPr lang="en-US" sz="800" dirty="0"/>
                      <a:t>.0%</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B91-4ADF-9993-57D6D7D50AAF}"/>
                </c:ext>
              </c:extLst>
            </c:dLbl>
            <c:dLbl>
              <c:idx val="2"/>
              <c:tx>
                <c:rich>
                  <a:bodyPr/>
                  <a:lstStyle/>
                  <a:p>
                    <a:fld id="{EAF1F30B-0633-42C2-AEE2-9D583C0397F0}"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B91-4ADF-9993-57D6D7D50AA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Breast-01</c:v>
                </c:pt>
                <c:pt idx="1">
                  <c:v>DESTINY Breast-02</c:v>
                </c:pt>
                <c:pt idx="2">
                  <c:v>DESTINY Breast-03</c:v>
                </c:pt>
              </c:strCache>
            </c:strRef>
          </c:cat>
          <c:val>
            <c:numRef>
              <c:f>Sheet1!$B$2:$B$4</c:f>
              <c:numCache>
                <c:formatCode>General</c:formatCode>
                <c:ptCount val="3"/>
                <c:pt idx="0">
                  <c:v>84.5</c:v>
                </c:pt>
                <c:pt idx="1">
                  <c:v>89</c:v>
                </c:pt>
                <c:pt idx="2">
                  <c:v>94.6</c:v>
                </c:pt>
              </c:numCache>
            </c:numRef>
          </c:val>
          <c:extLst>
            <c:ext xmlns:c16="http://schemas.microsoft.com/office/drawing/2014/chart" uri="{C3380CC4-5D6E-409C-BE32-E72D297353CC}">
              <c16:uniqueId val="{00000007-BB91-4ADF-9993-57D6D7D50AAF}"/>
            </c:ext>
          </c:extLst>
        </c:ser>
        <c:ser>
          <c:idx val="0"/>
          <c:order val="1"/>
          <c:tx>
            <c:strRef>
              <c:f>Sheet1!$C$1</c:f>
              <c:strCache>
                <c:ptCount val="1"/>
                <c:pt idx="0">
                  <c:v>≥65 Years</c:v>
                </c:pt>
              </c:strCache>
            </c:strRef>
          </c:tx>
          <c:spPr>
            <a:solidFill>
              <a:srgbClr val="294983"/>
            </a:solidFill>
            <a:ln>
              <a:noFill/>
            </a:ln>
            <a:effectLst/>
          </c:spPr>
          <c:invertIfNegative val="0"/>
          <c:dLbls>
            <c:dLbl>
              <c:idx val="0"/>
              <c:tx>
                <c:rich>
                  <a:bodyPr/>
                  <a:lstStyle/>
                  <a:p>
                    <a:fld id="{9B8B55D0-FC40-4925-9BDD-5C161EA6E84E}"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91-4ADF-9993-57D6D7D50AAF}"/>
                </c:ext>
              </c:extLst>
            </c:dLbl>
            <c:dLbl>
              <c:idx val="1"/>
              <c:tx>
                <c:rich>
                  <a:bodyPr/>
                  <a:lstStyle/>
                  <a:p>
                    <a:fld id="{9AC28D86-59B7-4655-A132-83E8CCF5094E}"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91-4ADF-9993-57D6D7D50AAF}"/>
                </c:ext>
              </c:extLst>
            </c:dLbl>
            <c:dLbl>
              <c:idx val="2"/>
              <c:tx>
                <c:rich>
                  <a:bodyPr/>
                  <a:lstStyle/>
                  <a:p>
                    <a:fld id="{86C5B556-277D-45A8-ACD7-5BCCB450DDA8}" type="VALUE">
                      <a:rPr lang="en-US" sz="800" smtClean="0"/>
                      <a:pPr/>
                      <a:t>[VALUE]</a:t>
                    </a:fld>
                    <a:r>
                      <a:rPr lang="en-US" sz="800"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B91-4ADF-9993-57D6D7D50AA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DESTINY Breast-01</c:v>
                </c:pt>
                <c:pt idx="1">
                  <c:v>DESTINY Breast-02</c:v>
                </c:pt>
                <c:pt idx="2">
                  <c:v>DESTINY Breast-03</c:v>
                </c:pt>
              </c:strCache>
            </c:strRef>
          </c:cat>
          <c:val>
            <c:numRef>
              <c:f>Sheet1!$C$2:$C$4</c:f>
              <c:numCache>
                <c:formatCode>General</c:formatCode>
                <c:ptCount val="3"/>
                <c:pt idx="0">
                  <c:v>88.4</c:v>
                </c:pt>
                <c:pt idx="1">
                  <c:v>91.2</c:v>
                </c:pt>
                <c:pt idx="2">
                  <c:v>91.5</c:v>
                </c:pt>
              </c:numCache>
            </c:numRef>
          </c:val>
          <c:extLst>
            <c:ext xmlns:c16="http://schemas.microsoft.com/office/drawing/2014/chart" uri="{C3380CC4-5D6E-409C-BE32-E72D297353CC}">
              <c16:uniqueId val="{00000003-BB91-4ADF-9993-57D6D7D50AAF}"/>
            </c:ext>
          </c:extLst>
        </c:ser>
        <c:dLbls>
          <c:dLblPos val="inEnd"/>
          <c:showLegendKey val="0"/>
          <c:showVal val="1"/>
          <c:showCatName val="0"/>
          <c:showSerName val="0"/>
          <c:showPercent val="0"/>
          <c:showBubbleSize val="0"/>
        </c:dLbls>
        <c:gapWidth val="182"/>
        <c:axId val="235894448"/>
        <c:axId val="416812464"/>
      </c:barChart>
      <c:catAx>
        <c:axId val="2358944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rgbClr val="002557"/>
                </a:solidFill>
                <a:latin typeface="+mn-lt"/>
                <a:ea typeface="+mn-ea"/>
                <a:cs typeface="+mn-cs"/>
              </a:defRPr>
            </a:pPr>
            <a:endParaRPr lang="en-US"/>
          </a:p>
        </c:txPr>
        <c:crossAx val="416812464"/>
        <c:crosses val="autoZero"/>
        <c:auto val="1"/>
        <c:lblAlgn val="ctr"/>
        <c:lblOffset val="100"/>
        <c:noMultiLvlLbl val="0"/>
      </c:catAx>
      <c:valAx>
        <c:axId val="416812464"/>
        <c:scaling>
          <c:orientation val="minMax"/>
          <c:min val="60"/>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dirty="0">
                    <a:solidFill>
                      <a:schemeClr val="tx1"/>
                    </a:solidFill>
                  </a:rPr>
                  <a:t>Percentage</a:t>
                </a:r>
              </a:p>
            </c:rich>
          </c:tx>
          <c:layout>
            <c:manualLayout>
              <c:xMode val="edge"/>
              <c:yMode val="edge"/>
              <c:x val="5.1193723614933365E-2"/>
              <c:y val="0.37973728339854668"/>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35894448"/>
        <c:crosses val="autoZero"/>
        <c:crossBetween val="between"/>
      </c:valAx>
      <c:spPr>
        <a:noFill/>
        <a:ln>
          <a:noFill/>
        </a:ln>
        <a:effectLst/>
      </c:spPr>
    </c:plotArea>
    <c:legend>
      <c:legendPos val="r"/>
      <c:layout>
        <c:manualLayout>
          <c:xMode val="edge"/>
          <c:yMode val="edge"/>
          <c:x val="0.18322016775494118"/>
          <c:y val="0.14435341297593823"/>
          <c:w val="0.21235221819313987"/>
          <c:h val="0.139966461710452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6044952945172"/>
          <c:y val="8.1717179814553773E-2"/>
          <c:w val="0.70881647373897483"/>
          <c:h val="0.82047400768537837"/>
        </c:manualLayout>
      </c:layout>
      <c:barChart>
        <c:barDir val="col"/>
        <c:grouping val="clustered"/>
        <c:varyColors val="0"/>
        <c:ser>
          <c:idx val="0"/>
          <c:order val="0"/>
          <c:tx>
            <c:strRef>
              <c:f>Sheet1!$B$1</c:f>
              <c:strCache>
                <c:ptCount val="1"/>
                <c:pt idx="0">
                  <c:v>Partial Response</c:v>
                </c:pt>
              </c:strCache>
            </c:strRef>
          </c:tx>
          <c:spPr>
            <a:solidFill>
              <a:srgbClr val="DFF9E6"/>
            </a:solidFill>
            <a:ln>
              <a:solidFill>
                <a:schemeClr val="tx1"/>
              </a:solidFill>
            </a:ln>
            <a:effectLst/>
          </c:spPr>
          <c:invertIfNegative val="0"/>
          <c:dPt>
            <c:idx val="0"/>
            <c:invertIfNegative val="0"/>
            <c:bubble3D val="0"/>
            <c:spPr>
              <a:solidFill>
                <a:srgbClr val="DFF9E6"/>
              </a:solidFill>
              <a:ln>
                <a:solidFill>
                  <a:schemeClr val="tx1"/>
                </a:solidFill>
              </a:ln>
              <a:effectLst/>
            </c:spPr>
            <c:extLst>
              <c:ext xmlns:c16="http://schemas.microsoft.com/office/drawing/2014/chart" uri="{C3380CC4-5D6E-409C-BE32-E72D297353CC}">
                <c16:uniqueId val="{00000002-23E7-4EEA-A048-BAD43C0D0E06}"/>
              </c:ext>
            </c:extLst>
          </c:dPt>
          <c:dPt>
            <c:idx val="1"/>
            <c:invertIfNegative val="0"/>
            <c:bubble3D val="0"/>
            <c:spPr>
              <a:solidFill>
                <a:srgbClr val="DFF9E6"/>
              </a:solidFill>
              <a:ln>
                <a:solidFill>
                  <a:schemeClr val="tx1"/>
                </a:solidFill>
              </a:ln>
              <a:effectLst/>
            </c:spPr>
            <c:extLst>
              <c:ext xmlns:c16="http://schemas.microsoft.com/office/drawing/2014/chart" uri="{C3380CC4-5D6E-409C-BE32-E72D297353CC}">
                <c16:uniqueId val="{00000004-23E7-4EEA-A048-BAD43C0D0E06}"/>
              </c:ext>
            </c:extLst>
          </c:dPt>
          <c:dPt>
            <c:idx val="2"/>
            <c:invertIfNegative val="0"/>
            <c:bubble3D val="0"/>
            <c:spPr>
              <a:solidFill>
                <a:srgbClr val="DFF9E6"/>
              </a:solidFill>
              <a:ln>
                <a:solidFill>
                  <a:schemeClr val="tx1"/>
                </a:solidFill>
              </a:ln>
              <a:effectLst/>
            </c:spPr>
            <c:extLst>
              <c:ext xmlns:c16="http://schemas.microsoft.com/office/drawing/2014/chart" uri="{C3380CC4-5D6E-409C-BE32-E72D297353CC}">
                <c16:uniqueId val="{00000007-23E7-4EEA-A048-BAD43C0D0E06}"/>
              </c:ext>
            </c:extLst>
          </c:dPt>
          <c:cat>
            <c:strRef>
              <c:f>Sheet1!$A$2:$A$4</c:f>
              <c:strCache>
                <c:ptCount val="3"/>
                <c:pt idx="0">
                  <c:v>DESTINY-Breast01</c:v>
                </c:pt>
                <c:pt idx="1">
                  <c:v>DESTINY-Breast02</c:v>
                </c:pt>
                <c:pt idx="2">
                  <c:v>DESTINY-Breast03</c:v>
                </c:pt>
              </c:strCache>
            </c:strRef>
          </c:cat>
          <c:val>
            <c:numRef>
              <c:f>Sheet1!$B$2:$B$4</c:f>
              <c:numCache>
                <c:formatCode>General</c:formatCode>
                <c:ptCount val="3"/>
                <c:pt idx="0">
                  <c:v>62.1</c:v>
                </c:pt>
                <c:pt idx="1">
                  <c:v>70.7</c:v>
                </c:pt>
                <c:pt idx="2">
                  <c:v>78.8</c:v>
                </c:pt>
              </c:numCache>
            </c:numRef>
          </c:val>
          <c:extLst>
            <c:ext xmlns:c16="http://schemas.microsoft.com/office/drawing/2014/chart" uri="{C3380CC4-5D6E-409C-BE32-E72D297353CC}">
              <c16:uniqueId val="{00000003-C777-426D-8F78-47F3D8A041CF}"/>
            </c:ext>
          </c:extLst>
        </c:ser>
        <c:ser>
          <c:idx val="1"/>
          <c:order val="1"/>
          <c:tx>
            <c:strRef>
              <c:f>Sheet1!$C$1</c:f>
              <c:strCache>
                <c:ptCount val="1"/>
                <c:pt idx="0">
                  <c:v>Complete Response</c:v>
                </c:pt>
              </c:strCache>
            </c:strRef>
          </c:tx>
          <c:spPr>
            <a:solidFill>
              <a:srgbClr val="DFF9E6"/>
            </a:solidFill>
            <a:ln>
              <a:solidFill>
                <a:schemeClr val="tx1"/>
              </a:solidFill>
            </a:ln>
            <a:effectLst/>
          </c:spPr>
          <c:invertIfNegative val="0"/>
          <c:dPt>
            <c:idx val="0"/>
            <c:invertIfNegative val="0"/>
            <c:bubble3D val="0"/>
            <c:spPr>
              <a:solidFill>
                <a:srgbClr val="DFF9E6"/>
              </a:solidFill>
              <a:ln>
                <a:solidFill>
                  <a:schemeClr val="tx1"/>
                </a:solidFill>
              </a:ln>
              <a:effectLst/>
            </c:spPr>
            <c:extLst>
              <c:ext xmlns:c16="http://schemas.microsoft.com/office/drawing/2014/chart" uri="{C3380CC4-5D6E-409C-BE32-E72D297353CC}">
                <c16:uniqueId val="{00000003-23E7-4EEA-A048-BAD43C0D0E06}"/>
              </c:ext>
            </c:extLst>
          </c:dPt>
          <c:dPt>
            <c:idx val="1"/>
            <c:invertIfNegative val="0"/>
            <c:bubble3D val="0"/>
            <c:spPr>
              <a:solidFill>
                <a:srgbClr val="DFF9E6"/>
              </a:solidFill>
              <a:ln>
                <a:solidFill>
                  <a:schemeClr val="tx1"/>
                </a:solidFill>
              </a:ln>
              <a:effectLst/>
            </c:spPr>
            <c:extLst>
              <c:ext xmlns:c16="http://schemas.microsoft.com/office/drawing/2014/chart" uri="{C3380CC4-5D6E-409C-BE32-E72D297353CC}">
                <c16:uniqueId val="{00000005-23E7-4EEA-A048-BAD43C0D0E06}"/>
              </c:ext>
            </c:extLst>
          </c:dPt>
          <c:dPt>
            <c:idx val="2"/>
            <c:invertIfNegative val="0"/>
            <c:bubble3D val="0"/>
            <c:spPr>
              <a:solidFill>
                <a:srgbClr val="DFF9E6"/>
              </a:solidFill>
              <a:ln>
                <a:solidFill>
                  <a:schemeClr val="tx1"/>
                </a:solidFill>
              </a:ln>
              <a:effectLst/>
            </c:spPr>
            <c:extLst>
              <c:ext xmlns:c16="http://schemas.microsoft.com/office/drawing/2014/chart" uri="{C3380CC4-5D6E-409C-BE32-E72D297353CC}">
                <c16:uniqueId val="{00000001-23E7-4EEA-A048-BAD43C0D0E06}"/>
              </c:ext>
            </c:extLst>
          </c:dPt>
          <c:cat>
            <c:strRef>
              <c:f>Sheet1!$A$2:$A$4</c:f>
              <c:strCache>
                <c:ptCount val="3"/>
                <c:pt idx="0">
                  <c:v>DESTINY-Breast01</c:v>
                </c:pt>
                <c:pt idx="1">
                  <c:v>DESTINY-Breast02</c:v>
                </c:pt>
                <c:pt idx="2">
                  <c:v>DESTINY-Breast03</c:v>
                </c:pt>
              </c:strCache>
            </c:strRef>
          </c:cat>
          <c:val>
            <c:numRef>
              <c:f>Sheet1!$C$2:$C$4</c:f>
              <c:numCache>
                <c:formatCode>General</c:formatCode>
                <c:ptCount val="3"/>
                <c:pt idx="0">
                  <c:v>61.4</c:v>
                </c:pt>
                <c:pt idx="1">
                  <c:v>65.900000000000006</c:v>
                </c:pt>
                <c:pt idx="2">
                  <c:v>77.599999999999994</c:v>
                </c:pt>
              </c:numCache>
            </c:numRef>
          </c:val>
          <c:extLst>
            <c:ext xmlns:c16="http://schemas.microsoft.com/office/drawing/2014/chart" uri="{C3380CC4-5D6E-409C-BE32-E72D297353CC}">
              <c16:uniqueId val="{00000007-C777-426D-8F78-47F3D8A041CF}"/>
            </c:ext>
          </c:extLst>
        </c:ser>
        <c:dLbls>
          <c:showLegendKey val="0"/>
          <c:showVal val="0"/>
          <c:showCatName val="0"/>
          <c:showSerName val="0"/>
          <c:showPercent val="0"/>
          <c:showBubbleSize val="0"/>
        </c:dLbls>
        <c:gapWidth val="30"/>
        <c:overlap val="-19"/>
        <c:axId val="235894448"/>
        <c:axId val="416812464"/>
      </c:barChart>
      <c:catAx>
        <c:axId val="235894448"/>
        <c:scaling>
          <c:orientation val="minMax"/>
        </c:scaling>
        <c:delete val="1"/>
        <c:axPos val="b"/>
        <c:numFmt formatCode="General" sourceLinked="1"/>
        <c:majorTickMark val="out"/>
        <c:minorTickMark val="none"/>
        <c:tickLblPos val="nextTo"/>
        <c:crossAx val="416812464"/>
        <c:crosses val="autoZero"/>
        <c:auto val="1"/>
        <c:lblAlgn val="ctr"/>
        <c:lblOffset val="100"/>
        <c:noMultiLvlLbl val="0"/>
      </c:catAx>
      <c:valAx>
        <c:axId val="41681246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0">
                    <a:solidFill>
                      <a:schemeClr val="tx1"/>
                    </a:solidFill>
                  </a:rPr>
                  <a:t>Percentage</a:t>
                </a:r>
              </a:p>
            </c:rich>
          </c:tx>
          <c:layout>
            <c:manualLayout>
              <c:xMode val="edge"/>
              <c:yMode val="edge"/>
              <c:x val="0.11848164470405402"/>
              <c:y val="0.3548130710468842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5894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231524239776988E-2"/>
          <c:y val="4.6971414996737119E-2"/>
          <c:w val="0.88089853822974562"/>
          <c:h val="0.75884596904817203"/>
        </c:manualLayout>
      </c:layout>
      <c:barChart>
        <c:barDir val="col"/>
        <c:grouping val="clustered"/>
        <c:varyColors val="0"/>
        <c:ser>
          <c:idx val="0"/>
          <c:order val="0"/>
          <c:tx>
            <c:strRef>
              <c:f>Sheet1!$B$1</c:f>
              <c:strCache>
                <c:ptCount val="1"/>
                <c:pt idx="0">
                  <c:v>&lt;65 Years</c:v>
                </c:pt>
              </c:strCache>
            </c:strRef>
          </c:tx>
          <c:spPr>
            <a:solidFill>
              <a:srgbClr val="5B9BD5"/>
            </a:solidFill>
            <a:ln>
              <a:noFill/>
            </a:ln>
            <a:effectLst/>
          </c:spPr>
          <c:invertIfNegative val="0"/>
          <c:dLbls>
            <c:dLbl>
              <c:idx val="2"/>
              <c:tx>
                <c:rich>
                  <a:bodyPr/>
                  <a:lstStyle/>
                  <a:p>
                    <a:fld id="{135640D7-0E9F-4133-B961-7CBE7824E39E}" type="VALUE">
                      <a:rPr lang="en-US" smtClean="0"/>
                      <a:pPr/>
                      <a:t>[VALUE]</a:t>
                    </a:fld>
                    <a:r>
                      <a:rPr lang="en-US"/>
                      <a:t>.0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B40-426B-A4AC-71C9A7376B4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Sheet1!$D$2:$D$6</c:f>
                <c:numCache>
                  <c:formatCode>General</c:formatCode>
                  <c:ptCount val="5"/>
                  <c:pt idx="0">
                    <c:v>5.84</c:v>
                  </c:pt>
                  <c:pt idx="1">
                    <c:v>2.79</c:v>
                  </c:pt>
                  <c:pt idx="2">
                    <c:v>21.21</c:v>
                  </c:pt>
                  <c:pt idx="3">
                    <c:v>14.92</c:v>
                  </c:pt>
                  <c:pt idx="4">
                    <c:v>1.51</c:v>
                  </c:pt>
                </c:numCache>
              </c:numRef>
            </c:plus>
            <c:minus>
              <c:numRef>
                <c:f>Sheet1!$E$2:$E$6</c:f>
                <c:numCache>
                  <c:formatCode>General</c:formatCode>
                  <c:ptCount val="5"/>
                  <c:pt idx="0">
                    <c:v>5.84</c:v>
                  </c:pt>
                  <c:pt idx="1">
                    <c:v>2.79</c:v>
                  </c:pt>
                  <c:pt idx="2">
                    <c:v>21.21</c:v>
                  </c:pt>
                  <c:pt idx="3">
                    <c:v>14.92</c:v>
                  </c:pt>
                  <c:pt idx="4">
                    <c:v>1.51</c:v>
                  </c:pt>
                </c:numCache>
              </c:numRef>
            </c:minus>
            <c:spPr>
              <a:noFill/>
              <a:ln w="9525" cap="flat" cmpd="sng" algn="ctr">
                <a:solidFill>
                  <a:schemeClr val="tx1"/>
                </a:solidFill>
                <a:round/>
              </a:ln>
              <a:effectLst/>
            </c:spPr>
          </c:errBars>
          <c:cat>
            <c:strRef>
              <c:f>Sheet1!$A$2:$A$6</c:f>
              <c:strCache>
                <c:ptCount val="5"/>
                <c:pt idx="0">
                  <c:v>T-DXd Pool</c:v>
                </c:pt>
                <c:pt idx="1">
                  <c:v>Trastuzumab </c:v>
                </c:pt>
                <c:pt idx="2">
                  <c:v>Capecitabine </c:v>
                </c:pt>
                <c:pt idx="3">
                  <c:v>Lapatinib </c:v>
                </c:pt>
                <c:pt idx="4">
                  <c:v>T-DM1 (DB-03)</c:v>
                </c:pt>
              </c:strCache>
            </c:strRef>
          </c:cat>
          <c:val>
            <c:numRef>
              <c:f>Sheet1!$B$2:$B$6</c:f>
              <c:numCache>
                <c:formatCode>General</c:formatCode>
                <c:ptCount val="5"/>
                <c:pt idx="0">
                  <c:v>98.2</c:v>
                </c:pt>
                <c:pt idx="1">
                  <c:v>100</c:v>
                </c:pt>
                <c:pt idx="2">
                  <c:v>82</c:v>
                </c:pt>
                <c:pt idx="3">
                  <c:v>88.8</c:v>
                </c:pt>
                <c:pt idx="4">
                  <c:v>100</c:v>
                </c:pt>
              </c:numCache>
            </c:numRef>
          </c:val>
          <c:extLst>
            <c:ext xmlns:c16="http://schemas.microsoft.com/office/drawing/2014/chart" uri="{C3380CC4-5D6E-409C-BE32-E72D297353CC}">
              <c16:uniqueId val="{00000000-AB2F-48C2-B2EC-45E764793209}"/>
            </c:ext>
          </c:extLst>
        </c:ser>
        <c:ser>
          <c:idx val="1"/>
          <c:order val="1"/>
          <c:tx>
            <c:strRef>
              <c:f>Sheet1!$C$1</c:f>
              <c:strCache>
                <c:ptCount val="1"/>
                <c:pt idx="0">
                  <c:v>≥65 Years</c:v>
                </c:pt>
              </c:strCache>
            </c:strRef>
          </c:tx>
          <c:spPr>
            <a:solidFill>
              <a:srgbClr val="2949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Sheet1!$F$2:$F$6</c:f>
                <c:numCache>
                  <c:formatCode>General</c:formatCode>
                  <c:ptCount val="5"/>
                  <c:pt idx="0">
                    <c:v>8.4600000000000009</c:v>
                  </c:pt>
                  <c:pt idx="1">
                    <c:v>1.56</c:v>
                  </c:pt>
                  <c:pt idx="2">
                    <c:v>19.59</c:v>
                  </c:pt>
                  <c:pt idx="3">
                    <c:v>13.06</c:v>
                  </c:pt>
                  <c:pt idx="4">
                    <c:v>1.97</c:v>
                  </c:pt>
                </c:numCache>
              </c:numRef>
            </c:plus>
            <c:minus>
              <c:numRef>
                <c:f>Sheet1!$G$2:$G$6</c:f>
                <c:numCache>
                  <c:formatCode>General</c:formatCode>
                  <c:ptCount val="5"/>
                  <c:pt idx="0">
                    <c:v>8.4600000000000009</c:v>
                  </c:pt>
                  <c:pt idx="1">
                    <c:v>1.56</c:v>
                  </c:pt>
                  <c:pt idx="2">
                    <c:v>19.59</c:v>
                  </c:pt>
                  <c:pt idx="3">
                    <c:v>13.06</c:v>
                  </c:pt>
                  <c:pt idx="4">
                    <c:v>1.97</c:v>
                  </c:pt>
                </c:numCache>
              </c:numRef>
            </c:minus>
            <c:spPr>
              <a:noFill/>
              <a:ln w="9525" cap="flat" cmpd="sng" algn="ctr">
                <a:solidFill>
                  <a:schemeClr val="tx1"/>
                </a:solidFill>
                <a:round/>
              </a:ln>
              <a:effectLst/>
            </c:spPr>
          </c:errBars>
          <c:cat>
            <c:strRef>
              <c:f>Sheet1!$A$2:$A$6</c:f>
              <c:strCache>
                <c:ptCount val="5"/>
                <c:pt idx="0">
                  <c:v>T-DXd Pool</c:v>
                </c:pt>
                <c:pt idx="1">
                  <c:v>Trastuzumab </c:v>
                </c:pt>
                <c:pt idx="2">
                  <c:v>Capecitabine </c:v>
                </c:pt>
                <c:pt idx="3">
                  <c:v>Lapatinib </c:v>
                </c:pt>
                <c:pt idx="4">
                  <c:v>T-DM1 (DB-03)</c:v>
                </c:pt>
              </c:strCache>
            </c:strRef>
          </c:cat>
          <c:val>
            <c:numRef>
              <c:f>Sheet1!$C$2:$C$6</c:f>
              <c:numCache>
                <c:formatCode>General</c:formatCode>
                <c:ptCount val="5"/>
                <c:pt idx="0">
                  <c:v>97.4</c:v>
                </c:pt>
                <c:pt idx="1">
                  <c:v>99.6</c:v>
                </c:pt>
                <c:pt idx="2">
                  <c:v>79.099999999999994</c:v>
                </c:pt>
                <c:pt idx="3">
                  <c:v>89.2</c:v>
                </c:pt>
                <c:pt idx="4">
                  <c:v>99.5</c:v>
                </c:pt>
              </c:numCache>
            </c:numRef>
          </c:val>
          <c:extLst>
            <c:ext xmlns:c16="http://schemas.microsoft.com/office/drawing/2014/chart" uri="{C3380CC4-5D6E-409C-BE32-E72D297353CC}">
              <c16:uniqueId val="{00000003-AB2F-48C2-B2EC-45E764793209}"/>
            </c:ext>
          </c:extLst>
        </c:ser>
        <c:dLbls>
          <c:dLblPos val="ctr"/>
          <c:showLegendKey val="0"/>
          <c:showVal val="1"/>
          <c:showCatName val="0"/>
          <c:showSerName val="0"/>
          <c:showPercent val="0"/>
          <c:showBubbleSize val="0"/>
        </c:dLbls>
        <c:gapWidth val="219"/>
        <c:overlap val="-27"/>
        <c:axId val="502176895"/>
        <c:axId val="1532857231"/>
      </c:barChart>
      <c:catAx>
        <c:axId val="50217689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32857231"/>
        <c:crosses val="autoZero"/>
        <c:auto val="1"/>
        <c:lblAlgn val="ctr"/>
        <c:lblOffset val="100"/>
        <c:noMultiLvlLbl val="0"/>
      </c:catAx>
      <c:valAx>
        <c:axId val="1532857231"/>
        <c:scaling>
          <c:orientation val="minMax"/>
          <c:max val="110"/>
          <c:min val="20"/>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solidFill>
                      <a:schemeClr val="tx1"/>
                    </a:solidFill>
                  </a:rPr>
                  <a:t>Relative Dose Intensity (%)</a:t>
                </a:r>
                <a:r>
                  <a:rPr lang="en-US" baseline="0" dirty="0">
                    <a:solidFill>
                      <a:schemeClr val="tx1"/>
                    </a:solidFill>
                  </a:rPr>
                  <a:t> </a:t>
                </a:r>
                <a:endParaRPr lang="en-US" dirty="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02176895"/>
        <c:crosses val="autoZero"/>
        <c:crossBetween val="between"/>
        <c:majorUnit val="10"/>
      </c:valAx>
      <c:spPr>
        <a:noFill/>
        <a:ln>
          <a:noFill/>
        </a:ln>
        <a:effectLst/>
      </c:spPr>
    </c:plotArea>
    <c:legend>
      <c:legendPos val="b"/>
      <c:layout>
        <c:manualLayout>
          <c:xMode val="edge"/>
          <c:yMode val="edge"/>
          <c:x val="1.7938907905237001E-3"/>
          <c:y val="0.87940506899453819"/>
          <c:w val="0.1511650989080752"/>
          <c:h val="0.120594931005461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Partial response</c:v>
                </c:pt>
              </c:strCache>
            </c:strRef>
          </c:tx>
          <c:spPr>
            <a:solidFill>
              <a:srgbClr val="D1E1D9"/>
            </a:solidFill>
            <a:ln>
              <a:noFill/>
            </a:ln>
            <a:effectLst/>
          </c:spPr>
          <c:invertIfNegative val="0"/>
          <c:dLbls>
            <c:dLbl>
              <c:idx val="0"/>
              <c:tx>
                <c:rich>
                  <a:bodyPr/>
                  <a:lstStyle/>
                  <a:p>
                    <a:fld id="{5E9830DA-59C6-4C87-A787-ADECB76FCCCE}" type="VALUE">
                      <a:rPr lang="en-US" smtClean="0"/>
                      <a:pPr/>
                      <a:t>[VALUE]</a:t>
                    </a:fld>
                    <a:endParaRPr lang="en-US" dirty="0"/>
                  </a:p>
                  <a:p>
                    <a:r>
                      <a:rPr lang="en-US" dirty="0"/>
                      <a:t>(n = 30)</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DDD-418F-90C8-78555335D4C8}"/>
                </c:ext>
              </c:extLst>
            </c:dLbl>
            <c:dLbl>
              <c:idx val="1"/>
              <c:tx>
                <c:rich>
                  <a:bodyPr/>
                  <a:lstStyle/>
                  <a:p>
                    <a:fld id="{9E60CF31-1508-440A-8449-7393960E77CF}" type="VALUE">
                      <a:rPr lang="en-US" smtClean="0"/>
                      <a:pPr/>
                      <a:t>[VALUE]</a:t>
                    </a:fld>
                    <a:endParaRPr lang="en-US"/>
                  </a:p>
                  <a:p>
                    <a:r>
                      <a:rPr lang="en-US"/>
                      <a:t>(n =</a:t>
                    </a:r>
                    <a:r>
                      <a:rPr lang="en-US" baseline="0"/>
                      <a:t> 13)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DD-418F-90C8-78555335D4C8}"/>
                </c:ext>
              </c:extLst>
            </c:dLbl>
            <c:dLbl>
              <c:idx val="2"/>
              <c:tx>
                <c:rich>
                  <a:bodyPr/>
                  <a:lstStyle/>
                  <a:p>
                    <a:fld id="{A4562C3F-B891-4D9D-93F6-A853468B2D06}" type="VALUE">
                      <a:rPr lang="en-US" smtClean="0"/>
                      <a:pPr/>
                      <a:t>[VALUE]</a:t>
                    </a:fld>
                    <a:endParaRPr lang="en-US"/>
                  </a:p>
                  <a:p>
                    <a:r>
                      <a:rPr lang="en-US"/>
                      <a:t>(n = 14)</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DDD-418F-90C8-78555335D4C8}"/>
                </c:ext>
              </c:extLst>
            </c:dLbl>
            <c:dLbl>
              <c:idx val="3"/>
              <c:tx>
                <c:rich>
                  <a:bodyPr/>
                  <a:lstStyle/>
                  <a:p>
                    <a:fld id="{A4778B3A-0F4C-49A1-8AFF-D489B97F078B}" type="VALUE">
                      <a:rPr lang="en-US" smtClean="0"/>
                      <a:pPr/>
                      <a:t>[VALUE]</a:t>
                    </a:fld>
                    <a:endParaRPr lang="en-US"/>
                  </a:p>
                  <a:p>
                    <a:r>
                      <a:rPr lang="en-US"/>
                      <a:t>(n</a:t>
                    </a:r>
                    <a:r>
                      <a:rPr lang="en-US" baseline="0"/>
                      <a:t> = 3)</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DDD-418F-90C8-78555335D4C8}"/>
                </c:ext>
              </c:extLst>
            </c:dLbl>
            <c:spPr>
              <a:noFill/>
              <a:ln>
                <a:noFill/>
              </a:ln>
              <a:effectLst/>
            </c:spPr>
            <c:txPr>
              <a:bodyPr rot="0" spcFirstLastPara="1" vertOverflow="ellipsis" vert="horz" wrap="square" lIns="38100" tIns="19050" rIns="38100" bIns="19050" anchor="ctr" anchorCtr="1">
                <a:spAutoFit/>
              </a:bodyPr>
              <a:lstStyle/>
              <a:p>
                <a:pPr>
                  <a:defRPr sz="75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General</c:formatCode>
                <c:ptCount val="4"/>
                <c:pt idx="0">
                  <c:v>28.8</c:v>
                </c:pt>
                <c:pt idx="1">
                  <c:v>29.5</c:v>
                </c:pt>
                <c:pt idx="2">
                  <c:v>24.1</c:v>
                </c:pt>
                <c:pt idx="3">
                  <c:v>12</c:v>
                </c:pt>
              </c:numCache>
            </c:numRef>
          </c:val>
          <c:extLst>
            <c:ext xmlns:c16="http://schemas.microsoft.com/office/drawing/2014/chart" uri="{C3380CC4-5D6E-409C-BE32-E72D297353CC}">
              <c16:uniqueId val="{00000000-AF8A-4453-BCBB-B06F4E036EAB}"/>
            </c:ext>
          </c:extLst>
        </c:ser>
        <c:ser>
          <c:idx val="1"/>
          <c:order val="1"/>
          <c:tx>
            <c:strRef>
              <c:f>Sheet1!$C$1</c:f>
              <c:strCache>
                <c:ptCount val="1"/>
                <c:pt idx="0">
                  <c:v>Complete response</c:v>
                </c:pt>
              </c:strCache>
            </c:strRef>
          </c:tx>
          <c:spPr>
            <a:solidFill>
              <a:srgbClr val="3D9DA0"/>
            </a:solidFill>
            <a:ln>
              <a:noFill/>
            </a:ln>
            <a:effectLst/>
          </c:spPr>
          <c:invertIfNegative val="0"/>
          <c:dLbls>
            <c:dLbl>
              <c:idx val="0"/>
              <c:tx>
                <c:rich>
                  <a:bodyPr/>
                  <a:lstStyle/>
                  <a:p>
                    <a:fld id="{B6E9B42E-FD30-4AA2-BE57-890D43B94990}" type="VALUE">
                      <a:rPr lang="en-US" smtClean="0"/>
                      <a:pPr/>
                      <a:t>[VALUE]</a:t>
                    </a:fld>
                    <a:endParaRPr lang="en-US" dirty="0"/>
                  </a:p>
                  <a:p>
                    <a:r>
                      <a:rPr lang="en-US" dirty="0"/>
                      <a:t>(n = 17)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DDD-418F-90C8-78555335D4C8}"/>
                </c:ext>
              </c:extLst>
            </c:dLbl>
            <c:dLbl>
              <c:idx val="1"/>
              <c:tx>
                <c:rich>
                  <a:bodyPr/>
                  <a:lstStyle/>
                  <a:p>
                    <a:fld id="{CA408731-9B11-4524-9969-BAB4175934FA}" type="VALUE">
                      <a:rPr lang="en-US" smtClean="0"/>
                      <a:pPr/>
                      <a:t>[VALUE]</a:t>
                    </a:fld>
                    <a:endParaRPr lang="en-US"/>
                  </a:p>
                  <a:p>
                    <a:r>
                      <a:rPr lang="en-US"/>
                      <a:t>(n = 7)</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DDD-418F-90C8-78555335D4C8}"/>
                </c:ext>
              </c:extLst>
            </c:dLbl>
            <c:dLbl>
              <c:idx val="2"/>
              <c:tx>
                <c:rich>
                  <a:bodyPr/>
                  <a:lstStyle/>
                  <a:p>
                    <a:fld id="{A7231B5F-4284-436F-9EA6-C459A72EA233}" type="VALUE">
                      <a:rPr lang="en-US" smtClean="0"/>
                      <a:pPr/>
                      <a:t>[VALUE]</a:t>
                    </a:fld>
                    <a:r>
                      <a:rPr lang="en-US"/>
                      <a:t> (n</a:t>
                    </a:r>
                    <a:r>
                      <a:rPr lang="en-US" baseline="0"/>
                      <a:t> = 2)</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DDD-418F-90C8-78555335D4C8}"/>
                </c:ext>
              </c:extLst>
            </c:dLbl>
            <c:dLbl>
              <c:idx val="3"/>
              <c:delete val="1"/>
              <c:extLst>
                <c:ext xmlns:c15="http://schemas.microsoft.com/office/drawing/2012/chart" uri="{CE6537A1-D6FC-4f65-9D91-7224C49458BB}"/>
                <c:ext xmlns:c16="http://schemas.microsoft.com/office/drawing/2014/chart" uri="{C3380CC4-5D6E-409C-BE32-E72D297353CC}">
                  <c16:uniqueId val="{00000001-AF8A-4453-BCBB-B06F4E036EAB}"/>
                </c:ext>
              </c:extLst>
            </c:dLbl>
            <c:spPr>
              <a:noFill/>
              <a:ln>
                <a:noFill/>
              </a:ln>
              <a:effectLst/>
            </c:spPr>
            <c:txPr>
              <a:bodyPr rot="0" spcFirstLastPara="1" vertOverflow="ellipsis" vert="horz" wrap="square" lIns="38100" tIns="19050" rIns="38100" bIns="19050" anchor="ctr" anchorCtr="1">
                <a:spAutoFit/>
              </a:bodyPr>
              <a:lstStyle/>
              <a:p>
                <a:pPr>
                  <a:defRPr sz="7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Sheet1!$C$2:$C$5</c:f>
              <c:numCache>
                <c:formatCode>General</c:formatCode>
                <c:ptCount val="4"/>
                <c:pt idx="0">
                  <c:v>16.3</c:v>
                </c:pt>
                <c:pt idx="1">
                  <c:v>15.9</c:v>
                </c:pt>
                <c:pt idx="2">
                  <c:v>3.4</c:v>
                </c:pt>
                <c:pt idx="3">
                  <c:v>0</c:v>
                </c:pt>
              </c:numCache>
            </c:numRef>
          </c:val>
          <c:extLst>
            <c:ext xmlns:c16="http://schemas.microsoft.com/office/drawing/2014/chart" uri="{C3380CC4-5D6E-409C-BE32-E72D297353CC}">
              <c16:uniqueId val="{00000002-AF8A-4453-BCBB-B06F4E036EAB}"/>
            </c:ext>
          </c:extLst>
        </c:ser>
        <c:ser>
          <c:idx val="2"/>
          <c:order val="2"/>
          <c:tx>
            <c:strRef>
              <c:f>Sheet1!$D$1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Sheet1!$D$2:$D$5</c:f>
              <c:numCache>
                <c:formatCode>General</c:formatCode>
                <c:ptCount val="4"/>
                <c:pt idx="0">
                  <c:v>45.2</c:v>
                </c:pt>
                <c:pt idx="1">
                  <c:v>45.5</c:v>
                </c:pt>
                <c:pt idx="2">
                  <c:v>27.6</c:v>
                </c:pt>
                <c:pt idx="3">
                  <c:v>12</c:v>
                </c:pt>
              </c:numCache>
            </c:numRef>
          </c:val>
          <c:extLst>
            <c:ext xmlns:c16="http://schemas.microsoft.com/office/drawing/2014/chart" uri="{C3380CC4-5D6E-409C-BE32-E72D297353CC}">
              <c16:uniqueId val="{00000003-AF8A-4453-BCBB-B06F4E036EAB}"/>
            </c:ext>
          </c:extLst>
        </c:ser>
        <c:dLbls>
          <c:showLegendKey val="0"/>
          <c:showVal val="0"/>
          <c:showCatName val="0"/>
          <c:showSerName val="0"/>
          <c:showPercent val="0"/>
          <c:showBubbleSize val="0"/>
        </c:dLbls>
        <c:gapWidth val="150"/>
        <c:overlap val="100"/>
        <c:axId val="1949505247"/>
        <c:axId val="1949517727"/>
      </c:barChart>
      <c:catAx>
        <c:axId val="1949505247"/>
        <c:scaling>
          <c:orientation val="minMax"/>
        </c:scaling>
        <c:delete val="0"/>
        <c:axPos val="b"/>
        <c:numFmt formatCode="General" sourceLinked="1"/>
        <c:majorTickMark val="none"/>
        <c:minorTickMark val="none"/>
        <c:tickLblPos val="nextTo"/>
        <c:spPr>
          <a:solidFill>
            <a:schemeClr val="tx1">
              <a:alpha val="0"/>
            </a:schemeClr>
          </a:solid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9517727"/>
        <c:crosses val="autoZero"/>
        <c:auto val="1"/>
        <c:lblAlgn val="ctr"/>
        <c:lblOffset val="100"/>
        <c:noMultiLvlLbl val="0"/>
      </c:catAx>
      <c:valAx>
        <c:axId val="1949517727"/>
        <c:scaling>
          <c:orientation val="minMax"/>
          <c:max val="50"/>
        </c:scaling>
        <c:delete val="0"/>
        <c:axPos val="l"/>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sz="900" b="1" dirty="0">
                    <a:solidFill>
                      <a:schemeClr val="tx1"/>
                    </a:solidFill>
                  </a:rPr>
                  <a:t>Intracranial</a:t>
                </a:r>
                <a:r>
                  <a:rPr lang="en-US" sz="900" b="1" baseline="0" dirty="0">
                    <a:solidFill>
                      <a:schemeClr val="tx1"/>
                    </a:solidFill>
                  </a:rPr>
                  <a:t> ORR, %</a:t>
                </a:r>
                <a:endParaRPr lang="en-US" sz="900" b="1" dirty="0">
                  <a:solidFill>
                    <a:schemeClr val="tx1"/>
                  </a:solidFill>
                </a:endParaRPr>
              </a:p>
            </c:rich>
          </c:tx>
          <c:layout>
            <c:manualLayout>
              <c:xMode val="edge"/>
              <c:yMode val="edge"/>
              <c:x val="0.18453565190732199"/>
              <c:y val="8.1878949803924211E-2"/>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949505247"/>
        <c:crosses val="autoZero"/>
        <c:crossBetween val="between"/>
      </c:valAx>
      <c:spPr>
        <a:noFill/>
        <a:ln>
          <a:noFill/>
        </a:ln>
        <a:effectLst/>
      </c:spPr>
    </c:plotArea>
    <c:legend>
      <c:legendPos val="l"/>
      <c:legendEntry>
        <c:idx val="0"/>
        <c:delete val="1"/>
      </c:legendEntry>
      <c:layout>
        <c:manualLayout>
          <c:xMode val="edge"/>
          <c:yMode val="edge"/>
          <c:x val="4.9734763085984568E-3"/>
          <c:y val="1.6246038726912222E-2"/>
          <c:w val="0.17130115902109663"/>
          <c:h val="0.3344149770016321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0.24808</cdr:x>
      <cdr:y>0.90268</cdr:y>
    </cdr:from>
    <cdr:to>
      <cdr:x>0.4331</cdr:x>
      <cdr:y>1</cdr:y>
    </cdr:to>
    <cdr:sp macro="" textlink="">
      <cdr:nvSpPr>
        <cdr:cNvPr id="6" name="TextBox 5">
          <a:extLst xmlns:a="http://schemas.openxmlformats.org/drawingml/2006/main">
            <a:ext uri="{FF2B5EF4-FFF2-40B4-BE49-F238E27FC236}">
              <a16:creationId xmlns:a16="http://schemas.microsoft.com/office/drawing/2014/main" id="{4191895D-45A8-213B-4242-CFC5AF4CEF36}"/>
            </a:ext>
          </a:extLst>
        </cdr:cNvPr>
        <cdr:cNvSpPr txBox="1"/>
      </cdr:nvSpPr>
      <cdr:spPr>
        <a:xfrm xmlns:a="http://schemas.openxmlformats.org/drawingml/2006/main">
          <a:off x="1746724" y="2770060"/>
          <a:ext cx="1302694" cy="2986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0.44867</cdr:x>
      <cdr:y>0.15576</cdr:y>
    </cdr:from>
    <cdr:to>
      <cdr:x>0.5255</cdr:x>
      <cdr:y>0.236</cdr:y>
    </cdr:to>
    <cdr:sp macro="" textlink="">
      <cdr:nvSpPr>
        <cdr:cNvPr id="9" name="TextBox 30">
          <a:extLst xmlns:a="http://schemas.openxmlformats.org/drawingml/2006/main">
            <a:ext uri="{FF2B5EF4-FFF2-40B4-BE49-F238E27FC236}">
              <a16:creationId xmlns:a16="http://schemas.microsoft.com/office/drawing/2014/main" id="{0A20B35A-5A6A-C9C5-67D6-42E1A0F47C8F}"/>
            </a:ext>
          </a:extLst>
        </cdr:cNvPr>
        <cdr:cNvSpPr txBox="1"/>
      </cdr:nvSpPr>
      <cdr:spPr>
        <a:xfrm xmlns:a="http://schemas.openxmlformats.org/drawingml/2006/main">
          <a:off x="3158994" y="477983"/>
          <a:ext cx="540946" cy="2462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a:solidFill>
                <a:srgbClr val="5B9BD5"/>
              </a:solidFill>
            </a:rPr>
            <a:t>70.7%</a:t>
          </a:r>
        </a:p>
      </cdr:txBody>
    </cdr:sp>
  </cdr:relSizeAnchor>
  <cdr:relSizeAnchor xmlns:cdr="http://schemas.openxmlformats.org/drawingml/2006/chartDrawing">
    <cdr:from>
      <cdr:x>0.68429</cdr:x>
      <cdr:y>0.08607</cdr:y>
    </cdr:from>
    <cdr:to>
      <cdr:x>0.76112</cdr:x>
      <cdr:y>0.16631</cdr:y>
    </cdr:to>
    <cdr:sp macro="" textlink="">
      <cdr:nvSpPr>
        <cdr:cNvPr id="10" name="TextBox 30">
          <a:extLst xmlns:a="http://schemas.openxmlformats.org/drawingml/2006/main">
            <a:ext uri="{FF2B5EF4-FFF2-40B4-BE49-F238E27FC236}">
              <a16:creationId xmlns:a16="http://schemas.microsoft.com/office/drawing/2014/main" id="{0A20B35A-5A6A-C9C5-67D6-42E1A0F47C8F}"/>
            </a:ext>
          </a:extLst>
        </cdr:cNvPr>
        <cdr:cNvSpPr txBox="1"/>
      </cdr:nvSpPr>
      <cdr:spPr>
        <a:xfrm xmlns:a="http://schemas.openxmlformats.org/drawingml/2006/main">
          <a:off x="4818001" y="264136"/>
          <a:ext cx="540946" cy="2462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1" dirty="0">
              <a:solidFill>
                <a:srgbClr val="5B9BD5"/>
              </a:solidFill>
            </a:rPr>
            <a:t>78.8%</a:t>
          </a:r>
        </a:p>
      </cdr:txBody>
    </cdr:sp>
  </cdr:relSizeAnchor>
  <cdr:relSizeAnchor xmlns:cdr="http://schemas.openxmlformats.org/drawingml/2006/chartDrawing">
    <cdr:from>
      <cdr:x>0.32584</cdr:x>
      <cdr:y>0.23688</cdr:y>
    </cdr:from>
    <cdr:to>
      <cdr:x>0.40267</cdr:x>
      <cdr:y>0.31712</cdr:y>
    </cdr:to>
    <cdr:sp macro="" textlink="">
      <cdr:nvSpPr>
        <cdr:cNvPr id="11" name="TextBox 30">
          <a:extLst xmlns:a="http://schemas.openxmlformats.org/drawingml/2006/main">
            <a:ext uri="{FF2B5EF4-FFF2-40B4-BE49-F238E27FC236}">
              <a16:creationId xmlns:a16="http://schemas.microsoft.com/office/drawing/2014/main" id="{A0DE5B2E-60BB-82BA-B2DD-F9177BE01717}"/>
            </a:ext>
          </a:extLst>
        </cdr:cNvPr>
        <cdr:cNvSpPr txBox="1"/>
      </cdr:nvSpPr>
      <cdr:spPr>
        <a:xfrm xmlns:a="http://schemas.openxmlformats.org/drawingml/2006/main">
          <a:off x="2294194" y="726920"/>
          <a:ext cx="540947" cy="2462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solidFill>
                <a:srgbClr val="294983"/>
              </a:solidFill>
            </a:rPr>
            <a:t>61.4%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042A5-0ADA-E447-81D5-D7397FA620ED}"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91B8C-B0A5-764F-B9FC-76BE9C224E82}" type="slidenum">
              <a:rPr lang="en-US" smtClean="0"/>
              <a:t>‹#›</a:t>
            </a:fld>
            <a:endParaRPr lang="en-US"/>
          </a:p>
        </p:txBody>
      </p:sp>
    </p:spTree>
    <p:extLst>
      <p:ext uri="{BB962C8B-B14F-4D97-AF65-F5344CB8AC3E}">
        <p14:creationId xmlns:p14="http://schemas.microsoft.com/office/powerpoint/2010/main" val="1205890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E283E-56A4-4537-99F8-72DD9072159A}" type="slidenum">
              <a:rPr kumimoji="0" lang="en-US" sz="1800" b="0" i="0" u="none" strike="noStrike" kern="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2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08" tIns="45705" rIns="91408" bIns="45705"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8382B56-6FA4-4AE9-87C2-8644DC0C11C3}" type="slidenum">
              <a:rPr kumimoji="0" lang="en-US" sz="1200" b="0" i="0" u="none" strike="noStrike" kern="0" cap="none" spc="0" normalizeH="0" baseline="0" noProof="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prstClr val="black"/>
              </a:solidFill>
              <a:effectLst/>
              <a:uLnTx/>
              <a:uFillTx/>
              <a:latin typeface="Calibri"/>
              <a:ea typeface="+mn-ea"/>
              <a:cs typeface="Arial" charset="0"/>
            </a:endParaRPr>
          </a:p>
        </p:txBody>
      </p:sp>
      <p:sp>
        <p:nvSpPr>
          <p:cNvPr id="28262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82628" name="Rectangle 3"/>
          <p:cNvSpPr>
            <a:spLocks noGrp="1" noChangeArrowheads="1"/>
          </p:cNvSpPr>
          <p:nvPr>
            <p:ph type="body" idx="1"/>
          </p:nvPr>
        </p:nvSpPr>
        <p:spPr bwMode="auto">
          <a:noFill/>
        </p:spPr>
        <p:txBody>
          <a:bodyPr wrap="square" lIns="91408" tIns="45705" rIns="91408" bIns="45705"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849379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i="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1216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i="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455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008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927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6789">
              <a:buFont typeface="Arial" panose="020B0604020202020204" pitchFamily="34" charset="0"/>
              <a:buNone/>
              <a:defRPr/>
            </a:pPr>
            <a:endParaRPr lang="en-US" dirty="0">
              <a:solidFill>
                <a:prstClr val="black"/>
              </a:solidFill>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826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r>
              <a:rPr lang="en-US" sz="1800" dirty="0">
                <a:effectLst/>
                <a:latin typeface="Calibri" panose="020F0502020204030204" pitchFamily="34" charset="0"/>
                <a:ea typeface="Calibri" panose="020F0502020204030204" pitchFamily="34" charset="0"/>
              </a:rPr>
              <a:t> </a:t>
            </a:r>
            <a:endParaRPr lang="en-US"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440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036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4799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6789">
              <a:buFont typeface="Arial" panose="020B0604020202020204" pitchFamily="34" charset="0"/>
              <a:buNone/>
              <a:defRPr/>
            </a:pPr>
            <a:endParaRPr lang="en-US" i="1"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8267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916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demonstrated very few recurrences, with a 7 </a:t>
            </a:r>
            <a:r>
              <a:rPr lang="en-US" dirty="0" err="1"/>
              <a:t>yr</a:t>
            </a:r>
            <a:r>
              <a:rPr lang="en-US" dirty="0"/>
              <a:t> invasive disease free survival of 93.3% and a 7 </a:t>
            </a:r>
            <a:r>
              <a:rPr lang="en-US" dirty="0" err="1"/>
              <a:t>yr</a:t>
            </a:r>
            <a:r>
              <a:rPr lang="en-US" dirty="0"/>
              <a:t> recurrence free interval of 97.5%</a:t>
            </a:r>
          </a:p>
        </p:txBody>
      </p:sp>
      <p:sp>
        <p:nvSpPr>
          <p:cNvPr id="4" name="Slide Number Placeholder 3"/>
          <p:cNvSpPr>
            <a:spLocks noGrp="1"/>
          </p:cNvSpPr>
          <p:nvPr>
            <p:ph type="sldNum" sz="quarter" idx="10"/>
          </p:nvPr>
        </p:nvSpPr>
        <p:spPr/>
        <p:txBody>
          <a:bodyPr/>
          <a:lstStyle/>
          <a:p>
            <a:fld id="{D2CEE0D1-1E97-457A-AD2D-D90D4F30CBF6}" type="slidenum">
              <a:rPr lang="en-US" smtClean="0"/>
              <a:pPr/>
              <a:t>5</a:t>
            </a:fld>
            <a:endParaRPr lang="en-US"/>
          </a:p>
        </p:txBody>
      </p:sp>
    </p:spTree>
    <p:extLst>
      <p:ext uri="{BB962C8B-B14F-4D97-AF65-F5344CB8AC3E}">
        <p14:creationId xmlns:p14="http://schemas.microsoft.com/office/powerpoint/2010/main" val="139327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not pool the efficacy data due to two major issues which is the bias induced by the heterogeneity of the study populations.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14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1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18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996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44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324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80409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u="sng" kern="100" dirty="0">
                <a:effectLst/>
                <a:latin typeface="Calibri" panose="020F0502020204030204" pitchFamily="34" charset="0"/>
                <a:ea typeface="Calibri" panose="020F0502020204030204" pitchFamily="34" charset="0"/>
                <a:cs typeface="Times New Roman" panose="02020603050405020304" pitchFamily="18" charset="0"/>
              </a:rPr>
              <a:t>Speaker notes: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Baseline brain CT/MRI screening was mandatory for all patients, allowing BICR to identify patients with baseline BM even among those the investigators considered as not having baseline BM. Because follow-up brain scans were only required for patients with baseline BM per investigator assessment, BICR was unable to assess intracranial response for patients assessed as having BM by BICR but not by investigator, however these patients were continued to be followed for CNS-PFS until a new brain lesion was detected, or death</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u="none" kern="100" dirty="0">
                <a:effectLst/>
                <a:latin typeface="Calibri" panose="020F0502020204030204" pitchFamily="34" charset="0"/>
                <a:ea typeface="Calibri" panose="020F0502020204030204" pitchFamily="34" charset="0"/>
                <a:cs typeface="Times New Roman" panose="02020603050405020304" pitchFamily="18" charset="0"/>
              </a:rPr>
              <a:t>Brain imaging was performed every 6 weeks in patients with BMs at baseline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1683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u="none" kern="100" dirty="0">
                <a:effectLst/>
                <a:latin typeface="Calibri" panose="020F0502020204030204" pitchFamily="34" charset="0"/>
                <a:ea typeface="Calibri" panose="020F0502020204030204" pitchFamily="34" charset="0"/>
                <a:cs typeface="Times New Roman" panose="02020603050405020304" pitchFamily="18" charset="0"/>
              </a:rPr>
              <a:t>Note that this slide contains animation</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u="sng" kern="100" dirty="0">
                <a:effectLst/>
                <a:latin typeface="Calibri" panose="020F0502020204030204" pitchFamily="34" charset="0"/>
                <a:ea typeface="Calibri" panose="020F0502020204030204" pitchFamily="34" charset="0"/>
                <a:cs typeface="Times New Roman" panose="02020603050405020304" pitchFamily="18" charset="0"/>
              </a:rPr>
              <a:t>Speaker notes: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Different outcomes were observed in the T-</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DXd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arm for patients with treated/stable and untreated/active BMs</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With T-DXd, patients with untreated/active BMs responded better, whereas with comparator, patients with treated/stable BMs responded better, which may be due to exposure to prior RT</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807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b="1" u="sng" kern="100" dirty="0">
                <a:effectLst/>
                <a:latin typeface="Calibri" panose="020F0502020204030204" pitchFamily="34" charset="0"/>
                <a:ea typeface="Calibri" panose="020F0502020204030204" pitchFamily="34" charset="0"/>
                <a:cs typeface="Times New Roman" panose="02020603050405020304" pitchFamily="18" charset="0"/>
              </a:rPr>
              <a:t>Speaker notes: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Some possible reasons why patients with untreated/active BMs do not do as well in the comparator arm:</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Small number of patients within each subgroup</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Prior RT, which could make the brain more amenable to benefit from T-DM1</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Additional unknown confounders</a:t>
            </a:r>
          </a:p>
          <a:p>
            <a:pPr marL="914400" marR="0" lvl="1"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397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demonstrated very few recurrences, with a 7 </a:t>
            </a:r>
            <a:r>
              <a:rPr lang="en-US" dirty="0" err="1"/>
              <a:t>yr</a:t>
            </a:r>
            <a:r>
              <a:rPr lang="en-US" dirty="0"/>
              <a:t> invasive disease free survival of 93.3% and a 7 </a:t>
            </a:r>
            <a:r>
              <a:rPr lang="en-US" dirty="0" err="1"/>
              <a:t>yr</a:t>
            </a:r>
            <a:r>
              <a:rPr lang="en-US" dirty="0"/>
              <a:t> recurrence free interval of 97.5%</a:t>
            </a:r>
          </a:p>
        </p:txBody>
      </p:sp>
      <p:sp>
        <p:nvSpPr>
          <p:cNvPr id="4" name="Slide Number Placeholder 3"/>
          <p:cNvSpPr>
            <a:spLocks noGrp="1"/>
          </p:cNvSpPr>
          <p:nvPr>
            <p:ph type="sldNum" sz="quarter" idx="10"/>
          </p:nvPr>
        </p:nvSpPr>
        <p:spPr/>
        <p:txBody>
          <a:bodyPr/>
          <a:lstStyle/>
          <a:p>
            <a:fld id="{D2CEE0D1-1E97-457A-AD2D-D90D4F30CBF6}" type="slidenum">
              <a:rPr lang="en-US" smtClean="0"/>
              <a:pPr/>
              <a:t>6</a:t>
            </a:fld>
            <a:endParaRPr lang="en-US"/>
          </a:p>
        </p:txBody>
      </p:sp>
    </p:spTree>
    <p:extLst>
      <p:ext uri="{BB962C8B-B14F-4D97-AF65-F5344CB8AC3E}">
        <p14:creationId xmlns:p14="http://schemas.microsoft.com/office/powerpoint/2010/main" val="2393205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p:cNvSpPr>
          <p:nvPr>
            <p:ph type="sldImg"/>
          </p:nvPr>
        </p:nvSpPr>
        <p:spPr bwMode="auto">
          <a:xfrm>
            <a:off x="381000" y="685800"/>
            <a:ext cx="6096000" cy="3429000"/>
          </a:xfrm>
          <a:solidFill>
            <a:srgbClr val="FFFFFF"/>
          </a:solidFill>
          <a:ln>
            <a:solidFill>
              <a:srgbClr val="000000"/>
            </a:solidFill>
            <a:miter lim="800000"/>
            <a:headEnd/>
            <a:tailEnd/>
          </a:ln>
        </p:spPr>
      </p:sp>
      <p:sp>
        <p:nvSpPr>
          <p:cNvPr id="1392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25000" lnSpcReduction="20000"/>
          </a:bodyPr>
          <a:lstStyle/>
          <a:p>
            <a:pPr eaLnBrk="1" hangingPunct="1">
              <a:spcBef>
                <a:spcPct val="0"/>
              </a:spcBef>
            </a:pPr>
            <a:r>
              <a:rPr lang="en-US" altLang="x-none" sz="4000" dirty="0">
                <a:latin typeface="Arial" charset="0"/>
                <a:ea typeface="ＭＳ Ｐゴシック" charset="-128"/>
              </a:rPr>
              <a:t>So with all these new agents, where do we stand with our current treatment approach for metastatic HER2+ disease, and where may we be heading?</a:t>
            </a:r>
            <a:br>
              <a:rPr lang="en-US" altLang="x-none" sz="4000" dirty="0">
                <a:latin typeface="Arial" charset="0"/>
                <a:ea typeface="ＭＳ Ｐゴシック" charset="-128"/>
              </a:rPr>
            </a:br>
            <a:r>
              <a:rPr lang="en-US" altLang="x-none" sz="4000" dirty="0">
                <a:latin typeface="Arial" charset="0"/>
                <a:ea typeface="ＭＳ Ｐゴシック" charset="-128"/>
              </a:rPr>
              <a:t>The first line standard remains a taxane with trastuzumab and pertuzumab with use of endocrine therapy after discontinuation of taxane in hormone + disease, followed by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setting, and chemotherapy with anti-HER2 therapy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t>
            </a:r>
            <a:r>
              <a:rPr lang="en-US" altLang="x-none" sz="4000" dirty="0" err="1">
                <a:latin typeface="Arial" charset="0"/>
                <a:ea typeface="ＭＳ Ｐゴシック" charset="-128"/>
              </a:rPr>
              <a:t>Endorcine</a:t>
            </a:r>
            <a:r>
              <a:rPr lang="en-US" altLang="x-none" sz="4000" dirty="0">
                <a:latin typeface="Arial" charset="0"/>
                <a:ea typeface="ＭＳ Ｐゴシック" charset="-128"/>
              </a:rPr>
              <a:t> therapy with dual anti HER2 therapy can also be incorporating along the way for pts with hormone receptor positive disease, but should be reserved primarily for pts with limited tumor burden and pts with contraindications to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What therapies may we see in the future?</a:t>
            </a:r>
          </a:p>
          <a:p>
            <a:pPr eaLnBrk="1" hangingPunct="1">
              <a:spcBef>
                <a:spcPct val="0"/>
              </a:spcBef>
            </a:pPr>
            <a:r>
              <a:rPr lang="en-US" altLang="x-none" sz="4000" dirty="0">
                <a:latin typeface="Arial" charset="0"/>
                <a:ea typeface="ＭＳ Ｐゴシック" charset="-128"/>
              </a:rPr>
              <a:t>There is interest in exploring the use of checkpoint inhibition with first line THP.</a:t>
            </a:r>
          </a:p>
          <a:p>
            <a:pPr eaLnBrk="1" hangingPunct="1">
              <a:spcBef>
                <a:spcPct val="0"/>
              </a:spcBef>
            </a:pPr>
            <a:r>
              <a:rPr lang="en-US" altLang="x-none" sz="4000" dirty="0">
                <a:latin typeface="Arial" charset="0"/>
                <a:ea typeface="ＭＳ Ｐゴシック" charset="-128"/>
              </a:rPr>
              <a:t>There are also studies exploring use of </a:t>
            </a:r>
            <a:r>
              <a:rPr lang="en-US" altLang="x-none" sz="4000" dirty="0" err="1">
                <a:latin typeface="Arial" charset="0"/>
                <a:ea typeface="ＭＳ Ｐゴシック" charset="-128"/>
              </a:rPr>
              <a:t>cdk</a:t>
            </a:r>
            <a:r>
              <a:rPr lang="en-US" altLang="x-none" sz="4000" dirty="0">
                <a:latin typeface="Arial" charset="0"/>
                <a:ea typeface="ＭＳ Ｐゴシック" charset="-128"/>
              </a:rPr>
              <a:t> 4/6 inhibitors in the first and later line setting for patients with metastatic hormone receptor positive, HER2+ disease.</a:t>
            </a:r>
          </a:p>
          <a:p>
            <a:pPr eaLnBrk="1" hangingPunct="1">
              <a:spcBef>
                <a:spcPct val="0"/>
              </a:spcBef>
            </a:pPr>
            <a:r>
              <a:rPr lang="en-US" altLang="x-none" sz="4000" dirty="0">
                <a:latin typeface="Arial" charset="0"/>
                <a:ea typeface="ＭＳ Ｐゴシック" charset="-128"/>
              </a:rPr>
              <a:t>The new drug Ab conjugates may replace T-DM1 in the 2</a:t>
            </a:r>
            <a:r>
              <a:rPr lang="en-US" altLang="x-none" sz="4000" baseline="30000" dirty="0">
                <a:latin typeface="Arial" charset="0"/>
                <a:ea typeface="ＭＳ Ｐゴシック" charset="-128"/>
              </a:rPr>
              <a:t>nd</a:t>
            </a:r>
            <a:r>
              <a:rPr lang="en-US" altLang="x-none" sz="4000" dirty="0">
                <a:latin typeface="Arial" charset="0"/>
                <a:ea typeface="ＭＳ Ｐゴシック" charset="-128"/>
              </a:rPr>
              <a:t> line seeing, or may be utilized in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and beyond setting after progression on T-DM1.</a:t>
            </a:r>
          </a:p>
          <a:p>
            <a:pPr eaLnBrk="1" hangingPunct="1">
              <a:spcBef>
                <a:spcPct val="0"/>
              </a:spcBef>
            </a:pPr>
            <a:r>
              <a:rPr lang="en-US" altLang="x-none" sz="4000" dirty="0">
                <a:latin typeface="Arial" charset="0"/>
                <a:ea typeface="ＭＳ Ｐゴシック" charset="-128"/>
              </a:rPr>
              <a:t>The new tyrosine kinase inhibitors are being explored with capecitabine and may demonstrate activity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setting.  </a:t>
            </a:r>
          </a:p>
          <a:p>
            <a:pPr eaLnBrk="1" hangingPunct="1">
              <a:spcBef>
                <a:spcPct val="0"/>
              </a:spcBef>
            </a:pPr>
            <a:r>
              <a:rPr lang="en-US" altLang="x-none" sz="4000" dirty="0">
                <a:latin typeface="Arial" charset="0"/>
                <a:ea typeface="ＭＳ Ｐゴシック" charset="-128"/>
              </a:rPr>
              <a:t>And finally</a:t>
            </a:r>
          </a:p>
          <a:p>
            <a:pPr eaLnBrk="1" hangingPunct="1">
              <a:spcBef>
                <a:spcPct val="0"/>
              </a:spcBef>
            </a:pPr>
            <a:r>
              <a:rPr lang="en-US" altLang="x-none" sz="4000" dirty="0" err="1">
                <a:latin typeface="Arial" charset="0"/>
                <a:ea typeface="ＭＳ Ｐゴシック" charset="-128"/>
              </a:rPr>
              <a:t>Margetiuxmab</a:t>
            </a:r>
            <a:r>
              <a:rPr lang="en-US" altLang="x-none" sz="4000" dirty="0">
                <a:latin typeface="Arial" charset="0"/>
                <a:ea typeface="ＭＳ Ｐゴシック" charset="-128"/>
              </a:rPr>
              <a:t> is a Fc optimized monoclonal antibody that binds to the same epitope as trastuzumab but may have enhanced immune effector function and is being studies in the 3</a:t>
            </a:r>
            <a:r>
              <a:rPr lang="en-US" altLang="x-none" sz="4000" baseline="30000" dirty="0">
                <a:latin typeface="Arial" charset="0"/>
                <a:ea typeface="ＭＳ Ｐゴシック" charset="-128"/>
              </a:rPr>
              <a:t>rd</a:t>
            </a:r>
            <a:r>
              <a:rPr lang="en-US" altLang="x-none" sz="4000" dirty="0">
                <a:latin typeface="Arial" charset="0"/>
                <a:ea typeface="ＭＳ Ｐゴシック" charset="-128"/>
              </a:rPr>
              <a:t> line registrational study with chemotherapy.</a:t>
            </a:r>
          </a:p>
          <a:p>
            <a:pPr eaLnBrk="1" hangingPunct="1">
              <a:spcBef>
                <a:spcPct val="0"/>
              </a:spcBef>
            </a:pPr>
            <a:endParaRPr lang="en-US" altLang="x-none" sz="4000" dirty="0">
              <a:latin typeface="Arial" charset="0"/>
              <a:ea typeface="ＭＳ Ｐゴシック" charset="-128"/>
            </a:endParaRPr>
          </a:p>
          <a:p>
            <a:pPr eaLnBrk="1" hangingPunct="1">
              <a:spcBef>
                <a:spcPct val="0"/>
              </a:spcBef>
            </a:pPr>
            <a:r>
              <a:rPr lang="en-US" altLang="x-none" sz="4000" dirty="0">
                <a:latin typeface="Arial" charset="0"/>
                <a:ea typeface="ＭＳ Ｐゴシック" charset="-128"/>
              </a:rPr>
              <a:t>This list demonstrates much hope for continued improvement in outcomes for our patients living with metastatic HER2+ disease.</a:t>
            </a:r>
            <a:endParaRPr lang="x-none" altLang="x-none" sz="4000" dirty="0">
              <a:latin typeface="Arial" charset="0"/>
              <a:ea typeface="ＭＳ Ｐゴシック" charset="-128"/>
            </a:endParaRPr>
          </a:p>
        </p:txBody>
      </p:sp>
    </p:spTree>
    <p:extLst>
      <p:ext uri="{BB962C8B-B14F-4D97-AF65-F5344CB8AC3E}">
        <p14:creationId xmlns:p14="http://schemas.microsoft.com/office/powerpoint/2010/main" val="3414677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91B8C-B0A5-764F-B9FC-76BE9C224E82}" type="slidenum">
              <a:rPr lang="en-US" smtClean="0"/>
              <a:t>61</a:t>
            </a:fld>
            <a:endParaRPr lang="en-US"/>
          </a:p>
        </p:txBody>
      </p:sp>
    </p:spTree>
    <p:extLst>
      <p:ext uri="{BB962C8B-B14F-4D97-AF65-F5344CB8AC3E}">
        <p14:creationId xmlns:p14="http://schemas.microsoft.com/office/powerpoint/2010/main" val="3838935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err="1">
                <a:ea typeface="Calibri"/>
                <a:cs typeface="Calibri"/>
              </a:rPr>
              <a:t>Copiar</a:t>
            </a:r>
            <a:r>
              <a:rPr lang="en-US">
                <a:ea typeface="Calibri"/>
                <a:cs typeface="Calibri"/>
              </a:rPr>
              <a:t> </a:t>
            </a:r>
            <a:r>
              <a:rPr lang="en-US" err="1">
                <a:ea typeface="Calibri"/>
                <a:cs typeface="Calibri"/>
              </a:rPr>
              <a:t>el</a:t>
            </a:r>
            <a:r>
              <a:rPr lang="en-US">
                <a:ea typeface="Calibri"/>
                <a:cs typeface="Calibri"/>
              </a:rPr>
              <a:t> </a:t>
            </a:r>
            <a:r>
              <a:rPr lang="en-US" err="1">
                <a:ea typeface="Calibri"/>
                <a:cs typeface="Calibri"/>
              </a:rPr>
              <a:t>formato</a:t>
            </a:r>
            <a:r>
              <a:rPr lang="en-US">
                <a:ea typeface="Calibri"/>
                <a:cs typeface="Calibri"/>
              </a:rPr>
              <a:t> del PALMIRA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79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ea typeface="Calibri"/>
              <a:cs typeface="Calibri"/>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18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C1A67-40F6-3A4F-921F-49F045E455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85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C1A67-40F6-3A4F-921F-49F045E455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48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91B8C-B0A5-764F-B9FC-76BE9C224E82}" type="slidenum">
              <a:rPr lang="en-US" smtClean="0"/>
              <a:t>24</a:t>
            </a:fld>
            <a:endParaRPr lang="en-US"/>
          </a:p>
        </p:txBody>
      </p:sp>
    </p:spTree>
    <p:extLst>
      <p:ext uri="{BB962C8B-B14F-4D97-AF65-F5344CB8AC3E}">
        <p14:creationId xmlns:p14="http://schemas.microsoft.com/office/powerpoint/2010/main" val="277469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44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hyperlink" Target="mailto:rmurthy1@mdanderson.org" TargetMode="External"/><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216-40B4-EB4C-A43D-AE9B137D0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F5D32-2E1A-044C-A8A7-0B3088737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0F5ECC-9684-2346-9790-11DE0A298FDB}"/>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7D5C2094-45BF-F243-BAAF-839BD74BD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39B2-2FA6-2745-A474-356C76A83912}"/>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526731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1AA52-8763-D24A-914D-D4E6B53A71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DB2D4-ED4E-CA4B-AE76-92F4A6BAFB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A30C9-A2A1-1E4B-868E-CEA7857D2BF8}"/>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901A6300-D638-EE48-B405-0A8E1CBFA0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4BD32-5C21-9B4C-BE13-C2A0EE742D3B}"/>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9098370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25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600"/>
            </a:lvl1pPr>
            <a:lvl2pPr marL="514368" indent="0">
              <a:buNone/>
              <a:defRPr sz="3150"/>
            </a:lvl2pPr>
            <a:lvl3pPr marL="1028736" indent="0">
              <a:buNone/>
              <a:defRPr sz="2700"/>
            </a:lvl3pPr>
            <a:lvl4pPr marL="1543103" indent="0">
              <a:buNone/>
              <a:defRPr sz="2250"/>
            </a:lvl4pPr>
            <a:lvl5pPr marL="2057470" indent="0">
              <a:buNone/>
              <a:defRPr sz="2250"/>
            </a:lvl5pPr>
            <a:lvl6pPr marL="2571838" indent="0">
              <a:buNone/>
              <a:defRPr sz="2250"/>
            </a:lvl6pPr>
            <a:lvl7pPr marL="3086206" indent="0">
              <a:buNone/>
              <a:defRPr sz="2250"/>
            </a:lvl7pPr>
            <a:lvl8pPr marL="3600573" indent="0">
              <a:buNone/>
              <a:defRPr sz="2250"/>
            </a:lvl8pPr>
            <a:lvl9pPr marL="4114941" indent="0">
              <a:buNone/>
              <a:defRPr sz="225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575"/>
            </a:lvl1pPr>
            <a:lvl2pPr marL="514368" indent="0">
              <a:buNone/>
              <a:defRPr sz="1350"/>
            </a:lvl2pPr>
            <a:lvl3pPr marL="1028736" indent="0">
              <a:buNone/>
              <a:defRPr sz="1125"/>
            </a:lvl3pPr>
            <a:lvl4pPr marL="1543103" indent="0">
              <a:buNone/>
              <a:defRPr sz="1013"/>
            </a:lvl4pPr>
            <a:lvl5pPr marL="2057470" indent="0">
              <a:buNone/>
              <a:defRPr sz="1013"/>
            </a:lvl5pPr>
            <a:lvl6pPr marL="2571838" indent="0">
              <a:buNone/>
              <a:defRPr sz="1013"/>
            </a:lvl6pPr>
            <a:lvl7pPr marL="3086206" indent="0">
              <a:buNone/>
              <a:defRPr sz="1013"/>
            </a:lvl7pPr>
            <a:lvl8pPr marL="3600573" indent="0">
              <a:buNone/>
              <a:defRPr sz="1013"/>
            </a:lvl8pPr>
            <a:lvl9pPr marL="4114941" indent="0">
              <a:buNone/>
              <a:defRPr sz="1013"/>
            </a:lvl9pPr>
          </a:lstStyle>
          <a:p>
            <a:pPr lvl="0"/>
            <a:r>
              <a:rPr lang="en-US"/>
              <a:t>Click to edit Master text styles</a:t>
            </a:r>
          </a:p>
        </p:txBody>
      </p:sp>
    </p:spTree>
    <p:extLst>
      <p:ext uri="{BB962C8B-B14F-4D97-AF65-F5344CB8AC3E}">
        <p14:creationId xmlns:p14="http://schemas.microsoft.com/office/powerpoint/2010/main" val="35196093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0321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552028575"/>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181334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822595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20213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33544"/>
          </a:xfrm>
          <a:prstGeom prst="rect">
            <a:avLst/>
          </a:prstGeom>
        </p:spPr>
        <p:txBody>
          <a:bodyPr wrap="square" lIns="0" tIns="0" rIns="0" bIns="0">
            <a:spAutoFit/>
          </a:bodyPr>
          <a:lstStyle>
            <a:lvl1pPr>
              <a:defRPr sz="3467"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30344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3116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1392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2987" y="386584"/>
            <a:ext cx="9232900" cy="533544"/>
          </a:xfrm>
        </p:spPr>
        <p:txBody>
          <a:bodyPr lIns="0" tIns="0" rIns="0" bIns="0"/>
          <a:lstStyle>
            <a:lvl1pPr>
              <a:defRPr sz="3467"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754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8C2EE-88E0-514E-975D-6623A9DEF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E8F3BA-B304-8146-A6EB-F0302EAD1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C2AF7-A198-4746-BDB4-DA4D08EA4539}"/>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6F3ED5E4-659C-6247-AD63-F6EA9D330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39296-FF82-A74A-AA6C-FA478722162E}"/>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958117297"/>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1/24/24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18147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dirty="0"/>
              <a:t>Name of the speaker</a:t>
            </a:r>
          </a:p>
          <a:p>
            <a:pPr lvl="0"/>
            <a:r>
              <a:rPr lang="en-GB" dirty="0"/>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City Nation, Date </a:t>
            </a:r>
            <a:endParaRPr lang="en-GB" dirty="0"/>
          </a:p>
        </p:txBody>
      </p:sp>
    </p:spTree>
    <p:extLst>
      <p:ext uri="{BB962C8B-B14F-4D97-AF65-F5344CB8AC3E}">
        <p14:creationId xmlns:p14="http://schemas.microsoft.com/office/powerpoint/2010/main" val="4214338244"/>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3" name="TextBox 2">
            <a:extLst>
              <a:ext uri="{FF2B5EF4-FFF2-40B4-BE49-F238E27FC236}">
                <a16:creationId xmlns:a16="http://schemas.microsoft.com/office/drawing/2014/main" id="{96764B57-8882-B9E9-A9F5-D2DDA9DD930E}"/>
              </a:ext>
            </a:extLst>
          </p:cNvPr>
          <p:cNvSpPr txBox="1"/>
          <p:nvPr userDrawn="1"/>
        </p:nvSpPr>
        <p:spPr>
          <a:xfrm>
            <a:off x="830829" y="100087"/>
            <a:ext cx="3907623"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DESTINY-Breast01, -02, and -03</a:t>
            </a:r>
          </a:p>
        </p:txBody>
      </p:sp>
      <p:cxnSp>
        <p:nvCxnSpPr>
          <p:cNvPr id="4" name="Straight Connector 3">
            <a:extLst>
              <a:ext uri="{FF2B5EF4-FFF2-40B4-BE49-F238E27FC236}">
                <a16:creationId xmlns:a16="http://schemas.microsoft.com/office/drawing/2014/main" id="{69E1E47D-DEAB-A64F-7597-B65BB1DE0C40}"/>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plate&#10;&#10;Description automatically generated">
            <a:extLst>
              <a:ext uri="{FF2B5EF4-FFF2-40B4-BE49-F238E27FC236}">
                <a16:creationId xmlns:a16="http://schemas.microsoft.com/office/drawing/2014/main" id="{AA0BD98F-8883-AF8C-F4B8-A9FED7EDFA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spTree>
    <p:extLst>
      <p:ext uri="{BB962C8B-B14F-4D97-AF65-F5344CB8AC3E}">
        <p14:creationId xmlns:p14="http://schemas.microsoft.com/office/powerpoint/2010/main" val="190628794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
        <p:nvSpPr>
          <p:cNvPr id="2" name="Google Shape;17;p14">
            <a:extLst>
              <a:ext uri="{FF2B5EF4-FFF2-40B4-BE49-F238E27FC236}">
                <a16:creationId xmlns:a16="http://schemas.microsoft.com/office/drawing/2014/main" id="{2726DDAC-39FA-DF19-CAF2-22DAFCAF0F37}"/>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3" name="Picture 2" descr="A picture containing plate&#10;&#10;Description automatically generated">
            <a:extLst>
              <a:ext uri="{FF2B5EF4-FFF2-40B4-BE49-F238E27FC236}">
                <a16:creationId xmlns:a16="http://schemas.microsoft.com/office/drawing/2014/main" id="{E74D2B6B-9F6F-B57E-7920-A4F2F122E1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386" b="44228"/>
          <a:stretch/>
        </p:blipFill>
        <p:spPr>
          <a:xfrm>
            <a:off x="1" y="27374"/>
            <a:ext cx="856228" cy="530055"/>
          </a:xfrm>
          <a:prstGeom prst="rect">
            <a:avLst/>
          </a:prstGeom>
        </p:spPr>
      </p:pic>
      <p:sp>
        <p:nvSpPr>
          <p:cNvPr id="4" name="TextBox 3">
            <a:extLst>
              <a:ext uri="{FF2B5EF4-FFF2-40B4-BE49-F238E27FC236}">
                <a16:creationId xmlns:a16="http://schemas.microsoft.com/office/drawing/2014/main" id="{03F14DFD-E07B-EEEB-C9E8-C73397BB491F}"/>
              </a:ext>
            </a:extLst>
          </p:cNvPr>
          <p:cNvSpPr txBox="1"/>
          <p:nvPr userDrawn="1"/>
        </p:nvSpPr>
        <p:spPr>
          <a:xfrm>
            <a:off x="830828" y="100087"/>
            <a:ext cx="3786568"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867" b="0" i="1" u="none" strike="noStrike" kern="0" cap="none" spc="0" normalizeH="0" baseline="0" noProof="0" dirty="0">
                <a:ln>
                  <a:noFill/>
                </a:ln>
                <a:solidFill>
                  <a:srgbClr val="1E4195"/>
                </a:solidFill>
                <a:effectLst/>
                <a:uLnTx/>
                <a:uFillTx/>
                <a:latin typeface="Arial"/>
                <a:cs typeface="Arial"/>
                <a:sym typeface="Arial"/>
              </a:rPr>
              <a:t>DESTINY-Breast01, -02, and -03</a:t>
            </a:r>
          </a:p>
        </p:txBody>
      </p:sp>
      <p:cxnSp>
        <p:nvCxnSpPr>
          <p:cNvPr id="5" name="Straight Connector 4">
            <a:extLst>
              <a:ext uri="{FF2B5EF4-FFF2-40B4-BE49-F238E27FC236}">
                <a16:creationId xmlns:a16="http://schemas.microsoft.com/office/drawing/2014/main" id="{E5B9A3BC-F9BB-5B08-E439-B72051191E79}"/>
              </a:ext>
            </a:extLst>
          </p:cNvPr>
          <p:cNvCxnSpPr>
            <a:cxnSpLocks/>
          </p:cNvCxnSpPr>
          <p:nvPr userDrawn="1"/>
        </p:nvCxnSpPr>
        <p:spPr>
          <a:xfrm>
            <a:off x="922130" y="488116"/>
            <a:ext cx="11015871"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762500"/>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2" name="Google Shape;17;p14">
            <a:extLst>
              <a:ext uri="{FF2B5EF4-FFF2-40B4-BE49-F238E27FC236}">
                <a16:creationId xmlns:a16="http://schemas.microsoft.com/office/drawing/2014/main" id="{A9FD8057-7A93-A938-5DF5-8E7083A23973}"/>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spTree>
    <p:extLst>
      <p:ext uri="{BB962C8B-B14F-4D97-AF65-F5344CB8AC3E}">
        <p14:creationId xmlns:p14="http://schemas.microsoft.com/office/powerpoint/2010/main" val="205087523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68630860"/>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3727892005"/>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191049167"/>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panose="020B0604020202020204" pitchFamily="34" charset="0"/>
              </a:rPr>
              <a:t>Content of this presentation is copyright</a:t>
            </a:r>
            <a:r>
              <a:rPr lang="en-CH" sz="1200" b="0" i="0" dirty="0">
                <a:solidFill>
                  <a:schemeClr val="bg1"/>
                </a:solidFill>
                <a:effectLst/>
                <a:latin typeface="Arial" panose="020B0604020202020204" pitchFamily="34" charset="0"/>
              </a:rPr>
              <a:t> </a:t>
            </a:r>
            <a:r>
              <a:rPr lang="en-US" sz="1200" b="0" i="0" dirty="0">
                <a:solidFill>
                  <a:schemeClr val="bg1"/>
                </a:solidFill>
                <a:effectLst/>
                <a:latin typeface="Arial" panose="020B0604020202020204" pitchFamily="34" charset="0"/>
              </a:rPr>
              <a:t>and responsibility of the author. Permission is required for re-use</a:t>
            </a:r>
            <a:r>
              <a:rPr lang="en-CH" sz="1200" b="0" i="0" dirty="0">
                <a:solidFill>
                  <a:schemeClr val="bg1"/>
                </a:solidFill>
                <a:effectLst/>
                <a:latin typeface="Arial" panose="020B0604020202020204" pitchFamily="34" charset="0"/>
              </a:rPr>
              <a:t>.</a:t>
            </a:r>
            <a:endParaRPr lang="en-US" sz="1200" b="0" i="0" dirty="0">
              <a:solidFill>
                <a:schemeClr val="bg1"/>
              </a:solidFill>
              <a:effectLst/>
              <a:latin typeface="Arial" panose="020B060402020202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392257576"/>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760539445"/>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39"/>
            <a:ext cx="10742400" cy="4013627"/>
          </a:xfrm>
        </p:spPr>
        <p:txBody>
          <a:bodyPr>
            <a:noAutofit/>
          </a:bodyPr>
          <a:lstStyle>
            <a:lvl1pPr marL="304792" indent="-304792">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6"/>
            <a:ext cx="11412780" cy="553999"/>
          </a:xfrm>
        </p:spPr>
        <p:txBody>
          <a:bodyPr anchor="b">
            <a:noAutofit/>
          </a:bodyPr>
          <a:lstStyle>
            <a:lvl1pPr>
              <a:defRPr sz="3200"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1200"/>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15020138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1330118075"/>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292254838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553998"/>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panose="020B0604020202020204" pitchFamily="34" charset="0"/>
              </a:rPr>
              <a:t>Content of this presentation is copyright</a:t>
            </a:r>
            <a:r>
              <a:rPr lang="en-CH" sz="1200" b="0" i="0" dirty="0">
                <a:solidFill>
                  <a:srgbClr val="C9473E"/>
                </a:solidFill>
                <a:effectLst/>
                <a:latin typeface="Arial" panose="020B0604020202020204" pitchFamily="34" charset="0"/>
              </a:rPr>
              <a:t> </a:t>
            </a:r>
            <a:r>
              <a:rPr lang="en-US" sz="1200" b="0" i="0" dirty="0">
                <a:solidFill>
                  <a:srgbClr val="C9473E"/>
                </a:solidFill>
                <a:effectLst/>
                <a:latin typeface="Arial" panose="020B0604020202020204" pitchFamily="34" charset="0"/>
              </a:rPr>
              <a:t>and responsibility of the author. Permission is required for re-use</a:t>
            </a:r>
            <a:r>
              <a:rPr lang="en-CH" sz="1200" b="0" i="0" dirty="0">
                <a:solidFill>
                  <a:srgbClr val="C9473E"/>
                </a:solidFill>
                <a:effectLst/>
                <a:latin typeface="Arial" panose="020B0604020202020204" pitchFamily="34" charset="0"/>
              </a:rPr>
              <a:t>.</a:t>
            </a:r>
            <a:endParaRPr lang="en-US" sz="1200" b="0" i="0" dirty="0">
              <a:solidFill>
                <a:srgbClr val="C9473E"/>
              </a:solidFill>
              <a:effectLst/>
              <a:latin typeface="Arial" panose="020B060402020202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31932581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369332"/>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panose="020B0604020202020204" pitchFamily="34" charset="0"/>
              </a:rPr>
              <a:t>Content of this presentation is copyright</a:t>
            </a:r>
            <a:r>
              <a:rPr lang="en-CH" sz="1200" b="0" i="0" dirty="0">
                <a:solidFill>
                  <a:srgbClr val="C9473E"/>
                </a:solidFill>
                <a:effectLst/>
                <a:latin typeface="Arial" panose="020B0604020202020204" pitchFamily="34" charset="0"/>
              </a:rPr>
              <a:t> </a:t>
            </a:r>
            <a:r>
              <a:rPr lang="en-US" sz="1200" b="0" i="0" dirty="0">
                <a:solidFill>
                  <a:srgbClr val="C9473E"/>
                </a:solidFill>
                <a:effectLst/>
                <a:latin typeface="Arial" panose="020B0604020202020204" pitchFamily="34" charset="0"/>
              </a:rPr>
              <a:t>and responsibility of the author. Permission is required for re-use</a:t>
            </a:r>
            <a:r>
              <a:rPr lang="en-CH" sz="1200" b="0" i="0" dirty="0">
                <a:solidFill>
                  <a:srgbClr val="C9473E"/>
                </a:solidFill>
                <a:effectLst/>
                <a:latin typeface="Arial" panose="020B0604020202020204" pitchFamily="34" charset="0"/>
              </a:rPr>
              <a:t>.</a:t>
            </a:r>
            <a:endParaRPr lang="en-US" sz="1200" b="0" i="0" dirty="0">
              <a:solidFill>
                <a:srgbClr val="C9473E"/>
              </a:solidFill>
              <a:effectLst/>
              <a:latin typeface="Arial" panose="020B060402020202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192900072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210399905"/>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4029895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panose="020B0604020202020204" pitchFamily="34" charset="0"/>
                <a:cs typeface="Arial"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dirty="0"/>
              <a:t>Click to add text </a:t>
            </a:r>
            <a:endParaRPr lang="en-GB" dirty="0"/>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846605"/>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rPr>
              <a:t>European Society for Medical Oncology (ESMO)</a:t>
            </a:r>
            <a:endParaRPr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Via Ginevra 4, CH-6900 Lugano</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T. +41 (0)91 973 19 00</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t>esmo@esmo.org</a:t>
            </a:r>
            <a:br>
              <a:rPr lang="en-US"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rPr>
            </a:br>
            <a:endParaRPr sz="1600" b="0"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rPr>
              <a:t>esmo.org</a:t>
            </a:r>
            <a:endParaRPr sz="1600" b="1" i="0" u="none" strike="noStrike" cap="none" dirty="0">
              <a:solidFill>
                <a:srgbClr val="3D9DA0"/>
              </a:solidFill>
              <a:latin typeface="Arial" panose="020B0604020202020204" pitchFamily="34" charset="0"/>
              <a:ea typeface="Arial Narrow"/>
              <a:cs typeface="Arial" panose="020B0604020202020204" pitchFamily="34" charset="0"/>
              <a:sym typeface="Arial Narrow"/>
            </a:endParaRPr>
          </a:p>
        </p:txBody>
      </p:sp>
    </p:spTree>
    <p:extLst>
      <p:ext uri="{BB962C8B-B14F-4D97-AF65-F5344CB8AC3E}">
        <p14:creationId xmlns:p14="http://schemas.microsoft.com/office/powerpoint/2010/main" val="4101217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hasCustomPrompt="1"/>
          </p:nvPr>
        </p:nvSpPr>
        <p:spPr/>
        <p:txBody>
          <a:bodyPr/>
          <a:lstStyle/>
          <a:p>
            <a:r>
              <a:rPr lang="en-US" dirty="0"/>
              <a:t>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E42DBF36-CC31-C33F-BCEF-ED1F9D01EE0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C9473E"/>
                </a:solidFill>
                <a:effectLst/>
                <a:latin typeface="Arial Narrow" panose="020B0606020202030204" pitchFamily="34" charset="0"/>
              </a:rPr>
              <a:t>Content of this presentation is copyright</a:t>
            </a:r>
            <a:r>
              <a:rPr lang="en-CH" sz="1200" b="0" i="0" dirty="0">
                <a:solidFill>
                  <a:srgbClr val="C9473E"/>
                </a:solidFill>
                <a:effectLst/>
                <a:latin typeface="Arial Narrow" panose="020B0606020202030204" pitchFamily="34" charset="0"/>
              </a:rPr>
              <a:t> </a:t>
            </a:r>
            <a:r>
              <a:rPr lang="en-US" sz="1200" b="0" i="0" dirty="0">
                <a:solidFill>
                  <a:srgbClr val="C9473E"/>
                </a:solidFill>
                <a:effectLst/>
                <a:latin typeface="Arial Narrow" panose="020B0606020202030204" pitchFamily="34" charset="0"/>
              </a:rPr>
              <a:t>and responsibility of the author. Permission is required for re-use</a:t>
            </a:r>
            <a:r>
              <a:rPr lang="en-CH" sz="1200" b="0" i="0" dirty="0">
                <a:solidFill>
                  <a:srgbClr val="C9473E"/>
                </a:solidFill>
                <a:effectLst/>
                <a:latin typeface="Arial Narrow" panose="020B0606020202030204" pitchFamily="34" charset="0"/>
              </a:rPr>
              <a:t>.</a:t>
            </a:r>
            <a:endParaRPr lang="en-US" sz="1200" b="0" i="0" dirty="0">
              <a:solidFill>
                <a:srgbClr val="C9473E"/>
              </a:solidFill>
              <a:effectLst/>
              <a:latin typeface="Arial Narrow" panose="020B0606020202030204" pitchFamily="34" charset="0"/>
            </a:endParaRPr>
          </a:p>
        </p:txBody>
      </p:sp>
      <p:sp>
        <p:nvSpPr>
          <p:cNvPr id="4" name="Google Shape;17;p14">
            <a:extLst>
              <a:ext uri="{FF2B5EF4-FFF2-40B4-BE49-F238E27FC236}">
                <a16:creationId xmlns:a16="http://schemas.microsoft.com/office/drawing/2014/main" id="{5B7FBA62-5BB7-41D8-C362-A7E58EDBE056}"/>
              </a:ext>
            </a:extLst>
          </p:cNvPr>
          <p:cNvSpPr txBox="1">
            <a:spLocks noGrp="1"/>
          </p:cNvSpPr>
          <p:nvPr>
            <p:ph type="body" idx="16"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Sara A. Hurvitz, MD</a:t>
            </a:r>
            <a:endParaRPr dirty="0"/>
          </a:p>
        </p:txBody>
      </p:sp>
      <p:pic>
        <p:nvPicPr>
          <p:cNvPr id="5" name="Picture 4" descr="A picture containing text, clipart&#10;&#10;Description automatically generated">
            <a:extLst>
              <a:ext uri="{FF2B5EF4-FFF2-40B4-BE49-F238E27FC236}">
                <a16:creationId xmlns:a16="http://schemas.microsoft.com/office/drawing/2014/main" id="{0ACCA2DF-EA44-640D-0F3D-E766F68C4AC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773350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PUBLICATION TITLE: No image">
    <p:spTree>
      <p:nvGrpSpPr>
        <p:cNvPr id="1" name=""/>
        <p:cNvGrpSpPr/>
        <p:nvPr/>
      </p:nvGrpSpPr>
      <p:grpSpPr>
        <a:xfrm>
          <a:off x="0" y="0"/>
          <a:ext cx="0" cy="0"/>
          <a:chOff x="0" y="0"/>
          <a:chExt cx="0" cy="0"/>
        </a:xfrm>
      </p:grpSpPr>
      <p:sp>
        <p:nvSpPr>
          <p:cNvPr id="7" name="Rectangle 6"/>
          <p:cNvSpPr/>
          <p:nvPr userDrawn="1"/>
        </p:nvSpPr>
        <p:spPr>
          <a:xfrm>
            <a:off x="0" y="6439741"/>
            <a:ext cx="12192000" cy="417165"/>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6" name="Title 1"/>
          <p:cNvSpPr>
            <a:spLocks noGrp="1"/>
          </p:cNvSpPr>
          <p:nvPr>
            <p:ph type="title" hasCustomPrompt="1"/>
          </p:nvPr>
        </p:nvSpPr>
        <p:spPr>
          <a:xfrm>
            <a:off x="984251" y="933074"/>
            <a:ext cx="10223500" cy="1716993"/>
          </a:xfrm>
          <a:prstGeom prst="rect">
            <a:avLst/>
          </a:prstGeom>
        </p:spPr>
        <p:txBody>
          <a:bodyPr anchor="b"/>
          <a:lstStyle>
            <a:lvl1pPr algn="ctr">
              <a:defRPr sz="2250" cap="all" baseline="0">
                <a:solidFill>
                  <a:schemeClr val="tx1"/>
                </a:solidFill>
              </a:defRPr>
            </a:lvl1pPr>
          </a:lstStyle>
          <a:p>
            <a:r>
              <a:rPr lang="en-US" dirty="0"/>
              <a:t>Click to add TITLE, ARIAL, 20PT, UPPERCASE</a:t>
            </a:r>
          </a:p>
        </p:txBody>
      </p:sp>
      <p:sp>
        <p:nvSpPr>
          <p:cNvPr id="8" name="Text Placeholder 18"/>
          <p:cNvSpPr>
            <a:spLocks noGrp="1"/>
          </p:cNvSpPr>
          <p:nvPr>
            <p:ph type="body" sz="quarter" idx="10" hasCustomPrompt="1"/>
          </p:nvPr>
        </p:nvSpPr>
        <p:spPr>
          <a:xfrm>
            <a:off x="1291170" y="2943779"/>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authors</a:t>
            </a:r>
            <a:br>
              <a:rPr lang="en-US" dirty="0"/>
            </a:br>
            <a:r>
              <a:rPr lang="en-US" dirty="0"/>
              <a:t>Arial, 12pt, sentence case</a:t>
            </a:r>
          </a:p>
        </p:txBody>
      </p:sp>
      <p:sp>
        <p:nvSpPr>
          <p:cNvPr id="10" name="Text Placeholder 18"/>
          <p:cNvSpPr>
            <a:spLocks noGrp="1"/>
          </p:cNvSpPr>
          <p:nvPr>
            <p:ph type="body" sz="quarter" idx="11" hasCustomPrompt="1"/>
          </p:nvPr>
        </p:nvSpPr>
        <p:spPr>
          <a:xfrm>
            <a:off x="1291170" y="4554601"/>
            <a:ext cx="9609665" cy="1001996"/>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affiliations</a:t>
            </a:r>
            <a:br>
              <a:rPr lang="en-US" dirty="0"/>
            </a:br>
            <a:r>
              <a:rPr lang="en-US" dirty="0"/>
              <a:t>Arial, 12pt, sentence case</a:t>
            </a:r>
          </a:p>
        </p:txBody>
      </p:sp>
      <p:sp>
        <p:nvSpPr>
          <p:cNvPr id="11" name="Text Placeholder 18">
            <a:extLst>
              <a:ext uri="{FF2B5EF4-FFF2-40B4-BE49-F238E27FC236}">
                <a16:creationId xmlns:a16="http://schemas.microsoft.com/office/drawing/2014/main" id="{D240E228-66C6-44A8-B87F-94EC60913499}"/>
              </a:ext>
            </a:extLst>
          </p:cNvPr>
          <p:cNvSpPr>
            <a:spLocks noGrp="1"/>
          </p:cNvSpPr>
          <p:nvPr>
            <p:ph type="body" sz="quarter" idx="12" hasCustomPrompt="1"/>
          </p:nvPr>
        </p:nvSpPr>
        <p:spPr>
          <a:xfrm>
            <a:off x="1299636" y="5759798"/>
            <a:ext cx="9609665" cy="480137"/>
          </a:xfrm>
          <a:prstGeom prst="rect">
            <a:avLst/>
          </a:prstGeom>
        </p:spPr>
        <p:txBody>
          <a:bodyPr>
            <a:normAutofit/>
          </a:bodyPr>
          <a:lstStyle>
            <a:lvl1pPr marL="0" marR="0" indent="0" algn="ctr" defTabSz="771525" rtl="0" eaLnBrk="1" fontAlgn="auto" latinLnBrk="0" hangingPunct="1">
              <a:lnSpc>
                <a:spcPct val="90000"/>
              </a:lnSpc>
              <a:spcBef>
                <a:spcPts val="844"/>
              </a:spcBef>
              <a:spcAft>
                <a:spcPts val="0"/>
              </a:spcAft>
              <a:buClrTx/>
              <a:buSzTx/>
              <a:buFont typeface="Arial" panose="020B0604020202020204" pitchFamily="34" charset="0"/>
              <a:buNone/>
              <a:tabLst/>
              <a:defRPr sz="1350" baseline="0">
                <a:solidFill>
                  <a:schemeClr val="tx1"/>
                </a:solidFill>
              </a:defRPr>
            </a:lvl1pPr>
            <a:lvl3pPr marL="771525" indent="0" algn="l">
              <a:buNone/>
              <a:defRPr/>
            </a:lvl3pPr>
          </a:lstStyle>
          <a:p>
            <a:pPr lvl="0"/>
            <a:r>
              <a:rPr lang="en-US" dirty="0"/>
              <a:t>Click to edit [Conference] [YYYY] [City, State] [Month D-D, YYYY] Abstract No. [XXXX]</a:t>
            </a:r>
            <a:br>
              <a:rPr lang="en-US" dirty="0"/>
            </a:br>
            <a:r>
              <a:rPr lang="en-US" dirty="0"/>
              <a:t>Arial, 12pt, sentence case</a:t>
            </a:r>
          </a:p>
        </p:txBody>
      </p:sp>
      <p:sp>
        <p:nvSpPr>
          <p:cNvPr id="9" name="Rectangle 8">
            <a:extLst>
              <a:ext uri="{FF2B5EF4-FFF2-40B4-BE49-F238E27FC236}">
                <a16:creationId xmlns:a16="http://schemas.microsoft.com/office/drawing/2014/main" id="{20563A0F-42EF-485E-8C8D-CD2E72220D01}"/>
              </a:ext>
            </a:extLst>
          </p:cNvPr>
          <p:cNvSpPr/>
          <p:nvPr userDrawn="1"/>
        </p:nvSpPr>
        <p:spPr>
          <a:xfrm>
            <a:off x="0" y="-5127"/>
            <a:ext cx="12192000" cy="417165"/>
          </a:xfrm>
          <a:prstGeom prst="rect">
            <a:avLst/>
          </a:prstGeom>
          <a:solidFill>
            <a:srgbClr val="006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50" cap="all" baseline="0" dirty="0"/>
              <a:t>                                                                            </a:t>
            </a:r>
          </a:p>
        </p:txBody>
      </p:sp>
      <p:sp>
        <p:nvSpPr>
          <p:cNvPr id="12" name="Text Placeholder 4">
            <a:extLst>
              <a:ext uri="{FF2B5EF4-FFF2-40B4-BE49-F238E27FC236}">
                <a16:creationId xmlns:a16="http://schemas.microsoft.com/office/drawing/2014/main" id="{BBB7A955-313C-4EB3-AF3E-1A8B1DEA5AD5}"/>
              </a:ext>
            </a:extLst>
          </p:cNvPr>
          <p:cNvSpPr txBox="1">
            <a:spLocks/>
          </p:cNvSpPr>
          <p:nvPr userDrawn="1"/>
        </p:nvSpPr>
        <p:spPr>
          <a:xfrm>
            <a:off x="2341835" y="2"/>
            <a:ext cx="7508331"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38" b="1" i="0" kern="1200" dirty="0">
                <a:solidFill>
                  <a:schemeClr val="bg1"/>
                </a:solidFill>
                <a:effectLst/>
                <a:latin typeface="Arial" panose="020B0604020202020204" pitchFamily="34" charset="0"/>
                <a:ea typeface="+mn-ea"/>
                <a:cs typeface="Arial" panose="020B0604020202020204" pitchFamily="34" charset="0"/>
              </a:rPr>
              <a:t>San Antonio Breast Cancer Symposium</a:t>
            </a:r>
            <a:r>
              <a:rPr lang="en-US" sz="1238" b="1" i="0" kern="1200" baseline="26000" dirty="0">
                <a:solidFill>
                  <a:schemeClr val="bg1"/>
                </a:solidFill>
                <a:effectLst/>
                <a:latin typeface="Arial" panose="020B0604020202020204" pitchFamily="34" charset="0"/>
                <a:ea typeface="+mn-ea"/>
                <a:cs typeface="Arial" panose="020B0604020202020204" pitchFamily="34" charset="0"/>
              </a:rPr>
              <a:t>®</a:t>
            </a:r>
            <a:r>
              <a:rPr lang="en-US" sz="1238" b="1" i="0" kern="1200" dirty="0">
                <a:solidFill>
                  <a:schemeClr val="bg1"/>
                </a:solidFill>
                <a:effectLst/>
                <a:latin typeface="Arial" panose="020B0604020202020204" pitchFamily="34" charset="0"/>
                <a:ea typeface="+mn-ea"/>
                <a:cs typeface="Arial" panose="020B0604020202020204" pitchFamily="34" charset="0"/>
              </a:rPr>
              <a:t>, December 10-14, 2019</a:t>
            </a:r>
            <a:endParaRPr lang="en-US" sz="1238" b="1" baseline="0" dirty="0">
              <a:solidFill>
                <a:schemeClr val="bg1"/>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142331CE-AA4B-4D6D-A1E7-60571FA9F295}"/>
              </a:ext>
            </a:extLst>
          </p:cNvPr>
          <p:cNvSpPr txBox="1">
            <a:spLocks/>
          </p:cNvSpPr>
          <p:nvPr userDrawn="1"/>
        </p:nvSpPr>
        <p:spPr>
          <a:xfrm>
            <a:off x="601135" y="6372547"/>
            <a:ext cx="10989732" cy="486833"/>
          </a:xfrm>
          <a:prstGeom prst="rect">
            <a:avLst/>
          </a:prstGeom>
        </p:spPr>
        <p:txBody>
          <a:bodyPr vert="horz" lIns="102870" tIns="51435" rIns="102870" bIns="51435" rtlCol="0" anchor="ctr"/>
          <a:lstStyle>
            <a:defPPr>
              <a:defRPr lang="en-US"/>
            </a:defPPr>
            <a:lvl1pPr marL="0" algn="l"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13" baseline="0" dirty="0">
                <a:solidFill>
                  <a:schemeClr val="bg1"/>
                </a:solidFill>
              </a:rPr>
              <a:t>This presentation is the intellectual property of the author/presenter. Contact them at </a:t>
            </a:r>
            <a:r>
              <a:rPr lang="en-US" sz="1013" baseline="0" dirty="0">
                <a:solidFill>
                  <a:schemeClr val="bg1"/>
                </a:solidFill>
                <a:hlinkClick r:id="rId2">
                  <a:extLst>
                    <a:ext uri="{A12FA001-AC4F-418D-AE19-62706E023703}">
                      <ahyp:hlinkClr xmlns:ahyp="http://schemas.microsoft.com/office/drawing/2018/hyperlinkcolor" val="tx"/>
                    </a:ext>
                  </a:extLst>
                </a:hlinkClick>
              </a:rPr>
              <a:t>rmurthy1@mdanderson.org</a:t>
            </a:r>
            <a:r>
              <a:rPr lang="en-US" sz="1013" baseline="0" dirty="0">
                <a:solidFill>
                  <a:schemeClr val="bg1"/>
                </a:solidFill>
              </a:rPr>
              <a:t> for permission to reprint and/or distribute.</a:t>
            </a:r>
          </a:p>
        </p:txBody>
      </p:sp>
    </p:spTree>
    <p:extLst>
      <p:ext uri="{BB962C8B-B14F-4D97-AF65-F5344CB8AC3E}">
        <p14:creationId xmlns:p14="http://schemas.microsoft.com/office/powerpoint/2010/main" val="2356269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10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10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8560716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1" y="1371601"/>
            <a:ext cx="11205943" cy="4559300"/>
          </a:xfrm>
        </p:spPr>
        <p:txBody>
          <a:bodyPr/>
          <a:lstStyle>
            <a:lvl1pPr marL="179384" indent="-179384">
              <a:spcAft>
                <a:spcPts val="1200"/>
              </a:spcAft>
              <a:buClr>
                <a:schemeClr val="accent1"/>
              </a:buClr>
              <a:defRPr>
                <a:solidFill>
                  <a:schemeClr val="tx2"/>
                </a:solidFill>
              </a:defRPr>
            </a:lvl1pPr>
            <a:lvl2pPr marL="457189" indent="-179384">
              <a:spcAft>
                <a:spcPts val="1200"/>
              </a:spcAft>
              <a:buClr>
                <a:schemeClr val="accent1"/>
              </a:buClr>
              <a:defRPr>
                <a:solidFill>
                  <a:schemeClr val="tx2"/>
                </a:solidFill>
              </a:defRPr>
            </a:lvl2pPr>
            <a:lvl3pPr marL="685783" indent="-179384">
              <a:spcAft>
                <a:spcPts val="1200"/>
              </a:spcAft>
              <a:buClr>
                <a:schemeClr val="accent1"/>
              </a:buClr>
              <a:defRPr>
                <a:solidFill>
                  <a:schemeClr val="tx2"/>
                </a:solidFill>
              </a:defRPr>
            </a:lvl3pPr>
            <a:lvl4pPr marL="914377" indent="-179384">
              <a:spcAft>
                <a:spcPts val="1200"/>
              </a:spcAft>
              <a:buClr>
                <a:schemeClr val="accent1"/>
              </a:buClr>
              <a:defRPr>
                <a:solidFill>
                  <a:schemeClr val="tx2"/>
                </a:solidFill>
              </a:defRPr>
            </a:lvl4pPr>
            <a:lvl5pPr marL="1142971" indent="-179384">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1"/>
            <a:ext cx="301357" cy="365125"/>
          </a:xfrm>
        </p:spPr>
        <p:txBody>
          <a:bodyPr/>
          <a:lstStyle/>
          <a:p>
            <a:fld id="{357105BB-905F-4B3F-BC92-1E8CF651C411}" type="slidenum">
              <a:rPr lang="en-GB" smtClean="0"/>
              <a:pPr/>
              <a:t>‹#›</a:t>
            </a:fld>
            <a:endParaRPr lang="en-GB" dirty="0"/>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0" y="421383"/>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0"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1656447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col w/subtitle">
    <p:spTree>
      <p:nvGrpSpPr>
        <p:cNvPr id="1" name=""/>
        <p:cNvGrpSpPr/>
        <p:nvPr/>
      </p:nvGrpSpPr>
      <p:grpSpPr>
        <a:xfrm>
          <a:off x="0" y="0"/>
          <a:ext cx="0" cy="0"/>
          <a:chOff x="0" y="0"/>
          <a:chExt cx="0" cy="0"/>
        </a:xfrm>
      </p:grpSpPr>
      <p:sp>
        <p:nvSpPr>
          <p:cNvPr id="5" name="Text Placeholder 4"/>
          <p:cNvSpPr>
            <a:spLocks noGrp="1"/>
          </p:cNvSpPr>
          <p:nvPr userDrawn="1">
            <p:ph type="body" sz="quarter" idx="10" hasCustomPrompt="1"/>
          </p:nvPr>
        </p:nvSpPr>
        <p:spPr>
          <a:xfrm>
            <a:off x="923075" y="1090913"/>
            <a:ext cx="10354526" cy="317293"/>
          </a:xfrm>
          <a:prstGeom prst="rect">
            <a:avLst/>
          </a:prstGeom>
        </p:spPr>
        <p:txBody>
          <a:bodyPr>
            <a:noAutofit/>
          </a:bodyPr>
          <a:lstStyle>
            <a:lvl1pPr marL="0" indent="0">
              <a:spcBef>
                <a:spcPts val="0"/>
              </a:spcBef>
              <a:buNone/>
              <a:defRPr sz="1800" b="0">
                <a:solidFill>
                  <a:schemeClr val="tx1"/>
                </a:solidFill>
              </a:defRPr>
            </a:lvl1pPr>
          </a:lstStyle>
          <a:p>
            <a:pPr lvl="0"/>
            <a:r>
              <a:rPr lang="en-US" dirty="0"/>
              <a:t>Click to enter subtitle</a:t>
            </a:r>
          </a:p>
        </p:txBody>
      </p:sp>
      <p:sp>
        <p:nvSpPr>
          <p:cNvPr id="9" name="Text Placeholder 3">
            <a:extLst>
              <a:ext uri="{FF2B5EF4-FFF2-40B4-BE49-F238E27FC236}">
                <a16:creationId xmlns:a16="http://schemas.microsoft.com/office/drawing/2014/main" id="{FC134C1F-53DF-43C2-AF4D-EE37600EC2CB}"/>
              </a:ext>
            </a:extLst>
          </p:cNvPr>
          <p:cNvSpPr>
            <a:spLocks noGrp="1"/>
          </p:cNvSpPr>
          <p:nvPr userDrawn="1">
            <p:ph type="body" sz="quarter" idx="18" hasCustomPrompt="1"/>
          </p:nvPr>
        </p:nvSpPr>
        <p:spPr>
          <a:xfrm>
            <a:off x="923075" y="1463042"/>
            <a:ext cx="10328562" cy="494939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2C366408-147D-4DDA-8898-88679B489D6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7" name="Title 9">
            <a:extLst>
              <a:ext uri="{FF2B5EF4-FFF2-40B4-BE49-F238E27FC236}">
                <a16:creationId xmlns:a16="http://schemas.microsoft.com/office/drawing/2014/main" id="{E8F1567C-EDC1-4ADA-AF26-9402CD670DCC}"/>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8" name="Rectangle 17">
            <a:extLst>
              <a:ext uri="{FF2B5EF4-FFF2-40B4-BE49-F238E27FC236}">
                <a16:creationId xmlns:a16="http://schemas.microsoft.com/office/drawing/2014/main" id="{54E8C0AC-738E-416B-92FB-3B8A70A5FA0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411867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col, subtitle,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923059" y="1463041"/>
            <a:ext cx="10337607" cy="4912167"/>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8" name="Text Placeholder 2"/>
          <p:cNvSpPr>
            <a:spLocks noGrp="1"/>
          </p:cNvSpPr>
          <p:nvPr>
            <p:ph type="body" idx="1" hasCustomPrompt="1"/>
          </p:nvPr>
        </p:nvSpPr>
        <p:spPr>
          <a:xfrm>
            <a:off x="923076" y="1100012"/>
            <a:ext cx="10354524" cy="294535"/>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5" name="Rectangle 14">
            <a:extLst>
              <a:ext uri="{FF2B5EF4-FFF2-40B4-BE49-F238E27FC236}">
                <a16:creationId xmlns:a16="http://schemas.microsoft.com/office/drawing/2014/main" id="{CDDA681A-7D61-460C-AAE2-C72EFDDB3B22}"/>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6" name="Title 9">
            <a:extLst>
              <a:ext uri="{FF2B5EF4-FFF2-40B4-BE49-F238E27FC236}">
                <a16:creationId xmlns:a16="http://schemas.microsoft.com/office/drawing/2014/main" id="{85CC7FB8-1344-4042-9396-813265A05C00}"/>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7" name="Rectangle 16">
            <a:extLst>
              <a:ext uri="{FF2B5EF4-FFF2-40B4-BE49-F238E27FC236}">
                <a16:creationId xmlns:a16="http://schemas.microsoft.com/office/drawing/2014/main" id="{45AA160D-B5CF-4620-BFA5-ECA3B8E81E1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707447850"/>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column bullets">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AC10F0B-0123-4229-8555-D91EFBF8221C}"/>
              </a:ext>
            </a:extLst>
          </p:cNvPr>
          <p:cNvSpPr>
            <a:spLocks noGrp="1"/>
          </p:cNvSpPr>
          <p:nvPr>
            <p:ph type="body" sz="quarter" idx="18" hasCustomPrompt="1"/>
          </p:nvPr>
        </p:nvSpPr>
        <p:spPr>
          <a:xfrm>
            <a:off x="923076"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6" name="Text Placeholder 3">
            <a:extLst>
              <a:ext uri="{FF2B5EF4-FFF2-40B4-BE49-F238E27FC236}">
                <a16:creationId xmlns:a16="http://schemas.microsoft.com/office/drawing/2014/main" id="{C0598F9A-D406-4367-9FD6-44DB1EEC8496}"/>
              </a:ext>
            </a:extLst>
          </p:cNvPr>
          <p:cNvSpPr>
            <a:spLocks noGrp="1"/>
          </p:cNvSpPr>
          <p:nvPr>
            <p:ph type="body" sz="quarter" idx="19" hasCustomPrompt="1"/>
          </p:nvPr>
        </p:nvSpPr>
        <p:spPr>
          <a:xfrm>
            <a:off x="6202869" y="1128215"/>
            <a:ext cx="5059680" cy="527491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
                <a:schemeClr val="tx1"/>
              </a:buClr>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
                <a:schemeClr val="tx1"/>
              </a:buClr>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17" name="Rectangle 16">
            <a:extLst>
              <a:ext uri="{FF2B5EF4-FFF2-40B4-BE49-F238E27FC236}">
                <a16:creationId xmlns:a16="http://schemas.microsoft.com/office/drawing/2014/main" id="{9846D858-5892-4603-8B8C-7C75BF0D360D}"/>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8" name="Title 9">
            <a:extLst>
              <a:ext uri="{FF2B5EF4-FFF2-40B4-BE49-F238E27FC236}">
                <a16:creationId xmlns:a16="http://schemas.microsoft.com/office/drawing/2014/main" id="{DEFA0280-F367-44E3-B77D-CE10EE1EA1CE}"/>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9" name="Rectangle 18">
            <a:extLst>
              <a:ext uri="{FF2B5EF4-FFF2-40B4-BE49-F238E27FC236}">
                <a16:creationId xmlns:a16="http://schemas.microsoft.com/office/drawing/2014/main" id="{FBE56148-0A14-4831-B366-443993B89EC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885353340"/>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col w/subtitl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C134C1F-53DF-43C2-AF4D-EE37600EC2CB}"/>
              </a:ext>
            </a:extLst>
          </p:cNvPr>
          <p:cNvSpPr>
            <a:spLocks noGrp="1"/>
          </p:cNvSpPr>
          <p:nvPr>
            <p:ph type="body" sz="quarter" idx="18" hasCustomPrompt="1"/>
          </p:nvPr>
        </p:nvSpPr>
        <p:spPr>
          <a:xfrm>
            <a:off x="923076"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8" name="Text Placeholder 3">
            <a:extLst>
              <a:ext uri="{FF2B5EF4-FFF2-40B4-BE49-F238E27FC236}">
                <a16:creationId xmlns:a16="http://schemas.microsoft.com/office/drawing/2014/main" id="{050AEB3A-6876-488A-B7B4-690B2AD2D8AC}"/>
              </a:ext>
            </a:extLst>
          </p:cNvPr>
          <p:cNvSpPr>
            <a:spLocks noGrp="1"/>
          </p:cNvSpPr>
          <p:nvPr>
            <p:ph type="body" sz="quarter" idx="19" hasCustomPrompt="1"/>
          </p:nvPr>
        </p:nvSpPr>
        <p:spPr>
          <a:xfrm>
            <a:off x="6208754" y="1463042"/>
            <a:ext cx="5068846" cy="4921473"/>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Select &amp; type to begin bullet list</a:t>
            </a:r>
          </a:p>
          <a:p>
            <a:pPr lvl="1"/>
            <a:r>
              <a:rPr lang="en-US" dirty="0"/>
              <a:t>Second level</a:t>
            </a:r>
          </a:p>
          <a:p>
            <a:pPr lvl="2"/>
            <a:r>
              <a:rPr lang="en-US" dirty="0"/>
              <a:t>Third level</a:t>
            </a:r>
          </a:p>
        </p:txBody>
      </p:sp>
      <p:sp>
        <p:nvSpPr>
          <p:cNvPr id="10" name="Text Placeholder 2"/>
          <p:cNvSpPr>
            <a:spLocks noGrp="1"/>
          </p:cNvSpPr>
          <p:nvPr>
            <p:ph type="body" idx="1" hasCustomPrompt="1"/>
          </p:nvPr>
        </p:nvSpPr>
        <p:spPr>
          <a:xfrm>
            <a:off x="923076" y="1100012"/>
            <a:ext cx="4915680"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4" name="Text Placeholder 4"/>
          <p:cNvSpPr>
            <a:spLocks noGrp="1"/>
          </p:cNvSpPr>
          <p:nvPr>
            <p:ph type="body" sz="quarter" idx="3" hasCustomPrompt="1"/>
          </p:nvPr>
        </p:nvSpPr>
        <p:spPr>
          <a:xfrm>
            <a:off x="6208754" y="1100012"/>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7" name="Rectangle 16">
            <a:extLst>
              <a:ext uri="{FF2B5EF4-FFF2-40B4-BE49-F238E27FC236}">
                <a16:creationId xmlns:a16="http://schemas.microsoft.com/office/drawing/2014/main" id="{2FBE4C7E-37B5-471D-91F0-D7668CA57C35}"/>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F9C8F506-5794-4CD7-B548-92E0B79CD4B7}"/>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E154A2BD-3E5C-429C-AA2B-D6C70D5A239B}"/>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2345697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col bullets &amp; media">
    <p:spTree>
      <p:nvGrpSpPr>
        <p:cNvPr id="1" name=""/>
        <p:cNvGrpSpPr/>
        <p:nvPr/>
      </p:nvGrpSpPr>
      <p:grpSpPr>
        <a:xfrm>
          <a:off x="0" y="0"/>
          <a:ext cx="0" cy="0"/>
          <a:chOff x="0" y="0"/>
          <a:chExt cx="0" cy="0"/>
        </a:xfrm>
      </p:grpSpPr>
      <p:sp>
        <p:nvSpPr>
          <p:cNvPr id="3" name="Content Placeholder 2"/>
          <p:cNvSpPr>
            <a:spLocks noGrp="1"/>
          </p:cNvSpPr>
          <p:nvPr>
            <p:ph sz="quarter" idx="19" hasCustomPrompt="1"/>
          </p:nvPr>
        </p:nvSpPr>
        <p:spPr>
          <a:xfrm>
            <a:off x="6282268" y="1463041"/>
            <a:ext cx="4978400" cy="4904636"/>
          </a:xfrm>
        </p:spPr>
        <p:txBody>
          <a:bodyPr/>
          <a:lstStyle>
            <a:lvl1pPr>
              <a:buClr>
                <a:srgbClr val="1C76B2"/>
              </a:buClr>
              <a:defRPr baseline="0"/>
            </a:lvl1pPr>
          </a:lstStyle>
          <a:p>
            <a:pPr marL="257175" marR="0" lvl="0" indent="-257175" algn="l" defTabSz="1028700" rtl="0" eaLnBrk="1" fontAlgn="auto" latinLnBrk="0" hangingPunct="1">
              <a:lnSpc>
                <a:spcPct val="90000"/>
              </a:lnSpc>
              <a:spcBef>
                <a:spcPts val="1125"/>
              </a:spcBef>
              <a:spcAft>
                <a:spcPts val="0"/>
              </a:spcAft>
              <a:buClr>
                <a:srgbClr val="1C76B2"/>
              </a:buClr>
              <a:buSzPct val="140000"/>
              <a:buFont typeface="Arial"/>
              <a:buNone/>
              <a:tabLst/>
              <a:defRPr/>
            </a:pPr>
            <a:r>
              <a:rPr lang="en-US" dirty="0"/>
              <a:t>Insert Media</a:t>
            </a:r>
          </a:p>
        </p:txBody>
      </p:sp>
      <p:sp>
        <p:nvSpPr>
          <p:cNvPr id="14" name="Text Placeholder 3">
            <a:extLst>
              <a:ext uri="{FF2B5EF4-FFF2-40B4-BE49-F238E27FC236}">
                <a16:creationId xmlns:a16="http://schemas.microsoft.com/office/drawing/2014/main" id="{07F33415-A9B1-4B9D-AE7C-CCFE505F256F}"/>
              </a:ext>
            </a:extLst>
          </p:cNvPr>
          <p:cNvSpPr>
            <a:spLocks noGrp="1"/>
          </p:cNvSpPr>
          <p:nvPr>
            <p:ph type="body" sz="quarter" idx="18" hasCustomPrompt="1"/>
          </p:nvPr>
        </p:nvSpPr>
        <p:spPr>
          <a:xfrm>
            <a:off x="923075" y="1463041"/>
            <a:ext cx="5172926" cy="4893552"/>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8" name="Text Placeholder 2"/>
          <p:cNvSpPr>
            <a:spLocks noGrp="1"/>
          </p:cNvSpPr>
          <p:nvPr>
            <p:ph type="body" idx="1" hasCustomPrompt="1"/>
          </p:nvPr>
        </p:nvSpPr>
        <p:spPr>
          <a:xfrm>
            <a:off x="923075" y="1090913"/>
            <a:ext cx="517292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1" name="Text Placeholder 4"/>
          <p:cNvSpPr>
            <a:spLocks noGrp="1"/>
          </p:cNvSpPr>
          <p:nvPr>
            <p:ph type="body" sz="quarter" idx="3" hasCustomPrompt="1"/>
          </p:nvPr>
        </p:nvSpPr>
        <p:spPr>
          <a:xfrm>
            <a:off x="6282268" y="1090913"/>
            <a:ext cx="4968596" cy="263587"/>
          </a:xfrm>
          <a:prstGeom prst="rect">
            <a:avLst/>
          </a:prstGeom>
        </p:spPr>
        <p:txBody>
          <a:bodyPr lIns="0" tIns="0" rIns="0" bIns="0" anchor="t" anchorCtr="0">
            <a:noAutofit/>
          </a:bodyPr>
          <a:lstStyle>
            <a:lvl1pPr marL="0" indent="0">
              <a:buNone/>
              <a:defRPr sz="1800" b="0">
                <a:solidFill>
                  <a:schemeClr val="tx1"/>
                </a:solidFill>
              </a:defRPr>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dirty="0"/>
              <a:t>Click to add subtitle</a:t>
            </a:r>
          </a:p>
        </p:txBody>
      </p:sp>
      <p:sp>
        <p:nvSpPr>
          <p:cNvPr id="18" name="Rectangle 17">
            <a:extLst>
              <a:ext uri="{FF2B5EF4-FFF2-40B4-BE49-F238E27FC236}">
                <a16:creationId xmlns:a16="http://schemas.microsoft.com/office/drawing/2014/main" id="{84F2E3C9-B6E2-4189-B53B-031C5CD0D03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9" name="Title 9">
            <a:extLst>
              <a:ext uri="{FF2B5EF4-FFF2-40B4-BE49-F238E27FC236}">
                <a16:creationId xmlns:a16="http://schemas.microsoft.com/office/drawing/2014/main" id="{E16C01BA-631E-4EBA-AF6E-A992D5403178}"/>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20" name="Rectangle 19">
            <a:extLst>
              <a:ext uri="{FF2B5EF4-FFF2-40B4-BE49-F238E27FC236}">
                <a16:creationId xmlns:a16="http://schemas.microsoft.com/office/drawing/2014/main" id="{9B4B96DA-74C6-477F-8A3C-C51E6A4E855A}"/>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284996779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A501AA-C408-4696-85CB-F0329C7C4007}"/>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4" name="Title 9">
            <a:extLst>
              <a:ext uri="{FF2B5EF4-FFF2-40B4-BE49-F238E27FC236}">
                <a16:creationId xmlns:a16="http://schemas.microsoft.com/office/drawing/2014/main" id="{1189061E-F760-490B-8489-95192AA251E1}"/>
              </a:ext>
            </a:extLst>
          </p:cNvPr>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5" name="Rectangle 14">
            <a:extLst>
              <a:ext uri="{FF2B5EF4-FFF2-40B4-BE49-F238E27FC236}">
                <a16:creationId xmlns:a16="http://schemas.microsoft.com/office/drawing/2014/main" id="{B4C05751-DBDF-4AF3-A99D-0D87F228B219}"/>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40540507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D9B4C8-AE56-4E9E-82C0-A4FBC55CB4F1}"/>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13" name="Rectangle 12">
            <a:extLst>
              <a:ext uri="{FF2B5EF4-FFF2-40B4-BE49-F238E27FC236}">
                <a16:creationId xmlns:a16="http://schemas.microsoft.com/office/drawing/2014/main" id="{537320D4-6623-4FA3-BDF3-2A78F418139D}"/>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33685863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93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1714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only-no chevr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A02DE3-6122-414F-8799-48E8C268A5D1}"/>
              </a:ext>
            </a:extLst>
          </p:cNvPr>
          <p:cNvSpPr/>
          <p:nvPr userDrawn="1"/>
        </p:nvSpPr>
        <p:spPr>
          <a:xfrm>
            <a:off x="-5224" y="3"/>
            <a:ext cx="12191999" cy="903569"/>
          </a:xfrm>
          <a:prstGeom prst="rect">
            <a:avLst/>
          </a:prstGeom>
          <a:solidFill>
            <a:srgbClr val="259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13" name="Title 9"/>
          <p:cNvSpPr>
            <a:spLocks noGrp="1"/>
          </p:cNvSpPr>
          <p:nvPr>
            <p:ph type="title" hasCustomPrompt="1"/>
          </p:nvPr>
        </p:nvSpPr>
        <p:spPr>
          <a:xfrm>
            <a:off x="923077" y="185508"/>
            <a:ext cx="10309727" cy="509597"/>
          </a:xfrm>
          <a:prstGeom prst="rect">
            <a:avLst/>
          </a:prstGeom>
        </p:spPr>
        <p:txBody>
          <a:bodyPr lIns="0">
            <a:noAutofit/>
          </a:bodyPr>
          <a:lstStyle>
            <a:lvl1pPr>
              <a:defRPr sz="2250" baseline="0"/>
            </a:lvl1pPr>
          </a:lstStyle>
          <a:p>
            <a:r>
              <a:rPr lang="en-US"/>
              <a:t>Click to Add Title – Use Title Case, No More than Two Lines</a:t>
            </a:r>
          </a:p>
        </p:txBody>
      </p:sp>
    </p:spTree>
    <p:extLst>
      <p:ext uri="{BB962C8B-B14F-4D97-AF65-F5344CB8AC3E}">
        <p14:creationId xmlns:p14="http://schemas.microsoft.com/office/powerpoint/2010/main" val="2221419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C7367-95B9-CC46-91F5-AB20BC183242}"/>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54CE6-B8CC-48FA-B64F-7AE27BFA6E49}"/>
              </a:ext>
            </a:extLst>
          </p:cNvPr>
          <p:cNvSpPr>
            <a:spLocks noGrp="1"/>
          </p:cNvSpPr>
          <p:nvPr>
            <p:ph type="ctrTitle" hasCustomPrompt="1"/>
          </p:nvPr>
        </p:nvSpPr>
        <p:spPr>
          <a:xfrm>
            <a:off x="322729" y="258185"/>
            <a:ext cx="11521440" cy="2693478"/>
          </a:xfrm>
        </p:spPr>
        <p:txBody>
          <a:bodyPr anchor="b">
            <a:normAutofit/>
          </a:bodyPr>
          <a:lstStyle>
            <a:lvl1pPr algn="ctr">
              <a:lnSpc>
                <a:spcPct val="100000"/>
              </a:lnSpc>
              <a:defRPr sz="3400" b="1">
                <a:solidFill>
                  <a:schemeClr val="bg1"/>
                </a:solidFill>
                <a:latin typeface="Arial" panose="020B0604020202020204" pitchFamily="34" charset="0"/>
                <a:cs typeface="Arial" panose="020B0604020202020204" pitchFamily="34" charset="0"/>
              </a:defRPr>
            </a:lvl1pPr>
          </a:lstStyle>
          <a:p>
            <a:r>
              <a:rPr lang="en-US" dirty="0"/>
              <a:t>Oral Presentation Title</a:t>
            </a:r>
          </a:p>
        </p:txBody>
      </p:sp>
      <p:sp>
        <p:nvSpPr>
          <p:cNvPr id="3" name="Subtitle 2">
            <a:extLst>
              <a:ext uri="{FF2B5EF4-FFF2-40B4-BE49-F238E27FC236}">
                <a16:creationId xmlns:a16="http://schemas.microsoft.com/office/drawing/2014/main" id="{0C613AC9-12F9-4A4F-8DE9-1F9E454D4425}"/>
              </a:ext>
            </a:extLst>
          </p:cNvPr>
          <p:cNvSpPr>
            <a:spLocks noGrp="1"/>
          </p:cNvSpPr>
          <p:nvPr>
            <p:ph type="subTitle" idx="1" hasCustomPrompt="1"/>
          </p:nvPr>
        </p:nvSpPr>
        <p:spPr>
          <a:xfrm>
            <a:off x="322728" y="2962418"/>
            <a:ext cx="11521439" cy="1155530"/>
          </a:xfrm>
        </p:spPr>
        <p:txBody>
          <a:bodyPr>
            <a:normAutofit/>
          </a:bodyPr>
          <a:lstStyle>
            <a:lvl1pPr marL="0" indent="0" algn="ctr">
              <a:lnSpc>
                <a:spcPct val="100000"/>
              </a:lnSpc>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a:t>
            </a:r>
          </a:p>
        </p:txBody>
      </p:sp>
      <p:sp>
        <p:nvSpPr>
          <p:cNvPr id="6" name="Slide Number Placeholder 5">
            <a:extLst>
              <a:ext uri="{FF2B5EF4-FFF2-40B4-BE49-F238E27FC236}">
                <a16:creationId xmlns:a16="http://schemas.microsoft.com/office/drawing/2014/main" id="{2E00D6F3-F7A0-4570-877C-BC9CE21E28F3}"/>
              </a:ext>
            </a:extLst>
          </p:cNvPr>
          <p:cNvSpPr>
            <a:spLocks noGrp="1"/>
          </p:cNvSpPr>
          <p:nvPr>
            <p:ph type="sldNum" sz="quarter" idx="12"/>
          </p:nvPr>
        </p:nvSpPr>
        <p:spPr/>
        <p:txBody>
          <a:bodyPr/>
          <a:lstStyle>
            <a:lvl1pPr>
              <a:defRPr>
                <a:solidFill>
                  <a:schemeClr val="bg1"/>
                </a:solidFill>
              </a:defRPr>
            </a:lvl1pPr>
          </a:lstStyle>
          <a:p>
            <a:fld id="{E018F977-6C15-49B1-AA07-BEE9975E7737}" type="slidenum">
              <a:rPr lang="en-US" smtClean="0"/>
              <a:pPr/>
              <a:t>‹#›</a:t>
            </a:fld>
            <a:endParaRPr lang="en-US" dirty="0"/>
          </a:p>
        </p:txBody>
      </p:sp>
      <p:sp>
        <p:nvSpPr>
          <p:cNvPr id="19" name="Text Placeholder 18">
            <a:extLst>
              <a:ext uri="{FF2B5EF4-FFF2-40B4-BE49-F238E27FC236}">
                <a16:creationId xmlns:a16="http://schemas.microsoft.com/office/drawing/2014/main" id="{345E5192-CECC-D747-8E15-0CCEA9D9A0C0}"/>
              </a:ext>
            </a:extLst>
          </p:cNvPr>
          <p:cNvSpPr>
            <a:spLocks noGrp="1"/>
          </p:cNvSpPr>
          <p:nvPr>
            <p:ph type="body" sz="quarter" idx="13" hasCustomPrompt="1"/>
          </p:nvPr>
        </p:nvSpPr>
        <p:spPr>
          <a:xfrm>
            <a:off x="322263" y="4192953"/>
            <a:ext cx="11522075" cy="1366520"/>
          </a:xfrm>
        </p:spPr>
        <p:txBody>
          <a:bodyPr>
            <a:normAutofit/>
          </a:bodyPr>
          <a:lstStyle>
            <a:lvl1pPr marL="0" indent="0" algn="ctr">
              <a:lnSpc>
                <a:spcPct val="100000"/>
              </a:lnSpc>
              <a:buNone/>
              <a:defRPr sz="1300">
                <a:solidFill>
                  <a:schemeClr val="bg1"/>
                </a:solidFill>
                <a:latin typeface="Arial" panose="020B0604020202020204" pitchFamily="34" charset="0"/>
                <a:cs typeface="Arial" panose="020B0604020202020204" pitchFamily="34"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Affiliations</a:t>
            </a:r>
          </a:p>
        </p:txBody>
      </p:sp>
      <p:grpSp>
        <p:nvGrpSpPr>
          <p:cNvPr id="12" name="Group 11">
            <a:extLst>
              <a:ext uri="{FF2B5EF4-FFF2-40B4-BE49-F238E27FC236}">
                <a16:creationId xmlns:a16="http://schemas.microsoft.com/office/drawing/2014/main" id="{13320C7A-7450-45E6-96CD-113FD8BA4548}"/>
              </a:ext>
            </a:extLst>
          </p:cNvPr>
          <p:cNvGrpSpPr/>
          <p:nvPr userDrawn="1"/>
        </p:nvGrpSpPr>
        <p:grpSpPr>
          <a:xfrm>
            <a:off x="10223352" y="11974"/>
            <a:ext cx="1968648" cy="979353"/>
            <a:chOff x="0" y="5177142"/>
            <a:chExt cx="2940518" cy="1682621"/>
          </a:xfrm>
        </p:grpSpPr>
        <p:sp>
          <p:nvSpPr>
            <p:cNvPr id="13" name="Right Triangle 12">
              <a:extLst>
                <a:ext uri="{FF2B5EF4-FFF2-40B4-BE49-F238E27FC236}">
                  <a16:creationId xmlns:a16="http://schemas.microsoft.com/office/drawing/2014/main" id="{295D02AC-52EE-4F33-8426-CF6661671927}"/>
                </a:ext>
              </a:extLst>
            </p:cNvPr>
            <p:cNvSpPr/>
            <p:nvPr userDrawn="1"/>
          </p:nvSpPr>
          <p:spPr>
            <a:xfrm>
              <a:off x="0" y="5177142"/>
              <a:ext cx="2940518" cy="1680857"/>
            </a:xfrm>
            <a:prstGeom prst="rtTriangle">
              <a:avLst/>
            </a:prstGeom>
            <a:solidFill>
              <a:srgbClr val="81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BB80C084-B54C-499F-9E70-8EF20E259441}"/>
                </a:ext>
              </a:extLst>
            </p:cNvPr>
            <p:cNvSpPr/>
            <p:nvPr userDrawn="1"/>
          </p:nvSpPr>
          <p:spPr>
            <a:xfrm>
              <a:off x="0" y="5236143"/>
              <a:ext cx="2940518" cy="16236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151655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1-column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DB8867-E7C2-456A-992C-AE789B7C5D1E}"/>
              </a:ext>
            </a:extLst>
          </p:cNvPr>
          <p:cNvSpPr/>
          <p:nvPr userDrawn="1"/>
        </p:nvSpPr>
        <p:spPr>
          <a:xfrm>
            <a:off x="-12505" y="-11395"/>
            <a:ext cx="12191991" cy="1049117"/>
          </a:xfrm>
          <a:prstGeom prst="rect">
            <a:avLst/>
          </a:prstGeom>
          <a:solidFill>
            <a:srgbClr val="266758">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dirty="0"/>
          </a:p>
        </p:txBody>
      </p:sp>
      <p:sp>
        <p:nvSpPr>
          <p:cNvPr id="4" name="Text Placeholder 3"/>
          <p:cNvSpPr>
            <a:spLocks noGrp="1"/>
          </p:cNvSpPr>
          <p:nvPr>
            <p:ph type="body" sz="quarter" idx="18" hasCustomPrompt="1"/>
          </p:nvPr>
        </p:nvSpPr>
        <p:spPr>
          <a:xfrm>
            <a:off x="923075" y="1163359"/>
            <a:ext cx="10328562" cy="5254376"/>
          </a:xfrm>
          <a:prstGeom prst="rect">
            <a:avLst/>
          </a:prstGeom>
        </p:spPr>
        <p:txBody>
          <a:bodyPr lIns="0" tIns="0" rIns="0" bIns="0"/>
          <a:lstStyle>
            <a:lvl1pPr marL="257175" marR="0" indent="-257175" algn="l" defTabSz="1028700" rtl="0" eaLnBrk="1" fontAlgn="auto" latinLnBrk="0" hangingPunct="1">
              <a:lnSpc>
                <a:spcPct val="90000"/>
              </a:lnSpc>
              <a:spcBef>
                <a:spcPts val="1125"/>
              </a:spcBef>
              <a:spcAft>
                <a:spcPts val="0"/>
              </a:spcAft>
              <a:buClrTx/>
              <a:buSzPct val="140000"/>
              <a:buFont typeface="Arial" panose="020B0604020202020204" pitchFamily="34" charset="0"/>
              <a:buChar char="•"/>
              <a:tabLst/>
              <a:defRPr baseline="0"/>
            </a:lvl1pPr>
            <a:lvl2pPr marL="77152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2pPr>
            <a:lvl3pPr marL="1285875" marR="0" indent="-257175" algn="l" defTabSz="1028700" rtl="0" eaLnBrk="1" fontAlgn="auto" latinLnBrk="0" hangingPunct="1">
              <a:lnSpc>
                <a:spcPct val="90000"/>
              </a:lnSpc>
              <a:spcBef>
                <a:spcPts val="563"/>
              </a:spcBef>
              <a:spcAft>
                <a:spcPts val="0"/>
              </a:spcAft>
              <a:buClrTx/>
              <a:buSzTx/>
              <a:buFont typeface="Arial" panose="020B0604020202020204" pitchFamily="34" charset="0"/>
              <a:buChar char="•"/>
              <a:tabLst/>
              <a:defRPr baseline="0"/>
            </a:lvl3pPr>
            <a:lvl4pPr marL="1800225" marR="0" indent="-257175" algn="l" defTabSz="1028700" rtl="0" eaLnBrk="1" fontAlgn="auto" latinLnBrk="0" hangingPunct="1">
              <a:lnSpc>
                <a:spcPct val="90000"/>
              </a:lnSpc>
              <a:spcBef>
                <a:spcPts val="563"/>
              </a:spcBef>
              <a:spcAft>
                <a:spcPts val="0"/>
              </a:spcAft>
              <a:buClr>
                <a:schemeClr val="accent3"/>
              </a:buClr>
              <a:buSzPct val="60000"/>
              <a:buFont typeface="Courier New" charset="0"/>
              <a:buChar char="o"/>
              <a:tabLst/>
              <a:defRPr baseline="0"/>
            </a:lvl4pPr>
            <a:lvl5pPr marL="2314575" marR="0" indent="-257175" algn="l" defTabSz="1028700" rtl="0" eaLnBrk="1" fontAlgn="auto" latinLnBrk="0" hangingPunct="1">
              <a:lnSpc>
                <a:spcPct val="90000"/>
              </a:lnSpc>
              <a:spcBef>
                <a:spcPts val="563"/>
              </a:spcBef>
              <a:spcAft>
                <a:spcPts val="0"/>
              </a:spcAft>
              <a:buClr>
                <a:schemeClr val="accent3"/>
              </a:buClr>
              <a:buSzTx/>
              <a:buFont typeface="Arial"/>
              <a:buChar char="•"/>
              <a:tabLst/>
              <a:defRPr baseline="0"/>
            </a:lvl5pPr>
          </a:lstStyle>
          <a:p>
            <a:pPr lvl="0"/>
            <a:r>
              <a:rPr lang="en-US" dirty="0"/>
              <a:t>Click to edit Master text styles</a:t>
            </a:r>
          </a:p>
          <a:p>
            <a:pPr lvl="1"/>
            <a:r>
              <a:rPr lang="en-US" dirty="0"/>
              <a:t>Second level</a:t>
            </a:r>
          </a:p>
          <a:p>
            <a:pPr lvl="2"/>
            <a:r>
              <a:rPr lang="en-US" dirty="0"/>
              <a:t>Third level</a:t>
            </a:r>
          </a:p>
        </p:txBody>
      </p:sp>
      <p:sp>
        <p:nvSpPr>
          <p:cNvPr id="5" name="Title 9"/>
          <p:cNvSpPr>
            <a:spLocks noGrp="1"/>
          </p:cNvSpPr>
          <p:nvPr>
            <p:ph type="title" hasCustomPrompt="1"/>
          </p:nvPr>
        </p:nvSpPr>
        <p:spPr>
          <a:xfrm>
            <a:off x="923076" y="435573"/>
            <a:ext cx="10319529" cy="509597"/>
          </a:xfrm>
          <a:prstGeom prst="rect">
            <a:avLst/>
          </a:prstGeom>
        </p:spPr>
        <p:txBody>
          <a:bodyPr lIns="0">
            <a:noAutofit/>
          </a:bodyPr>
          <a:lstStyle>
            <a:lvl1pPr>
              <a:defRPr sz="2250" baseline="0">
                <a:solidFill>
                  <a:schemeClr val="tx1"/>
                </a:solidFill>
              </a:defRPr>
            </a:lvl1pPr>
          </a:lstStyle>
          <a:p>
            <a:r>
              <a:rPr lang="en-US" dirty="0"/>
              <a:t>Click to Add Title – Use Title Case, No More than Two Lines</a:t>
            </a:r>
          </a:p>
        </p:txBody>
      </p:sp>
      <p:sp>
        <p:nvSpPr>
          <p:cNvPr id="11" name="Rectangle 10">
            <a:extLst>
              <a:ext uri="{FF2B5EF4-FFF2-40B4-BE49-F238E27FC236}">
                <a16:creationId xmlns:a16="http://schemas.microsoft.com/office/drawing/2014/main" id="{1C7ED0DB-10DA-44AE-BDAB-2EF037E9EF33}"/>
              </a:ext>
            </a:extLst>
          </p:cNvPr>
          <p:cNvSpPr/>
          <p:nvPr userDrawn="1"/>
        </p:nvSpPr>
        <p:spPr>
          <a:xfrm rot="16200000">
            <a:off x="-136977" y="119427"/>
            <a:ext cx="1049117" cy="787476"/>
          </a:xfrm>
          <a:prstGeom prst="rect">
            <a:avLst/>
          </a:prstGeom>
          <a:solidFill>
            <a:srgbClr val="006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Tree>
    <p:extLst>
      <p:ext uri="{BB962C8B-B14F-4D97-AF65-F5344CB8AC3E}">
        <p14:creationId xmlns:p14="http://schemas.microsoft.com/office/powerpoint/2010/main" val="1861276475"/>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526392524"/>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pic>
        <p:nvPicPr>
          <p:cNvPr id="3" name="Picture 2" descr="A picture containing plate&#10;&#10;Description automatically generated">
            <a:extLst>
              <a:ext uri="{FF2B5EF4-FFF2-40B4-BE49-F238E27FC236}">
                <a16:creationId xmlns:a16="http://schemas.microsoft.com/office/drawing/2014/main" id="{8E2E27FB-9352-407A-A0D3-370E7DE736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4" name="TextBox 3">
            <a:extLst>
              <a:ext uri="{FF2B5EF4-FFF2-40B4-BE49-F238E27FC236}">
                <a16:creationId xmlns:a16="http://schemas.microsoft.com/office/drawing/2014/main" id="{7B18D96A-ECE3-4442-16A6-C1D2CD721221}"/>
              </a:ext>
            </a:extLst>
          </p:cNvPr>
          <p:cNvSpPr txBox="1"/>
          <p:nvPr userDrawn="1"/>
        </p:nvSpPr>
        <p:spPr>
          <a:xfrm>
            <a:off x="623121" y="75065"/>
            <a:ext cx="2272479" cy="307777"/>
          </a:xfrm>
          <a:prstGeom prst="rect">
            <a:avLst/>
          </a:prstGeom>
          <a:noFill/>
        </p:spPr>
        <p:txBody>
          <a:bodyPr wrap="square" rtlCol="0">
            <a:spAutoFit/>
          </a:bodyPr>
          <a:lstStyle/>
          <a:p>
            <a:r>
              <a:rPr lang="en-US" sz="1400" i="1" dirty="0">
                <a:solidFill>
                  <a:srgbClr val="1E4195"/>
                </a:solidFill>
              </a:rPr>
              <a:t>DESTINY-Breast01/02/03</a:t>
            </a:r>
          </a:p>
        </p:txBody>
      </p:sp>
      <p:sp>
        <p:nvSpPr>
          <p:cNvPr id="5" name="Rectangle 4">
            <a:extLst>
              <a:ext uri="{FF2B5EF4-FFF2-40B4-BE49-F238E27FC236}">
                <a16:creationId xmlns:a16="http://schemas.microsoft.com/office/drawing/2014/main" id="{F2BF8D74-48BA-1891-5A83-6C575EC9839E}"/>
              </a:ext>
            </a:extLst>
          </p:cNvPr>
          <p:cNvSpPr/>
          <p:nvPr userDrawn="1"/>
        </p:nvSpPr>
        <p:spPr>
          <a:xfrm>
            <a:off x="2609385" y="6553201"/>
            <a:ext cx="4047893" cy="28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3869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5957739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37245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847655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566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0" y="1777728"/>
            <a:ext cx="5301777" cy="4621020"/>
          </a:xfrm>
          <a:prstGeom prst="rect">
            <a:avLst/>
          </a:prstGeom>
        </p:spPr>
        <p:txBody>
          <a:bodyPr/>
          <a:lstStyle>
            <a:lvl1pPr>
              <a:defRPr lang="x-none" sz="2117"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4098134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4" y="172257"/>
            <a:ext cx="2764086"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Tree>
    <p:extLst>
      <p:ext uri="{BB962C8B-B14F-4D97-AF65-F5344CB8AC3E}">
        <p14:creationId xmlns:p14="http://schemas.microsoft.com/office/powerpoint/2010/main" val="2571380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1" y="1792183"/>
            <a:ext cx="11259065" cy="4698948"/>
          </a:xfrm>
          <a:prstGeom prst="rect">
            <a:avLst/>
          </a:prstGeom>
        </p:spPr>
        <p:txBody>
          <a:bodyPr/>
          <a:lstStyle>
            <a:lvl1pPr>
              <a:defRPr sz="2117">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2186418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FE45C-7441-E74B-98FF-DA751EB5A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0D8485-8C1F-FE44-8776-59343E823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895A9-EF5C-524F-960B-C0D4207E9075}"/>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56890240-8E94-5246-A8CD-887EB2625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ED286-1FF5-6341-8686-F3D8D93A16E1}"/>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754724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94142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6477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1532167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205343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65536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8"/>
            <a:ext cx="11521280" cy="1470025"/>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14368" indent="0" algn="ctr">
              <a:buNone/>
              <a:defRPr/>
            </a:lvl2pPr>
            <a:lvl3pPr marL="1028736" indent="0" algn="ctr">
              <a:buNone/>
              <a:defRPr/>
            </a:lvl3pPr>
            <a:lvl4pPr marL="1543103" indent="0" algn="ctr">
              <a:buNone/>
              <a:defRPr/>
            </a:lvl4pPr>
            <a:lvl5pPr marL="2057470" indent="0" algn="ctr">
              <a:buNone/>
              <a:defRPr/>
            </a:lvl5pPr>
            <a:lvl6pPr marL="2571838" indent="0" algn="ctr">
              <a:buNone/>
              <a:defRPr/>
            </a:lvl6pPr>
            <a:lvl7pPr marL="3086206" indent="0" algn="ctr">
              <a:buNone/>
              <a:defRPr/>
            </a:lvl7pPr>
            <a:lvl8pPr marL="3600573" indent="0" algn="ctr">
              <a:buNone/>
              <a:defRPr/>
            </a:lvl8pPr>
            <a:lvl9pPr marL="4114941" indent="0" algn="ctr">
              <a:buNone/>
              <a:defRPr/>
            </a:lvl9pPr>
          </a:lstStyle>
          <a:p>
            <a:r>
              <a:rPr lang="en-US"/>
              <a:t>Click to edit Master subtitle style</a:t>
            </a:r>
          </a:p>
        </p:txBody>
      </p:sp>
    </p:spTree>
    <p:extLst>
      <p:ext uri="{BB962C8B-B14F-4D97-AF65-F5344CB8AC3E}">
        <p14:creationId xmlns:p14="http://schemas.microsoft.com/office/powerpoint/2010/main" val="2415621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100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642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13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46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39FC3-9937-4F45-AE9D-4B27E0D67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6BA0A-7BF1-DF48-92DD-C9694711F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EF098-15B9-B34D-A8CA-D338000A77BC}"/>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E84B4A36-3E70-D742-B97E-38D27E41D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3C54E-8D8F-B04E-BF54-5FAAABC48D39}"/>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28974640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25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600"/>
            </a:lvl1pPr>
            <a:lvl2pPr marL="514368" indent="0">
              <a:buNone/>
              <a:defRPr sz="3150"/>
            </a:lvl2pPr>
            <a:lvl3pPr marL="1028736" indent="0">
              <a:buNone/>
              <a:defRPr sz="2700"/>
            </a:lvl3pPr>
            <a:lvl4pPr marL="1543103" indent="0">
              <a:buNone/>
              <a:defRPr sz="2250"/>
            </a:lvl4pPr>
            <a:lvl5pPr marL="2057470" indent="0">
              <a:buNone/>
              <a:defRPr sz="2250"/>
            </a:lvl5pPr>
            <a:lvl6pPr marL="2571838" indent="0">
              <a:buNone/>
              <a:defRPr sz="2250"/>
            </a:lvl6pPr>
            <a:lvl7pPr marL="3086206" indent="0">
              <a:buNone/>
              <a:defRPr sz="2250"/>
            </a:lvl7pPr>
            <a:lvl8pPr marL="3600573" indent="0">
              <a:buNone/>
              <a:defRPr sz="2250"/>
            </a:lvl8pPr>
            <a:lvl9pPr marL="4114941" indent="0">
              <a:buNone/>
              <a:defRPr sz="225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575"/>
            </a:lvl1pPr>
            <a:lvl2pPr marL="514368" indent="0">
              <a:buNone/>
              <a:defRPr sz="1350"/>
            </a:lvl2pPr>
            <a:lvl3pPr marL="1028736" indent="0">
              <a:buNone/>
              <a:defRPr sz="1125"/>
            </a:lvl3pPr>
            <a:lvl4pPr marL="1543103" indent="0">
              <a:buNone/>
              <a:defRPr sz="1013"/>
            </a:lvl4pPr>
            <a:lvl5pPr marL="2057470" indent="0">
              <a:buNone/>
              <a:defRPr sz="1013"/>
            </a:lvl5pPr>
            <a:lvl6pPr marL="2571838" indent="0">
              <a:buNone/>
              <a:defRPr sz="1013"/>
            </a:lvl6pPr>
            <a:lvl7pPr marL="3086206" indent="0">
              <a:buNone/>
              <a:defRPr sz="1013"/>
            </a:lvl7pPr>
            <a:lvl8pPr marL="3600573" indent="0">
              <a:buNone/>
              <a:defRPr sz="1013"/>
            </a:lvl8pPr>
            <a:lvl9pPr marL="4114941" indent="0">
              <a:buNone/>
              <a:defRPr sz="1013"/>
            </a:lvl9pPr>
          </a:lstStyle>
          <a:p>
            <a:pPr lvl="0"/>
            <a:r>
              <a:rPr lang="en-US"/>
              <a:t>Click to edit Master text styles</a:t>
            </a:r>
          </a:p>
        </p:txBody>
      </p:sp>
    </p:spTree>
    <p:extLst>
      <p:ext uri="{BB962C8B-B14F-4D97-AF65-F5344CB8AC3E}">
        <p14:creationId xmlns:p14="http://schemas.microsoft.com/office/powerpoint/2010/main" val="1946176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191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57AD4E-79AC-4100-BE55-8798779B4473}" type="slidenum">
              <a:rPr lang="en-US" altLang="en-US"/>
              <a:pPr/>
              <a:t>‹#›</a:t>
            </a:fld>
            <a:endParaRPr lang="en-US" altLang="en-US"/>
          </a:p>
        </p:txBody>
      </p:sp>
    </p:spTree>
    <p:extLst>
      <p:ext uri="{BB962C8B-B14F-4D97-AF65-F5344CB8AC3E}">
        <p14:creationId xmlns:p14="http://schemas.microsoft.com/office/powerpoint/2010/main" val="3710521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6994CA-0976-4D76-A68D-9E2F0FC31391}" type="slidenum">
              <a:rPr lang="en-US" altLang="en-US"/>
              <a:pPr/>
              <a:t>‹#›</a:t>
            </a:fld>
            <a:endParaRPr lang="en-US" altLang="en-US"/>
          </a:p>
        </p:txBody>
      </p:sp>
    </p:spTree>
    <p:extLst>
      <p:ext uri="{BB962C8B-B14F-4D97-AF65-F5344CB8AC3E}">
        <p14:creationId xmlns:p14="http://schemas.microsoft.com/office/powerpoint/2010/main" val="228454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45DE94-C65B-4E85-89F8-34B166686394}" type="slidenum">
              <a:rPr lang="en-US" altLang="en-US"/>
              <a:pPr/>
              <a:t>‹#›</a:t>
            </a:fld>
            <a:endParaRPr lang="en-US" altLang="en-US"/>
          </a:p>
        </p:txBody>
      </p:sp>
    </p:spTree>
    <p:extLst>
      <p:ext uri="{BB962C8B-B14F-4D97-AF65-F5344CB8AC3E}">
        <p14:creationId xmlns:p14="http://schemas.microsoft.com/office/powerpoint/2010/main" val="2208377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2A5254D-3777-470E-80B8-6A2BDFCFEE34}" type="slidenum">
              <a:rPr lang="en-US" altLang="en-US"/>
              <a:pPr/>
              <a:t>‹#›</a:t>
            </a:fld>
            <a:endParaRPr lang="en-US" altLang="en-US"/>
          </a:p>
        </p:txBody>
      </p:sp>
    </p:spTree>
    <p:extLst>
      <p:ext uri="{BB962C8B-B14F-4D97-AF65-F5344CB8AC3E}">
        <p14:creationId xmlns:p14="http://schemas.microsoft.com/office/powerpoint/2010/main" val="2134723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B04EACF-85BD-4EDC-9535-94C665FE953D}" type="slidenum">
              <a:rPr lang="en-US" altLang="en-US"/>
              <a:pPr/>
              <a:t>‹#›</a:t>
            </a:fld>
            <a:endParaRPr lang="en-US" altLang="en-US"/>
          </a:p>
        </p:txBody>
      </p:sp>
    </p:spTree>
    <p:extLst>
      <p:ext uri="{BB962C8B-B14F-4D97-AF65-F5344CB8AC3E}">
        <p14:creationId xmlns:p14="http://schemas.microsoft.com/office/powerpoint/2010/main" val="4282330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A29EA8A-0A01-4499-8C2E-C6BE913FE767}" type="slidenum">
              <a:rPr lang="en-US" altLang="en-US"/>
              <a:pPr/>
              <a:t>‹#›</a:t>
            </a:fld>
            <a:endParaRPr lang="en-US" altLang="en-US"/>
          </a:p>
        </p:txBody>
      </p:sp>
    </p:spTree>
    <p:extLst>
      <p:ext uri="{BB962C8B-B14F-4D97-AF65-F5344CB8AC3E}">
        <p14:creationId xmlns:p14="http://schemas.microsoft.com/office/powerpoint/2010/main" val="3091019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7384F56-CDF1-436E-96F6-68182F6D5199}" type="slidenum">
              <a:rPr lang="en-US" altLang="en-US"/>
              <a:pPr/>
              <a:t>‹#›</a:t>
            </a:fld>
            <a:endParaRPr lang="en-US" altLang="en-US"/>
          </a:p>
        </p:txBody>
      </p:sp>
    </p:spTree>
    <p:extLst>
      <p:ext uri="{BB962C8B-B14F-4D97-AF65-F5344CB8AC3E}">
        <p14:creationId xmlns:p14="http://schemas.microsoft.com/office/powerpoint/2010/main" val="4225207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F7372BF-4F39-4FBD-92D0-DB3955ED61ED}" type="slidenum">
              <a:rPr lang="en-US" altLang="en-US"/>
              <a:pPr/>
              <a:t>‹#›</a:t>
            </a:fld>
            <a:endParaRPr lang="en-US" altLang="en-US"/>
          </a:p>
        </p:txBody>
      </p:sp>
    </p:spTree>
    <p:extLst>
      <p:ext uri="{BB962C8B-B14F-4D97-AF65-F5344CB8AC3E}">
        <p14:creationId xmlns:p14="http://schemas.microsoft.com/office/powerpoint/2010/main" val="254587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E660-9FF7-D84F-8B1B-1BB0293B6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38BCEF-DC74-0149-B3D9-C710562F1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46919F-6EEF-4441-9774-C54B0BA1EF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278B5-5AD4-874D-A152-68F2AF0F171C}"/>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6" name="Footer Placeholder 5">
            <a:extLst>
              <a:ext uri="{FF2B5EF4-FFF2-40B4-BE49-F238E27FC236}">
                <a16:creationId xmlns:a16="http://schemas.microsoft.com/office/drawing/2014/main" id="{329A127B-DA87-B742-BC4D-138598D6B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32F70-E8C1-D941-A454-70001CA9171F}"/>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84486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DF460BD-8E1A-4CD5-B3AB-4ECB58F50870}" type="slidenum">
              <a:rPr lang="en-US" altLang="en-US"/>
              <a:pPr/>
              <a:t>‹#›</a:t>
            </a:fld>
            <a:endParaRPr lang="en-US" altLang="en-US"/>
          </a:p>
        </p:txBody>
      </p:sp>
    </p:spTree>
    <p:extLst>
      <p:ext uri="{BB962C8B-B14F-4D97-AF65-F5344CB8AC3E}">
        <p14:creationId xmlns:p14="http://schemas.microsoft.com/office/powerpoint/2010/main" val="2641107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F940439-0213-4FFF-814E-E0B7B170691C}" type="slidenum">
              <a:rPr lang="en-US" altLang="en-US"/>
              <a:pPr/>
              <a:t>‹#›</a:t>
            </a:fld>
            <a:endParaRPr lang="en-US" altLang="en-US"/>
          </a:p>
        </p:txBody>
      </p:sp>
    </p:spTree>
    <p:extLst>
      <p:ext uri="{BB962C8B-B14F-4D97-AF65-F5344CB8AC3E}">
        <p14:creationId xmlns:p14="http://schemas.microsoft.com/office/powerpoint/2010/main" val="269170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E327CA0-281A-4006-9FEC-552E3B257099}" type="slidenum">
              <a:rPr lang="en-US" altLang="en-US"/>
              <a:pPr/>
              <a:t>‹#›</a:t>
            </a:fld>
            <a:endParaRPr lang="en-US" altLang="en-US"/>
          </a:p>
        </p:txBody>
      </p:sp>
    </p:spTree>
    <p:extLst>
      <p:ext uri="{BB962C8B-B14F-4D97-AF65-F5344CB8AC3E}">
        <p14:creationId xmlns:p14="http://schemas.microsoft.com/office/powerpoint/2010/main" val="3528363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0F7CCB71-E62A-4FB1-9DFE-540C0C34B2D2}" type="slidenum">
              <a:rPr lang="en-US" altLang="en-US"/>
              <a:pPr/>
              <a:t>‹#›</a:t>
            </a:fld>
            <a:endParaRPr lang="en-US" altLang="en-US"/>
          </a:p>
        </p:txBody>
      </p:sp>
    </p:spTree>
    <p:extLst>
      <p:ext uri="{BB962C8B-B14F-4D97-AF65-F5344CB8AC3E}">
        <p14:creationId xmlns:p14="http://schemas.microsoft.com/office/powerpoint/2010/main" val="860712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7DAB75-97CF-44C3-AE0E-505640A6D893}" type="slidenum">
              <a:rPr lang="en-US" altLang="en-US"/>
              <a:pPr/>
              <a:t>‹#›</a:t>
            </a:fld>
            <a:endParaRPr lang="en-US" altLang="en-US"/>
          </a:p>
        </p:txBody>
      </p:sp>
    </p:spTree>
    <p:extLst>
      <p:ext uri="{BB962C8B-B14F-4D97-AF65-F5344CB8AC3E}">
        <p14:creationId xmlns:p14="http://schemas.microsoft.com/office/powerpoint/2010/main" val="18210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and Content - Oncology">
    <p:spTree>
      <p:nvGrpSpPr>
        <p:cNvPr id="1" name=""/>
        <p:cNvGrpSpPr/>
        <p:nvPr/>
      </p:nvGrpSpPr>
      <p:grpSpPr>
        <a:xfrm>
          <a:off x="0" y="0"/>
          <a:ext cx="0" cy="0"/>
          <a:chOff x="0" y="0"/>
          <a:chExt cx="0" cy="0"/>
        </a:xfrm>
      </p:grpSpPr>
      <p:sp>
        <p:nvSpPr>
          <p:cNvPr id="2" name="Title 1"/>
          <p:cNvSpPr>
            <a:spLocks noGrp="1"/>
          </p:cNvSpPr>
          <p:nvPr>
            <p:ph type="title"/>
          </p:nvPr>
        </p:nvSpPr>
        <p:spPr>
          <a:xfrm>
            <a:off x="814917" y="188914"/>
            <a:ext cx="10752667" cy="839820"/>
          </a:xfrm>
        </p:spPr>
        <p:txBody>
          <a:bodyPr/>
          <a:lstStyle>
            <a:lvl1pPr>
              <a:defRPr/>
            </a:lvl1pPr>
          </a:lstStyle>
          <a:p>
            <a:endParaRPr lang="en-GB" dirty="0"/>
          </a:p>
        </p:txBody>
      </p:sp>
      <p:sp>
        <p:nvSpPr>
          <p:cNvPr id="3" name="Content Placeholder 2"/>
          <p:cNvSpPr>
            <a:spLocks noGrp="1"/>
          </p:cNvSpPr>
          <p:nvPr>
            <p:ph idx="1"/>
          </p:nvPr>
        </p:nvSpPr>
        <p:spPr>
          <a:xfrm>
            <a:off x="484739" y="1220755"/>
            <a:ext cx="11120967" cy="4756184"/>
          </a:xfrm>
        </p:spPr>
        <p:txBody>
          <a:bodyPr/>
          <a:lstStyle>
            <a:lvl1pPr indent="-215990">
              <a:defRPr/>
            </a:lvl1pPr>
            <a:lvl2pPr indent="-215990">
              <a:defRPr/>
            </a:lvl2pPr>
            <a:lvl3pPr indent="-215990">
              <a:defRPr/>
            </a:lvl3pPr>
            <a:lvl4pPr indent="-215990">
              <a:defRPr/>
            </a:lvl4pPr>
            <a:lvl5pPr indent="-21599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1217569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781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634276" y="6133370"/>
            <a:ext cx="2328000" cy="455129"/>
          </a:xfrm>
          <a:prstGeom prst="rect">
            <a:avLst/>
          </a:prstGeom>
        </p:spPr>
      </p:pic>
    </p:spTree>
    <p:extLst>
      <p:ext uri="{BB962C8B-B14F-4D97-AF65-F5344CB8AC3E}">
        <p14:creationId xmlns:p14="http://schemas.microsoft.com/office/powerpoint/2010/main" val="2076123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552997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3194074048"/>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29A1-CBCB-BD4D-A9F9-7F4E6AE6E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FF9DD-C0A2-AB45-8A31-812B0039E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2320CB-B986-CC4D-BBD0-242CA3FCB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B1609-79B4-8249-AD59-2DA06C0515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94E08-1593-2946-99E2-4C4CDC5840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C5DFD6-3AC0-6E4C-A055-DCD72E43C95D}"/>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8" name="Footer Placeholder 7">
            <a:extLst>
              <a:ext uri="{FF2B5EF4-FFF2-40B4-BE49-F238E27FC236}">
                <a16:creationId xmlns:a16="http://schemas.microsoft.com/office/drawing/2014/main" id="{7F349AC3-FEEE-B847-866E-6012D776D1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821EFA-4873-2540-AADD-C7EBD2B01A5C}"/>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3663205828"/>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135610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4434278"/>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1158120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19154649"/>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3387661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9325" y="1122363"/>
            <a:ext cx="10413999"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949325" y="3602038"/>
            <a:ext cx="1041399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4121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79B1-1D99-C643-84F4-CBB449290E57}"/>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4775EE0-0747-F94E-AA1B-15BC7EEB331C}"/>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05645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4188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2DB7B9-FF03-4484-B955-ADC5515E248A}"/>
              </a:ext>
            </a:extLst>
          </p:cNvPr>
          <p:cNvSpPr>
            <a:spLocks noGrp="1"/>
          </p:cNvSpPr>
          <p:nvPr>
            <p:ph type="body" sz="quarter" idx="10" hasCustomPrompt="1"/>
          </p:nvPr>
        </p:nvSpPr>
        <p:spPr>
          <a:xfrm>
            <a:off x="949325" y="6067039"/>
            <a:ext cx="1090042" cy="138499"/>
          </a:xfrm>
        </p:spPr>
        <p:txBody>
          <a:bodyPr wrap="none" lIns="0" tIns="0" rIns="0" bIns="0" anchor="b">
            <a:spAutoFit/>
          </a:bodyPr>
          <a:lstStyle>
            <a:lvl1pPr marL="0" indent="0">
              <a:spcBef>
                <a:spcPts val="0"/>
              </a:spcBef>
              <a:buNone/>
              <a:defRPr sz="1000"/>
            </a:lvl1pPr>
          </a:lstStyle>
          <a:p>
            <a:pPr lvl="0"/>
            <a:r>
              <a:rPr lang="en-US" dirty="0"/>
              <a:t>Click to add footnote</a:t>
            </a:r>
            <a:endParaRPr lang="en-GB" dirty="0"/>
          </a:p>
        </p:txBody>
      </p:sp>
      <p:sp>
        <p:nvSpPr>
          <p:cNvPr id="5" name="Text Placeholder 3">
            <a:extLst>
              <a:ext uri="{FF2B5EF4-FFF2-40B4-BE49-F238E27FC236}">
                <a16:creationId xmlns:a16="http://schemas.microsoft.com/office/drawing/2014/main" id="{F44B19B0-2F38-4EE9-B715-1318DB8CD4B9}"/>
              </a:ext>
            </a:extLst>
          </p:cNvPr>
          <p:cNvSpPr>
            <a:spLocks noGrp="1"/>
          </p:cNvSpPr>
          <p:nvPr>
            <p:ph type="body" sz="quarter" idx="11" hasCustomPrompt="1"/>
          </p:nvPr>
        </p:nvSpPr>
        <p:spPr>
          <a:xfrm>
            <a:off x="10273283" y="6067039"/>
            <a:ext cx="1090042" cy="138499"/>
          </a:xfrm>
        </p:spPr>
        <p:txBody>
          <a:bodyPr wrap="none" lIns="0" tIns="0" rIns="0" bIns="0" anchor="b">
            <a:spAutoFit/>
          </a:bodyPr>
          <a:lstStyle>
            <a:lvl1pPr marL="0" indent="0" algn="r">
              <a:spcBef>
                <a:spcPts val="0"/>
              </a:spcBef>
              <a:buNone/>
              <a:defRPr sz="1000"/>
            </a:lvl1pPr>
          </a:lstStyle>
          <a:p>
            <a:pPr lvl="0"/>
            <a:r>
              <a:rPr lang="en-US" dirty="0"/>
              <a:t>Click to add footnote</a:t>
            </a:r>
            <a:endParaRPr lang="en-GB" dirty="0"/>
          </a:p>
        </p:txBody>
      </p:sp>
    </p:spTree>
    <p:extLst>
      <p:ext uri="{BB962C8B-B14F-4D97-AF65-F5344CB8AC3E}">
        <p14:creationId xmlns:p14="http://schemas.microsoft.com/office/powerpoint/2010/main" val="3905717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84300"/>
            <a:ext cx="5181600" cy="4402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84300"/>
            <a:ext cx="5181600" cy="4402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5B6A828D-EA18-429F-B2B5-10C8DBC52CCD}"/>
              </a:ext>
            </a:extLst>
          </p:cNvPr>
          <p:cNvSpPr>
            <a:spLocks noGrp="1"/>
          </p:cNvSpPr>
          <p:nvPr>
            <p:ph type="body" sz="quarter" idx="10" hasCustomPrompt="1"/>
          </p:nvPr>
        </p:nvSpPr>
        <p:spPr>
          <a:xfrm>
            <a:off x="949325" y="6067039"/>
            <a:ext cx="1090042" cy="138499"/>
          </a:xfrm>
        </p:spPr>
        <p:txBody>
          <a:bodyPr wrap="none" lIns="0" tIns="0" rIns="0" bIns="0" anchor="b">
            <a:spAutoFit/>
          </a:bodyPr>
          <a:lstStyle>
            <a:lvl1pPr marL="0" indent="0">
              <a:spcBef>
                <a:spcPts val="0"/>
              </a:spcBef>
              <a:buNone/>
              <a:defRPr sz="1000"/>
            </a:lvl1pPr>
          </a:lstStyle>
          <a:p>
            <a:pPr lvl="0"/>
            <a:r>
              <a:rPr lang="en-US" dirty="0"/>
              <a:t>Click to add footnote</a:t>
            </a:r>
            <a:endParaRPr lang="en-GB" dirty="0"/>
          </a:p>
        </p:txBody>
      </p:sp>
      <p:sp>
        <p:nvSpPr>
          <p:cNvPr id="7" name="Text Placeholder 3">
            <a:extLst>
              <a:ext uri="{FF2B5EF4-FFF2-40B4-BE49-F238E27FC236}">
                <a16:creationId xmlns:a16="http://schemas.microsoft.com/office/drawing/2014/main" id="{A3524B21-A46B-4F78-AC9E-470A3F9F236A}"/>
              </a:ext>
            </a:extLst>
          </p:cNvPr>
          <p:cNvSpPr>
            <a:spLocks noGrp="1"/>
          </p:cNvSpPr>
          <p:nvPr>
            <p:ph type="body" sz="quarter" idx="11" hasCustomPrompt="1"/>
          </p:nvPr>
        </p:nvSpPr>
        <p:spPr>
          <a:xfrm>
            <a:off x="10273283" y="6067039"/>
            <a:ext cx="1090042" cy="138499"/>
          </a:xfrm>
        </p:spPr>
        <p:txBody>
          <a:bodyPr wrap="none" lIns="0" tIns="0" rIns="0" bIns="0" anchor="b">
            <a:spAutoFit/>
          </a:bodyPr>
          <a:lstStyle>
            <a:lvl1pPr marL="0" indent="0" algn="r">
              <a:spcBef>
                <a:spcPts val="0"/>
              </a:spcBef>
              <a:buNone/>
              <a:defRPr sz="1000"/>
            </a:lvl1pPr>
          </a:lstStyle>
          <a:p>
            <a:pPr lvl="0"/>
            <a:r>
              <a:rPr lang="en-US" dirty="0"/>
              <a:t>Click to add footnote</a:t>
            </a:r>
            <a:endParaRPr lang="en-GB" dirty="0"/>
          </a:p>
        </p:txBody>
      </p:sp>
    </p:spTree>
    <p:extLst>
      <p:ext uri="{BB962C8B-B14F-4D97-AF65-F5344CB8AC3E}">
        <p14:creationId xmlns:p14="http://schemas.microsoft.com/office/powerpoint/2010/main" val="226134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E7A-6AFF-9045-9AA0-34735400B8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4A4E99-5B77-764E-ACC3-3676828CBB42}"/>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4" name="Footer Placeholder 3">
            <a:extLst>
              <a:ext uri="{FF2B5EF4-FFF2-40B4-BE49-F238E27FC236}">
                <a16:creationId xmlns:a16="http://schemas.microsoft.com/office/drawing/2014/main" id="{D760BBFD-65EB-D34C-87A9-E80F2AA3A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67A116-30D1-6F41-8537-D173ABEACB94}"/>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72964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84853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a:extLst>
              <a:ext uri="{FF2B5EF4-FFF2-40B4-BE49-F238E27FC236}">
                <a16:creationId xmlns:a16="http://schemas.microsoft.com/office/drawing/2014/main" id="{6C12C985-5BED-4DE2-963A-75DA5E0818BD}"/>
              </a:ext>
            </a:extLst>
          </p:cNvPr>
          <p:cNvSpPr>
            <a:spLocks noGrp="1"/>
          </p:cNvSpPr>
          <p:nvPr>
            <p:ph type="body" sz="quarter" idx="10" hasCustomPrompt="1"/>
          </p:nvPr>
        </p:nvSpPr>
        <p:spPr>
          <a:xfrm>
            <a:off x="949325" y="6067039"/>
            <a:ext cx="1090042" cy="138499"/>
          </a:xfrm>
        </p:spPr>
        <p:txBody>
          <a:bodyPr wrap="none" lIns="0" tIns="0" rIns="0" bIns="0" anchor="b">
            <a:spAutoFit/>
          </a:bodyPr>
          <a:lstStyle>
            <a:lvl1pPr marL="0" indent="0">
              <a:spcBef>
                <a:spcPts val="0"/>
              </a:spcBef>
              <a:buNone/>
              <a:defRPr sz="1000"/>
            </a:lvl1pPr>
          </a:lstStyle>
          <a:p>
            <a:pPr lvl="0"/>
            <a:r>
              <a:rPr lang="en-US" dirty="0"/>
              <a:t>Click to add footnote</a:t>
            </a:r>
            <a:endParaRPr lang="en-GB" dirty="0"/>
          </a:p>
        </p:txBody>
      </p:sp>
      <p:sp>
        <p:nvSpPr>
          <p:cNvPr id="5" name="Text Placeholder 3">
            <a:extLst>
              <a:ext uri="{FF2B5EF4-FFF2-40B4-BE49-F238E27FC236}">
                <a16:creationId xmlns:a16="http://schemas.microsoft.com/office/drawing/2014/main" id="{B93329E0-00CD-4C7E-8A09-5795253607AA}"/>
              </a:ext>
            </a:extLst>
          </p:cNvPr>
          <p:cNvSpPr>
            <a:spLocks noGrp="1"/>
          </p:cNvSpPr>
          <p:nvPr>
            <p:ph type="body" sz="quarter" idx="11" hasCustomPrompt="1"/>
          </p:nvPr>
        </p:nvSpPr>
        <p:spPr>
          <a:xfrm>
            <a:off x="10273283" y="6067039"/>
            <a:ext cx="1090042" cy="138499"/>
          </a:xfrm>
        </p:spPr>
        <p:txBody>
          <a:bodyPr wrap="none" lIns="0" tIns="0" rIns="0" bIns="0" anchor="b">
            <a:spAutoFit/>
          </a:bodyPr>
          <a:lstStyle>
            <a:lvl1pPr marL="0" indent="0" algn="r">
              <a:spcBef>
                <a:spcPts val="0"/>
              </a:spcBef>
              <a:buNone/>
              <a:defRPr sz="1000"/>
            </a:lvl1pPr>
          </a:lstStyle>
          <a:p>
            <a:pPr lvl="0"/>
            <a:r>
              <a:rPr lang="en-US" dirty="0"/>
              <a:t>Click to add footnote</a:t>
            </a:r>
            <a:endParaRPr lang="en-GB" dirty="0"/>
          </a:p>
        </p:txBody>
      </p:sp>
    </p:spTree>
    <p:extLst>
      <p:ext uri="{BB962C8B-B14F-4D97-AF65-F5344CB8AC3E}">
        <p14:creationId xmlns:p14="http://schemas.microsoft.com/office/powerpoint/2010/main" val="1730760846"/>
      </p:ext>
    </p:extLst>
  </p:cSld>
  <p:clrMapOvr>
    <a:masterClrMapping/>
  </p:clrMapOvr>
  <p:extLst>
    <p:ext uri="{DCECCB84-F9BA-43D5-87BE-67443E8EF086}">
      <p15:sldGuideLst xmlns:p15="http://schemas.microsoft.com/office/powerpoint/2012/main">
        <p15:guide id="1" orient="horz" pos="390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700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2977605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817108502"/>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2894751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0604762"/>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19254098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88947416"/>
      </p:ext>
    </p:extLst>
  </p:cSld>
  <p:clrMapOvr>
    <a:masterClrMapping/>
  </p:clrMapOvr>
  <p:extLst>
    <p:ext uri="{DCECCB84-F9BA-43D5-87BE-67443E8EF086}">
      <p15:sldGuideLst xmlns:p15="http://schemas.microsoft.com/office/powerpoint/2012/main">
        <p15:guide id="1" pos="1497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Insert Name   </a:t>
            </a:r>
          </a:p>
          <a:p>
            <a:r>
              <a:rPr lang="en-US"/>
              <a:t>(Insert &gt; Header &amp; Footer &gt; Apply to All)</a:t>
            </a:r>
            <a:endParaRPr lang="en-US" dirty="0"/>
          </a:p>
        </p:txBody>
      </p:sp>
    </p:spTree>
    <p:extLst>
      <p:ext uri="{BB962C8B-B14F-4D97-AF65-F5344CB8AC3E}">
        <p14:creationId xmlns:p14="http://schemas.microsoft.com/office/powerpoint/2010/main" val="272894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1093B-D4F1-3643-ABCD-D0A037700436}"/>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3" name="Footer Placeholder 2">
            <a:extLst>
              <a:ext uri="{FF2B5EF4-FFF2-40B4-BE49-F238E27FC236}">
                <a16:creationId xmlns:a16="http://schemas.microsoft.com/office/drawing/2014/main" id="{1A251DA7-3576-414F-9F89-3882C6A0E0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083EE5-648E-F04F-A43C-F5634B3168A5}"/>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3797037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1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BB1E220C-1FF7-47DE-889B-16EAA54634C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3052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5B53DDF-E755-425C-B906-ED492F929A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937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9FDD0BE3-7CE8-4A74-A74B-9E8E5D2F0C1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4"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6ED603C1-2282-4324-8537-147EF435206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3030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0"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D9EF94ED-FB01-4748-A6CA-DE21A1479F3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848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E1542DFA-E94C-4CD3-AD26-2A388ACC3F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484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1B67EE38-EA7A-41F9-8546-8E72BEB25E1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26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745"/>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884" y="2737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425E9AAD-5574-4F7E-A4E4-FE698E7E754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296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129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803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1FC2215E-A09E-4819-9965-5EB3EBE08EE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21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22A86663-2E6D-41E5-AFD6-D01AE9C495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29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03D2-0891-724B-B494-069C90584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42B4D3-A949-964E-8062-B7045D3A62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ABC9C-2A0C-F840-908E-98009ECFE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2C777-C02F-294F-97AC-6ECE20CA1FB8}"/>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6" name="Footer Placeholder 5">
            <a:extLst>
              <a:ext uri="{FF2B5EF4-FFF2-40B4-BE49-F238E27FC236}">
                <a16:creationId xmlns:a16="http://schemas.microsoft.com/office/drawing/2014/main" id="{751DFD1F-F0AD-3C43-997E-D5B138113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A3E28-57BC-3643-9B6E-E35C3A310EB6}"/>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129544831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4" y="27533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4" y="27533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5ED2A64-247C-4D25-948E-7B6D5B349F0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025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5335"/>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 y="0"/>
            <a:ext cx="7010400" cy="476251"/>
          </a:xfrm>
          <a:prstGeom prst="rect">
            <a:avLst/>
          </a:prstGeom>
          <a:ln/>
        </p:spPr>
        <p:txBody>
          <a:bodyPr/>
          <a:lstStyle>
            <a:lvl1pPr>
              <a:defRPr/>
            </a:lvl1pPr>
          </a:lstStyle>
          <a:p>
            <a:pPr>
              <a:defRPr/>
            </a:pPr>
            <a:r>
              <a:rPr lang="en-US">
                <a:solidFill>
                  <a:srgbClr val="000000"/>
                </a:solidFill>
              </a:rPr>
              <a:t>San Antonio Breast Cancer Symposium – December 9-13, 2014</a:t>
            </a:r>
          </a:p>
        </p:txBody>
      </p:sp>
      <p:sp>
        <p:nvSpPr>
          <p:cNvPr id="4" name="Rectangle 5"/>
          <p:cNvSpPr>
            <a:spLocks noGrp="1" noChangeArrowheads="1"/>
          </p:cNvSpPr>
          <p:nvPr>
            <p:ph type="ftr" sz="quarter" idx="11"/>
          </p:nvPr>
        </p:nvSpPr>
        <p:spPr>
          <a:xfrm>
            <a:off x="0" y="6611045"/>
            <a:ext cx="12192000" cy="476251"/>
          </a:xfrm>
          <a:prstGeom prst="rect">
            <a:avLst/>
          </a:prstGeom>
          <a:ln/>
        </p:spPr>
        <p:txBody>
          <a:bodyPr/>
          <a:lstStyle>
            <a:lvl1pPr>
              <a:defRPr/>
            </a:lvl1pPr>
          </a:lstStyle>
          <a:p>
            <a:pPr>
              <a:defRPr/>
            </a:pPr>
            <a:r>
              <a:rPr lang="en-US">
                <a:solidFill>
                  <a:srgbClr val="000000"/>
                </a:solidFill>
              </a:rPr>
              <a:t>This presentation is the intellectual property of  Dr Ian Krop.  Contact  at ikrop@partners.org for permission to reprint and/or distribute    </a:t>
            </a:r>
          </a:p>
        </p:txBody>
      </p:sp>
      <p:sp>
        <p:nvSpPr>
          <p:cNvPr id="5" name="Rectangle 6"/>
          <p:cNvSpPr>
            <a:spLocks noGrp="1" noChangeArrowheads="1"/>
          </p:cNvSpPr>
          <p:nvPr>
            <p:ph type="sldNum" sz="quarter" idx="12"/>
          </p:nvPr>
        </p:nvSpPr>
        <p:spPr>
          <a:xfrm>
            <a:off x="8737600" y="6245921"/>
            <a:ext cx="2844800" cy="476251"/>
          </a:xfrm>
          <a:prstGeom prst="rect">
            <a:avLst/>
          </a:prstGeom>
          <a:ln/>
        </p:spPr>
        <p:txBody>
          <a:bodyPr/>
          <a:lstStyle>
            <a:lvl1pPr>
              <a:defRPr/>
            </a:lvl1pPr>
          </a:lstStyle>
          <a:p>
            <a:pPr>
              <a:defRPr/>
            </a:pPr>
            <a:fld id="{70559B22-2CAE-41E2-9899-0E93F8E04B3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140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and Text" preserve="1">
  <p:cSld name="4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89"/>
            <a:ext cx="11213200" cy="387714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623121" y="75065"/>
            <a:ext cx="2009775" cy="307777"/>
          </a:xfrm>
          <a:prstGeom prst="rect">
            <a:avLst/>
          </a:prstGeom>
          <a:noFill/>
        </p:spPr>
        <p:txBody>
          <a:bodyPr wrap="square" rtlCol="0">
            <a:spAutoFit/>
          </a:bodyPr>
          <a:lstStyle/>
          <a:p>
            <a:r>
              <a:rPr lang="en-US" sz="1400" i="1" dirty="0">
                <a:solidFill>
                  <a:srgbClr val="1E4195"/>
                </a:solidFill>
                <a:latin typeface="Arial" panose="020B0604020202020204" pitchFamily="34" charset="0"/>
                <a:cs typeface="Arial" panose="020B0604020202020204" pitchFamily="34" charset="0"/>
              </a:rPr>
              <a:t>DESTINY-Breast02</a:t>
            </a:r>
          </a:p>
        </p:txBody>
      </p:sp>
    </p:spTree>
    <p:extLst>
      <p:ext uri="{BB962C8B-B14F-4D97-AF65-F5344CB8AC3E}">
        <p14:creationId xmlns:p14="http://schemas.microsoft.com/office/powerpoint/2010/main" val="211077836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Title and Text">
  <p:cSld name="3_Title and Text">
    <p:bg>
      <p:bgRef idx="1001">
        <a:schemeClr val="bg1"/>
      </p:bgRef>
    </p:bg>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89"/>
            <a:ext cx="11213200" cy="387714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456159"/>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03215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5" name="Picture 4" descr="A picture containing plate&#10;&#10;Description automatically generated">
            <a:extLst>
              <a:ext uri="{FF2B5EF4-FFF2-40B4-BE49-F238E27FC236}">
                <a16:creationId xmlns:a16="http://schemas.microsoft.com/office/drawing/2014/main" id="{648758F5-4587-4BB6-8A6E-D95774C23A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386" b="44228"/>
          <a:stretch/>
        </p:blipFill>
        <p:spPr>
          <a:xfrm>
            <a:off x="0" y="20530"/>
            <a:ext cx="642171" cy="397541"/>
          </a:xfrm>
          <a:prstGeom prst="rect">
            <a:avLst/>
          </a:prstGeom>
        </p:spPr>
      </p:pic>
      <p:sp>
        <p:nvSpPr>
          <p:cNvPr id="6" name="TextBox 5">
            <a:extLst>
              <a:ext uri="{FF2B5EF4-FFF2-40B4-BE49-F238E27FC236}">
                <a16:creationId xmlns:a16="http://schemas.microsoft.com/office/drawing/2014/main" id="{4F40FDC4-81E9-4826-873C-EBFAAE7BDF00}"/>
              </a:ext>
            </a:extLst>
          </p:cNvPr>
          <p:cNvSpPr txBox="1"/>
          <p:nvPr userDrawn="1"/>
        </p:nvSpPr>
        <p:spPr>
          <a:xfrm>
            <a:off x="623121" y="75065"/>
            <a:ext cx="2009775" cy="307777"/>
          </a:xfrm>
          <a:prstGeom prst="rect">
            <a:avLst/>
          </a:prstGeom>
          <a:noFill/>
        </p:spPr>
        <p:txBody>
          <a:bodyPr wrap="square" rtlCol="0">
            <a:spAutoFit/>
          </a:bodyPr>
          <a:lstStyle/>
          <a:p>
            <a:r>
              <a:rPr lang="en-US" sz="1400" i="1" dirty="0">
                <a:solidFill>
                  <a:srgbClr val="1E4195"/>
                </a:solidFill>
                <a:latin typeface="Arial" panose="020B0604020202020204" pitchFamily="34" charset="0"/>
                <a:cs typeface="Arial" panose="020B0604020202020204" pitchFamily="34" charset="0"/>
              </a:rPr>
              <a:t>DESTINY-Breast03</a:t>
            </a:r>
          </a:p>
        </p:txBody>
      </p:sp>
    </p:spTree>
    <p:extLst>
      <p:ext uri="{BB962C8B-B14F-4D97-AF65-F5344CB8AC3E}">
        <p14:creationId xmlns:p14="http://schemas.microsoft.com/office/powerpoint/2010/main" val="89884011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A98576-1B82-6E4B-A044-8CAD69D0059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33540842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5545012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A98576-1B82-6E4B-A044-8CAD69D0059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2979937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A98576-1B82-6E4B-A044-8CAD69D00592}"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989877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98576-1B82-6E4B-A044-8CAD69D00592}"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962171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98576-1B82-6E4B-A044-8CAD69D00592}"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2256550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45EA-A3A5-3F48-ACD0-089A72F290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085744-95B9-C343-9FFD-CCAD86319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DC861-6832-9744-B59A-F3204585F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93A32-538A-A245-BC78-C58689BCF54F}"/>
              </a:ext>
            </a:extLst>
          </p:cNvPr>
          <p:cNvSpPr>
            <a:spLocks noGrp="1"/>
          </p:cNvSpPr>
          <p:nvPr>
            <p:ph type="dt" sz="half" idx="10"/>
          </p:nvPr>
        </p:nvSpPr>
        <p:spPr/>
        <p:txBody>
          <a:bodyPr/>
          <a:lstStyle/>
          <a:p>
            <a:fld id="{6B77866F-E612-B140-8613-A2CB51987683}" type="datetimeFigureOut">
              <a:rPr lang="en-US" smtClean="0"/>
              <a:t>1/24/24</a:t>
            </a:fld>
            <a:endParaRPr lang="en-US"/>
          </a:p>
        </p:txBody>
      </p:sp>
      <p:sp>
        <p:nvSpPr>
          <p:cNvPr id="6" name="Footer Placeholder 5">
            <a:extLst>
              <a:ext uri="{FF2B5EF4-FFF2-40B4-BE49-F238E27FC236}">
                <a16:creationId xmlns:a16="http://schemas.microsoft.com/office/drawing/2014/main" id="{B7789747-18B1-7142-9FCA-FB844E4A7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18267-9009-924A-BC7D-0AC838D74DAB}"/>
              </a:ext>
            </a:extLst>
          </p:cNvPr>
          <p:cNvSpPr>
            <a:spLocks noGrp="1"/>
          </p:cNvSpPr>
          <p:nvPr>
            <p:ph type="sldNum" sz="quarter" idx="12"/>
          </p:nvPr>
        </p:nvSpPr>
        <p:spPr/>
        <p:txBody>
          <a:bodyPr/>
          <a:lstStyle/>
          <a:p>
            <a:fld id="{C523C4DC-1150-1F41-877E-06470A74F160}" type="slidenum">
              <a:rPr lang="en-US" smtClean="0"/>
              <a:t>‹#›</a:t>
            </a:fld>
            <a:endParaRPr lang="en-US"/>
          </a:p>
        </p:txBody>
      </p:sp>
    </p:spTree>
    <p:extLst>
      <p:ext uri="{BB962C8B-B14F-4D97-AF65-F5344CB8AC3E}">
        <p14:creationId xmlns:p14="http://schemas.microsoft.com/office/powerpoint/2010/main" val="2209330665"/>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98576-1B82-6E4B-A044-8CAD69D00592}"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449031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98576-1B82-6E4B-A044-8CAD69D00592}"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021058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A98576-1B82-6E4B-A044-8CAD69D00592}"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7633570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040976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A98576-1B82-6E4B-A044-8CAD69D00592}"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B8A1CB-C0D2-C442-9D4E-83CE445C6983}" type="slidenum">
              <a:rPr lang="en-US" smtClean="0"/>
              <a:t>‹#›</a:t>
            </a:fld>
            <a:endParaRPr lang="en-US"/>
          </a:p>
        </p:txBody>
      </p:sp>
    </p:spTree>
    <p:extLst>
      <p:ext uri="{BB962C8B-B14F-4D97-AF65-F5344CB8AC3E}">
        <p14:creationId xmlns:p14="http://schemas.microsoft.com/office/powerpoint/2010/main" val="17324855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2130428"/>
            <a:ext cx="11521280" cy="1470025"/>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14368" indent="0" algn="ctr">
              <a:buNone/>
              <a:defRPr/>
            </a:lvl2pPr>
            <a:lvl3pPr marL="1028736" indent="0" algn="ctr">
              <a:buNone/>
              <a:defRPr/>
            </a:lvl3pPr>
            <a:lvl4pPr marL="1543103" indent="0" algn="ctr">
              <a:buNone/>
              <a:defRPr/>
            </a:lvl4pPr>
            <a:lvl5pPr marL="2057470" indent="0" algn="ctr">
              <a:buNone/>
              <a:defRPr/>
            </a:lvl5pPr>
            <a:lvl6pPr marL="2571838" indent="0" algn="ctr">
              <a:buNone/>
              <a:defRPr/>
            </a:lvl6pPr>
            <a:lvl7pPr marL="3086206" indent="0" algn="ctr">
              <a:buNone/>
              <a:defRPr/>
            </a:lvl7pPr>
            <a:lvl8pPr marL="3600573" indent="0" algn="ctr">
              <a:buNone/>
              <a:defRPr/>
            </a:lvl8pPr>
            <a:lvl9pPr marL="4114941" indent="0" algn="ctr">
              <a:buNone/>
              <a:defRPr/>
            </a:lvl9pPr>
          </a:lstStyle>
          <a:p>
            <a:r>
              <a:rPr lang="en-US"/>
              <a:t>Click to edit Master subtitle style</a:t>
            </a:r>
          </a:p>
        </p:txBody>
      </p:sp>
    </p:spTree>
    <p:extLst>
      <p:ext uri="{BB962C8B-B14F-4D97-AF65-F5344CB8AC3E}">
        <p14:creationId xmlns:p14="http://schemas.microsoft.com/office/powerpoint/2010/main" val="1344094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1935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19293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0745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52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image" Target="../media/image4.jp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10.png"/><Relationship Id="rId5" Type="http://schemas.openxmlformats.org/officeDocument/2006/relationships/theme" Target="../theme/theme11.xml"/><Relationship Id="rId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image" Target="../media/image12.jp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theme" Target="../theme/theme12.xml"/><Relationship Id="rId5" Type="http://schemas.openxmlformats.org/officeDocument/2006/relationships/slideLayout" Target="../slideLayouts/slideLayout110.xml"/><Relationship Id="rId4" Type="http://schemas.openxmlformats.org/officeDocument/2006/relationships/slideLayout" Target="../slideLayouts/slideLayout10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theme" Target="../theme/theme1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8.jp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image" Target="../media/image10.png"/><Relationship Id="rId5" Type="http://schemas.openxmlformats.org/officeDocument/2006/relationships/theme" Target="../theme/theme15.xml"/><Relationship Id="rId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3.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7.jpg"/><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8.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83D1AF-6A8F-E346-81F1-C4C0D665C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E7B025-1CBB-D948-8D3D-450765A9D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D95B4-F25E-E349-951E-AF32071B7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7866F-E612-B140-8613-A2CB51987683}" type="datetimeFigureOut">
              <a:rPr lang="en-US" smtClean="0"/>
              <a:t>1/24/24</a:t>
            </a:fld>
            <a:endParaRPr lang="en-US"/>
          </a:p>
        </p:txBody>
      </p:sp>
      <p:sp>
        <p:nvSpPr>
          <p:cNvPr id="5" name="Footer Placeholder 4">
            <a:extLst>
              <a:ext uri="{FF2B5EF4-FFF2-40B4-BE49-F238E27FC236}">
                <a16:creationId xmlns:a16="http://schemas.microsoft.com/office/drawing/2014/main" id="{13CFAC6C-C523-2C49-9294-51BE6367A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050416-C413-3C41-BDF5-CCA2DAA3D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3C4DC-1150-1F41-877E-06470A74F160}" type="slidenum">
              <a:rPr lang="en-US" smtClean="0"/>
              <a:t>‹#›</a:t>
            </a:fld>
            <a:endParaRPr lang="en-US"/>
          </a:p>
        </p:txBody>
      </p:sp>
    </p:spTree>
    <p:extLst>
      <p:ext uri="{BB962C8B-B14F-4D97-AF65-F5344CB8AC3E}">
        <p14:creationId xmlns:p14="http://schemas.microsoft.com/office/powerpoint/2010/main" val="33542672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srcRect/>
          <a:stretch/>
        </p:blipFill>
        <p:spPr>
          <a:xfrm>
            <a:off x="5418" y="6096"/>
            <a:ext cx="12181167" cy="6851905"/>
          </a:xfrm>
          <a:prstGeom prst="rect">
            <a:avLst/>
          </a:prstGeom>
        </p:spPr>
      </p:pic>
      <p:sp>
        <p:nvSpPr>
          <p:cNvPr id="1027" name="Rectangle 2"/>
          <p:cNvSpPr>
            <a:spLocks noGrp="1" noChangeArrowheads="1"/>
          </p:cNvSpPr>
          <p:nvPr>
            <p:ph type="title"/>
          </p:nvPr>
        </p:nvSpPr>
        <p:spPr bwMode="auto">
          <a:xfrm>
            <a:off x="335360" y="0"/>
            <a:ext cx="11521280" cy="1340768"/>
          </a:xfrm>
          <a:prstGeom prst="rect">
            <a:avLst/>
          </a:prstGeom>
          <a:noFill/>
          <a:ln>
            <a:noFill/>
          </a:ln>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914400" y="1508787"/>
            <a:ext cx="10363200" cy="419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0686130"/>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Lst>
  <p:txStyles>
    <p:titleStyle>
      <a:lvl1pPr algn="ctr" rtl="0" eaLnBrk="1" fontAlgn="base" hangingPunct="1">
        <a:spcBef>
          <a:spcPct val="0"/>
        </a:spcBef>
        <a:spcAft>
          <a:spcPct val="0"/>
        </a:spcAft>
        <a:defRPr sz="4050" i="0">
          <a:solidFill>
            <a:schemeClr val="tx1"/>
          </a:solidFill>
          <a:latin typeface="+mn-lt"/>
          <a:ea typeface="+mj-ea"/>
          <a:cs typeface="+mj-cs"/>
        </a:defRPr>
      </a:lvl1pPr>
      <a:lvl2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5pPr>
      <a:lvl6pPr marL="514368"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6pPr>
      <a:lvl7pPr marL="1028736"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7pPr>
      <a:lvl8pPr marL="1543103"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8pPr>
      <a:lvl9pPr marL="2057470"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9pPr>
    </p:titleStyle>
    <p:bodyStyle>
      <a:lvl1pPr marL="385776" indent="-385776" algn="l" rtl="0" eaLnBrk="1" fontAlgn="base" hangingPunct="1">
        <a:spcBef>
          <a:spcPct val="20000"/>
        </a:spcBef>
        <a:spcAft>
          <a:spcPct val="0"/>
        </a:spcAft>
        <a:buChar char="•"/>
        <a:defRPr sz="2700">
          <a:solidFill>
            <a:schemeClr val="tx1"/>
          </a:solidFill>
          <a:latin typeface="+mn-lt"/>
          <a:ea typeface="+mn-ea"/>
          <a:cs typeface="+mn-cs"/>
        </a:defRPr>
      </a:lvl1pPr>
      <a:lvl2pPr marL="835847" indent="-321479" algn="l" rtl="0" eaLnBrk="1" fontAlgn="base" hangingPunct="1">
        <a:spcBef>
          <a:spcPct val="20000"/>
        </a:spcBef>
        <a:spcAft>
          <a:spcPct val="0"/>
        </a:spcAft>
        <a:buChar char="–"/>
        <a:defRPr sz="2250">
          <a:solidFill>
            <a:schemeClr val="tx1"/>
          </a:solidFill>
          <a:latin typeface="+mn-lt"/>
          <a:ea typeface="+mn-ea"/>
        </a:defRPr>
      </a:lvl2pPr>
      <a:lvl3pPr marL="1285919" indent="-257183" algn="l" rtl="0" eaLnBrk="1" fontAlgn="base" hangingPunct="1">
        <a:spcBef>
          <a:spcPct val="20000"/>
        </a:spcBef>
        <a:spcAft>
          <a:spcPct val="0"/>
        </a:spcAft>
        <a:buChar char="•"/>
        <a:defRPr>
          <a:solidFill>
            <a:schemeClr val="tx1"/>
          </a:solidFill>
          <a:latin typeface="+mn-lt"/>
          <a:ea typeface="+mn-ea"/>
        </a:defRPr>
      </a:lvl3pPr>
      <a:lvl4pPr marL="1800287" indent="-257183" algn="l" rtl="0" eaLnBrk="1" fontAlgn="base" hangingPunct="1">
        <a:spcBef>
          <a:spcPct val="20000"/>
        </a:spcBef>
        <a:spcAft>
          <a:spcPct val="0"/>
        </a:spcAft>
        <a:defRPr sz="2250">
          <a:solidFill>
            <a:schemeClr val="tx1"/>
          </a:solidFill>
          <a:latin typeface="+mn-lt"/>
          <a:ea typeface="+mn-ea"/>
        </a:defRPr>
      </a:lvl4pPr>
      <a:lvl5pPr marL="2314654" indent="-257183" algn="l" rtl="0" eaLnBrk="1" fontAlgn="base" hangingPunct="1">
        <a:spcBef>
          <a:spcPct val="20000"/>
        </a:spcBef>
        <a:spcAft>
          <a:spcPct val="0"/>
        </a:spcAft>
        <a:buChar char="»"/>
        <a:defRPr sz="2250">
          <a:solidFill>
            <a:schemeClr val="tx1"/>
          </a:solidFill>
          <a:latin typeface="+mn-lt"/>
          <a:ea typeface="+mn-ea"/>
        </a:defRPr>
      </a:lvl5pPr>
      <a:lvl6pPr marL="2829022" indent="-257183" algn="l" rtl="0" eaLnBrk="1" fontAlgn="base" hangingPunct="1">
        <a:spcBef>
          <a:spcPct val="20000"/>
        </a:spcBef>
        <a:spcAft>
          <a:spcPct val="0"/>
        </a:spcAft>
        <a:buChar char="»"/>
        <a:defRPr sz="2250">
          <a:solidFill>
            <a:schemeClr val="tx1"/>
          </a:solidFill>
          <a:latin typeface="+mn-lt"/>
          <a:ea typeface="+mn-ea"/>
        </a:defRPr>
      </a:lvl6pPr>
      <a:lvl7pPr marL="3343390" indent="-257183" algn="l" rtl="0" eaLnBrk="1" fontAlgn="base" hangingPunct="1">
        <a:spcBef>
          <a:spcPct val="20000"/>
        </a:spcBef>
        <a:spcAft>
          <a:spcPct val="0"/>
        </a:spcAft>
        <a:buChar char="»"/>
        <a:defRPr sz="2250">
          <a:solidFill>
            <a:schemeClr val="tx1"/>
          </a:solidFill>
          <a:latin typeface="+mn-lt"/>
          <a:ea typeface="+mn-ea"/>
        </a:defRPr>
      </a:lvl7pPr>
      <a:lvl8pPr marL="3857757" indent="-257183" algn="l" rtl="0" eaLnBrk="1" fontAlgn="base" hangingPunct="1">
        <a:spcBef>
          <a:spcPct val="20000"/>
        </a:spcBef>
        <a:spcAft>
          <a:spcPct val="0"/>
        </a:spcAft>
        <a:buChar char="»"/>
        <a:defRPr sz="2250">
          <a:solidFill>
            <a:schemeClr val="tx1"/>
          </a:solidFill>
          <a:latin typeface="+mn-lt"/>
          <a:ea typeface="+mn-ea"/>
        </a:defRPr>
      </a:lvl8pPr>
      <a:lvl9pPr marL="4372124" indent="-257183" algn="l" rtl="0" eaLnBrk="1" fontAlgn="base" hangingPunct="1">
        <a:spcBef>
          <a:spcPct val="20000"/>
        </a:spcBef>
        <a:spcAft>
          <a:spcPct val="0"/>
        </a:spcAft>
        <a:buChar char="»"/>
        <a:defRPr sz="2250">
          <a:solidFill>
            <a:schemeClr val="tx1"/>
          </a:solidFill>
          <a:latin typeface="+mn-lt"/>
          <a:ea typeface="+mn-ea"/>
        </a:defRPr>
      </a:lvl9pPr>
    </p:bodyStyle>
    <p:otherStyle>
      <a:defPPr>
        <a:defRPr lang="en-US"/>
      </a:defPPr>
      <a:lvl1pPr marL="0" algn="l" defTabSz="514368" rtl="0" eaLnBrk="1" latinLnBrk="0" hangingPunct="1">
        <a:defRPr sz="2025" kern="1200">
          <a:solidFill>
            <a:schemeClr val="tx1"/>
          </a:solidFill>
          <a:latin typeface="+mn-lt"/>
          <a:ea typeface="+mn-ea"/>
          <a:cs typeface="+mn-cs"/>
        </a:defRPr>
      </a:lvl1pPr>
      <a:lvl2pPr marL="514368" algn="l" defTabSz="514368" rtl="0" eaLnBrk="1" latinLnBrk="0" hangingPunct="1">
        <a:defRPr sz="2025" kern="1200">
          <a:solidFill>
            <a:schemeClr val="tx1"/>
          </a:solidFill>
          <a:latin typeface="+mn-lt"/>
          <a:ea typeface="+mn-ea"/>
          <a:cs typeface="+mn-cs"/>
        </a:defRPr>
      </a:lvl2pPr>
      <a:lvl3pPr marL="1028736" algn="l" defTabSz="514368" rtl="0" eaLnBrk="1" latinLnBrk="0" hangingPunct="1">
        <a:defRPr sz="2025" kern="1200">
          <a:solidFill>
            <a:schemeClr val="tx1"/>
          </a:solidFill>
          <a:latin typeface="+mn-lt"/>
          <a:ea typeface="+mn-ea"/>
          <a:cs typeface="+mn-cs"/>
        </a:defRPr>
      </a:lvl3pPr>
      <a:lvl4pPr marL="1543103" algn="l" defTabSz="514368" rtl="0" eaLnBrk="1" latinLnBrk="0" hangingPunct="1">
        <a:defRPr sz="2025" kern="1200">
          <a:solidFill>
            <a:schemeClr val="tx1"/>
          </a:solidFill>
          <a:latin typeface="+mn-lt"/>
          <a:ea typeface="+mn-ea"/>
          <a:cs typeface="+mn-cs"/>
        </a:defRPr>
      </a:lvl4pPr>
      <a:lvl5pPr marL="2057470" algn="l" defTabSz="514368" rtl="0" eaLnBrk="1" latinLnBrk="0" hangingPunct="1">
        <a:defRPr sz="2025" kern="1200">
          <a:solidFill>
            <a:schemeClr val="tx1"/>
          </a:solidFill>
          <a:latin typeface="+mn-lt"/>
          <a:ea typeface="+mn-ea"/>
          <a:cs typeface="+mn-cs"/>
        </a:defRPr>
      </a:lvl5pPr>
      <a:lvl6pPr marL="2571838" algn="l" defTabSz="514368" rtl="0" eaLnBrk="1" latinLnBrk="0" hangingPunct="1">
        <a:defRPr sz="2025" kern="1200">
          <a:solidFill>
            <a:schemeClr val="tx1"/>
          </a:solidFill>
          <a:latin typeface="+mn-lt"/>
          <a:ea typeface="+mn-ea"/>
          <a:cs typeface="+mn-cs"/>
        </a:defRPr>
      </a:lvl6pPr>
      <a:lvl7pPr marL="3086206" algn="l" defTabSz="514368" rtl="0" eaLnBrk="1" latinLnBrk="0" hangingPunct="1">
        <a:defRPr sz="2025" kern="1200">
          <a:solidFill>
            <a:schemeClr val="tx1"/>
          </a:solidFill>
          <a:latin typeface="+mn-lt"/>
          <a:ea typeface="+mn-ea"/>
          <a:cs typeface="+mn-cs"/>
        </a:defRPr>
      </a:lvl7pPr>
      <a:lvl8pPr marL="3600573" algn="l" defTabSz="514368" rtl="0" eaLnBrk="1" latinLnBrk="0" hangingPunct="1">
        <a:defRPr sz="2025" kern="1200">
          <a:solidFill>
            <a:schemeClr val="tx1"/>
          </a:solidFill>
          <a:latin typeface="+mn-lt"/>
          <a:ea typeface="+mn-ea"/>
          <a:cs typeface="+mn-cs"/>
        </a:defRPr>
      </a:lvl8pPr>
      <a:lvl9pPr marL="4114941" algn="l" defTabSz="514368" rtl="0" eaLnBrk="1" latinLnBrk="0" hangingPunct="1">
        <a:defRPr sz="202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5" name="Rectangle 4">
            <a:extLst>
              <a:ext uri="{FF2B5EF4-FFF2-40B4-BE49-F238E27FC236}">
                <a16:creationId xmlns:a16="http://schemas.microsoft.com/office/drawing/2014/main" id="{11EFD658-1CFF-B0BB-D99A-2589594E3A17}"/>
              </a:ext>
            </a:extLst>
          </p:cNvPr>
          <p:cNvSpPr/>
          <p:nvPr userDrawn="1"/>
        </p:nvSpPr>
        <p:spPr>
          <a:xfrm>
            <a:off x="2659934" y="6553041"/>
            <a:ext cx="3919286" cy="30496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640171"/>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016000"/>
            <a:ext cx="12192000" cy="5842000"/>
          </a:xfrm>
          <a:prstGeom prst="rect">
            <a:avLst/>
          </a:prstGeom>
        </p:spPr>
      </p:pic>
      <p:sp>
        <p:nvSpPr>
          <p:cNvPr id="2" name="Holder 2"/>
          <p:cNvSpPr>
            <a:spLocks noGrp="1"/>
          </p:cNvSpPr>
          <p:nvPr>
            <p:ph type="title"/>
          </p:nvPr>
        </p:nvSpPr>
        <p:spPr>
          <a:xfrm>
            <a:off x="612987" y="386584"/>
            <a:ext cx="9232900" cy="400110"/>
          </a:xfrm>
          <a:prstGeom prst="rect">
            <a:avLst/>
          </a:prstGeom>
        </p:spPr>
        <p:txBody>
          <a:bodyPr wrap="square" lIns="0" tIns="0" rIns="0" bIns="0">
            <a:spAutoFit/>
          </a:bodyPr>
          <a:lstStyle>
            <a:lvl1pPr>
              <a:defRPr sz="2600" b="1" i="0">
                <a:solidFill>
                  <a:schemeClr val="tx1"/>
                </a:solidFill>
                <a:latin typeface="Arial"/>
                <a:cs typeface="Arial"/>
              </a:defRPr>
            </a:lvl1pPr>
          </a:lstStyle>
          <a:p>
            <a:endParaRPr/>
          </a:p>
        </p:txBody>
      </p:sp>
      <p:sp>
        <p:nvSpPr>
          <p:cNvPr id="3" name="Holder 3"/>
          <p:cNvSpPr>
            <a:spLocks noGrp="1"/>
          </p:cNvSpPr>
          <p:nvPr>
            <p:ph type="body" idx="1"/>
          </p:nvPr>
        </p:nvSpPr>
        <p:spPr>
          <a:xfrm>
            <a:off x="538523" y="3350867"/>
            <a:ext cx="53797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1/24/24</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7712786"/>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063670316"/>
      </p:ext>
    </p:extLst>
  </p:cSld>
  <p:clrMap bg1="lt1" tx1="dk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6592" y="431860"/>
            <a:ext cx="10314432" cy="512064"/>
          </a:xfrm>
          <a:prstGeom prst="rect">
            <a:avLst/>
          </a:prstGeom>
        </p:spPr>
        <p:txBody>
          <a:bodyPr vert="horz" lIns="0" tIns="0" rIns="0" bIns="0" rtlCol="0" anchor="ctr">
            <a:noAutofit/>
          </a:bodyPr>
          <a:lstStyle/>
          <a:p>
            <a:r>
              <a:rPr lang="en-US" dirty="0"/>
              <a:t>Click to edit Master title style</a:t>
            </a:r>
          </a:p>
        </p:txBody>
      </p:sp>
      <p:sp>
        <p:nvSpPr>
          <p:cNvPr id="24" name="Text Placeholder 23"/>
          <p:cNvSpPr>
            <a:spLocks noGrp="1"/>
          </p:cNvSpPr>
          <p:nvPr>
            <p:ph type="body" idx="1"/>
          </p:nvPr>
        </p:nvSpPr>
        <p:spPr>
          <a:xfrm>
            <a:off x="914402" y="1154088"/>
            <a:ext cx="10346265" cy="50223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3" name="Rectangle 2"/>
          <p:cNvSpPr/>
          <p:nvPr userDrawn="1"/>
        </p:nvSpPr>
        <p:spPr>
          <a:xfrm>
            <a:off x="592900" y="6329820"/>
            <a:ext cx="2346542" cy="467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50"/>
          </a:p>
        </p:txBody>
      </p:sp>
      <p:sp>
        <p:nvSpPr>
          <p:cNvPr id="7" name="Text Placeholder 4">
            <a:extLst>
              <a:ext uri="{FF2B5EF4-FFF2-40B4-BE49-F238E27FC236}">
                <a16:creationId xmlns:a16="http://schemas.microsoft.com/office/drawing/2014/main" id="{5F91ABD7-F06D-4B9D-97D3-6F9A760CF602}"/>
              </a:ext>
            </a:extLst>
          </p:cNvPr>
          <p:cNvSpPr txBox="1">
            <a:spLocks/>
          </p:cNvSpPr>
          <p:nvPr userDrawn="1"/>
        </p:nvSpPr>
        <p:spPr>
          <a:xfrm>
            <a:off x="6214282" y="2"/>
            <a:ext cx="5977720" cy="4254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000" b="1" kern="1200" smtClean="0">
                <a:solidFill>
                  <a:schemeClr val="tx1"/>
                </a:solidFill>
                <a:effectLst/>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25" b="1" i="0" kern="1200" dirty="0">
                <a:solidFill>
                  <a:schemeClr val="tx1"/>
                </a:solidFill>
                <a:effectLst/>
                <a:latin typeface="Arial" panose="020B0604020202020204" pitchFamily="34" charset="0"/>
                <a:ea typeface="+mn-ea"/>
                <a:cs typeface="Arial" panose="020B0604020202020204" pitchFamily="34" charset="0"/>
              </a:rPr>
              <a:t>San Antonio Breast Cancer Symposium</a:t>
            </a:r>
            <a:r>
              <a:rPr lang="en-US" sz="1125" b="1" i="0" kern="1200" baseline="26000" dirty="0">
                <a:solidFill>
                  <a:schemeClr val="tx1"/>
                </a:solidFill>
                <a:effectLst/>
                <a:latin typeface="Arial" panose="020B0604020202020204" pitchFamily="34" charset="0"/>
                <a:ea typeface="+mn-ea"/>
                <a:cs typeface="Arial" panose="020B0604020202020204" pitchFamily="34" charset="0"/>
              </a:rPr>
              <a:t>®</a:t>
            </a:r>
            <a:r>
              <a:rPr lang="en-US" sz="1125" b="1" i="0" kern="1200" dirty="0">
                <a:solidFill>
                  <a:schemeClr val="tx1"/>
                </a:solidFill>
                <a:effectLst/>
                <a:latin typeface="Arial" panose="020B0604020202020204" pitchFamily="34" charset="0"/>
                <a:ea typeface="+mn-ea"/>
                <a:cs typeface="Arial" panose="020B0604020202020204" pitchFamily="34" charset="0"/>
              </a:rPr>
              <a:t>, December 10-14, 2019</a:t>
            </a:r>
            <a:endParaRPr lang="en-US" sz="1125" b="1"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43274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hf hdr="0" ftr="0" dt="0"/>
  <p:txStyles>
    <p:titleStyle>
      <a:lvl1pPr algn="l" defTabSz="1028700" rtl="0" eaLnBrk="1" latinLnBrk="0" hangingPunct="1">
        <a:lnSpc>
          <a:spcPct val="90000"/>
        </a:lnSpc>
        <a:spcBef>
          <a:spcPct val="0"/>
        </a:spcBef>
        <a:buNone/>
        <a:defRPr sz="2250" kern="1200">
          <a:solidFill>
            <a:schemeClr val="bg1"/>
          </a:solidFill>
          <a:latin typeface="Arial" charset="0"/>
          <a:ea typeface="Arial" charset="0"/>
          <a:cs typeface="Arial" charset="0"/>
        </a:defRPr>
      </a:lvl1pPr>
    </p:titleStyle>
    <p:bodyStyle>
      <a:lvl1pPr marL="257175" indent="-257175" algn="l" defTabSz="1028700" rtl="0" eaLnBrk="1" latinLnBrk="0" hangingPunct="1">
        <a:lnSpc>
          <a:spcPct val="100000"/>
        </a:lnSpc>
        <a:spcBef>
          <a:spcPts val="1125"/>
        </a:spcBef>
        <a:buClrTx/>
        <a:buSzPct val="140000"/>
        <a:buFont typeface="Arial" panose="020B0604020202020204" pitchFamily="34" charset="0"/>
        <a:buChar char="•"/>
        <a:defRPr sz="1800" kern="1200">
          <a:solidFill>
            <a:schemeClr val="tx1"/>
          </a:solidFill>
          <a:latin typeface="Arial" charset="0"/>
          <a:ea typeface="Arial" charset="0"/>
          <a:cs typeface="Arial" charset="0"/>
        </a:defRPr>
      </a:lvl1pPr>
      <a:lvl2pPr marL="773312" indent="-264319" algn="l" defTabSz="1028700" rtl="0" eaLnBrk="1" latinLnBrk="0" hangingPunct="1">
        <a:lnSpc>
          <a:spcPct val="100000"/>
        </a:lnSpc>
        <a:spcBef>
          <a:spcPts val="563"/>
        </a:spcBef>
        <a:buClrTx/>
        <a:buFont typeface="Arial" panose="020B0604020202020204" pitchFamily="34" charset="0"/>
        <a:buChar char="•"/>
        <a:defRPr sz="1575" kern="1200">
          <a:solidFill>
            <a:schemeClr val="tx1"/>
          </a:solidFill>
          <a:latin typeface="Arial" charset="0"/>
          <a:ea typeface="Arial" charset="0"/>
          <a:cs typeface="Arial" charset="0"/>
        </a:defRPr>
      </a:lvl2pPr>
      <a:lvl3pPr marL="1284090" indent="-258962" algn="l" defTabSz="1028700" rtl="0" eaLnBrk="1" latinLnBrk="0" hangingPunct="1">
        <a:lnSpc>
          <a:spcPct val="100000"/>
        </a:lnSpc>
        <a:spcBef>
          <a:spcPts val="563"/>
        </a:spcBef>
        <a:buClrTx/>
        <a:buFont typeface="Arial" panose="020B0604020202020204" pitchFamily="34" charset="0"/>
        <a:buChar char="•"/>
        <a:defRPr sz="1350" kern="1200">
          <a:solidFill>
            <a:schemeClr val="tx1"/>
          </a:solidFill>
          <a:latin typeface="Arial" charset="0"/>
          <a:ea typeface="Arial" charset="0"/>
          <a:cs typeface="Arial" charset="0"/>
        </a:defRPr>
      </a:lvl3pPr>
      <a:lvl4pPr marL="1802012" indent="-257175" algn="l" defTabSz="1028700" rtl="0" eaLnBrk="1" latinLnBrk="0" hangingPunct="1">
        <a:lnSpc>
          <a:spcPct val="90000"/>
        </a:lnSpc>
        <a:spcBef>
          <a:spcPts val="563"/>
        </a:spcBef>
        <a:buClr>
          <a:srgbClr val="703F85"/>
        </a:buClr>
        <a:buSzPct val="60000"/>
        <a:buFont typeface="Courier New" charset="0"/>
        <a:buChar char="o"/>
        <a:defRPr sz="1238" kern="1200">
          <a:solidFill>
            <a:schemeClr val="tx1"/>
          </a:solidFill>
          <a:latin typeface="Arial" charset="0"/>
          <a:ea typeface="Arial" charset="0"/>
          <a:cs typeface="Arial" charset="0"/>
        </a:defRPr>
      </a:lvl4pPr>
      <a:lvl5pPr marL="2312790" indent="-258962" algn="l" defTabSz="1028700" rtl="0" eaLnBrk="1" latinLnBrk="0" hangingPunct="1">
        <a:lnSpc>
          <a:spcPct val="90000"/>
        </a:lnSpc>
        <a:spcBef>
          <a:spcPts val="563"/>
        </a:spcBef>
        <a:buClr>
          <a:srgbClr val="703F85"/>
        </a:buClr>
        <a:buFont typeface="Arial"/>
        <a:buChar char="•"/>
        <a:defRPr sz="1238" kern="1200">
          <a:solidFill>
            <a:schemeClr val="tx1"/>
          </a:solidFill>
          <a:latin typeface="Arial" charset="0"/>
          <a:ea typeface="Arial" charset="0"/>
          <a:cs typeface="Arial" charset="0"/>
        </a:defRPr>
      </a:lvl5pPr>
      <a:lvl6pPr marL="28289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p15:clr>
            <a:srgbClr val="F26B43"/>
          </p15:clr>
        </p15:guide>
        <p15:guide id="2" pos="5328">
          <p15:clr>
            <a:srgbClr val="F26B43"/>
          </p15:clr>
        </p15:guide>
        <p15:guide id="4" orient="horz" pos="540">
          <p15:clr>
            <a:srgbClr val="F26B43"/>
          </p15:clr>
        </p15:guide>
        <p15:guide id="5" orient="horz" pos="3156">
          <p15:clr>
            <a:srgbClr val="F26B43"/>
          </p15:clr>
        </p15:guide>
        <p15:guide id="6" pos="2880">
          <p15:clr>
            <a:srgbClr val="F26B43"/>
          </p15:clr>
        </p15:guide>
        <p15:guide id="7" orient="horz" pos="171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5" name="Rectangle 4">
            <a:extLst>
              <a:ext uri="{FF2B5EF4-FFF2-40B4-BE49-F238E27FC236}">
                <a16:creationId xmlns:a16="http://schemas.microsoft.com/office/drawing/2014/main" id="{E8549B06-3F07-9A61-3809-CF619AE02E4C}"/>
              </a:ext>
            </a:extLst>
          </p:cNvPr>
          <p:cNvSpPr/>
          <p:nvPr userDrawn="1"/>
        </p:nvSpPr>
        <p:spPr>
          <a:xfrm>
            <a:off x="2609385" y="6553201"/>
            <a:ext cx="4047893" cy="2842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139311"/>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1891606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p:hf hdr="0" ftr="0" dt="0"/>
  <p:txStyles>
    <p:titleStyle>
      <a:lvl1pPr algn="l" defTabSz="914400" rtl="0" eaLnBrk="1" latinLnBrk="0" hangingPunct="1">
        <a:lnSpc>
          <a:spcPct val="90000"/>
        </a:lnSpc>
        <a:spcBef>
          <a:spcPct val="0"/>
        </a:spcBef>
        <a:buNone/>
        <a:defRPr sz="3800" b="1" i="0" kern="1200" baseline="0">
          <a:solidFill>
            <a:schemeClr val="bg1"/>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srcRect/>
          <a:stretch/>
        </p:blipFill>
        <p:spPr>
          <a:xfrm>
            <a:off x="5418" y="6096"/>
            <a:ext cx="12181167" cy="6851905"/>
          </a:xfrm>
          <a:prstGeom prst="rect">
            <a:avLst/>
          </a:prstGeom>
        </p:spPr>
      </p:pic>
      <p:sp>
        <p:nvSpPr>
          <p:cNvPr id="1027" name="Rectangle 2"/>
          <p:cNvSpPr>
            <a:spLocks noGrp="1" noChangeArrowheads="1"/>
          </p:cNvSpPr>
          <p:nvPr>
            <p:ph type="title"/>
          </p:nvPr>
        </p:nvSpPr>
        <p:spPr bwMode="auto">
          <a:xfrm>
            <a:off x="335360" y="0"/>
            <a:ext cx="11521280" cy="1340768"/>
          </a:xfrm>
          <a:prstGeom prst="rect">
            <a:avLst/>
          </a:prstGeom>
          <a:noFill/>
          <a:ln>
            <a:noFill/>
          </a:ln>
          <a:extLst>
            <a:ext uri="{FAA26D3D-D897-4be2-8F04-BA451C77F1D7}">
              <ma14:placeholder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914400" y="1508787"/>
            <a:ext cx="10363200" cy="419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758903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txStyles>
    <p:titleStyle>
      <a:lvl1pPr algn="ctr" rtl="0" eaLnBrk="1" fontAlgn="base" hangingPunct="1">
        <a:spcBef>
          <a:spcPct val="0"/>
        </a:spcBef>
        <a:spcAft>
          <a:spcPct val="0"/>
        </a:spcAft>
        <a:defRPr sz="4050" i="0">
          <a:solidFill>
            <a:schemeClr val="tx1"/>
          </a:solidFill>
          <a:latin typeface="+mn-lt"/>
          <a:ea typeface="+mj-ea"/>
          <a:cs typeface="+mj-cs"/>
        </a:defRPr>
      </a:lvl1pPr>
      <a:lvl2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5pPr>
      <a:lvl6pPr marL="514368"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6pPr>
      <a:lvl7pPr marL="1028736"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7pPr>
      <a:lvl8pPr marL="1543103"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8pPr>
      <a:lvl9pPr marL="2057470" algn="l" rtl="0" eaLnBrk="1" fontAlgn="base" hangingPunct="1">
        <a:spcBef>
          <a:spcPct val="0"/>
        </a:spcBef>
        <a:spcAft>
          <a:spcPct val="0"/>
        </a:spcAft>
        <a:defRPr sz="3600">
          <a:solidFill>
            <a:schemeClr val="tx2"/>
          </a:solidFill>
          <a:latin typeface="Georgia" pitchFamily="-72" charset="0"/>
          <a:ea typeface="ＭＳ Ｐゴシック" pitchFamily="-72" charset="-128"/>
          <a:cs typeface="ＭＳ Ｐゴシック" pitchFamily="-72" charset="-128"/>
        </a:defRPr>
      </a:lvl9pPr>
    </p:titleStyle>
    <p:bodyStyle>
      <a:lvl1pPr marL="385776" indent="-385776" algn="l" rtl="0" eaLnBrk="1" fontAlgn="base" hangingPunct="1">
        <a:spcBef>
          <a:spcPct val="20000"/>
        </a:spcBef>
        <a:spcAft>
          <a:spcPct val="0"/>
        </a:spcAft>
        <a:buChar char="•"/>
        <a:defRPr sz="2700">
          <a:solidFill>
            <a:schemeClr val="tx1"/>
          </a:solidFill>
          <a:latin typeface="+mn-lt"/>
          <a:ea typeface="+mn-ea"/>
          <a:cs typeface="+mn-cs"/>
        </a:defRPr>
      </a:lvl1pPr>
      <a:lvl2pPr marL="835847" indent="-321479" algn="l" rtl="0" eaLnBrk="1" fontAlgn="base" hangingPunct="1">
        <a:spcBef>
          <a:spcPct val="20000"/>
        </a:spcBef>
        <a:spcAft>
          <a:spcPct val="0"/>
        </a:spcAft>
        <a:buChar char="–"/>
        <a:defRPr sz="2250">
          <a:solidFill>
            <a:schemeClr val="tx1"/>
          </a:solidFill>
          <a:latin typeface="+mn-lt"/>
          <a:ea typeface="+mn-ea"/>
        </a:defRPr>
      </a:lvl2pPr>
      <a:lvl3pPr marL="1285919" indent="-257183" algn="l" rtl="0" eaLnBrk="1" fontAlgn="base" hangingPunct="1">
        <a:spcBef>
          <a:spcPct val="20000"/>
        </a:spcBef>
        <a:spcAft>
          <a:spcPct val="0"/>
        </a:spcAft>
        <a:buChar char="•"/>
        <a:defRPr>
          <a:solidFill>
            <a:schemeClr val="tx1"/>
          </a:solidFill>
          <a:latin typeface="+mn-lt"/>
          <a:ea typeface="+mn-ea"/>
        </a:defRPr>
      </a:lvl3pPr>
      <a:lvl4pPr marL="1800287" indent="-257183" algn="l" rtl="0" eaLnBrk="1" fontAlgn="base" hangingPunct="1">
        <a:spcBef>
          <a:spcPct val="20000"/>
        </a:spcBef>
        <a:spcAft>
          <a:spcPct val="0"/>
        </a:spcAft>
        <a:defRPr sz="2250">
          <a:solidFill>
            <a:schemeClr val="tx1"/>
          </a:solidFill>
          <a:latin typeface="+mn-lt"/>
          <a:ea typeface="+mn-ea"/>
        </a:defRPr>
      </a:lvl4pPr>
      <a:lvl5pPr marL="2314654" indent="-257183" algn="l" rtl="0" eaLnBrk="1" fontAlgn="base" hangingPunct="1">
        <a:spcBef>
          <a:spcPct val="20000"/>
        </a:spcBef>
        <a:spcAft>
          <a:spcPct val="0"/>
        </a:spcAft>
        <a:buChar char="»"/>
        <a:defRPr sz="2250">
          <a:solidFill>
            <a:schemeClr val="tx1"/>
          </a:solidFill>
          <a:latin typeface="+mn-lt"/>
          <a:ea typeface="+mn-ea"/>
        </a:defRPr>
      </a:lvl5pPr>
      <a:lvl6pPr marL="2829022" indent="-257183" algn="l" rtl="0" eaLnBrk="1" fontAlgn="base" hangingPunct="1">
        <a:spcBef>
          <a:spcPct val="20000"/>
        </a:spcBef>
        <a:spcAft>
          <a:spcPct val="0"/>
        </a:spcAft>
        <a:buChar char="»"/>
        <a:defRPr sz="2250">
          <a:solidFill>
            <a:schemeClr val="tx1"/>
          </a:solidFill>
          <a:latin typeface="+mn-lt"/>
          <a:ea typeface="+mn-ea"/>
        </a:defRPr>
      </a:lvl6pPr>
      <a:lvl7pPr marL="3343390" indent="-257183" algn="l" rtl="0" eaLnBrk="1" fontAlgn="base" hangingPunct="1">
        <a:spcBef>
          <a:spcPct val="20000"/>
        </a:spcBef>
        <a:spcAft>
          <a:spcPct val="0"/>
        </a:spcAft>
        <a:buChar char="»"/>
        <a:defRPr sz="2250">
          <a:solidFill>
            <a:schemeClr val="tx1"/>
          </a:solidFill>
          <a:latin typeface="+mn-lt"/>
          <a:ea typeface="+mn-ea"/>
        </a:defRPr>
      </a:lvl7pPr>
      <a:lvl8pPr marL="3857757" indent="-257183" algn="l" rtl="0" eaLnBrk="1" fontAlgn="base" hangingPunct="1">
        <a:spcBef>
          <a:spcPct val="20000"/>
        </a:spcBef>
        <a:spcAft>
          <a:spcPct val="0"/>
        </a:spcAft>
        <a:buChar char="»"/>
        <a:defRPr sz="2250">
          <a:solidFill>
            <a:schemeClr val="tx1"/>
          </a:solidFill>
          <a:latin typeface="+mn-lt"/>
          <a:ea typeface="+mn-ea"/>
        </a:defRPr>
      </a:lvl8pPr>
      <a:lvl9pPr marL="4372124" indent="-257183" algn="l" rtl="0" eaLnBrk="1" fontAlgn="base" hangingPunct="1">
        <a:spcBef>
          <a:spcPct val="20000"/>
        </a:spcBef>
        <a:spcAft>
          <a:spcPct val="0"/>
        </a:spcAft>
        <a:buChar char="»"/>
        <a:defRPr sz="2250">
          <a:solidFill>
            <a:schemeClr val="tx1"/>
          </a:solidFill>
          <a:latin typeface="+mn-lt"/>
          <a:ea typeface="+mn-ea"/>
        </a:defRPr>
      </a:lvl9pPr>
    </p:bodyStyle>
    <p:otherStyle>
      <a:defPPr>
        <a:defRPr lang="en-US"/>
      </a:defPPr>
      <a:lvl1pPr marL="0" algn="l" defTabSz="514368" rtl="0" eaLnBrk="1" latinLnBrk="0" hangingPunct="1">
        <a:defRPr sz="2025" kern="1200">
          <a:solidFill>
            <a:schemeClr val="tx1"/>
          </a:solidFill>
          <a:latin typeface="+mn-lt"/>
          <a:ea typeface="+mn-ea"/>
          <a:cs typeface="+mn-cs"/>
        </a:defRPr>
      </a:lvl1pPr>
      <a:lvl2pPr marL="514368" algn="l" defTabSz="514368" rtl="0" eaLnBrk="1" latinLnBrk="0" hangingPunct="1">
        <a:defRPr sz="2025" kern="1200">
          <a:solidFill>
            <a:schemeClr val="tx1"/>
          </a:solidFill>
          <a:latin typeface="+mn-lt"/>
          <a:ea typeface="+mn-ea"/>
          <a:cs typeface="+mn-cs"/>
        </a:defRPr>
      </a:lvl2pPr>
      <a:lvl3pPr marL="1028736" algn="l" defTabSz="514368" rtl="0" eaLnBrk="1" latinLnBrk="0" hangingPunct="1">
        <a:defRPr sz="2025" kern="1200">
          <a:solidFill>
            <a:schemeClr val="tx1"/>
          </a:solidFill>
          <a:latin typeface="+mn-lt"/>
          <a:ea typeface="+mn-ea"/>
          <a:cs typeface="+mn-cs"/>
        </a:defRPr>
      </a:lvl3pPr>
      <a:lvl4pPr marL="1543103" algn="l" defTabSz="514368" rtl="0" eaLnBrk="1" latinLnBrk="0" hangingPunct="1">
        <a:defRPr sz="2025" kern="1200">
          <a:solidFill>
            <a:schemeClr val="tx1"/>
          </a:solidFill>
          <a:latin typeface="+mn-lt"/>
          <a:ea typeface="+mn-ea"/>
          <a:cs typeface="+mn-cs"/>
        </a:defRPr>
      </a:lvl4pPr>
      <a:lvl5pPr marL="2057470" algn="l" defTabSz="514368" rtl="0" eaLnBrk="1" latinLnBrk="0" hangingPunct="1">
        <a:defRPr sz="2025" kern="1200">
          <a:solidFill>
            <a:schemeClr val="tx1"/>
          </a:solidFill>
          <a:latin typeface="+mn-lt"/>
          <a:ea typeface="+mn-ea"/>
          <a:cs typeface="+mn-cs"/>
        </a:defRPr>
      </a:lvl5pPr>
      <a:lvl6pPr marL="2571838" algn="l" defTabSz="514368" rtl="0" eaLnBrk="1" latinLnBrk="0" hangingPunct="1">
        <a:defRPr sz="2025" kern="1200">
          <a:solidFill>
            <a:schemeClr val="tx1"/>
          </a:solidFill>
          <a:latin typeface="+mn-lt"/>
          <a:ea typeface="+mn-ea"/>
          <a:cs typeface="+mn-cs"/>
        </a:defRPr>
      </a:lvl6pPr>
      <a:lvl7pPr marL="3086206" algn="l" defTabSz="514368" rtl="0" eaLnBrk="1" latinLnBrk="0" hangingPunct="1">
        <a:defRPr sz="2025" kern="1200">
          <a:solidFill>
            <a:schemeClr val="tx1"/>
          </a:solidFill>
          <a:latin typeface="+mn-lt"/>
          <a:ea typeface="+mn-ea"/>
          <a:cs typeface="+mn-cs"/>
        </a:defRPr>
      </a:lvl7pPr>
      <a:lvl8pPr marL="3600573" algn="l" defTabSz="514368" rtl="0" eaLnBrk="1" latinLnBrk="0" hangingPunct="1">
        <a:defRPr sz="2025" kern="1200">
          <a:solidFill>
            <a:schemeClr val="tx1"/>
          </a:solidFill>
          <a:latin typeface="+mn-lt"/>
          <a:ea typeface="+mn-ea"/>
          <a:cs typeface="+mn-cs"/>
        </a:defRPr>
      </a:lvl8pPr>
      <a:lvl9pPr marL="4114941" algn="l" defTabSz="514368" rtl="0" eaLnBrk="1" latinLnBrk="0" hangingPunct="1">
        <a:defRPr sz="202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S PGothic" panose="020B0600070205080204" pitchFamily="34" charset="-128"/>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S PGothic" panose="020B0600070205080204" pitchFamily="34" charset="-128"/>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F22A306-A69A-442D-961D-28FDB9162CEE}" type="slidenum">
              <a:rPr lang="en-US" altLang="en-US"/>
              <a:pPr/>
              <a:t>‹#›</a:t>
            </a:fld>
            <a:endParaRPr lang="en-US" altLang="en-US"/>
          </a:p>
        </p:txBody>
      </p:sp>
    </p:spTree>
    <p:extLst>
      <p:ext uri="{BB962C8B-B14F-4D97-AF65-F5344CB8AC3E}">
        <p14:creationId xmlns:p14="http://schemas.microsoft.com/office/powerpoint/2010/main" val="353876458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941" r:id="rId16"/>
  </p:sldLayoutIdLst>
  <p:txStyles>
    <p:titleStyle>
      <a:lvl1pPr algn="ctr" rtl="0" eaLnBrk="0" fontAlgn="base" hangingPunct="0">
        <a:spcBef>
          <a:spcPct val="0"/>
        </a:spcBef>
        <a:spcAft>
          <a:spcPct val="0"/>
        </a:spcAft>
        <a:defRPr sz="4400">
          <a:solidFill>
            <a:srgbClr val="0000FF"/>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rgbClr val="0000FF"/>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a:solidFill>
            <a:srgbClr val="0000FF"/>
          </a:solidFill>
          <a:latin typeface="Arial" charset="0"/>
          <a:ea typeface="ＭＳ Ｐゴシック" charset="0"/>
        </a:defRPr>
      </a:lvl6pPr>
      <a:lvl7pPr marL="914400" algn="ctr" rtl="0" fontAlgn="base">
        <a:spcBef>
          <a:spcPct val="0"/>
        </a:spcBef>
        <a:spcAft>
          <a:spcPct val="0"/>
        </a:spcAft>
        <a:defRPr sz="4400">
          <a:solidFill>
            <a:srgbClr val="0000FF"/>
          </a:solidFill>
          <a:latin typeface="Arial" charset="0"/>
          <a:ea typeface="ＭＳ Ｐゴシック" charset="0"/>
        </a:defRPr>
      </a:lvl7pPr>
      <a:lvl8pPr marL="1371600" algn="ctr" rtl="0" fontAlgn="base">
        <a:spcBef>
          <a:spcPct val="0"/>
        </a:spcBef>
        <a:spcAft>
          <a:spcPct val="0"/>
        </a:spcAft>
        <a:defRPr sz="4400">
          <a:solidFill>
            <a:srgbClr val="0000FF"/>
          </a:solidFill>
          <a:latin typeface="Arial" charset="0"/>
          <a:ea typeface="ＭＳ Ｐゴシック" charset="0"/>
        </a:defRPr>
      </a:lvl8pPr>
      <a:lvl9pPr marL="1828800" algn="ctr" rtl="0" fontAlgn="base">
        <a:spcBef>
          <a:spcPct val="0"/>
        </a:spcBef>
        <a:spcAft>
          <a:spcPct val="0"/>
        </a:spcAft>
        <a:defRPr sz="4400">
          <a:solidFill>
            <a:srgbClr val="0000FF"/>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dirty="0"/>
              <a:t>Insert Name   </a:t>
            </a:r>
          </a:p>
          <a:p>
            <a:r>
              <a:rPr lang="en-US" dirty="0"/>
              <a:t>(Insert &gt; Header &amp; Footer &gt; Apply to All)</a:t>
            </a:r>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386901734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Lst>
  <p:hf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05328"/>
            <a:ext cx="10515600" cy="101091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384300"/>
            <a:ext cx="10515600" cy="440288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47187612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mj-lt"/>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0">
          <p15:clr>
            <a:srgbClr val="F26B43"/>
          </p15:clr>
        </p15:guide>
        <p15:guide id="2" pos="598">
          <p15:clr>
            <a:srgbClr val="F26B43"/>
          </p15:clr>
        </p15:guide>
        <p15:guide id="3" pos="7158">
          <p15:clr>
            <a:srgbClr val="F26B43"/>
          </p15:clr>
        </p15:guide>
        <p15:guide id="4" orient="horz" pos="3652">
          <p15:clr>
            <a:srgbClr val="F26B43"/>
          </p15:clr>
        </p15:guide>
        <p15:guide id="6" orient="horz" pos="872">
          <p15:clr>
            <a:srgbClr val="F26B43"/>
          </p15:clr>
        </p15:guide>
        <p15:guide id="7" orient="horz" pos="123">
          <p15:clr>
            <a:srgbClr val="F26B43"/>
          </p15:clr>
        </p15:guide>
        <p15:guide id="8" orient="horz" pos="3885">
          <p15:clr>
            <a:srgbClr val="F26B43"/>
          </p15:clr>
        </p15:guide>
        <p15:guide id="9" orient="horz" pos="7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dirty="0"/>
              <a:t>Insert Name   </a:t>
            </a:r>
          </a:p>
          <a:p>
            <a:r>
              <a:rPr lang="en-US" dirty="0"/>
              <a:t>(Insert &gt; Header &amp; Footer &gt; Apply to All)</a:t>
            </a:r>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2219025648"/>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Lst>
  <p:hf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7"/>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37145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111" r:id="rId13"/>
    <p:sldLayoutId id="2147484073" r:id="rId14"/>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98576-1B82-6E4B-A044-8CAD69D00592}" type="datetimeFigureOut">
              <a:rPr lang="en-US" smtClean="0"/>
              <a:t>1/24/24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8A1CB-C0D2-C442-9D4E-83CE445C6983}" type="slidenum">
              <a:rPr lang="en-US" smtClean="0"/>
              <a:t>‹#›</a:t>
            </a:fld>
            <a:endParaRPr lang="en-US"/>
          </a:p>
        </p:txBody>
      </p:sp>
    </p:spTree>
    <p:extLst>
      <p:ext uri="{BB962C8B-B14F-4D97-AF65-F5344CB8AC3E}">
        <p14:creationId xmlns:p14="http://schemas.microsoft.com/office/powerpoint/2010/main" val="1888087371"/>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0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microsoft.com/office/2007/relationships/hdphoto" Target="../media/hdphoto4.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0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1.xml"/><Relationship Id="rId5" Type="http://schemas.microsoft.com/office/2007/relationships/hdphoto" Target="../media/hdphoto8.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42.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hyperlink" Target="https://clinicaltrials.gov/ct2/show/NCT02614794?term=her2climb&amp;draw=2&amp;rank=1" TargetMode="External"/><Relationship Id="rId2" Type="http://schemas.openxmlformats.org/officeDocument/2006/relationships/notesSlide" Target="../notesSlides/notesSlide26.xml"/><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1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1.xml"/><Relationship Id="rId5" Type="http://schemas.microsoft.com/office/2007/relationships/hdphoto" Target="../media/hdphoto12.wdp"/><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26.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hyperlink" Target="http://www.clinicaltrials.gov/study/NCT03975647" TargetMode="External"/><Relationship Id="rId2" Type="http://schemas.openxmlformats.org/officeDocument/2006/relationships/notesSlide" Target="../notesSlides/notesSlide31.xml"/><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7.xml"/></Relationships>
</file>

<file path=ppt/slides/_rels/slide6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7670-247D-41BA-9CA6-6E1E079E7E90}"/>
              </a:ext>
            </a:extLst>
          </p:cNvPr>
          <p:cNvSpPr>
            <a:spLocks noGrp="1"/>
          </p:cNvSpPr>
          <p:nvPr>
            <p:ph type="ctrTitle"/>
          </p:nvPr>
        </p:nvSpPr>
        <p:spPr>
          <a:xfrm>
            <a:off x="533400" y="1035275"/>
            <a:ext cx="11136086" cy="2387600"/>
          </a:xfrm>
        </p:spPr>
        <p:txBody>
          <a:bodyPr>
            <a:normAutofit/>
          </a:bodyPr>
          <a:lstStyle/>
          <a:p>
            <a:r>
              <a:rPr lang="en-US" sz="4800" dirty="0">
                <a:solidFill>
                  <a:srgbClr val="002060"/>
                </a:solidFill>
              </a:rPr>
              <a:t>2023 Year in Review:</a:t>
            </a:r>
            <a:br>
              <a:rPr lang="en-US" sz="4800" dirty="0">
                <a:solidFill>
                  <a:srgbClr val="002060"/>
                </a:solidFill>
              </a:rPr>
            </a:br>
            <a:r>
              <a:rPr lang="en-US" sz="4800" dirty="0">
                <a:solidFill>
                  <a:srgbClr val="002060"/>
                </a:solidFill>
              </a:rPr>
              <a:t> HER2-Positive Breast Cancer</a:t>
            </a:r>
            <a:endParaRPr lang="en-US" sz="4800" dirty="0">
              <a:solidFill>
                <a:srgbClr val="002060"/>
              </a:solidFill>
              <a:latin typeface="+mn-lt"/>
            </a:endParaRPr>
          </a:p>
        </p:txBody>
      </p:sp>
      <p:sp>
        <p:nvSpPr>
          <p:cNvPr id="3" name="Subtitle 2">
            <a:extLst>
              <a:ext uri="{FF2B5EF4-FFF2-40B4-BE49-F238E27FC236}">
                <a16:creationId xmlns:a16="http://schemas.microsoft.com/office/drawing/2014/main" id="{71A1DE9D-19C0-449B-9320-ED871BE0DB3F}"/>
              </a:ext>
            </a:extLst>
          </p:cNvPr>
          <p:cNvSpPr>
            <a:spLocks noGrp="1"/>
          </p:cNvSpPr>
          <p:nvPr>
            <p:ph type="subTitle" idx="1"/>
          </p:nvPr>
        </p:nvSpPr>
        <p:spPr>
          <a:xfrm>
            <a:off x="1524000" y="4336786"/>
            <a:ext cx="9144000" cy="1655762"/>
          </a:xfrm>
        </p:spPr>
        <p:txBody>
          <a:bodyPr>
            <a:normAutofit lnSpcReduction="10000"/>
          </a:bodyPr>
          <a:lstStyle/>
          <a:p>
            <a:r>
              <a:rPr lang="en-US" sz="3200" dirty="0">
                <a:solidFill>
                  <a:schemeClr val="tx1">
                    <a:lumMod val="65000"/>
                    <a:lumOff val="35000"/>
                  </a:schemeClr>
                </a:solidFill>
              </a:rPr>
              <a:t>Ian Krop MD PhD</a:t>
            </a:r>
          </a:p>
          <a:p>
            <a:r>
              <a:rPr lang="en-US" sz="3200" dirty="0">
                <a:solidFill>
                  <a:schemeClr val="tx1">
                    <a:lumMod val="65000"/>
                    <a:lumOff val="35000"/>
                  </a:schemeClr>
                </a:solidFill>
              </a:rPr>
              <a:t>Yale Cancer Center</a:t>
            </a:r>
          </a:p>
          <a:p>
            <a:r>
              <a:rPr lang="en-US" sz="3200" dirty="0">
                <a:solidFill>
                  <a:schemeClr val="tx1">
                    <a:lumMod val="65000"/>
                    <a:lumOff val="35000"/>
                  </a:schemeClr>
                </a:solidFill>
              </a:rPr>
              <a:t>January 2024</a:t>
            </a:r>
          </a:p>
        </p:txBody>
      </p:sp>
      <p:pic>
        <p:nvPicPr>
          <p:cNvPr id="4" name="Picture 3">
            <a:extLst>
              <a:ext uri="{FF2B5EF4-FFF2-40B4-BE49-F238E27FC236}">
                <a16:creationId xmlns:a16="http://schemas.microsoft.com/office/drawing/2014/main" id="{08B2C05D-D0DB-448E-B9A2-7CD52A7148B1}"/>
              </a:ext>
            </a:extLst>
          </p:cNvPr>
          <p:cNvPicPr>
            <a:picLocks noChangeAspect="1"/>
          </p:cNvPicPr>
          <p:nvPr/>
        </p:nvPicPr>
        <p:blipFill>
          <a:blip r:embed="rId2"/>
          <a:stretch>
            <a:fillRect/>
          </a:stretch>
        </p:blipFill>
        <p:spPr>
          <a:xfrm>
            <a:off x="20291" y="6013321"/>
            <a:ext cx="2645893" cy="816935"/>
          </a:xfrm>
          <a:prstGeom prst="rect">
            <a:avLst/>
          </a:prstGeom>
        </p:spPr>
      </p:pic>
      <p:pic>
        <p:nvPicPr>
          <p:cNvPr id="5" name="Picture 4">
            <a:extLst>
              <a:ext uri="{FF2B5EF4-FFF2-40B4-BE49-F238E27FC236}">
                <a16:creationId xmlns:a16="http://schemas.microsoft.com/office/drawing/2014/main" id="{CF37F7CA-2CF6-4C50-BBE5-DE9A575CEECE}"/>
              </a:ext>
            </a:extLst>
          </p:cNvPr>
          <p:cNvPicPr>
            <a:picLocks noChangeAspect="1"/>
          </p:cNvPicPr>
          <p:nvPr/>
        </p:nvPicPr>
        <p:blipFill>
          <a:blip r:embed="rId3"/>
          <a:stretch>
            <a:fillRect/>
          </a:stretch>
        </p:blipFill>
        <p:spPr>
          <a:xfrm>
            <a:off x="11236330" y="5896052"/>
            <a:ext cx="944962" cy="944962"/>
          </a:xfrm>
          <a:prstGeom prst="rect">
            <a:avLst/>
          </a:prstGeom>
        </p:spPr>
      </p:pic>
    </p:spTree>
    <p:extLst>
      <p:ext uri="{BB962C8B-B14F-4D97-AF65-F5344CB8AC3E}">
        <p14:creationId xmlns:p14="http://schemas.microsoft.com/office/powerpoint/2010/main" val="128358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8CBDF1D8-FF8D-267C-B842-B97D8500045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 name="52 CuadroTexto">
            <a:extLst>
              <a:ext uri="{FF2B5EF4-FFF2-40B4-BE49-F238E27FC236}">
                <a16:creationId xmlns:a16="http://schemas.microsoft.com/office/drawing/2014/main" id="{36EF7AC1-72E3-C95B-4928-A6319199AA74}"/>
              </a:ext>
            </a:extLst>
          </p:cNvPr>
          <p:cNvSpPr txBox="1"/>
          <p:nvPr/>
        </p:nvSpPr>
        <p:spPr>
          <a:xfrm>
            <a:off x="2648658" y="1326219"/>
            <a:ext cx="942886"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GROUP A</a:t>
            </a:r>
          </a:p>
        </p:txBody>
      </p:sp>
      <p:sp>
        <p:nvSpPr>
          <p:cNvPr id="484" name="52 CuadroTexto">
            <a:extLst>
              <a:ext uri="{FF2B5EF4-FFF2-40B4-BE49-F238E27FC236}">
                <a16:creationId xmlns:a16="http://schemas.microsoft.com/office/drawing/2014/main" id="{643C6A7E-D809-20FE-EB4A-4CBE52177B41}"/>
              </a:ext>
            </a:extLst>
          </p:cNvPr>
          <p:cNvSpPr txBox="1"/>
          <p:nvPr/>
        </p:nvSpPr>
        <p:spPr>
          <a:xfrm>
            <a:off x="2598334" y="3616990"/>
            <a:ext cx="977328"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GROUP B</a:t>
            </a:r>
          </a:p>
        </p:txBody>
      </p:sp>
      <p:sp>
        <p:nvSpPr>
          <p:cNvPr id="489" name="Rectángulo redondeado 35">
            <a:extLst>
              <a:ext uri="{FF2B5EF4-FFF2-40B4-BE49-F238E27FC236}">
                <a16:creationId xmlns:a16="http://schemas.microsoft.com/office/drawing/2014/main" id="{93360693-5BB6-24C8-68A6-61BF725F575B}"/>
              </a:ext>
            </a:extLst>
          </p:cNvPr>
          <p:cNvSpPr/>
          <p:nvPr/>
        </p:nvSpPr>
        <p:spPr>
          <a:xfrm>
            <a:off x="3900527" y="1024642"/>
            <a:ext cx="2300592" cy="316348"/>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2 (6 weeks)</a:t>
            </a:r>
          </a:p>
        </p:txBody>
      </p:sp>
      <p:sp>
        <p:nvSpPr>
          <p:cNvPr id="490" name="Rectángulo redondeado 35">
            <a:extLst>
              <a:ext uri="{FF2B5EF4-FFF2-40B4-BE49-F238E27FC236}">
                <a16:creationId xmlns:a16="http://schemas.microsoft.com/office/drawing/2014/main" id="{0BE78F40-F022-CC7D-D440-9263B389EE53}"/>
              </a:ext>
            </a:extLst>
          </p:cNvPr>
          <p:cNvSpPr/>
          <p:nvPr/>
        </p:nvSpPr>
        <p:spPr>
          <a:xfrm>
            <a:off x="7144369" y="1030423"/>
            <a:ext cx="1747135" cy="305567"/>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8</a:t>
            </a:r>
          </a:p>
        </p:txBody>
      </p:sp>
      <p:sp>
        <p:nvSpPr>
          <p:cNvPr id="492" name="Rectángulo redondeado 64">
            <a:extLst>
              <a:ext uri="{FF2B5EF4-FFF2-40B4-BE49-F238E27FC236}">
                <a16:creationId xmlns:a16="http://schemas.microsoft.com/office/drawing/2014/main" id="{50A89CDD-D75C-8E87-783B-8F40F92B7DE0}"/>
              </a:ext>
            </a:extLst>
          </p:cNvPr>
          <p:cNvSpPr/>
          <p:nvPr/>
        </p:nvSpPr>
        <p:spPr>
          <a:xfrm>
            <a:off x="5464025" y="2843900"/>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Response</a:t>
            </a:r>
          </a:p>
        </p:txBody>
      </p:sp>
      <p:sp>
        <p:nvSpPr>
          <p:cNvPr id="493" name="Rectángulo redondeado 36">
            <a:extLst>
              <a:ext uri="{FF2B5EF4-FFF2-40B4-BE49-F238E27FC236}">
                <a16:creationId xmlns:a16="http://schemas.microsoft.com/office/drawing/2014/main" id="{EC98B11F-7494-0862-D105-A6D8AE24A25C}"/>
              </a:ext>
            </a:extLst>
          </p:cNvPr>
          <p:cNvSpPr/>
          <p:nvPr/>
        </p:nvSpPr>
        <p:spPr>
          <a:xfrm>
            <a:off x="5464025" y="3742858"/>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 Response </a:t>
            </a:r>
          </a:p>
        </p:txBody>
      </p:sp>
      <p:sp>
        <p:nvSpPr>
          <p:cNvPr id="494" name="Rectángulo redondeado 30">
            <a:extLst>
              <a:ext uri="{FF2B5EF4-FFF2-40B4-BE49-F238E27FC236}">
                <a16:creationId xmlns:a16="http://schemas.microsoft.com/office/drawing/2014/main" id="{385A1316-B3F5-A9CE-7C24-359D1B98FD9F}"/>
              </a:ext>
            </a:extLst>
          </p:cNvPr>
          <p:cNvSpPr/>
          <p:nvPr/>
        </p:nvSpPr>
        <p:spPr>
          <a:xfrm>
            <a:off x="9476607" y="3772837"/>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x10</a:t>
            </a:r>
          </a:p>
        </p:txBody>
      </p:sp>
      <p:sp>
        <p:nvSpPr>
          <p:cNvPr id="495" name="Rectángulo redondeado 30">
            <a:extLst>
              <a:ext uri="{FF2B5EF4-FFF2-40B4-BE49-F238E27FC236}">
                <a16:creationId xmlns:a16="http://schemas.microsoft.com/office/drawing/2014/main" id="{92A2D15D-BCB5-0F76-21B6-EDF6AB1C8942}"/>
              </a:ext>
            </a:extLst>
          </p:cNvPr>
          <p:cNvSpPr/>
          <p:nvPr/>
        </p:nvSpPr>
        <p:spPr>
          <a:xfrm>
            <a:off x="9476607" y="1410656"/>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x12</a:t>
            </a:r>
          </a:p>
        </p:txBody>
      </p:sp>
      <p:sp>
        <p:nvSpPr>
          <p:cNvPr id="496" name="Rectángulo redondeado 36">
            <a:extLst>
              <a:ext uri="{FF2B5EF4-FFF2-40B4-BE49-F238E27FC236}">
                <a16:creationId xmlns:a16="http://schemas.microsoft.com/office/drawing/2014/main" id="{7594745A-B69E-9457-5B4E-EB216706FD67}"/>
              </a:ext>
            </a:extLst>
          </p:cNvPr>
          <p:cNvSpPr/>
          <p:nvPr/>
        </p:nvSpPr>
        <p:spPr>
          <a:xfrm>
            <a:off x="8409359" y="2592491"/>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pCR</a:t>
            </a:r>
          </a:p>
        </p:txBody>
      </p:sp>
      <p:sp>
        <p:nvSpPr>
          <p:cNvPr id="497" name="Rectángulo redondeado 30">
            <a:extLst>
              <a:ext uri="{FF2B5EF4-FFF2-40B4-BE49-F238E27FC236}">
                <a16:creationId xmlns:a16="http://schemas.microsoft.com/office/drawing/2014/main" id="{90C6827D-C462-8498-9761-60B47D8A7CF9}"/>
              </a:ext>
            </a:extLst>
          </p:cNvPr>
          <p:cNvSpPr/>
          <p:nvPr/>
        </p:nvSpPr>
        <p:spPr>
          <a:xfrm>
            <a:off x="9476607" y="2587670"/>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x10</a:t>
            </a:r>
          </a:p>
        </p:txBody>
      </p:sp>
      <p:sp>
        <p:nvSpPr>
          <p:cNvPr id="498" name="Rectángulo redondeado 36">
            <a:extLst>
              <a:ext uri="{FF2B5EF4-FFF2-40B4-BE49-F238E27FC236}">
                <a16:creationId xmlns:a16="http://schemas.microsoft.com/office/drawing/2014/main" id="{EC0687AC-4045-7A73-2C34-7C46DF76A110}"/>
              </a:ext>
            </a:extLst>
          </p:cNvPr>
          <p:cNvSpPr/>
          <p:nvPr/>
        </p:nvSpPr>
        <p:spPr>
          <a:xfrm>
            <a:off x="8409359" y="3129277"/>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Non-pCR</a:t>
            </a:r>
          </a:p>
        </p:txBody>
      </p:sp>
      <p:sp>
        <p:nvSpPr>
          <p:cNvPr id="499" name="Rectángulo redondeado 30">
            <a:extLst>
              <a:ext uri="{FF2B5EF4-FFF2-40B4-BE49-F238E27FC236}">
                <a16:creationId xmlns:a16="http://schemas.microsoft.com/office/drawing/2014/main" id="{2531FDAB-5FF9-43E7-D15F-44FDC4F76889}"/>
              </a:ext>
            </a:extLst>
          </p:cNvPr>
          <p:cNvSpPr/>
          <p:nvPr/>
        </p:nvSpPr>
        <p:spPr>
          <a:xfrm>
            <a:off x="9476607" y="3122822"/>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 x6 –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x4</a:t>
            </a:r>
          </a:p>
        </p:txBody>
      </p:sp>
      <p:sp>
        <p:nvSpPr>
          <p:cNvPr id="501" name="52 CuadroTexto">
            <a:extLst>
              <a:ext uri="{FF2B5EF4-FFF2-40B4-BE49-F238E27FC236}">
                <a16:creationId xmlns:a16="http://schemas.microsoft.com/office/drawing/2014/main" id="{37C4195E-408D-149D-0B87-72F7AEDC9555}"/>
              </a:ext>
            </a:extLst>
          </p:cNvPr>
          <p:cNvSpPr txBox="1"/>
          <p:nvPr/>
        </p:nvSpPr>
        <p:spPr>
          <a:xfrm>
            <a:off x="3415412" y="2421932"/>
            <a:ext cx="600144" cy="253914"/>
          </a:xfrm>
          <a:prstGeom prst="rect">
            <a:avLst/>
          </a:prstGeom>
          <a:noFill/>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N=356</a:t>
            </a:r>
          </a:p>
        </p:txBody>
      </p:sp>
      <p:sp>
        <p:nvSpPr>
          <p:cNvPr id="502" name="52 CuadroTexto">
            <a:extLst>
              <a:ext uri="{FF2B5EF4-FFF2-40B4-BE49-F238E27FC236}">
                <a16:creationId xmlns:a16="http://schemas.microsoft.com/office/drawing/2014/main" id="{40319700-4623-38F6-CF12-852997308D95}"/>
              </a:ext>
            </a:extLst>
          </p:cNvPr>
          <p:cNvSpPr txBox="1"/>
          <p:nvPr/>
        </p:nvSpPr>
        <p:spPr>
          <a:xfrm>
            <a:off x="3891874" y="3816280"/>
            <a:ext cx="600144" cy="253914"/>
          </a:xfrm>
          <a:prstGeom prst="rect">
            <a:avLst/>
          </a:prstGeom>
          <a:noFill/>
          <a:ln>
            <a:noFill/>
          </a:ln>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N=285</a:t>
            </a:r>
          </a:p>
        </p:txBody>
      </p:sp>
      <p:sp>
        <p:nvSpPr>
          <p:cNvPr id="503" name="52 CuadroTexto">
            <a:extLst>
              <a:ext uri="{FF2B5EF4-FFF2-40B4-BE49-F238E27FC236}">
                <a16:creationId xmlns:a16="http://schemas.microsoft.com/office/drawing/2014/main" id="{82888521-623F-9872-A66E-F2394EBA5C5E}"/>
              </a:ext>
            </a:extLst>
          </p:cNvPr>
          <p:cNvSpPr txBox="1"/>
          <p:nvPr/>
        </p:nvSpPr>
        <p:spPr>
          <a:xfrm>
            <a:off x="3941584" y="1897188"/>
            <a:ext cx="510377" cy="253914"/>
          </a:xfrm>
          <a:prstGeom prst="rect">
            <a:avLst/>
          </a:prstGeom>
          <a:noFill/>
          <a:ln>
            <a:noFill/>
          </a:ln>
          <a:effectLst/>
        </p:spPr>
        <p:txBody>
          <a:bodyPr wrap="non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N=71</a:t>
            </a:r>
          </a:p>
        </p:txBody>
      </p:sp>
      <p:sp>
        <p:nvSpPr>
          <p:cNvPr id="505" name="Rectángulo redondeado 127">
            <a:extLst>
              <a:ext uri="{FF2B5EF4-FFF2-40B4-BE49-F238E27FC236}">
                <a16:creationId xmlns:a16="http://schemas.microsoft.com/office/drawing/2014/main" id="{38812D41-0DD2-ABBC-14DB-B8C36493E3B7}"/>
              </a:ext>
            </a:extLst>
          </p:cNvPr>
          <p:cNvSpPr/>
          <p:nvPr/>
        </p:nvSpPr>
        <p:spPr>
          <a:xfrm>
            <a:off x="2194139" y="1380045"/>
            <a:ext cx="458657" cy="3204000"/>
          </a:xfrm>
          <a:prstGeom prst="roundRect">
            <a:avLst/>
          </a:prstGeom>
          <a:solidFill>
            <a:schemeClr val="bg1">
              <a:lumMod val="85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BASAL: PET Scan (Total Body)</a:t>
            </a: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 Breast MRI / Biopsy</a:t>
            </a:r>
          </a:p>
        </p:txBody>
      </p:sp>
      <p:sp>
        <p:nvSpPr>
          <p:cNvPr id="507" name="Oval 58">
            <a:extLst>
              <a:ext uri="{FF2B5EF4-FFF2-40B4-BE49-F238E27FC236}">
                <a16:creationId xmlns:a16="http://schemas.microsoft.com/office/drawing/2014/main" id="{9597F2EC-E2DC-6C02-04B2-70ED46311E3C}"/>
              </a:ext>
            </a:extLst>
          </p:cNvPr>
          <p:cNvSpPr>
            <a:spLocks noChangeAspect="1"/>
          </p:cNvSpPr>
          <p:nvPr/>
        </p:nvSpPr>
        <p:spPr bwMode="auto">
          <a:xfrm>
            <a:off x="2749918" y="2232820"/>
            <a:ext cx="620163" cy="624000"/>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1:4</a:t>
            </a:r>
          </a:p>
        </p:txBody>
      </p:sp>
      <p:cxnSp>
        <p:nvCxnSpPr>
          <p:cNvPr id="508" name="Elbow Connector 68">
            <a:extLst>
              <a:ext uri="{FF2B5EF4-FFF2-40B4-BE49-F238E27FC236}">
                <a16:creationId xmlns:a16="http://schemas.microsoft.com/office/drawing/2014/main" id="{7F07F492-8545-F59D-56C4-6F93CDAB88BA}"/>
              </a:ext>
            </a:extLst>
          </p:cNvPr>
          <p:cNvCxnSpPr>
            <a:cxnSpLocks/>
            <a:stCxn id="507" idx="0"/>
            <a:endCxn id="539" idx="1"/>
          </p:cNvCxnSpPr>
          <p:nvPr/>
        </p:nvCxnSpPr>
        <p:spPr bwMode="auto">
          <a:xfrm rot="5400000" flipH="1" flipV="1">
            <a:off x="3027849" y="1644471"/>
            <a:ext cx="620501" cy="55619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Elbow Connector 70">
            <a:extLst>
              <a:ext uri="{FF2B5EF4-FFF2-40B4-BE49-F238E27FC236}">
                <a16:creationId xmlns:a16="http://schemas.microsoft.com/office/drawing/2014/main" id="{00320040-F878-097B-2F33-842502BAB07A}"/>
              </a:ext>
            </a:extLst>
          </p:cNvPr>
          <p:cNvCxnSpPr>
            <a:cxnSpLocks/>
            <a:stCxn id="507" idx="4"/>
            <a:endCxn id="540" idx="1"/>
          </p:cNvCxnSpPr>
          <p:nvPr/>
        </p:nvCxnSpPr>
        <p:spPr bwMode="auto">
          <a:xfrm rot="16200000" flipH="1">
            <a:off x="3004893" y="2911927"/>
            <a:ext cx="666160" cy="5559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Straight Arrow Connector 74">
            <a:extLst>
              <a:ext uri="{FF2B5EF4-FFF2-40B4-BE49-F238E27FC236}">
                <a16:creationId xmlns:a16="http://schemas.microsoft.com/office/drawing/2014/main" id="{71F7693F-B39F-2303-9BDA-7953186E7816}"/>
              </a:ext>
            </a:extLst>
          </p:cNvPr>
          <p:cNvCxnSpPr>
            <a:cxnSpLocks/>
          </p:cNvCxnSpPr>
          <p:nvPr/>
        </p:nvCxnSpPr>
        <p:spPr bwMode="auto">
          <a:xfrm flipH="1">
            <a:off x="4893387" y="3522980"/>
            <a:ext cx="12649" cy="0"/>
          </a:xfrm>
          <a:prstGeom prst="straightConnector1">
            <a:avLst/>
          </a:prstGeom>
          <a:solidFill>
            <a:srgbClr val="008764"/>
          </a:solidFill>
          <a:ln w="28575" cap="flat" cmpd="sng" algn="ctr">
            <a:solidFill>
              <a:srgbClr val="00457C">
                <a:lumMod val="60000"/>
                <a:lumOff val="4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Straight Arrow Connector 76">
            <a:extLst>
              <a:ext uri="{FF2B5EF4-FFF2-40B4-BE49-F238E27FC236}">
                <a16:creationId xmlns:a16="http://schemas.microsoft.com/office/drawing/2014/main" id="{71E1CCF4-D1BD-2911-3B54-2343858E9BE9}"/>
              </a:ext>
            </a:extLst>
          </p:cNvPr>
          <p:cNvCxnSpPr>
            <a:cxnSpLocks/>
          </p:cNvCxnSpPr>
          <p:nvPr/>
        </p:nvCxnSpPr>
        <p:spPr bwMode="auto">
          <a:xfrm flipH="1" flipV="1">
            <a:off x="5230622" y="1612263"/>
            <a:ext cx="288000" cy="56"/>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Elbow Connector 124">
            <a:extLst>
              <a:ext uri="{FF2B5EF4-FFF2-40B4-BE49-F238E27FC236}">
                <a16:creationId xmlns:a16="http://schemas.microsoft.com/office/drawing/2014/main" id="{1C5C677D-5AD6-A24B-7C8F-2BA1782559B4}"/>
              </a:ext>
            </a:extLst>
          </p:cNvPr>
          <p:cNvCxnSpPr/>
          <p:nvPr/>
        </p:nvCxnSpPr>
        <p:spPr bwMode="auto">
          <a:xfrm rot="5400000" flipH="1" flipV="1">
            <a:off x="5164201" y="3226518"/>
            <a:ext cx="439169"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Elbow Connector 126">
            <a:extLst>
              <a:ext uri="{FF2B5EF4-FFF2-40B4-BE49-F238E27FC236}">
                <a16:creationId xmlns:a16="http://schemas.microsoft.com/office/drawing/2014/main" id="{C0580EC5-F06C-8EB6-A2CB-AE4BC8F0174D}"/>
              </a:ext>
            </a:extLst>
          </p:cNvPr>
          <p:cNvCxnSpPr/>
          <p:nvPr/>
        </p:nvCxnSpPr>
        <p:spPr bwMode="auto">
          <a:xfrm rot="16200000" flipH="1">
            <a:off x="5134339" y="3677181"/>
            <a:ext cx="475130"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Straight Arrow Connector 134">
            <a:extLst>
              <a:ext uri="{FF2B5EF4-FFF2-40B4-BE49-F238E27FC236}">
                <a16:creationId xmlns:a16="http://schemas.microsoft.com/office/drawing/2014/main" id="{C08B99EE-6E86-F965-77CF-F8951E28B72C}"/>
              </a:ext>
            </a:extLst>
          </p:cNvPr>
          <p:cNvCxnSpPr/>
          <p:nvPr/>
        </p:nvCxnSpPr>
        <p:spPr bwMode="auto">
          <a:xfrm>
            <a:off x="6388628" y="3976858"/>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Straight Arrow Connector 108">
            <a:extLst>
              <a:ext uri="{FF2B5EF4-FFF2-40B4-BE49-F238E27FC236}">
                <a16:creationId xmlns:a16="http://schemas.microsoft.com/office/drawing/2014/main" id="{147F2642-3E43-83D5-081E-1FD9D9604E9A}"/>
              </a:ext>
            </a:extLst>
          </p:cNvPr>
          <p:cNvCxnSpPr/>
          <p:nvPr/>
        </p:nvCxnSpPr>
        <p:spPr bwMode="auto">
          <a:xfrm>
            <a:off x="8185756" y="4001753"/>
            <a:ext cx="1296000" cy="1108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Straight Arrow Connector 108">
            <a:extLst>
              <a:ext uri="{FF2B5EF4-FFF2-40B4-BE49-F238E27FC236}">
                <a16:creationId xmlns:a16="http://schemas.microsoft.com/office/drawing/2014/main" id="{7AB9633C-0676-911D-CCC0-CD5EAB844858}"/>
              </a:ext>
            </a:extLst>
          </p:cNvPr>
          <p:cNvCxnSpPr/>
          <p:nvPr/>
        </p:nvCxnSpPr>
        <p:spPr bwMode="auto">
          <a:xfrm>
            <a:off x="8185756" y="1610408"/>
            <a:ext cx="1296000" cy="1108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Straight Arrow Connector 134">
            <a:extLst>
              <a:ext uri="{FF2B5EF4-FFF2-40B4-BE49-F238E27FC236}">
                <a16:creationId xmlns:a16="http://schemas.microsoft.com/office/drawing/2014/main" id="{C1FF3A8C-D9FC-53ED-DE89-95DEBF4BFBD6}"/>
              </a:ext>
            </a:extLst>
          </p:cNvPr>
          <p:cNvCxnSpPr/>
          <p:nvPr/>
        </p:nvCxnSpPr>
        <p:spPr bwMode="auto">
          <a:xfrm>
            <a:off x="6388628" y="3077900"/>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Straight Arrow Connector 104">
            <a:extLst>
              <a:ext uri="{FF2B5EF4-FFF2-40B4-BE49-F238E27FC236}">
                <a16:creationId xmlns:a16="http://schemas.microsoft.com/office/drawing/2014/main" id="{B633D9BF-A449-D08E-7FD6-936562D0E935}"/>
              </a:ext>
            </a:extLst>
          </p:cNvPr>
          <p:cNvCxnSpPr>
            <a:cxnSpLocks/>
          </p:cNvCxnSpPr>
          <p:nvPr/>
        </p:nvCxnSpPr>
        <p:spPr bwMode="auto">
          <a:xfrm>
            <a:off x="9332607" y="2826491"/>
            <a:ext cx="144000" cy="1179"/>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Straight Arrow Connector 106">
            <a:extLst>
              <a:ext uri="{FF2B5EF4-FFF2-40B4-BE49-F238E27FC236}">
                <a16:creationId xmlns:a16="http://schemas.microsoft.com/office/drawing/2014/main" id="{C8751F09-B2C9-A105-CA1A-473775837AF6}"/>
              </a:ext>
            </a:extLst>
          </p:cNvPr>
          <p:cNvCxnSpPr/>
          <p:nvPr/>
        </p:nvCxnSpPr>
        <p:spPr bwMode="auto">
          <a:xfrm flipV="1">
            <a:off x="9345359" y="3362822"/>
            <a:ext cx="131248" cy="455"/>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Elbow Connector 129">
            <a:extLst>
              <a:ext uri="{FF2B5EF4-FFF2-40B4-BE49-F238E27FC236}">
                <a16:creationId xmlns:a16="http://schemas.microsoft.com/office/drawing/2014/main" id="{BB085FF2-9BBB-7416-4105-B1A5A2D8E7DF}"/>
              </a:ext>
            </a:extLst>
          </p:cNvPr>
          <p:cNvCxnSpPr/>
          <p:nvPr/>
        </p:nvCxnSpPr>
        <p:spPr bwMode="auto">
          <a:xfrm rot="5400000" flipH="1" flipV="1">
            <a:off x="8196099" y="2884355"/>
            <a:ext cx="254737" cy="15100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 name="Elbow Connector 130">
            <a:extLst>
              <a:ext uri="{FF2B5EF4-FFF2-40B4-BE49-F238E27FC236}">
                <a16:creationId xmlns:a16="http://schemas.microsoft.com/office/drawing/2014/main" id="{0604D2B0-6730-5D01-D7F9-13B4082D4156}"/>
              </a:ext>
            </a:extLst>
          </p:cNvPr>
          <p:cNvCxnSpPr/>
          <p:nvPr/>
        </p:nvCxnSpPr>
        <p:spPr bwMode="auto">
          <a:xfrm rot="16200000" flipH="1">
            <a:off x="8173789" y="3161401"/>
            <a:ext cx="275595" cy="127246"/>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Straight Arrow Connector 76">
            <a:extLst>
              <a:ext uri="{FF2B5EF4-FFF2-40B4-BE49-F238E27FC236}">
                <a16:creationId xmlns:a16="http://schemas.microsoft.com/office/drawing/2014/main" id="{FC7D04BD-B7A2-E281-BEED-98DA10FE2021}"/>
              </a:ext>
            </a:extLst>
          </p:cNvPr>
          <p:cNvCxnSpPr>
            <a:cxnSpLocks/>
          </p:cNvCxnSpPr>
          <p:nvPr/>
        </p:nvCxnSpPr>
        <p:spPr bwMode="auto">
          <a:xfrm>
            <a:off x="5050823" y="3521607"/>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4" name="CuadroTexto 523">
            <a:extLst>
              <a:ext uri="{FF2B5EF4-FFF2-40B4-BE49-F238E27FC236}">
                <a16:creationId xmlns:a16="http://schemas.microsoft.com/office/drawing/2014/main" id="{F31FE272-578B-B660-9602-E5F417B157A6}"/>
              </a:ext>
            </a:extLst>
          </p:cNvPr>
          <p:cNvSpPr txBox="1"/>
          <p:nvPr/>
        </p:nvSpPr>
        <p:spPr>
          <a:xfrm>
            <a:off x="4870310" y="3336941"/>
            <a:ext cx="184731" cy="276999"/>
          </a:xfrm>
          <a:prstGeom prst="rect">
            <a:avLst/>
          </a:prstGeom>
          <a:solidFill>
            <a:sysClr val="window" lastClr="FFFFFF"/>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cxnSp>
        <p:nvCxnSpPr>
          <p:cNvPr id="525" name="Straight Arrow Connector 76">
            <a:extLst>
              <a:ext uri="{FF2B5EF4-FFF2-40B4-BE49-F238E27FC236}">
                <a16:creationId xmlns:a16="http://schemas.microsoft.com/office/drawing/2014/main" id="{F73B553D-3AA4-E1D9-A190-A5CC4024525B}"/>
              </a:ext>
            </a:extLst>
          </p:cNvPr>
          <p:cNvCxnSpPr>
            <a:cxnSpLocks/>
            <a:endCxn id="540" idx="3"/>
          </p:cNvCxnSpPr>
          <p:nvPr/>
        </p:nvCxnSpPr>
        <p:spPr bwMode="auto">
          <a:xfrm flipH="1">
            <a:off x="4767946" y="3522471"/>
            <a:ext cx="163091" cy="509"/>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Straight Arrow Connector 76">
            <a:extLst>
              <a:ext uri="{FF2B5EF4-FFF2-40B4-BE49-F238E27FC236}">
                <a16:creationId xmlns:a16="http://schemas.microsoft.com/office/drawing/2014/main" id="{F472300F-BB9B-8F4B-EEDD-F08BE8838DF6}"/>
              </a:ext>
            </a:extLst>
          </p:cNvPr>
          <p:cNvCxnSpPr>
            <a:cxnSpLocks/>
            <a:endCxn id="539" idx="3"/>
          </p:cNvCxnSpPr>
          <p:nvPr/>
        </p:nvCxnSpPr>
        <p:spPr bwMode="auto">
          <a:xfrm flipH="1" flipV="1">
            <a:off x="4768198" y="1612319"/>
            <a:ext cx="165518" cy="370"/>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Straight Arrow Connector 76">
            <a:extLst>
              <a:ext uri="{FF2B5EF4-FFF2-40B4-BE49-F238E27FC236}">
                <a16:creationId xmlns:a16="http://schemas.microsoft.com/office/drawing/2014/main" id="{A5E43D93-C083-2A18-3709-F078FFBCB4FD}"/>
              </a:ext>
            </a:extLst>
          </p:cNvPr>
          <p:cNvCxnSpPr>
            <a:cxnSpLocks/>
          </p:cNvCxnSpPr>
          <p:nvPr/>
        </p:nvCxnSpPr>
        <p:spPr bwMode="auto">
          <a:xfrm flipH="1" flipV="1">
            <a:off x="7701719" y="3077900"/>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Straight Arrow Connector 76">
            <a:extLst>
              <a:ext uri="{FF2B5EF4-FFF2-40B4-BE49-F238E27FC236}">
                <a16:creationId xmlns:a16="http://schemas.microsoft.com/office/drawing/2014/main" id="{BECA13EC-488F-809B-8766-252098A5E920}"/>
              </a:ext>
            </a:extLst>
          </p:cNvPr>
          <p:cNvCxnSpPr>
            <a:cxnSpLocks/>
          </p:cNvCxnSpPr>
          <p:nvPr/>
        </p:nvCxnSpPr>
        <p:spPr bwMode="auto">
          <a:xfrm flipH="1" flipV="1">
            <a:off x="7701719" y="1609501"/>
            <a:ext cx="180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Straight Arrow Connector 76">
            <a:extLst>
              <a:ext uri="{FF2B5EF4-FFF2-40B4-BE49-F238E27FC236}">
                <a16:creationId xmlns:a16="http://schemas.microsoft.com/office/drawing/2014/main" id="{00732694-B237-19C4-B9A9-6FD2E410EDB6}"/>
              </a:ext>
            </a:extLst>
          </p:cNvPr>
          <p:cNvCxnSpPr>
            <a:cxnSpLocks/>
          </p:cNvCxnSpPr>
          <p:nvPr/>
        </p:nvCxnSpPr>
        <p:spPr bwMode="auto">
          <a:xfrm flipH="1" flipV="1">
            <a:off x="7701719" y="3983319"/>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Straight Arrow Connector 76">
            <a:extLst>
              <a:ext uri="{FF2B5EF4-FFF2-40B4-BE49-F238E27FC236}">
                <a16:creationId xmlns:a16="http://schemas.microsoft.com/office/drawing/2014/main" id="{1671AD21-7F35-5CFE-58D4-6A80A7B73D6E}"/>
              </a:ext>
            </a:extLst>
          </p:cNvPr>
          <p:cNvCxnSpPr>
            <a:cxnSpLocks/>
          </p:cNvCxnSpPr>
          <p:nvPr/>
        </p:nvCxnSpPr>
        <p:spPr bwMode="auto">
          <a:xfrm>
            <a:off x="7990505" y="3077900"/>
            <a:ext cx="257458" cy="0"/>
          </a:xfrm>
          <a:prstGeom prst="straightConnector1">
            <a:avLst/>
          </a:prstGeom>
          <a:solidFill>
            <a:srgbClr val="008764"/>
          </a:solidFill>
          <a:ln w="28575" cap="flat" cmpd="sng" algn="ctr">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3" name="Rectángulo redondeado 35">
            <a:extLst>
              <a:ext uri="{FF2B5EF4-FFF2-40B4-BE49-F238E27FC236}">
                <a16:creationId xmlns:a16="http://schemas.microsoft.com/office/drawing/2014/main" id="{BB383366-F663-C8D3-6C5F-6D7934D1A135}"/>
              </a:ext>
            </a:extLst>
          </p:cNvPr>
          <p:cNvSpPr/>
          <p:nvPr/>
        </p:nvSpPr>
        <p:spPr>
          <a:xfrm rot="5400000">
            <a:off x="6392205" y="2874045"/>
            <a:ext cx="3240000" cy="252000"/>
          </a:xfrm>
          <a:prstGeom prst="roundRect">
            <a:avLst/>
          </a:prstGeom>
          <a:solidFill>
            <a:schemeClr val="bg1">
              <a:lumMod val="85000"/>
            </a:schemeClr>
          </a:solidFill>
          <a:ln w="9525" cap="flat" cmpd="sng" algn="ctr">
            <a:no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a:t>
            </a:r>
          </a:p>
        </p:txBody>
      </p:sp>
      <p:cxnSp>
        <p:nvCxnSpPr>
          <p:cNvPr id="534" name="Straight Arrow Connector 76">
            <a:extLst>
              <a:ext uri="{FF2B5EF4-FFF2-40B4-BE49-F238E27FC236}">
                <a16:creationId xmlns:a16="http://schemas.microsoft.com/office/drawing/2014/main" id="{010098E1-B7BF-9FE5-63FC-35B532C8A856}"/>
              </a:ext>
            </a:extLst>
          </p:cNvPr>
          <p:cNvCxnSpPr>
            <a:cxnSpLocks/>
          </p:cNvCxnSpPr>
          <p:nvPr/>
        </p:nvCxnSpPr>
        <p:spPr bwMode="auto">
          <a:xfrm flipH="1" flipV="1">
            <a:off x="10633716" y="2829224"/>
            <a:ext cx="144000" cy="86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Straight Arrow Connector 76">
            <a:extLst>
              <a:ext uri="{FF2B5EF4-FFF2-40B4-BE49-F238E27FC236}">
                <a16:creationId xmlns:a16="http://schemas.microsoft.com/office/drawing/2014/main" id="{7BAC4CCD-03BF-88C3-F5B4-967623030861}"/>
              </a:ext>
            </a:extLst>
          </p:cNvPr>
          <p:cNvCxnSpPr>
            <a:cxnSpLocks/>
          </p:cNvCxnSpPr>
          <p:nvPr/>
        </p:nvCxnSpPr>
        <p:spPr bwMode="auto">
          <a:xfrm flipH="1" flipV="1">
            <a:off x="10633716" y="1626730"/>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Straight Arrow Connector 76">
            <a:extLst>
              <a:ext uri="{FF2B5EF4-FFF2-40B4-BE49-F238E27FC236}">
                <a16:creationId xmlns:a16="http://schemas.microsoft.com/office/drawing/2014/main" id="{7F3C904B-4B6E-F9F0-010B-6FBE53633350}"/>
              </a:ext>
            </a:extLst>
          </p:cNvPr>
          <p:cNvCxnSpPr>
            <a:cxnSpLocks/>
          </p:cNvCxnSpPr>
          <p:nvPr/>
        </p:nvCxnSpPr>
        <p:spPr bwMode="auto">
          <a:xfrm flipH="1" flipV="1">
            <a:off x="10633716" y="4012857"/>
            <a:ext cx="144000" cy="86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Straight Arrow Connector 76">
            <a:extLst>
              <a:ext uri="{FF2B5EF4-FFF2-40B4-BE49-F238E27FC236}">
                <a16:creationId xmlns:a16="http://schemas.microsoft.com/office/drawing/2014/main" id="{875F94FC-4DA7-C535-B33D-BA656431382B}"/>
              </a:ext>
            </a:extLst>
          </p:cNvPr>
          <p:cNvCxnSpPr>
            <a:cxnSpLocks/>
          </p:cNvCxnSpPr>
          <p:nvPr/>
        </p:nvCxnSpPr>
        <p:spPr bwMode="auto">
          <a:xfrm flipH="1" flipV="1">
            <a:off x="10633716" y="3365026"/>
            <a:ext cx="144000" cy="86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Straight Arrow Connector 76">
            <a:extLst>
              <a:ext uri="{FF2B5EF4-FFF2-40B4-BE49-F238E27FC236}">
                <a16:creationId xmlns:a16="http://schemas.microsoft.com/office/drawing/2014/main" id="{E0B153D3-68F2-F96D-CF69-1FC89F3FE9AD}"/>
              </a:ext>
            </a:extLst>
          </p:cNvPr>
          <p:cNvCxnSpPr>
            <a:cxnSpLocks/>
          </p:cNvCxnSpPr>
          <p:nvPr/>
        </p:nvCxnSpPr>
        <p:spPr bwMode="auto">
          <a:xfrm flipH="1" flipV="1">
            <a:off x="2031358" y="2556844"/>
            <a:ext cx="162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9" name="Rectángulo redondeado 30">
            <a:extLst>
              <a:ext uri="{FF2B5EF4-FFF2-40B4-BE49-F238E27FC236}">
                <a16:creationId xmlns:a16="http://schemas.microsoft.com/office/drawing/2014/main" id="{BC320F78-2FD7-ABAF-C385-E88A6D6097C5}"/>
              </a:ext>
            </a:extLst>
          </p:cNvPr>
          <p:cNvSpPr/>
          <p:nvPr/>
        </p:nvSpPr>
        <p:spPr>
          <a:xfrm>
            <a:off x="3616198" y="1372319"/>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x2</a:t>
            </a:r>
          </a:p>
        </p:txBody>
      </p:sp>
      <p:sp>
        <p:nvSpPr>
          <p:cNvPr id="540" name="Rectángulo redondeado 96">
            <a:extLst>
              <a:ext uri="{FF2B5EF4-FFF2-40B4-BE49-F238E27FC236}">
                <a16:creationId xmlns:a16="http://schemas.microsoft.com/office/drawing/2014/main" id="{8BC33DFF-06A8-D4E8-D2B7-C666C8620C2C}"/>
              </a:ext>
            </a:extLst>
          </p:cNvPr>
          <p:cNvSpPr/>
          <p:nvPr/>
        </p:nvSpPr>
        <p:spPr>
          <a:xfrm>
            <a:off x="3615946" y="328298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a:t>
            </a:r>
            <a:r>
              <a:rPr kumimoji="0" lang="en-US" sz="1200" b="1" i="0" u="none" strike="noStrike" kern="0" cap="none" spc="0" normalizeH="0" baseline="30000" noProof="0">
                <a:ln>
                  <a:noFill/>
                </a:ln>
                <a:solidFill>
                  <a:prstClr val="white"/>
                </a:solidFill>
                <a:effectLst/>
                <a:uLnTx/>
                <a:uFillTx/>
                <a:latin typeface="Arial" panose="020B0604020202020204"/>
                <a:ea typeface="MS PGothic" pitchFamily="34" charset="-128"/>
                <a:cs typeface="Arial" panose="020B0604020202020204" pitchFamily="34" charset="0"/>
              </a:rPr>
              <a:t>ⱡ </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x2</a:t>
            </a:r>
          </a:p>
        </p:txBody>
      </p:sp>
      <p:sp>
        <p:nvSpPr>
          <p:cNvPr id="541" name="Rectángulo redondeado 30">
            <a:extLst>
              <a:ext uri="{FF2B5EF4-FFF2-40B4-BE49-F238E27FC236}">
                <a16:creationId xmlns:a16="http://schemas.microsoft.com/office/drawing/2014/main" id="{A4F5158B-95A8-491F-F0B3-FF9747891D60}"/>
              </a:ext>
            </a:extLst>
          </p:cNvPr>
          <p:cNvSpPr/>
          <p:nvPr/>
        </p:nvSpPr>
        <p:spPr>
          <a:xfrm>
            <a:off x="5531395" y="1372319"/>
            <a:ext cx="2180428"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x4</a:t>
            </a:r>
          </a:p>
        </p:txBody>
      </p:sp>
      <p:sp>
        <p:nvSpPr>
          <p:cNvPr id="542" name="Rectángulo redondeado 30">
            <a:extLst>
              <a:ext uri="{FF2B5EF4-FFF2-40B4-BE49-F238E27FC236}">
                <a16:creationId xmlns:a16="http://schemas.microsoft.com/office/drawing/2014/main" id="{457A4CA6-7EF7-679A-EFDA-E56C4B3030F8}"/>
              </a:ext>
            </a:extLst>
          </p:cNvPr>
          <p:cNvSpPr/>
          <p:nvPr/>
        </p:nvSpPr>
        <p:spPr>
          <a:xfrm>
            <a:off x="6559823" y="3736858"/>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543" name="Rectángulo redondeado 30">
            <a:extLst>
              <a:ext uri="{FF2B5EF4-FFF2-40B4-BE49-F238E27FC236}">
                <a16:creationId xmlns:a16="http://schemas.microsoft.com/office/drawing/2014/main" id="{BA1A0F34-C0FE-6C4C-DC40-17A2DF119BDB}"/>
              </a:ext>
            </a:extLst>
          </p:cNvPr>
          <p:cNvSpPr/>
          <p:nvPr/>
        </p:nvSpPr>
        <p:spPr>
          <a:xfrm>
            <a:off x="6559823" y="283790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x6</a:t>
            </a:r>
          </a:p>
        </p:txBody>
      </p:sp>
      <p:sp>
        <p:nvSpPr>
          <p:cNvPr id="554" name="Text Placeholder 2">
            <a:extLst>
              <a:ext uri="{FF2B5EF4-FFF2-40B4-BE49-F238E27FC236}">
                <a16:creationId xmlns:a16="http://schemas.microsoft.com/office/drawing/2014/main" id="{C16DDA29-CE1C-9961-2E12-85FCDCB7180E}"/>
              </a:ext>
            </a:extLst>
          </p:cNvPr>
          <p:cNvSpPr txBox="1">
            <a:spLocks/>
          </p:cNvSpPr>
          <p:nvPr/>
        </p:nvSpPr>
        <p:spPr>
          <a:xfrm>
            <a:off x="129666" y="5449694"/>
            <a:ext cx="12006232" cy="814183"/>
          </a:xfrm>
          <a:prstGeom prst="rect">
            <a:avLst/>
          </a:prstGeom>
        </p:spPr>
        <p:txBody>
          <a:bodyPr wrap="square"/>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C: Carboplatin; D: Docetaxel; EBC: Early breast cancer;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Endocrine therapy (letrozole post-menopausal/tamoxifen pre-menopausal), Adjuvant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up to 3 years from surgery; PET: </a:t>
            </a:r>
            <a:r>
              <a:rPr kumimoji="0" lang="en-GB" sz="900" b="0"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18</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H: Trastuzumab SC; </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HER2: Human Epidermal Growth Factor Receptor 2;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iDFS</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Invasive disease-free survival; MRI: Magnetic resonance Imaging; P: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IV; R: Randomization; TCHP: Trastuzumab,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docetaxel, and carboplatin.</a:t>
            </a:r>
            <a:r>
              <a:rPr kumimoji="0" lang="en-GB" sz="900" b="1"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a:t>
            </a:r>
            <a:r>
              <a:rPr kumimoji="0" lang="en-GB" sz="900" b="1"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ⱡ  </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All hormonal receptor-positive patients received </a:t>
            </a:r>
            <a:r>
              <a:rPr kumimoji="0" lang="en-US"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concomitantly with PH (except on chemotherapy).</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PET RESPONDERS: RECIST responders after cycle 2 with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SUV</a:t>
            </a:r>
            <a:r>
              <a:rPr kumimoji="0" lang="en-GB" sz="900" b="0" i="0" u="none" strike="noStrike" kern="1200" cap="none" spc="0" normalizeH="0" baseline="-25000" noProof="0" err="1">
                <a:ln>
                  <a:noFill/>
                </a:ln>
                <a:solidFill>
                  <a:srgbClr val="113468"/>
                </a:solidFill>
                <a:effectLst/>
                <a:uLnTx/>
                <a:uFillTx/>
                <a:latin typeface="Arial" panose="020B0604020202020204"/>
                <a:ea typeface="+mn-ea"/>
                <a:cs typeface="Calibri" panose="020F0502020204030204" pitchFamily="34" charset="0"/>
              </a:rPr>
              <a:t>max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reduction ≥40%.</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pCR</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Pathological complete response (ypT0/isN0).</a:t>
            </a:r>
          </a:p>
        </p:txBody>
      </p:sp>
      <p:sp>
        <p:nvSpPr>
          <p:cNvPr id="556" name="Rectángulo redondeado 35">
            <a:extLst>
              <a:ext uri="{FF2B5EF4-FFF2-40B4-BE49-F238E27FC236}">
                <a16:creationId xmlns:a16="http://schemas.microsoft.com/office/drawing/2014/main" id="{99E7E365-7BA5-C752-BCE7-E0F6A8B8189D}"/>
              </a:ext>
            </a:extLst>
          </p:cNvPr>
          <p:cNvSpPr/>
          <p:nvPr/>
        </p:nvSpPr>
        <p:spPr>
          <a:xfrm rot="5400000">
            <a:off x="3454222" y="2874045"/>
            <a:ext cx="3204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PET  (Total Body) Scan</a:t>
            </a:r>
          </a:p>
        </p:txBody>
      </p:sp>
      <p:sp>
        <p:nvSpPr>
          <p:cNvPr id="20" name="Rectángulo redondeado 35">
            <a:extLst>
              <a:ext uri="{FF2B5EF4-FFF2-40B4-BE49-F238E27FC236}">
                <a16:creationId xmlns:a16="http://schemas.microsoft.com/office/drawing/2014/main" id="{3DAC7F15-1C64-81E9-94D0-DBDE6781929D}"/>
              </a:ext>
            </a:extLst>
          </p:cNvPr>
          <p:cNvSpPr/>
          <p:nvPr/>
        </p:nvSpPr>
        <p:spPr>
          <a:xfrm rot="5400000">
            <a:off x="9295305" y="2855187"/>
            <a:ext cx="3205717" cy="252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FOLLOW UP</a:t>
            </a:r>
          </a:p>
        </p:txBody>
      </p:sp>
      <p:sp>
        <p:nvSpPr>
          <p:cNvPr id="2" name="TextBox 4">
            <a:extLst>
              <a:ext uri="{FF2B5EF4-FFF2-40B4-BE49-F238E27FC236}">
                <a16:creationId xmlns:a16="http://schemas.microsoft.com/office/drawing/2014/main" id="{CC41D534-CD94-6651-D8C6-8EAF778F410A}"/>
              </a:ext>
            </a:extLst>
          </p:cNvPr>
          <p:cNvSpPr txBox="1"/>
          <p:nvPr/>
        </p:nvSpPr>
        <p:spPr>
          <a:xfrm>
            <a:off x="129666" y="158469"/>
            <a:ext cx="6094520"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Calibri"/>
              </a:rPr>
              <a:t> Study Design</a:t>
            </a:r>
            <a:endParaRPr kumimoji="0" lang="en-US" sz="2000" b="1" i="0" u="none" strike="noStrike" kern="1200" cap="none" spc="0" normalizeH="0" baseline="0" noProof="0">
              <a:ln>
                <a:noFill/>
              </a:ln>
              <a:solidFill>
                <a:srgbClr val="113468"/>
              </a:solidFill>
              <a:effectLst/>
              <a:uLnTx/>
              <a:uFillTx/>
              <a:latin typeface="Arial" panose="020B0604020202020204"/>
              <a:ea typeface="+mn-ea"/>
              <a:cs typeface="Calibri"/>
            </a:endParaRPr>
          </a:p>
        </p:txBody>
      </p:sp>
      <p:sp>
        <p:nvSpPr>
          <p:cNvPr id="6" name="Rectángulo redondeado 127">
            <a:extLst>
              <a:ext uri="{FF2B5EF4-FFF2-40B4-BE49-F238E27FC236}">
                <a16:creationId xmlns:a16="http://schemas.microsoft.com/office/drawing/2014/main" id="{AADCB913-0F87-C084-6C44-D6891CEDEDAC}"/>
              </a:ext>
            </a:extLst>
          </p:cNvPr>
          <p:cNvSpPr/>
          <p:nvPr/>
        </p:nvSpPr>
        <p:spPr>
          <a:xfrm rot="16200000">
            <a:off x="-29558" y="1534622"/>
            <a:ext cx="2221768"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Key Eligibility Criteria</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80000" marR="0" lvl="0" indent="-180000" algn="l" defTabSz="342839" rtl="0" eaLnBrk="1" fontAlgn="auto" latinLnBrk="0" hangingPunct="1">
              <a:lnSpc>
                <a:spcPts val="15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Centrally confirmed HER2[+] stage I-IIIA EBC.</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Tumor diameter ≥ 1.5 cm by MRI or ultrasound.</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Presence of a breast PET-evaluable lesion.</a:t>
            </a:r>
          </a:p>
        </p:txBody>
      </p:sp>
      <p:sp>
        <p:nvSpPr>
          <p:cNvPr id="9" name="Rectángulo redondeado 127">
            <a:extLst>
              <a:ext uri="{FF2B5EF4-FFF2-40B4-BE49-F238E27FC236}">
                <a16:creationId xmlns:a16="http://schemas.microsoft.com/office/drawing/2014/main" id="{35BD1E64-2EB4-3808-9D05-00E418DD5AD4}"/>
              </a:ext>
            </a:extLst>
          </p:cNvPr>
          <p:cNvSpPr/>
          <p:nvPr/>
        </p:nvSpPr>
        <p:spPr>
          <a:xfrm rot="16200000">
            <a:off x="635210" y="3181965"/>
            <a:ext cx="881035"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Stratification factors</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00800" algn="l"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Hormonal receptor status (+/-)</a:t>
            </a:r>
          </a:p>
        </p:txBody>
      </p:sp>
      <p:pic>
        <p:nvPicPr>
          <p:cNvPr id="3" name="Picture 10">
            <a:extLst>
              <a:ext uri="{FF2B5EF4-FFF2-40B4-BE49-F238E27FC236}">
                <a16:creationId xmlns:a16="http://schemas.microsoft.com/office/drawing/2014/main" id="{C5E5C50C-0C67-2F5F-9700-3109047F4D91}"/>
              </a:ext>
            </a:extLst>
          </p:cNvPr>
          <p:cNvPicPr>
            <a:picLocks noChangeAspect="1"/>
          </p:cNvPicPr>
          <p:nvPr/>
        </p:nvPicPr>
        <p:blipFill>
          <a:blip r:embed="rId4"/>
          <a:stretch>
            <a:fillRect/>
          </a:stretch>
        </p:blipFill>
        <p:spPr>
          <a:xfrm>
            <a:off x="5261204" y="1888853"/>
            <a:ext cx="1620429" cy="936128"/>
          </a:xfrm>
          <a:prstGeom prst="rect">
            <a:avLst/>
          </a:prstGeom>
        </p:spPr>
      </p:pic>
      <p:grpSp>
        <p:nvGrpSpPr>
          <p:cNvPr id="10" name="Grupo 9">
            <a:extLst>
              <a:ext uri="{FF2B5EF4-FFF2-40B4-BE49-F238E27FC236}">
                <a16:creationId xmlns:a16="http://schemas.microsoft.com/office/drawing/2014/main" id="{2A99C6A7-4889-44A0-F0A7-F4B4EC5421BF}"/>
              </a:ext>
            </a:extLst>
          </p:cNvPr>
          <p:cNvGrpSpPr/>
          <p:nvPr/>
        </p:nvGrpSpPr>
        <p:grpSpPr>
          <a:xfrm>
            <a:off x="5352142" y="4306791"/>
            <a:ext cx="1476000" cy="875995"/>
            <a:chOff x="2360296" y="3859361"/>
            <a:chExt cx="1522351" cy="1257634"/>
          </a:xfrm>
        </p:grpSpPr>
        <p:pic>
          <p:nvPicPr>
            <p:cNvPr id="11" name="Image 2">
              <a:extLst>
                <a:ext uri="{FF2B5EF4-FFF2-40B4-BE49-F238E27FC236}">
                  <a16:creationId xmlns:a16="http://schemas.microsoft.com/office/drawing/2014/main" id="{7EA24CB7-43F5-4FAB-FA02-DDAF5D98989F}"/>
                </a:ext>
              </a:extLst>
            </p:cNvPr>
            <p:cNvPicPr>
              <a:picLocks noChangeAspect="1"/>
            </p:cNvPicPr>
            <p:nvPr/>
          </p:nvPicPr>
          <p:blipFill rotWithShape="1">
            <a:blip r:embed="rId5">
              <a:extLst>
                <a:ext uri="{28A0092B-C50C-407E-A947-70E740481C1C}">
                  <a14:useLocalDpi xmlns:a14="http://schemas.microsoft.com/office/drawing/2010/main" val="0"/>
                </a:ext>
              </a:extLst>
            </a:blip>
            <a:srcRect l="34241" t="9801" r="31518" b="12360"/>
            <a:stretch/>
          </p:blipFill>
          <p:spPr>
            <a:xfrm>
              <a:off x="2360296" y="3859361"/>
              <a:ext cx="856379" cy="1208650"/>
            </a:xfrm>
            <a:prstGeom prst="rect">
              <a:avLst/>
            </a:prstGeom>
          </p:spPr>
        </p:pic>
        <p:sp>
          <p:nvSpPr>
            <p:cNvPr id="12" name="Ellipse 11">
              <a:extLst>
                <a:ext uri="{FF2B5EF4-FFF2-40B4-BE49-F238E27FC236}">
                  <a16:creationId xmlns:a16="http://schemas.microsoft.com/office/drawing/2014/main" id="{030CF699-0889-2257-A14E-1D60A701B8EC}"/>
                </a:ext>
              </a:extLst>
            </p:cNvPr>
            <p:cNvSpPr/>
            <p:nvPr/>
          </p:nvSpPr>
          <p:spPr>
            <a:xfrm>
              <a:off x="2899164" y="4163118"/>
              <a:ext cx="144000" cy="360000"/>
            </a:xfrm>
            <a:prstGeom prst="ellipse">
              <a:avLst/>
            </a:prstGeom>
            <a:noFill/>
            <a:ln w="12700">
              <a:solidFill>
                <a:srgbClr val="BF479B"/>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pic>
          <p:nvPicPr>
            <p:cNvPr id="13" name="Image 3">
              <a:extLst>
                <a:ext uri="{FF2B5EF4-FFF2-40B4-BE49-F238E27FC236}">
                  <a16:creationId xmlns:a16="http://schemas.microsoft.com/office/drawing/2014/main" id="{40ABD617-D921-B7FF-3C22-EBC897410033}"/>
                </a:ext>
              </a:extLst>
            </p:cNvPr>
            <p:cNvPicPr>
              <a:picLocks noChangeAspect="1"/>
            </p:cNvPicPr>
            <p:nvPr/>
          </p:nvPicPr>
          <p:blipFill rotWithShape="1">
            <a:blip r:embed="rId6">
              <a:extLst>
                <a:ext uri="{28A0092B-C50C-407E-A947-70E740481C1C}">
                  <a14:useLocalDpi xmlns:a14="http://schemas.microsoft.com/office/drawing/2010/main" val="0"/>
                </a:ext>
              </a:extLst>
            </a:blip>
            <a:srcRect l="30873" t="2210" r="32807" b="2655"/>
            <a:stretch/>
          </p:blipFill>
          <p:spPr>
            <a:xfrm>
              <a:off x="3147785" y="3872892"/>
              <a:ext cx="734862" cy="1195117"/>
            </a:xfrm>
            <a:prstGeom prst="rect">
              <a:avLst/>
            </a:prstGeom>
          </p:spPr>
        </p:pic>
        <p:sp>
          <p:nvSpPr>
            <p:cNvPr id="14" name="Ellipse 63">
              <a:extLst>
                <a:ext uri="{FF2B5EF4-FFF2-40B4-BE49-F238E27FC236}">
                  <a16:creationId xmlns:a16="http://schemas.microsoft.com/office/drawing/2014/main" id="{03F83F74-CFA3-D354-FA7A-CEF53620CEAF}"/>
                </a:ext>
              </a:extLst>
            </p:cNvPr>
            <p:cNvSpPr/>
            <p:nvPr/>
          </p:nvSpPr>
          <p:spPr>
            <a:xfrm>
              <a:off x="3644254" y="4163118"/>
              <a:ext cx="144000" cy="360000"/>
            </a:xfrm>
            <a:prstGeom prst="ellipse">
              <a:avLst/>
            </a:prstGeom>
            <a:noFill/>
            <a:ln w="12700">
              <a:solidFill>
                <a:srgbClr val="BF479B"/>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15" name="ZoneTexte 4">
              <a:extLst>
                <a:ext uri="{FF2B5EF4-FFF2-40B4-BE49-F238E27FC236}">
                  <a16:creationId xmlns:a16="http://schemas.microsoft.com/office/drawing/2014/main" id="{75A04AEB-C985-EFB8-1518-3156DC2D3B70}"/>
                </a:ext>
              </a:extLst>
            </p:cNvPr>
            <p:cNvSpPr txBox="1"/>
            <p:nvPr/>
          </p:nvSpPr>
          <p:spPr>
            <a:xfrm>
              <a:off x="2422806" y="4863079"/>
              <a:ext cx="731358" cy="24622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5639D"/>
                  </a:solidFill>
                  <a:effectLst/>
                  <a:uLnTx/>
                  <a:uFillTx/>
                  <a:latin typeface="Arial" panose="020B0604020202020204"/>
                  <a:ea typeface="+mn-ea"/>
                  <a:cs typeface="Arial" panose="020B0604020202020204" pitchFamily="34" charset="0"/>
                </a:rPr>
                <a:t>Baseline</a:t>
              </a:r>
            </a:p>
          </p:txBody>
        </p:sp>
        <p:sp>
          <p:nvSpPr>
            <p:cNvPr id="16" name="ZoneTexte 56">
              <a:extLst>
                <a:ext uri="{FF2B5EF4-FFF2-40B4-BE49-F238E27FC236}">
                  <a16:creationId xmlns:a16="http://schemas.microsoft.com/office/drawing/2014/main" id="{62FDB2BD-118C-0A05-2EE4-EEA96A0AE372}"/>
                </a:ext>
              </a:extLst>
            </p:cNvPr>
            <p:cNvSpPr txBox="1"/>
            <p:nvPr/>
          </p:nvSpPr>
          <p:spPr>
            <a:xfrm>
              <a:off x="3149537" y="4863079"/>
              <a:ext cx="731358" cy="253916"/>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55639D"/>
                  </a:solidFill>
                  <a:effectLst/>
                  <a:uLnTx/>
                  <a:uFillTx/>
                  <a:latin typeface="Arial" panose="020B0604020202020204"/>
                  <a:ea typeface="+mn-ea"/>
                  <a:cs typeface="Arial" panose="020B0604020202020204" pitchFamily="34" charset="0"/>
                </a:rPr>
                <a:t>Cycle 2</a:t>
              </a:r>
            </a:p>
          </p:txBody>
        </p:sp>
        <p:cxnSp>
          <p:nvCxnSpPr>
            <p:cNvPr id="17" name="Straight Arrow Connector 134">
              <a:extLst>
                <a:ext uri="{FF2B5EF4-FFF2-40B4-BE49-F238E27FC236}">
                  <a16:creationId xmlns:a16="http://schemas.microsoft.com/office/drawing/2014/main" id="{F188043D-C8C0-EECE-9FB2-7A2B0FAD72AD}"/>
                </a:ext>
              </a:extLst>
            </p:cNvPr>
            <p:cNvCxnSpPr/>
            <p:nvPr/>
          </p:nvCxnSpPr>
          <p:spPr bwMode="auto">
            <a:xfrm>
              <a:off x="3058901" y="5000879"/>
              <a:ext cx="208968" cy="0"/>
            </a:xfrm>
            <a:prstGeom prst="straightConnector1">
              <a:avLst/>
            </a:prstGeom>
            <a:solidFill>
              <a:schemeClr val="accent1"/>
            </a:solidFill>
            <a:ln w="19050" cap="flat" cmpd="sng" algn="ctr">
              <a:solidFill>
                <a:srgbClr val="55639D"/>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75560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8CBDF1D8-FF8D-267C-B842-B97D8500045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 name="Text Placeholder 2">
            <a:extLst>
              <a:ext uri="{FF2B5EF4-FFF2-40B4-BE49-F238E27FC236}">
                <a16:creationId xmlns:a16="http://schemas.microsoft.com/office/drawing/2014/main" id="{C16DDA29-CE1C-9961-2E12-85FCDCB7180E}"/>
              </a:ext>
            </a:extLst>
          </p:cNvPr>
          <p:cNvSpPr txBox="1">
            <a:spLocks/>
          </p:cNvSpPr>
          <p:nvPr/>
        </p:nvSpPr>
        <p:spPr>
          <a:xfrm>
            <a:off x="129666" y="5449694"/>
            <a:ext cx="12006232" cy="814183"/>
          </a:xfrm>
          <a:prstGeom prst="rect">
            <a:avLst/>
          </a:prstGeom>
        </p:spPr>
        <p:txBody>
          <a:bodyPr wrap="square"/>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C: Carboplatin; D: Docetaxel; EBC: Early breast cancer;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Endocrine therapy (letrozole post-menopausal/tamoxifen pre-menopausal), Adjuvant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up to 3 years from surgery; PET: </a:t>
            </a:r>
            <a:r>
              <a:rPr kumimoji="0" lang="en-GB" sz="900" b="0"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18</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H: Trastuzumab SC;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HER2: Human Epidermal Growth Factor Receptor 2;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iDFS</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Invasive disease-free survival; MRI: Magnetic resonance Imaging; P: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IV; R: Randomization; TCHP: Trastuzumab,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docetaxel, and carboplatin.</a:t>
            </a:r>
            <a:r>
              <a:rPr kumimoji="0" lang="en-GB" sz="900" b="1"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a:t>
            </a:r>
            <a:r>
              <a:rPr kumimoji="0" lang="en-GB" sz="900" b="1"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ⱡ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All hormonal receptor-positive patients received </a:t>
            </a:r>
            <a:r>
              <a:rPr kumimoji="0" lang="en-US"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concomitantly with PH (except on chemotherapy).</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PET RESPONDERS: RECIST responders after cycle 2 with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SUV</a:t>
            </a:r>
            <a:r>
              <a:rPr kumimoji="0" lang="en-GB" sz="900" b="0" i="0" u="none" strike="noStrike" kern="1200" cap="none" spc="0" normalizeH="0" baseline="-25000" noProof="0" dirty="0" err="1">
                <a:ln>
                  <a:noFill/>
                </a:ln>
                <a:solidFill>
                  <a:srgbClr val="113468"/>
                </a:solidFill>
                <a:effectLst/>
                <a:uLnTx/>
                <a:uFillTx/>
                <a:latin typeface="Arial" panose="020B0604020202020204"/>
                <a:ea typeface="+mn-ea"/>
                <a:cs typeface="Calibri" panose="020F0502020204030204" pitchFamily="34" charset="0"/>
              </a:rPr>
              <a:t>max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reduction ≥40%.</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pCR</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Pathological complete response (ypT0/isN0).</a:t>
            </a:r>
          </a:p>
        </p:txBody>
      </p:sp>
      <p:sp>
        <p:nvSpPr>
          <p:cNvPr id="2" name="TextBox 4">
            <a:extLst>
              <a:ext uri="{FF2B5EF4-FFF2-40B4-BE49-F238E27FC236}">
                <a16:creationId xmlns:a16="http://schemas.microsoft.com/office/drawing/2014/main" id="{CC41D534-CD94-6651-D8C6-8EAF778F410A}"/>
              </a:ext>
            </a:extLst>
          </p:cNvPr>
          <p:cNvSpPr txBox="1"/>
          <p:nvPr/>
        </p:nvSpPr>
        <p:spPr>
          <a:xfrm>
            <a:off x="129666" y="158469"/>
            <a:ext cx="6094520"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Calibri"/>
              </a:rPr>
              <a:t> Study Design</a:t>
            </a:r>
            <a:endParaRPr kumimoji="0" lang="en-US" sz="2000" b="1" i="0" u="none" strike="noStrike" kern="1200" cap="none" spc="0" normalizeH="0" baseline="0" noProof="0">
              <a:ln>
                <a:noFill/>
              </a:ln>
              <a:solidFill>
                <a:srgbClr val="113468"/>
              </a:solidFill>
              <a:effectLst/>
              <a:uLnTx/>
              <a:uFillTx/>
              <a:latin typeface="Arial" panose="020B0604020202020204"/>
              <a:ea typeface="+mn-ea"/>
              <a:cs typeface="Calibri"/>
            </a:endParaRPr>
          </a:p>
        </p:txBody>
      </p:sp>
      <p:sp>
        <p:nvSpPr>
          <p:cNvPr id="3" name="52 CuadroTexto">
            <a:extLst>
              <a:ext uri="{FF2B5EF4-FFF2-40B4-BE49-F238E27FC236}">
                <a16:creationId xmlns:a16="http://schemas.microsoft.com/office/drawing/2014/main" id="{79BBD1E4-4F9E-4016-CC6E-2F6C222F4DB7}"/>
              </a:ext>
            </a:extLst>
          </p:cNvPr>
          <p:cNvSpPr txBox="1"/>
          <p:nvPr/>
        </p:nvSpPr>
        <p:spPr>
          <a:xfrm>
            <a:off x="2648658" y="1326219"/>
            <a:ext cx="942886"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GROUP A</a:t>
            </a:r>
          </a:p>
        </p:txBody>
      </p:sp>
      <p:sp>
        <p:nvSpPr>
          <p:cNvPr id="6" name="52 CuadroTexto">
            <a:extLst>
              <a:ext uri="{FF2B5EF4-FFF2-40B4-BE49-F238E27FC236}">
                <a16:creationId xmlns:a16="http://schemas.microsoft.com/office/drawing/2014/main" id="{8C6A933B-29A4-DC3D-954A-1ADE26B1F253}"/>
              </a:ext>
            </a:extLst>
          </p:cNvPr>
          <p:cNvSpPr txBox="1"/>
          <p:nvPr/>
        </p:nvSpPr>
        <p:spPr>
          <a:xfrm>
            <a:off x="2598334" y="3616990"/>
            <a:ext cx="977328"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GROUP B</a:t>
            </a:r>
          </a:p>
        </p:txBody>
      </p:sp>
      <p:sp>
        <p:nvSpPr>
          <p:cNvPr id="8" name="Rectángulo redondeado 35">
            <a:extLst>
              <a:ext uri="{FF2B5EF4-FFF2-40B4-BE49-F238E27FC236}">
                <a16:creationId xmlns:a16="http://schemas.microsoft.com/office/drawing/2014/main" id="{E81570D7-5976-6BC4-57B4-E1249569FEE4}"/>
              </a:ext>
            </a:extLst>
          </p:cNvPr>
          <p:cNvSpPr/>
          <p:nvPr/>
        </p:nvSpPr>
        <p:spPr>
          <a:xfrm>
            <a:off x="3900527" y="1024642"/>
            <a:ext cx="2300592" cy="316348"/>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2 (6 weeks)</a:t>
            </a:r>
          </a:p>
        </p:txBody>
      </p:sp>
      <p:sp>
        <p:nvSpPr>
          <p:cNvPr id="10" name="Rectángulo redondeado 35">
            <a:extLst>
              <a:ext uri="{FF2B5EF4-FFF2-40B4-BE49-F238E27FC236}">
                <a16:creationId xmlns:a16="http://schemas.microsoft.com/office/drawing/2014/main" id="{FDC03DBA-3589-874D-48E0-35DCF9FF020E}"/>
              </a:ext>
            </a:extLst>
          </p:cNvPr>
          <p:cNvSpPr/>
          <p:nvPr/>
        </p:nvSpPr>
        <p:spPr>
          <a:xfrm>
            <a:off x="7144369" y="1030423"/>
            <a:ext cx="1747135" cy="305567"/>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8</a:t>
            </a:r>
          </a:p>
        </p:txBody>
      </p:sp>
      <p:sp>
        <p:nvSpPr>
          <p:cNvPr id="13" name="Rectángulo redondeado 64">
            <a:extLst>
              <a:ext uri="{FF2B5EF4-FFF2-40B4-BE49-F238E27FC236}">
                <a16:creationId xmlns:a16="http://schemas.microsoft.com/office/drawing/2014/main" id="{FEABBC46-2124-2AC9-9CF0-AEF0D6A334ED}"/>
              </a:ext>
            </a:extLst>
          </p:cNvPr>
          <p:cNvSpPr/>
          <p:nvPr/>
        </p:nvSpPr>
        <p:spPr>
          <a:xfrm>
            <a:off x="5464025" y="2843900"/>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Response</a:t>
            </a:r>
          </a:p>
        </p:txBody>
      </p:sp>
      <p:sp>
        <p:nvSpPr>
          <p:cNvPr id="14" name="Rectángulo redondeado 36">
            <a:extLst>
              <a:ext uri="{FF2B5EF4-FFF2-40B4-BE49-F238E27FC236}">
                <a16:creationId xmlns:a16="http://schemas.microsoft.com/office/drawing/2014/main" id="{52C43BDD-977A-777C-8692-205487EA5B41}"/>
              </a:ext>
            </a:extLst>
          </p:cNvPr>
          <p:cNvSpPr/>
          <p:nvPr/>
        </p:nvSpPr>
        <p:spPr>
          <a:xfrm>
            <a:off x="5464025" y="3742858"/>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 Response </a:t>
            </a:r>
          </a:p>
        </p:txBody>
      </p:sp>
      <p:sp>
        <p:nvSpPr>
          <p:cNvPr id="17" name="Rectángulo redondeado 30">
            <a:extLst>
              <a:ext uri="{FF2B5EF4-FFF2-40B4-BE49-F238E27FC236}">
                <a16:creationId xmlns:a16="http://schemas.microsoft.com/office/drawing/2014/main" id="{B1241592-4F16-D3A7-7D32-838A3B269790}"/>
              </a:ext>
            </a:extLst>
          </p:cNvPr>
          <p:cNvSpPr/>
          <p:nvPr/>
        </p:nvSpPr>
        <p:spPr>
          <a:xfrm>
            <a:off x="9476607" y="3772837"/>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18" name="Rectángulo redondeado 30">
            <a:extLst>
              <a:ext uri="{FF2B5EF4-FFF2-40B4-BE49-F238E27FC236}">
                <a16:creationId xmlns:a16="http://schemas.microsoft.com/office/drawing/2014/main" id="{E22EE43A-E871-ED4B-8E14-D74575BDBF47}"/>
              </a:ext>
            </a:extLst>
          </p:cNvPr>
          <p:cNvSpPr/>
          <p:nvPr/>
        </p:nvSpPr>
        <p:spPr>
          <a:xfrm>
            <a:off x="9476607" y="1410656"/>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x12</a:t>
            </a:r>
          </a:p>
        </p:txBody>
      </p:sp>
      <p:sp>
        <p:nvSpPr>
          <p:cNvPr id="19" name="Rectángulo redondeado 36">
            <a:extLst>
              <a:ext uri="{FF2B5EF4-FFF2-40B4-BE49-F238E27FC236}">
                <a16:creationId xmlns:a16="http://schemas.microsoft.com/office/drawing/2014/main" id="{32B9B7B5-36D6-291D-F2FA-07BB1FDF9159}"/>
              </a:ext>
            </a:extLst>
          </p:cNvPr>
          <p:cNvSpPr/>
          <p:nvPr/>
        </p:nvSpPr>
        <p:spPr>
          <a:xfrm>
            <a:off x="8409359" y="2592491"/>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err="1">
                <a:ln>
                  <a:noFill/>
                </a:ln>
                <a:solidFill>
                  <a:srgbClr val="000000"/>
                </a:solidFill>
                <a:effectLst/>
                <a:uLnTx/>
                <a:uFillTx/>
                <a:latin typeface="Arial" panose="020B0604020202020204"/>
                <a:ea typeface="MS PGothic" pitchFamily="34" charset="-128"/>
                <a:cs typeface="Arial" panose="020B0604020202020204" pitchFamily="34" charset="0"/>
              </a:rPr>
              <a:t>pCR</a:t>
            </a:r>
            <a:endPar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21" name="Rectángulo redondeado 30">
            <a:extLst>
              <a:ext uri="{FF2B5EF4-FFF2-40B4-BE49-F238E27FC236}">
                <a16:creationId xmlns:a16="http://schemas.microsoft.com/office/drawing/2014/main" id="{BD9B3C56-F339-F6B8-3942-792DFA6E8423}"/>
              </a:ext>
            </a:extLst>
          </p:cNvPr>
          <p:cNvSpPr/>
          <p:nvPr/>
        </p:nvSpPr>
        <p:spPr>
          <a:xfrm>
            <a:off x="9476607" y="258767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22" name="Rectángulo redondeado 36">
            <a:extLst>
              <a:ext uri="{FF2B5EF4-FFF2-40B4-BE49-F238E27FC236}">
                <a16:creationId xmlns:a16="http://schemas.microsoft.com/office/drawing/2014/main" id="{5388412B-B3FD-1198-0E8D-D85236894121}"/>
              </a:ext>
            </a:extLst>
          </p:cNvPr>
          <p:cNvSpPr/>
          <p:nvPr/>
        </p:nvSpPr>
        <p:spPr>
          <a:xfrm>
            <a:off x="8409359" y="3129277"/>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Non-</a:t>
            </a:r>
            <a:r>
              <a:rPr kumimoji="0" lang="en-US" sz="1200" b="0" i="0" u="none" strike="noStrike" kern="0" cap="none" spc="0" normalizeH="0" baseline="0" noProof="0" err="1">
                <a:ln>
                  <a:noFill/>
                </a:ln>
                <a:solidFill>
                  <a:srgbClr val="000000"/>
                </a:solidFill>
                <a:effectLst/>
                <a:uLnTx/>
                <a:uFillTx/>
                <a:latin typeface="Arial" panose="020B0604020202020204"/>
                <a:ea typeface="MS PGothic" pitchFamily="34" charset="-128"/>
                <a:cs typeface="Arial" panose="020B0604020202020204" pitchFamily="34" charset="0"/>
              </a:rPr>
              <a:t>pCR</a:t>
            </a:r>
            <a:endPar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23" name="Rectángulo redondeado 30">
            <a:extLst>
              <a:ext uri="{FF2B5EF4-FFF2-40B4-BE49-F238E27FC236}">
                <a16:creationId xmlns:a16="http://schemas.microsoft.com/office/drawing/2014/main" id="{1AC67FA7-6BE5-FDA4-F0F7-75007E8CBAEA}"/>
              </a:ext>
            </a:extLst>
          </p:cNvPr>
          <p:cNvSpPr/>
          <p:nvPr/>
        </p:nvSpPr>
        <p:spPr>
          <a:xfrm>
            <a:off x="9476607" y="3122822"/>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x6 –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x4</a:t>
            </a:r>
          </a:p>
        </p:txBody>
      </p:sp>
      <p:sp>
        <p:nvSpPr>
          <p:cNvPr id="24" name="52 CuadroTexto">
            <a:extLst>
              <a:ext uri="{FF2B5EF4-FFF2-40B4-BE49-F238E27FC236}">
                <a16:creationId xmlns:a16="http://schemas.microsoft.com/office/drawing/2014/main" id="{1956BE83-BD49-8D37-FC3D-6A7AFE80C021}"/>
              </a:ext>
            </a:extLst>
          </p:cNvPr>
          <p:cNvSpPr txBox="1"/>
          <p:nvPr/>
        </p:nvSpPr>
        <p:spPr>
          <a:xfrm>
            <a:off x="3415412" y="2421932"/>
            <a:ext cx="600144" cy="253914"/>
          </a:xfrm>
          <a:prstGeom prst="rect">
            <a:avLst/>
          </a:prstGeom>
          <a:noFill/>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N=356</a:t>
            </a:r>
          </a:p>
        </p:txBody>
      </p:sp>
      <p:sp>
        <p:nvSpPr>
          <p:cNvPr id="25" name="52 CuadroTexto">
            <a:extLst>
              <a:ext uri="{FF2B5EF4-FFF2-40B4-BE49-F238E27FC236}">
                <a16:creationId xmlns:a16="http://schemas.microsoft.com/office/drawing/2014/main" id="{907A60F6-0284-0CC0-B8B6-BAE82215E92D}"/>
              </a:ext>
            </a:extLst>
          </p:cNvPr>
          <p:cNvSpPr txBox="1"/>
          <p:nvPr/>
        </p:nvSpPr>
        <p:spPr>
          <a:xfrm>
            <a:off x="3891874" y="3816280"/>
            <a:ext cx="600144" cy="253914"/>
          </a:xfrm>
          <a:prstGeom prst="rect">
            <a:avLst/>
          </a:prstGeom>
          <a:noFill/>
          <a:ln>
            <a:noFill/>
          </a:ln>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N=285</a:t>
            </a:r>
          </a:p>
        </p:txBody>
      </p:sp>
      <p:sp>
        <p:nvSpPr>
          <p:cNvPr id="26" name="52 CuadroTexto">
            <a:extLst>
              <a:ext uri="{FF2B5EF4-FFF2-40B4-BE49-F238E27FC236}">
                <a16:creationId xmlns:a16="http://schemas.microsoft.com/office/drawing/2014/main" id="{3C5CEEC4-0F18-D287-DA1A-1F01BEEECEB8}"/>
              </a:ext>
            </a:extLst>
          </p:cNvPr>
          <p:cNvSpPr txBox="1"/>
          <p:nvPr/>
        </p:nvSpPr>
        <p:spPr>
          <a:xfrm>
            <a:off x="3941584" y="1897188"/>
            <a:ext cx="510377" cy="253914"/>
          </a:xfrm>
          <a:prstGeom prst="rect">
            <a:avLst/>
          </a:prstGeom>
          <a:noFill/>
          <a:ln>
            <a:noFill/>
          </a:ln>
          <a:effectLst/>
        </p:spPr>
        <p:txBody>
          <a:bodyPr wrap="non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N=71</a:t>
            </a:r>
          </a:p>
        </p:txBody>
      </p:sp>
      <p:sp>
        <p:nvSpPr>
          <p:cNvPr id="27" name="Rectángulo redondeado 127">
            <a:extLst>
              <a:ext uri="{FF2B5EF4-FFF2-40B4-BE49-F238E27FC236}">
                <a16:creationId xmlns:a16="http://schemas.microsoft.com/office/drawing/2014/main" id="{1703237B-72D1-052B-35BC-8DC97AAC03C6}"/>
              </a:ext>
            </a:extLst>
          </p:cNvPr>
          <p:cNvSpPr/>
          <p:nvPr/>
        </p:nvSpPr>
        <p:spPr>
          <a:xfrm>
            <a:off x="2194139" y="1380045"/>
            <a:ext cx="458657" cy="3204000"/>
          </a:xfrm>
          <a:prstGeom prst="roundRect">
            <a:avLst/>
          </a:prstGeom>
          <a:solidFill>
            <a:schemeClr val="bg1">
              <a:lumMod val="85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BASAL: PET Scan (Total Body)</a:t>
            </a: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 Breast MRI / Biopsy</a:t>
            </a:r>
          </a:p>
        </p:txBody>
      </p:sp>
      <p:sp>
        <p:nvSpPr>
          <p:cNvPr id="28" name="Oval 58">
            <a:extLst>
              <a:ext uri="{FF2B5EF4-FFF2-40B4-BE49-F238E27FC236}">
                <a16:creationId xmlns:a16="http://schemas.microsoft.com/office/drawing/2014/main" id="{9DEE7D2E-213E-4706-CA82-78D750F1EE22}"/>
              </a:ext>
            </a:extLst>
          </p:cNvPr>
          <p:cNvSpPr>
            <a:spLocks noChangeAspect="1"/>
          </p:cNvSpPr>
          <p:nvPr/>
        </p:nvSpPr>
        <p:spPr bwMode="auto">
          <a:xfrm>
            <a:off x="2749918" y="2232820"/>
            <a:ext cx="620163" cy="624000"/>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1:4</a:t>
            </a:r>
          </a:p>
        </p:txBody>
      </p:sp>
      <p:cxnSp>
        <p:nvCxnSpPr>
          <p:cNvPr id="29" name="Elbow Connector 68">
            <a:extLst>
              <a:ext uri="{FF2B5EF4-FFF2-40B4-BE49-F238E27FC236}">
                <a16:creationId xmlns:a16="http://schemas.microsoft.com/office/drawing/2014/main" id="{BDF0C941-BC61-B582-07C6-063545D13578}"/>
              </a:ext>
            </a:extLst>
          </p:cNvPr>
          <p:cNvCxnSpPr>
            <a:cxnSpLocks/>
            <a:stCxn id="28" idx="0"/>
            <a:endCxn id="57" idx="1"/>
          </p:cNvCxnSpPr>
          <p:nvPr/>
        </p:nvCxnSpPr>
        <p:spPr bwMode="auto">
          <a:xfrm rot="5400000" flipH="1" flipV="1">
            <a:off x="3027849" y="1644471"/>
            <a:ext cx="620501" cy="55619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Elbow Connector 70">
            <a:extLst>
              <a:ext uri="{FF2B5EF4-FFF2-40B4-BE49-F238E27FC236}">
                <a16:creationId xmlns:a16="http://schemas.microsoft.com/office/drawing/2014/main" id="{5C0D45A5-DE6A-957E-DD95-A8038550DD14}"/>
              </a:ext>
            </a:extLst>
          </p:cNvPr>
          <p:cNvCxnSpPr>
            <a:cxnSpLocks/>
            <a:stCxn id="28" idx="4"/>
            <a:endCxn id="58" idx="1"/>
          </p:cNvCxnSpPr>
          <p:nvPr/>
        </p:nvCxnSpPr>
        <p:spPr bwMode="auto">
          <a:xfrm rot="16200000" flipH="1">
            <a:off x="3004893" y="2911927"/>
            <a:ext cx="666160" cy="5559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74">
            <a:extLst>
              <a:ext uri="{FF2B5EF4-FFF2-40B4-BE49-F238E27FC236}">
                <a16:creationId xmlns:a16="http://schemas.microsoft.com/office/drawing/2014/main" id="{A5EB4980-45F0-97C0-4E2A-1C9A872C22F7}"/>
              </a:ext>
            </a:extLst>
          </p:cNvPr>
          <p:cNvCxnSpPr>
            <a:cxnSpLocks/>
          </p:cNvCxnSpPr>
          <p:nvPr/>
        </p:nvCxnSpPr>
        <p:spPr bwMode="auto">
          <a:xfrm flipH="1">
            <a:off x="4893387" y="3522980"/>
            <a:ext cx="12649" cy="0"/>
          </a:xfrm>
          <a:prstGeom prst="straightConnector1">
            <a:avLst/>
          </a:prstGeom>
          <a:solidFill>
            <a:srgbClr val="008764"/>
          </a:solidFill>
          <a:ln w="28575" cap="flat" cmpd="sng" algn="ctr">
            <a:solidFill>
              <a:srgbClr val="00457C">
                <a:lumMod val="60000"/>
                <a:lumOff val="4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76">
            <a:extLst>
              <a:ext uri="{FF2B5EF4-FFF2-40B4-BE49-F238E27FC236}">
                <a16:creationId xmlns:a16="http://schemas.microsoft.com/office/drawing/2014/main" id="{CF76DDF9-55BF-4CFA-20AF-F5FAC969FC01}"/>
              </a:ext>
            </a:extLst>
          </p:cNvPr>
          <p:cNvCxnSpPr>
            <a:cxnSpLocks/>
          </p:cNvCxnSpPr>
          <p:nvPr/>
        </p:nvCxnSpPr>
        <p:spPr bwMode="auto">
          <a:xfrm flipH="1" flipV="1">
            <a:off x="5230622" y="1612263"/>
            <a:ext cx="288000" cy="56"/>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Elbow Connector 124">
            <a:extLst>
              <a:ext uri="{FF2B5EF4-FFF2-40B4-BE49-F238E27FC236}">
                <a16:creationId xmlns:a16="http://schemas.microsoft.com/office/drawing/2014/main" id="{6B6050F5-492C-E5E3-BCA5-E6808AB10AA7}"/>
              </a:ext>
            </a:extLst>
          </p:cNvPr>
          <p:cNvCxnSpPr/>
          <p:nvPr/>
        </p:nvCxnSpPr>
        <p:spPr bwMode="auto">
          <a:xfrm rot="5400000" flipH="1" flipV="1">
            <a:off x="5164201" y="3226518"/>
            <a:ext cx="439169"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Elbow Connector 126">
            <a:extLst>
              <a:ext uri="{FF2B5EF4-FFF2-40B4-BE49-F238E27FC236}">
                <a16:creationId xmlns:a16="http://schemas.microsoft.com/office/drawing/2014/main" id="{D0D19325-3FC9-9371-378E-B776DB334CCC}"/>
              </a:ext>
            </a:extLst>
          </p:cNvPr>
          <p:cNvCxnSpPr/>
          <p:nvPr/>
        </p:nvCxnSpPr>
        <p:spPr bwMode="auto">
          <a:xfrm rot="16200000" flipH="1">
            <a:off x="5134339" y="3677181"/>
            <a:ext cx="475130"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134">
            <a:extLst>
              <a:ext uri="{FF2B5EF4-FFF2-40B4-BE49-F238E27FC236}">
                <a16:creationId xmlns:a16="http://schemas.microsoft.com/office/drawing/2014/main" id="{71BEC7A9-E6AB-E3B6-2EDD-76A924AD64AC}"/>
              </a:ext>
            </a:extLst>
          </p:cNvPr>
          <p:cNvCxnSpPr/>
          <p:nvPr/>
        </p:nvCxnSpPr>
        <p:spPr bwMode="auto">
          <a:xfrm>
            <a:off x="6388628" y="3976858"/>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108">
            <a:extLst>
              <a:ext uri="{FF2B5EF4-FFF2-40B4-BE49-F238E27FC236}">
                <a16:creationId xmlns:a16="http://schemas.microsoft.com/office/drawing/2014/main" id="{5B8068E0-9BD5-A2EA-58AB-9E2DEBE83622}"/>
              </a:ext>
            </a:extLst>
          </p:cNvPr>
          <p:cNvCxnSpPr/>
          <p:nvPr/>
        </p:nvCxnSpPr>
        <p:spPr bwMode="auto">
          <a:xfrm>
            <a:off x="8185756" y="4001753"/>
            <a:ext cx="1296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108">
            <a:extLst>
              <a:ext uri="{FF2B5EF4-FFF2-40B4-BE49-F238E27FC236}">
                <a16:creationId xmlns:a16="http://schemas.microsoft.com/office/drawing/2014/main" id="{6ACBA144-585E-F21F-860B-B3A78B3B6BD1}"/>
              </a:ext>
            </a:extLst>
          </p:cNvPr>
          <p:cNvCxnSpPr/>
          <p:nvPr/>
        </p:nvCxnSpPr>
        <p:spPr bwMode="auto">
          <a:xfrm>
            <a:off x="8185756" y="1610408"/>
            <a:ext cx="1296000" cy="1108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134">
            <a:extLst>
              <a:ext uri="{FF2B5EF4-FFF2-40B4-BE49-F238E27FC236}">
                <a16:creationId xmlns:a16="http://schemas.microsoft.com/office/drawing/2014/main" id="{F7D6C2F0-68D7-4B15-3080-EF4FA40B5F80}"/>
              </a:ext>
            </a:extLst>
          </p:cNvPr>
          <p:cNvCxnSpPr/>
          <p:nvPr/>
        </p:nvCxnSpPr>
        <p:spPr bwMode="auto">
          <a:xfrm>
            <a:off x="6388628" y="3077900"/>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104">
            <a:extLst>
              <a:ext uri="{FF2B5EF4-FFF2-40B4-BE49-F238E27FC236}">
                <a16:creationId xmlns:a16="http://schemas.microsoft.com/office/drawing/2014/main" id="{AE27E8EA-A728-A203-CAE5-16538A1D5C62}"/>
              </a:ext>
            </a:extLst>
          </p:cNvPr>
          <p:cNvCxnSpPr>
            <a:cxnSpLocks/>
          </p:cNvCxnSpPr>
          <p:nvPr/>
        </p:nvCxnSpPr>
        <p:spPr bwMode="auto">
          <a:xfrm>
            <a:off x="9332607" y="2826491"/>
            <a:ext cx="144000" cy="1179"/>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106">
            <a:extLst>
              <a:ext uri="{FF2B5EF4-FFF2-40B4-BE49-F238E27FC236}">
                <a16:creationId xmlns:a16="http://schemas.microsoft.com/office/drawing/2014/main" id="{80645E94-62E0-0E57-7B42-E0A04B09DAE5}"/>
              </a:ext>
            </a:extLst>
          </p:cNvPr>
          <p:cNvCxnSpPr/>
          <p:nvPr/>
        </p:nvCxnSpPr>
        <p:spPr bwMode="auto">
          <a:xfrm flipV="1">
            <a:off x="9345359" y="3362822"/>
            <a:ext cx="131248" cy="455"/>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Elbow Connector 129">
            <a:extLst>
              <a:ext uri="{FF2B5EF4-FFF2-40B4-BE49-F238E27FC236}">
                <a16:creationId xmlns:a16="http://schemas.microsoft.com/office/drawing/2014/main" id="{4A87DCCC-6E2C-18E3-7D73-457BC6ADBC6C}"/>
              </a:ext>
            </a:extLst>
          </p:cNvPr>
          <p:cNvCxnSpPr/>
          <p:nvPr/>
        </p:nvCxnSpPr>
        <p:spPr bwMode="auto">
          <a:xfrm rot="5400000" flipH="1" flipV="1">
            <a:off x="8196099" y="2884355"/>
            <a:ext cx="254737"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Elbow Connector 130">
            <a:extLst>
              <a:ext uri="{FF2B5EF4-FFF2-40B4-BE49-F238E27FC236}">
                <a16:creationId xmlns:a16="http://schemas.microsoft.com/office/drawing/2014/main" id="{24040B46-028D-BF02-EFAA-5FB7B0199B3E}"/>
              </a:ext>
            </a:extLst>
          </p:cNvPr>
          <p:cNvCxnSpPr/>
          <p:nvPr/>
        </p:nvCxnSpPr>
        <p:spPr bwMode="auto">
          <a:xfrm rot="16200000" flipH="1">
            <a:off x="8173789" y="3161401"/>
            <a:ext cx="275595"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76">
            <a:extLst>
              <a:ext uri="{FF2B5EF4-FFF2-40B4-BE49-F238E27FC236}">
                <a16:creationId xmlns:a16="http://schemas.microsoft.com/office/drawing/2014/main" id="{05F4BDE0-A798-7ECD-11BD-C1951ECAFCB3}"/>
              </a:ext>
            </a:extLst>
          </p:cNvPr>
          <p:cNvCxnSpPr>
            <a:cxnSpLocks/>
          </p:cNvCxnSpPr>
          <p:nvPr/>
        </p:nvCxnSpPr>
        <p:spPr bwMode="auto">
          <a:xfrm>
            <a:off x="5050823" y="3521607"/>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CuadroTexto 43">
            <a:extLst>
              <a:ext uri="{FF2B5EF4-FFF2-40B4-BE49-F238E27FC236}">
                <a16:creationId xmlns:a16="http://schemas.microsoft.com/office/drawing/2014/main" id="{0E1A2313-8E08-4292-ACDB-26A56EC23DC6}"/>
              </a:ext>
            </a:extLst>
          </p:cNvPr>
          <p:cNvSpPr txBox="1"/>
          <p:nvPr/>
        </p:nvSpPr>
        <p:spPr>
          <a:xfrm>
            <a:off x="4870310" y="3336941"/>
            <a:ext cx="184731" cy="276999"/>
          </a:xfrm>
          <a:prstGeom prst="rect">
            <a:avLst/>
          </a:prstGeom>
          <a:solidFill>
            <a:sysClr val="window" lastClr="FFFFFF"/>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cxnSp>
        <p:nvCxnSpPr>
          <p:cNvPr id="45" name="Straight Arrow Connector 76">
            <a:extLst>
              <a:ext uri="{FF2B5EF4-FFF2-40B4-BE49-F238E27FC236}">
                <a16:creationId xmlns:a16="http://schemas.microsoft.com/office/drawing/2014/main" id="{B735B35D-B0C7-7913-A211-FC719886D336}"/>
              </a:ext>
            </a:extLst>
          </p:cNvPr>
          <p:cNvCxnSpPr>
            <a:cxnSpLocks/>
            <a:endCxn id="58" idx="3"/>
          </p:cNvCxnSpPr>
          <p:nvPr/>
        </p:nvCxnSpPr>
        <p:spPr bwMode="auto">
          <a:xfrm flipH="1">
            <a:off x="4767946" y="3522471"/>
            <a:ext cx="163091" cy="509"/>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76">
            <a:extLst>
              <a:ext uri="{FF2B5EF4-FFF2-40B4-BE49-F238E27FC236}">
                <a16:creationId xmlns:a16="http://schemas.microsoft.com/office/drawing/2014/main" id="{B3578DE7-2C90-9244-CACA-8E09D05E7095}"/>
              </a:ext>
            </a:extLst>
          </p:cNvPr>
          <p:cNvCxnSpPr>
            <a:cxnSpLocks/>
            <a:endCxn id="57" idx="3"/>
          </p:cNvCxnSpPr>
          <p:nvPr/>
        </p:nvCxnSpPr>
        <p:spPr bwMode="auto">
          <a:xfrm flipH="1" flipV="1">
            <a:off x="4768198" y="1612319"/>
            <a:ext cx="165518" cy="370"/>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76">
            <a:extLst>
              <a:ext uri="{FF2B5EF4-FFF2-40B4-BE49-F238E27FC236}">
                <a16:creationId xmlns:a16="http://schemas.microsoft.com/office/drawing/2014/main" id="{FD7D502C-A29E-7A2F-D231-0970DF8B5DA4}"/>
              </a:ext>
            </a:extLst>
          </p:cNvPr>
          <p:cNvCxnSpPr>
            <a:cxnSpLocks/>
          </p:cNvCxnSpPr>
          <p:nvPr/>
        </p:nvCxnSpPr>
        <p:spPr bwMode="auto">
          <a:xfrm flipH="1" flipV="1">
            <a:off x="7701719" y="3077900"/>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76">
            <a:extLst>
              <a:ext uri="{FF2B5EF4-FFF2-40B4-BE49-F238E27FC236}">
                <a16:creationId xmlns:a16="http://schemas.microsoft.com/office/drawing/2014/main" id="{E989C363-D619-BC98-2D54-E0A8952D9B38}"/>
              </a:ext>
            </a:extLst>
          </p:cNvPr>
          <p:cNvCxnSpPr>
            <a:cxnSpLocks/>
          </p:cNvCxnSpPr>
          <p:nvPr/>
        </p:nvCxnSpPr>
        <p:spPr bwMode="auto">
          <a:xfrm flipH="1" flipV="1">
            <a:off x="7701719" y="1609501"/>
            <a:ext cx="180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76">
            <a:extLst>
              <a:ext uri="{FF2B5EF4-FFF2-40B4-BE49-F238E27FC236}">
                <a16:creationId xmlns:a16="http://schemas.microsoft.com/office/drawing/2014/main" id="{337D393F-309B-F180-EE2C-2D58A4FFD49A}"/>
              </a:ext>
            </a:extLst>
          </p:cNvPr>
          <p:cNvCxnSpPr>
            <a:cxnSpLocks/>
          </p:cNvCxnSpPr>
          <p:nvPr/>
        </p:nvCxnSpPr>
        <p:spPr bwMode="auto">
          <a:xfrm flipH="1" flipV="1">
            <a:off x="7701719" y="3983319"/>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76">
            <a:extLst>
              <a:ext uri="{FF2B5EF4-FFF2-40B4-BE49-F238E27FC236}">
                <a16:creationId xmlns:a16="http://schemas.microsoft.com/office/drawing/2014/main" id="{03588844-1E22-7F27-DF93-13EC7CDEEB34}"/>
              </a:ext>
            </a:extLst>
          </p:cNvPr>
          <p:cNvCxnSpPr>
            <a:cxnSpLocks/>
          </p:cNvCxnSpPr>
          <p:nvPr/>
        </p:nvCxnSpPr>
        <p:spPr bwMode="auto">
          <a:xfrm>
            <a:off x="7990505" y="3077900"/>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ángulo redondeado 35">
            <a:extLst>
              <a:ext uri="{FF2B5EF4-FFF2-40B4-BE49-F238E27FC236}">
                <a16:creationId xmlns:a16="http://schemas.microsoft.com/office/drawing/2014/main" id="{11CFF833-4444-FAD7-065F-66E1F519362C}"/>
              </a:ext>
            </a:extLst>
          </p:cNvPr>
          <p:cNvSpPr/>
          <p:nvPr/>
        </p:nvSpPr>
        <p:spPr>
          <a:xfrm rot="5400000">
            <a:off x="6392205" y="2874045"/>
            <a:ext cx="3240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a:t>
            </a:r>
          </a:p>
        </p:txBody>
      </p:sp>
      <p:cxnSp>
        <p:nvCxnSpPr>
          <p:cNvPr id="52" name="Straight Arrow Connector 76">
            <a:extLst>
              <a:ext uri="{FF2B5EF4-FFF2-40B4-BE49-F238E27FC236}">
                <a16:creationId xmlns:a16="http://schemas.microsoft.com/office/drawing/2014/main" id="{2C525012-5239-9DED-3E03-D1DD1DE037F4}"/>
              </a:ext>
            </a:extLst>
          </p:cNvPr>
          <p:cNvCxnSpPr>
            <a:cxnSpLocks/>
          </p:cNvCxnSpPr>
          <p:nvPr/>
        </p:nvCxnSpPr>
        <p:spPr bwMode="auto">
          <a:xfrm flipH="1" flipV="1">
            <a:off x="10633716" y="2829224"/>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76">
            <a:extLst>
              <a:ext uri="{FF2B5EF4-FFF2-40B4-BE49-F238E27FC236}">
                <a16:creationId xmlns:a16="http://schemas.microsoft.com/office/drawing/2014/main" id="{80059A18-E81D-9ECC-7B5C-33041EB489E0}"/>
              </a:ext>
            </a:extLst>
          </p:cNvPr>
          <p:cNvCxnSpPr>
            <a:cxnSpLocks/>
          </p:cNvCxnSpPr>
          <p:nvPr/>
        </p:nvCxnSpPr>
        <p:spPr bwMode="auto">
          <a:xfrm flipH="1" flipV="1">
            <a:off x="10633716" y="1626730"/>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76">
            <a:extLst>
              <a:ext uri="{FF2B5EF4-FFF2-40B4-BE49-F238E27FC236}">
                <a16:creationId xmlns:a16="http://schemas.microsoft.com/office/drawing/2014/main" id="{973F9C2B-D10B-BBD2-92EE-AB075DAFAF96}"/>
              </a:ext>
            </a:extLst>
          </p:cNvPr>
          <p:cNvCxnSpPr>
            <a:cxnSpLocks/>
          </p:cNvCxnSpPr>
          <p:nvPr/>
        </p:nvCxnSpPr>
        <p:spPr bwMode="auto">
          <a:xfrm flipH="1" flipV="1">
            <a:off x="10633716" y="4012857"/>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76">
            <a:extLst>
              <a:ext uri="{FF2B5EF4-FFF2-40B4-BE49-F238E27FC236}">
                <a16:creationId xmlns:a16="http://schemas.microsoft.com/office/drawing/2014/main" id="{1FEBBE97-F75F-2DEC-8AA8-A562A8873844}"/>
              </a:ext>
            </a:extLst>
          </p:cNvPr>
          <p:cNvCxnSpPr>
            <a:cxnSpLocks/>
          </p:cNvCxnSpPr>
          <p:nvPr/>
        </p:nvCxnSpPr>
        <p:spPr bwMode="auto">
          <a:xfrm flipH="1" flipV="1">
            <a:off x="10633716" y="3365026"/>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76">
            <a:extLst>
              <a:ext uri="{FF2B5EF4-FFF2-40B4-BE49-F238E27FC236}">
                <a16:creationId xmlns:a16="http://schemas.microsoft.com/office/drawing/2014/main" id="{A67BBC7F-9623-DB29-0804-717257F4B30F}"/>
              </a:ext>
            </a:extLst>
          </p:cNvPr>
          <p:cNvCxnSpPr>
            <a:cxnSpLocks/>
          </p:cNvCxnSpPr>
          <p:nvPr/>
        </p:nvCxnSpPr>
        <p:spPr bwMode="auto">
          <a:xfrm flipH="1" flipV="1">
            <a:off x="2031358" y="2556844"/>
            <a:ext cx="162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Rectángulo redondeado 30">
            <a:extLst>
              <a:ext uri="{FF2B5EF4-FFF2-40B4-BE49-F238E27FC236}">
                <a16:creationId xmlns:a16="http://schemas.microsoft.com/office/drawing/2014/main" id="{9D418B92-D524-A87D-EEF8-C1A087361668}"/>
              </a:ext>
            </a:extLst>
          </p:cNvPr>
          <p:cNvSpPr/>
          <p:nvPr/>
        </p:nvSpPr>
        <p:spPr>
          <a:xfrm>
            <a:off x="3616198" y="1372319"/>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x2</a:t>
            </a:r>
          </a:p>
        </p:txBody>
      </p:sp>
      <p:sp>
        <p:nvSpPr>
          <p:cNvPr id="58" name="Rectángulo redondeado 96">
            <a:extLst>
              <a:ext uri="{FF2B5EF4-FFF2-40B4-BE49-F238E27FC236}">
                <a16:creationId xmlns:a16="http://schemas.microsoft.com/office/drawing/2014/main" id="{A81E3CCC-9512-2CB1-0470-1D12761A76A4}"/>
              </a:ext>
            </a:extLst>
          </p:cNvPr>
          <p:cNvSpPr/>
          <p:nvPr/>
        </p:nvSpPr>
        <p:spPr>
          <a:xfrm>
            <a:off x="3615946" y="328298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a:t>
            </a:r>
            <a:r>
              <a:rPr kumimoji="0" lang="en-US" sz="1200" b="1" i="0" u="none" strike="noStrike" kern="0" cap="none" spc="0" normalizeH="0" baseline="30000" noProof="0">
                <a:ln>
                  <a:noFill/>
                </a:ln>
                <a:solidFill>
                  <a:prstClr val="white"/>
                </a:solidFill>
                <a:effectLst/>
                <a:uLnTx/>
                <a:uFillTx/>
                <a:latin typeface="Arial" panose="020B0604020202020204"/>
                <a:ea typeface="MS PGothic" pitchFamily="34" charset="-128"/>
                <a:cs typeface="Arial" panose="020B0604020202020204" pitchFamily="34" charset="0"/>
              </a:rPr>
              <a:t>ⱡ </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x2</a:t>
            </a:r>
          </a:p>
        </p:txBody>
      </p:sp>
      <p:sp>
        <p:nvSpPr>
          <p:cNvPr id="59" name="Rectángulo redondeado 30">
            <a:extLst>
              <a:ext uri="{FF2B5EF4-FFF2-40B4-BE49-F238E27FC236}">
                <a16:creationId xmlns:a16="http://schemas.microsoft.com/office/drawing/2014/main" id="{D03BCDD5-1053-CE7D-7A87-07E3028331B1}"/>
              </a:ext>
            </a:extLst>
          </p:cNvPr>
          <p:cNvSpPr/>
          <p:nvPr/>
        </p:nvSpPr>
        <p:spPr>
          <a:xfrm>
            <a:off x="5531395" y="1372319"/>
            <a:ext cx="2180428"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x4</a:t>
            </a:r>
          </a:p>
        </p:txBody>
      </p:sp>
      <p:sp>
        <p:nvSpPr>
          <p:cNvPr id="60" name="Rectángulo redondeado 30">
            <a:extLst>
              <a:ext uri="{FF2B5EF4-FFF2-40B4-BE49-F238E27FC236}">
                <a16:creationId xmlns:a16="http://schemas.microsoft.com/office/drawing/2014/main" id="{F22C03FB-8BC5-E35A-0F03-5CFE9AB02841}"/>
              </a:ext>
            </a:extLst>
          </p:cNvPr>
          <p:cNvSpPr/>
          <p:nvPr/>
        </p:nvSpPr>
        <p:spPr>
          <a:xfrm>
            <a:off x="6559823" y="3736858"/>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61" name="Rectángulo redondeado 30">
            <a:extLst>
              <a:ext uri="{FF2B5EF4-FFF2-40B4-BE49-F238E27FC236}">
                <a16:creationId xmlns:a16="http://schemas.microsoft.com/office/drawing/2014/main" id="{A461D36A-998E-7F2F-6D30-64E2033A4EFA}"/>
              </a:ext>
            </a:extLst>
          </p:cNvPr>
          <p:cNvSpPr/>
          <p:nvPr/>
        </p:nvSpPr>
        <p:spPr>
          <a:xfrm>
            <a:off x="6559823" y="283790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x6</a:t>
            </a:r>
          </a:p>
        </p:txBody>
      </p:sp>
      <p:sp>
        <p:nvSpPr>
          <p:cNvPr id="62" name="Rectángulo redondeado 35">
            <a:extLst>
              <a:ext uri="{FF2B5EF4-FFF2-40B4-BE49-F238E27FC236}">
                <a16:creationId xmlns:a16="http://schemas.microsoft.com/office/drawing/2014/main" id="{05C11D76-A354-51E8-142F-14A2CDF4452D}"/>
              </a:ext>
            </a:extLst>
          </p:cNvPr>
          <p:cNvSpPr/>
          <p:nvPr/>
        </p:nvSpPr>
        <p:spPr>
          <a:xfrm rot="5400000">
            <a:off x="3454222" y="2874045"/>
            <a:ext cx="3204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PET  (Total Body) Scan</a:t>
            </a:r>
          </a:p>
        </p:txBody>
      </p:sp>
      <p:sp>
        <p:nvSpPr>
          <p:cNvPr id="63" name="Rectángulo redondeado 35">
            <a:extLst>
              <a:ext uri="{FF2B5EF4-FFF2-40B4-BE49-F238E27FC236}">
                <a16:creationId xmlns:a16="http://schemas.microsoft.com/office/drawing/2014/main" id="{0F038256-AD0F-91F2-1542-3A33B586E636}"/>
              </a:ext>
            </a:extLst>
          </p:cNvPr>
          <p:cNvSpPr/>
          <p:nvPr/>
        </p:nvSpPr>
        <p:spPr>
          <a:xfrm rot="5400000">
            <a:off x="9278594" y="2871899"/>
            <a:ext cx="3239139"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FOLLOW UP</a:t>
            </a:r>
          </a:p>
        </p:txBody>
      </p:sp>
      <p:sp>
        <p:nvSpPr>
          <p:cNvPr id="448" name="Rectángulo redondeado 127">
            <a:extLst>
              <a:ext uri="{FF2B5EF4-FFF2-40B4-BE49-F238E27FC236}">
                <a16:creationId xmlns:a16="http://schemas.microsoft.com/office/drawing/2014/main" id="{99FAAD3F-B88B-DBE0-3DF4-5C8191DAD180}"/>
              </a:ext>
            </a:extLst>
          </p:cNvPr>
          <p:cNvSpPr/>
          <p:nvPr/>
        </p:nvSpPr>
        <p:spPr>
          <a:xfrm rot="16200000">
            <a:off x="-29558" y="1534622"/>
            <a:ext cx="2221768"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Key Eligibility Criteria</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80000" marR="0" lvl="0" indent="-180000" algn="l" defTabSz="342839" rtl="0" eaLnBrk="1" fontAlgn="auto" latinLnBrk="0" hangingPunct="1">
              <a:lnSpc>
                <a:spcPts val="15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Centrally confirmed HER2[+] stage I-IIIA EBC.</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Tumor diameter ≥ 1.5 cm by MRI or ultrasound.</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Presence of a breast PET-evaluable lesion.</a:t>
            </a:r>
          </a:p>
        </p:txBody>
      </p:sp>
      <p:sp>
        <p:nvSpPr>
          <p:cNvPr id="449" name="Rectángulo redondeado 127">
            <a:extLst>
              <a:ext uri="{FF2B5EF4-FFF2-40B4-BE49-F238E27FC236}">
                <a16:creationId xmlns:a16="http://schemas.microsoft.com/office/drawing/2014/main" id="{3579F4C4-D305-F2EA-2B51-99B0D12DDB3B}"/>
              </a:ext>
            </a:extLst>
          </p:cNvPr>
          <p:cNvSpPr/>
          <p:nvPr/>
        </p:nvSpPr>
        <p:spPr>
          <a:xfrm rot="16200000">
            <a:off x="635210" y="3181965"/>
            <a:ext cx="881035"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Stratification factors</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00800" algn="l"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Hormonal receptor status (+/-)</a:t>
            </a:r>
          </a:p>
        </p:txBody>
      </p:sp>
    </p:spTree>
    <p:extLst>
      <p:ext uri="{BB962C8B-B14F-4D97-AF65-F5344CB8AC3E}">
        <p14:creationId xmlns:p14="http://schemas.microsoft.com/office/powerpoint/2010/main" val="1522130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sp>
        <p:nvSpPr>
          <p:cNvPr id="7" name="Slide Number Placeholder 1">
            <a:extLst>
              <a:ext uri="{FF2B5EF4-FFF2-40B4-BE49-F238E27FC236}">
                <a16:creationId xmlns:a16="http://schemas.microsoft.com/office/drawing/2014/main" id="{5F2A8201-1EE9-0C72-D159-7E90D64276A1}"/>
              </a:ext>
            </a:extLst>
          </p:cNvPr>
          <p:cNvSpPr txBox="1">
            <a:spLocks/>
          </p:cNvSpPr>
          <p:nvPr/>
        </p:nvSpPr>
        <p:spPr>
          <a:xfrm>
            <a:off x="11083564" y="217034"/>
            <a:ext cx="874486" cy="365125"/>
          </a:xfrm>
          <a:prstGeom prst="rect">
            <a:avLst/>
          </a:prstGeom>
        </p:spPr>
        <p:txBody>
          <a:bodyPr vert="horz" lIns="91440" tIns="45720" rIns="91440" bIns="45720" rtlCol="0" anchor="t" anchorCtr="0"/>
          <a:lstStyle>
            <a:defPPr>
              <a:defRPr lang="en-US"/>
            </a:defPPr>
            <a:lvl1pPr marL="0" algn="r" defTabSz="914400" rtl="0" eaLnBrk="1" latinLnBrk="0" hangingPunct="1">
              <a:defRPr sz="8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pic>
        <p:nvPicPr>
          <p:cNvPr id="14" name="Picture 5">
            <a:extLst>
              <a:ext uri="{FF2B5EF4-FFF2-40B4-BE49-F238E27FC236}">
                <a16:creationId xmlns:a16="http://schemas.microsoft.com/office/drawing/2014/main" id="{20757792-9308-607B-B807-6AC1969E1F86}"/>
              </a:ext>
            </a:extLst>
          </p:cNvPr>
          <p:cNvPicPr>
            <a:picLocks noChangeAspect="1"/>
          </p:cNvPicPr>
          <p:nvPr/>
        </p:nvPicPr>
        <p:blipFill rotWithShape="1">
          <a:blip r:embed="rId3"/>
          <a:srcRect t="8822" b="11357"/>
          <a:stretch/>
        </p:blipFill>
        <p:spPr>
          <a:xfrm>
            <a:off x="833056" y="1594022"/>
            <a:ext cx="10296121" cy="3696673"/>
          </a:xfrm>
          <a:prstGeom prst="rect">
            <a:avLst/>
          </a:prstGeom>
        </p:spPr>
      </p:pic>
      <p:sp>
        <p:nvSpPr>
          <p:cNvPr id="18" name="CuadroTexto 17">
            <a:extLst>
              <a:ext uri="{FF2B5EF4-FFF2-40B4-BE49-F238E27FC236}">
                <a16:creationId xmlns:a16="http://schemas.microsoft.com/office/drawing/2014/main" id="{3137DF6D-1345-0B23-083B-363C9ABECA10}"/>
              </a:ext>
            </a:extLst>
          </p:cNvPr>
          <p:cNvSpPr txBox="1"/>
          <p:nvPr/>
        </p:nvSpPr>
        <p:spPr>
          <a:xfrm>
            <a:off x="1210320" y="5820761"/>
            <a:ext cx="835865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38764"/>
                </a:solidFill>
                <a:effectLst/>
                <a:uLnTx/>
                <a:uFillTx/>
                <a:latin typeface="Arial" panose="020B0604020202020204"/>
                <a:ea typeface="+mn-ea"/>
                <a:cs typeface="+mn-cs"/>
              </a:rPr>
              <a:t>Pérez-García, JM, et al. (2021). </a:t>
            </a:r>
            <a:r>
              <a:rPr kumimoji="0" lang="en-US" sz="1000" b="0" i="1" u="none" strike="noStrike" kern="1200" cap="none" spc="0" normalizeH="0" baseline="0" noProof="0">
                <a:ln>
                  <a:noFill/>
                </a:ln>
                <a:solidFill>
                  <a:srgbClr val="038764"/>
                </a:solidFill>
                <a:effectLst/>
                <a:uLnTx/>
                <a:uFillTx/>
                <a:latin typeface="Arial" panose="020B0604020202020204"/>
                <a:ea typeface="+mn-ea"/>
                <a:cs typeface="+mn-cs"/>
              </a:rPr>
              <a:t>Lancet Oncol</a:t>
            </a:r>
            <a:r>
              <a:rPr kumimoji="0" lang="en-US" sz="1000" b="0" i="0" u="none" strike="noStrike" kern="1200" cap="none" spc="0" normalizeH="0" baseline="0" noProof="0">
                <a:ln>
                  <a:noFill/>
                </a:ln>
                <a:solidFill>
                  <a:srgbClr val="038764"/>
                </a:solidFill>
                <a:effectLst/>
                <a:uLnTx/>
                <a:uFillTx/>
                <a:latin typeface="Arial" panose="020B0604020202020204"/>
                <a:ea typeface="+mn-ea"/>
                <a:cs typeface="+mn-cs"/>
              </a:rPr>
              <a:t>, 22(6), 858-871.</a:t>
            </a:r>
            <a:endParaRPr kumimoji="0" lang="en-US" sz="1000" b="0" i="1" u="none" strike="noStrike" kern="1200" cap="none" spc="0" normalizeH="0" baseline="0" noProof="0">
              <a:ln>
                <a:noFill/>
              </a:ln>
              <a:solidFill>
                <a:srgbClr val="038764"/>
              </a:solidFill>
              <a:effectLst/>
              <a:uLnTx/>
              <a:uFillTx/>
              <a:latin typeface="Arial" panose="020B0604020202020204"/>
              <a:ea typeface="+mn-ea"/>
              <a:cs typeface="+mn-cs"/>
            </a:endParaRPr>
          </a:p>
        </p:txBody>
      </p:sp>
      <p:pic>
        <p:nvPicPr>
          <p:cNvPr id="5" name="Picture 1">
            <a:extLst>
              <a:ext uri="{FF2B5EF4-FFF2-40B4-BE49-F238E27FC236}">
                <a16:creationId xmlns:a16="http://schemas.microsoft.com/office/drawing/2014/main" id="{5B717F03-790C-399F-5EBF-2848CBA55682}"/>
              </a:ext>
            </a:extLst>
          </p:cNvPr>
          <p:cNvPicPr>
            <a:picLocks noChangeAspect="1"/>
          </p:cNvPicPr>
          <p:nvPr/>
        </p:nvPicPr>
        <p:blipFill rotWithShape="1">
          <a:blip r:embed="rId4">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FDECD5D0-B9C1-9A9C-0E00-197FAA34A982}"/>
              </a:ext>
            </a:extLst>
          </p:cNvPr>
          <p:cNvSpPr txBox="1"/>
          <p:nvPr/>
        </p:nvSpPr>
        <p:spPr>
          <a:xfrm>
            <a:off x="787232" y="351775"/>
            <a:ext cx="109727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a:ea typeface="+mn-ea"/>
                <a:cs typeface="+mn-cs"/>
              </a:rPr>
              <a:t>Primary Endpoint: </a:t>
            </a:r>
            <a:r>
              <a:rPr kumimoji="0" lang="en-US" sz="2800" b="1" i="0" u="none" strike="noStrike" kern="1200" cap="none" spc="0" normalizeH="0" baseline="0" noProof="0" err="1">
                <a:ln>
                  <a:noFill/>
                </a:ln>
                <a:solidFill>
                  <a:srgbClr val="113468"/>
                </a:solidFill>
                <a:effectLst/>
                <a:uLnTx/>
                <a:uFillTx/>
                <a:latin typeface="Arial" panose="020B0604020202020204"/>
                <a:ea typeface="+mn-ea"/>
                <a:cs typeface="+mn-cs"/>
              </a:rPr>
              <a:t>pCR</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mn-cs"/>
              </a:rPr>
              <a:t> in </a:t>
            </a:r>
            <a:r>
              <a:rPr kumimoji="0" lang="en-US" sz="2800" b="1" i="0" u="none" strike="noStrike" kern="1200" cap="none" spc="0" normalizeH="0" baseline="30000" noProof="0">
                <a:ln>
                  <a:noFill/>
                </a:ln>
                <a:solidFill>
                  <a:srgbClr val="113468"/>
                </a:solidFill>
                <a:effectLst/>
                <a:uLnTx/>
                <a:uFillTx/>
                <a:latin typeface="Arial" panose="020B0604020202020204"/>
                <a:ea typeface="+mn-ea"/>
                <a:cs typeface="+mn-cs"/>
              </a:rPr>
              <a:t>18</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mn-cs"/>
              </a:rPr>
              <a:t>F-FDG-PET responders in group B</a:t>
            </a:r>
          </a:p>
        </p:txBody>
      </p:sp>
      <p:sp>
        <p:nvSpPr>
          <p:cNvPr id="8" name="CuadroTexto 7">
            <a:extLst>
              <a:ext uri="{FF2B5EF4-FFF2-40B4-BE49-F238E27FC236}">
                <a16:creationId xmlns:a16="http://schemas.microsoft.com/office/drawing/2014/main" id="{CD44A3CC-A11A-4961-5E3F-E75E707B02CE}"/>
              </a:ext>
            </a:extLst>
          </p:cNvPr>
          <p:cNvSpPr txBox="1"/>
          <p:nvPr/>
        </p:nvSpPr>
        <p:spPr>
          <a:xfrm>
            <a:off x="1210320" y="5553471"/>
            <a:ext cx="7521281"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pCR</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was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observed</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in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patients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with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both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HER2++ and HER2+++,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with</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stage</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II and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stage</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III, and </a:t>
            </a:r>
            <a:r>
              <a:rPr kumimoji="0" lang="es-ES" sz="1000" b="0" i="0" u="none" strike="noStrike" kern="1200" cap="none" spc="0" normalizeH="0" baseline="0" noProof="0" err="1">
                <a:ln>
                  <a:noFill/>
                </a:ln>
                <a:solidFill>
                  <a:srgbClr val="113468"/>
                </a:solidFill>
                <a:effectLst/>
                <a:uLnTx/>
                <a:uFillTx/>
                <a:latin typeface="Arial" panose="020B0604020202020204"/>
                <a:ea typeface="+mn-ea"/>
                <a:cs typeface="Arial"/>
              </a:rPr>
              <a:t>pts</a:t>
            </a:r>
            <a:r>
              <a:rPr kumimoji="0" lang="es-ES" sz="1000" b="0" i="0" u="none" strike="noStrike" kern="1200" cap="none" spc="0" normalizeH="0" baseline="0" noProof="0">
                <a:ln>
                  <a:noFill/>
                </a:ln>
                <a:solidFill>
                  <a:srgbClr val="113468"/>
                </a:solidFill>
                <a:effectLst/>
                <a:uLnTx/>
                <a:uFillTx/>
                <a:latin typeface="Arial" panose="020B0604020202020204"/>
                <a:ea typeface="+mn-ea"/>
                <a:cs typeface="Arial"/>
              </a:rPr>
              <a:t> ER+ and ER-.</a:t>
            </a:r>
          </a:p>
        </p:txBody>
      </p:sp>
      <p:sp>
        <p:nvSpPr>
          <p:cNvPr id="9" name="CuadroTexto 8">
            <a:extLst>
              <a:ext uri="{FF2B5EF4-FFF2-40B4-BE49-F238E27FC236}">
                <a16:creationId xmlns:a16="http://schemas.microsoft.com/office/drawing/2014/main" id="{570B321A-7806-5B45-1DB5-A4A5E4E6B8E8}"/>
              </a:ext>
            </a:extLst>
          </p:cNvPr>
          <p:cNvSpPr txBox="1"/>
          <p:nvPr/>
        </p:nvSpPr>
        <p:spPr>
          <a:xfrm>
            <a:off x="1286077" y="1259700"/>
            <a:ext cx="4695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D78"/>
                </a:solidFill>
                <a:effectLst/>
                <a:uLnTx/>
                <a:uFillTx/>
                <a:latin typeface="Arial" panose="020B0604020202020204"/>
                <a:ea typeface="+mn-ea"/>
                <a:cs typeface="+mn-cs"/>
              </a:rPr>
              <a:t>PET Responders and Non-Responders</a:t>
            </a:r>
            <a:endParaRPr kumimoji="0" lang="es-ES" sz="1800" b="0" i="0" u="none" strike="noStrike" kern="1200" cap="none" spc="0" normalizeH="0" baseline="0" noProof="0">
              <a:ln>
                <a:noFill/>
              </a:ln>
              <a:solidFill>
                <a:srgbClr val="003D78"/>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E6C46B53-197C-B69E-BC4E-8132E8571572}"/>
              </a:ext>
            </a:extLst>
          </p:cNvPr>
          <p:cNvSpPr txBox="1"/>
          <p:nvPr/>
        </p:nvSpPr>
        <p:spPr>
          <a:xfrm>
            <a:off x="8357150" y="1259984"/>
            <a:ext cx="13100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3D78"/>
                </a:solidFill>
                <a:effectLst/>
                <a:uLnTx/>
                <a:uFillTx/>
                <a:latin typeface="Arial" panose="020B0604020202020204"/>
                <a:ea typeface="+mn-ea"/>
                <a:cs typeface="+mn-cs"/>
              </a:rPr>
              <a:t>pCR</a:t>
            </a:r>
            <a:r>
              <a:rPr kumimoji="0" lang="en-US" sz="1800" b="1" i="0" u="none" strike="noStrike" kern="1200" cap="none" spc="0" normalizeH="0" baseline="0" noProof="0">
                <a:ln>
                  <a:noFill/>
                </a:ln>
                <a:solidFill>
                  <a:srgbClr val="003D78"/>
                </a:solidFill>
                <a:effectLst/>
                <a:uLnTx/>
                <a:uFillTx/>
                <a:latin typeface="Arial" panose="020B0604020202020204"/>
                <a:ea typeface="+mn-ea"/>
                <a:cs typeface="+mn-cs"/>
              </a:rPr>
              <a:t> rate</a:t>
            </a:r>
            <a:endParaRPr kumimoji="0" lang="es-ES" sz="1800" b="0" i="0" u="none" strike="noStrike" kern="1200" cap="none" spc="0" normalizeH="0" baseline="0" noProof="0">
              <a:ln>
                <a:noFill/>
              </a:ln>
              <a:solidFill>
                <a:srgbClr val="003D78"/>
              </a:solidFill>
              <a:effectLst/>
              <a:uLnTx/>
              <a:uFillTx/>
              <a:latin typeface="Arial" panose="020B0604020202020204"/>
              <a:ea typeface="+mn-ea"/>
              <a:cs typeface="+mn-cs"/>
            </a:endParaRPr>
          </a:p>
        </p:txBody>
      </p:sp>
      <p:sp>
        <p:nvSpPr>
          <p:cNvPr id="13" name="CuadroTexto 12">
            <a:extLst>
              <a:ext uri="{FF2B5EF4-FFF2-40B4-BE49-F238E27FC236}">
                <a16:creationId xmlns:a16="http://schemas.microsoft.com/office/drawing/2014/main" id="{371233C5-B313-8930-98CF-6BAE23452B7C}"/>
              </a:ext>
            </a:extLst>
          </p:cNvPr>
          <p:cNvSpPr txBox="1"/>
          <p:nvPr/>
        </p:nvSpPr>
        <p:spPr>
          <a:xfrm>
            <a:off x="1210320" y="6041964"/>
            <a:ext cx="9554136" cy="246221"/>
          </a:xfrm>
          <a:prstGeom prst="rect">
            <a:avLst/>
          </a:prstGeom>
          <a:noFill/>
        </p:spPr>
        <p:txBody>
          <a:bodyPr wrap="square" lIns="91440" tIns="45720" rIns="91440" bIns="45720" anchor="t">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13468"/>
                </a:solidFill>
                <a:effectLst/>
                <a:uLnTx/>
                <a:uFillTx/>
                <a:latin typeface="Arial" panose="020B0604020202020204"/>
                <a:ea typeface="+mn-ea"/>
                <a:cs typeface="Arial"/>
              </a:rPr>
              <a:t>CI: Confidence interval;</a:t>
            </a:r>
            <a:r>
              <a:rPr kumimoji="0" lang="en-US" sz="1000" b="0" i="0" u="none" strike="noStrike" kern="1200" cap="none" spc="0" normalizeH="0" baseline="0" noProof="0">
                <a:ln>
                  <a:noFill/>
                </a:ln>
                <a:solidFill>
                  <a:srgbClr val="113468"/>
                </a:solidFill>
                <a:effectLst/>
                <a:uLnTx/>
                <a:uFillTx/>
                <a:latin typeface="Arial" panose="020B0604020202020204"/>
                <a:ea typeface="+mn-ea"/>
                <a:cs typeface="+mn-cs"/>
              </a:rPr>
              <a:t> PET</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a:t>
            </a:r>
            <a:r>
              <a:rPr kumimoji="0" lang="en-GB" sz="1000" b="0"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18</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a:t>
            </a:r>
            <a:r>
              <a:rPr kumimoji="0" lang="en-GB" sz="10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pCR</a:t>
            </a:r>
            <a:r>
              <a:rPr kumimoji="0" lang="en-GB" sz="10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Pathological complete response (ypT0/isN0).</a:t>
            </a:r>
            <a:r>
              <a:rPr kumimoji="0" lang="en-US" sz="1000" b="0" i="0" u="none" strike="noStrike" kern="1200" cap="none" spc="0" normalizeH="0" baseline="0" noProof="0">
                <a:ln>
                  <a:noFill/>
                </a:ln>
                <a:solidFill>
                  <a:srgbClr val="113468"/>
                </a:solidFill>
                <a:effectLst/>
                <a:uLnTx/>
                <a:uFillTx/>
                <a:latin typeface="Arial" panose="020B0604020202020204"/>
                <a:ea typeface="+mn-ea"/>
                <a:cs typeface="Arial"/>
              </a:rPr>
              <a:t> </a:t>
            </a:r>
          </a:p>
        </p:txBody>
      </p:sp>
    </p:spTree>
    <p:extLst>
      <p:ext uri="{BB962C8B-B14F-4D97-AF65-F5344CB8AC3E}">
        <p14:creationId xmlns:p14="http://schemas.microsoft.com/office/powerpoint/2010/main" val="188454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D2E1589D-F967-8C42-E579-2D6D7FDEE739}"/>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a:extLst>
              <a:ext uri="{FF2B5EF4-FFF2-40B4-BE49-F238E27FC236}">
                <a16:creationId xmlns:a16="http://schemas.microsoft.com/office/drawing/2014/main" id="{23D82D3A-58C7-8567-4546-D10C9C7697E0}"/>
              </a:ext>
            </a:extLst>
          </p:cNvPr>
          <p:cNvGrpSpPr/>
          <p:nvPr/>
        </p:nvGrpSpPr>
        <p:grpSpPr>
          <a:xfrm>
            <a:off x="909152" y="1378630"/>
            <a:ext cx="10213277" cy="4215142"/>
            <a:chOff x="787232" y="1493355"/>
            <a:chExt cx="10213277" cy="4215142"/>
          </a:xfrm>
        </p:grpSpPr>
        <p:grpSp>
          <p:nvGrpSpPr>
            <p:cNvPr id="16" name="Grupo 15">
              <a:extLst>
                <a:ext uri="{FF2B5EF4-FFF2-40B4-BE49-F238E27FC236}">
                  <a16:creationId xmlns:a16="http://schemas.microsoft.com/office/drawing/2014/main" id="{192DC04E-D74D-EF9B-3E60-65F77F462434}"/>
                </a:ext>
              </a:extLst>
            </p:cNvPr>
            <p:cNvGrpSpPr/>
            <p:nvPr/>
          </p:nvGrpSpPr>
          <p:grpSpPr>
            <a:xfrm>
              <a:off x="787232" y="1493355"/>
              <a:ext cx="10213277" cy="4215142"/>
              <a:chOff x="787232" y="1360158"/>
              <a:chExt cx="10213277" cy="4215142"/>
            </a:xfrm>
          </p:grpSpPr>
          <p:pic>
            <p:nvPicPr>
              <p:cNvPr id="27" name="Imagen 26">
                <a:extLst>
                  <a:ext uri="{FF2B5EF4-FFF2-40B4-BE49-F238E27FC236}">
                    <a16:creationId xmlns:a16="http://schemas.microsoft.com/office/drawing/2014/main" id="{AD72FFFA-94B2-3C83-4BDB-F2A3F931ED6F}"/>
                  </a:ext>
                </a:extLst>
              </p:cNvPr>
              <p:cNvPicPr>
                <a:picLocks noChangeAspect="1"/>
              </p:cNvPicPr>
              <p:nvPr/>
            </p:nvPicPr>
            <p:blipFill rotWithShape="1">
              <a:blip r:embed="rId5">
                <a:extLst>
                  <a:ext uri="{28A0092B-C50C-407E-A947-70E740481C1C}">
                    <a14:useLocalDpi xmlns:a14="http://schemas.microsoft.com/office/drawing/2010/main" val="0"/>
                  </a:ext>
                </a:extLst>
              </a:blip>
              <a:srcRect l="-37" t="11801" r="37" b="8205"/>
              <a:stretch/>
            </p:blipFill>
            <p:spPr>
              <a:xfrm>
                <a:off x="787232" y="1360158"/>
                <a:ext cx="10213277" cy="4084968"/>
              </a:xfrm>
              <a:prstGeom prst="rect">
                <a:avLst/>
              </a:prstGeom>
              <a:ln>
                <a:noFill/>
              </a:ln>
            </p:spPr>
          </p:pic>
          <p:sp>
            <p:nvSpPr>
              <p:cNvPr id="28" name="Rectángulo 27">
                <a:extLst>
                  <a:ext uri="{FF2B5EF4-FFF2-40B4-BE49-F238E27FC236}">
                    <a16:creationId xmlns:a16="http://schemas.microsoft.com/office/drawing/2014/main" id="{02BD95BB-8E8F-5E97-632B-BBE282C0B374}"/>
                  </a:ext>
                </a:extLst>
              </p:cNvPr>
              <p:cNvSpPr/>
              <p:nvPr/>
            </p:nvSpPr>
            <p:spPr>
              <a:xfrm>
                <a:off x="1123950" y="5445125"/>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24" name="Rectángulo 23">
              <a:extLst>
                <a:ext uri="{FF2B5EF4-FFF2-40B4-BE49-F238E27FC236}">
                  <a16:creationId xmlns:a16="http://schemas.microsoft.com/office/drawing/2014/main" id="{425F1543-2BEC-E0F1-5CDC-4810E4982BAF}"/>
                </a:ext>
              </a:extLst>
            </p:cNvPr>
            <p:cNvSpPr/>
            <p:nvPr/>
          </p:nvSpPr>
          <p:spPr>
            <a:xfrm>
              <a:off x="1123950" y="5353303"/>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Rectángulo 24">
              <a:extLst>
                <a:ext uri="{FF2B5EF4-FFF2-40B4-BE49-F238E27FC236}">
                  <a16:creationId xmlns:a16="http://schemas.microsoft.com/office/drawing/2014/main" id="{08040A0C-293E-9756-3267-81B6A5F6800B}"/>
                </a:ext>
              </a:extLst>
            </p:cNvPr>
            <p:cNvSpPr/>
            <p:nvPr/>
          </p:nvSpPr>
          <p:spPr>
            <a:xfrm>
              <a:off x="1666875" y="5353304"/>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26" name="Imagen 25">
              <a:extLst>
                <a:ext uri="{FF2B5EF4-FFF2-40B4-BE49-F238E27FC236}">
                  <a16:creationId xmlns:a16="http://schemas.microsoft.com/office/drawing/2014/main" id="{BD963175-58CC-620E-B294-2F08C4C716C7}"/>
                </a:ext>
              </a:extLst>
            </p:cNvPr>
            <p:cNvPicPr>
              <a:picLocks noChangeAspect="1"/>
            </p:cNvPicPr>
            <p:nvPr/>
          </p:nvPicPr>
          <p:blipFill rotWithShape="1">
            <a:blip r:embed="rId6">
              <a:extLst>
                <a:ext uri="{28A0092B-C50C-407E-A947-70E740481C1C}">
                  <a14:useLocalDpi xmlns:a14="http://schemas.microsoft.com/office/drawing/2010/main" val="0"/>
                </a:ext>
              </a:extLst>
            </a:blip>
            <a:srcRect l="8599" t="87129" r="89163" b="9920"/>
            <a:stretch/>
          </p:blipFill>
          <p:spPr>
            <a:xfrm>
              <a:off x="1486283" y="5340431"/>
              <a:ext cx="234735" cy="154800"/>
            </a:xfrm>
            <a:prstGeom prst="rect">
              <a:avLst/>
            </a:prstGeom>
            <a:ln>
              <a:noFill/>
            </a:ln>
          </p:spPr>
        </p:pic>
      </p:grpSp>
      <p:sp>
        <p:nvSpPr>
          <p:cNvPr id="7" name="TextBox 4">
            <a:extLst>
              <a:ext uri="{FF2B5EF4-FFF2-40B4-BE49-F238E27FC236}">
                <a16:creationId xmlns:a16="http://schemas.microsoft.com/office/drawing/2014/main" id="{45CD2819-C53D-B8A5-CC08-6412B19ABC3B}"/>
              </a:ext>
            </a:extLst>
          </p:cNvPr>
          <p:cNvSpPr txBox="1"/>
          <p:nvPr/>
        </p:nvSpPr>
        <p:spPr>
          <a:xfrm>
            <a:off x="787232" y="340804"/>
            <a:ext cx="10972799"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panose="020B0604020202020204"/>
                <a:ea typeface="+mn-ea"/>
                <a:cs typeface="+mn-cs"/>
              </a:rPr>
              <a:t>Primary Endpoint: </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mn-cs"/>
              </a:rPr>
              <a:t>3-year </a:t>
            </a:r>
            <a:r>
              <a:rPr kumimoji="0" lang="en-US" sz="2800" b="1" i="0" u="none" strike="noStrike" kern="1200" cap="none" spc="0" normalizeH="0" baseline="0" noProof="0" err="1">
                <a:ln>
                  <a:noFill/>
                </a:ln>
                <a:solidFill>
                  <a:srgbClr val="113468"/>
                </a:solidFill>
                <a:effectLst/>
                <a:uLnTx/>
                <a:uFillTx/>
                <a:latin typeface="Arial" panose="020B0604020202020204"/>
                <a:ea typeface="+mn-ea"/>
                <a:cs typeface="+mn-cs"/>
              </a:rPr>
              <a:t>iDFS</a:t>
            </a:r>
            <a:r>
              <a:rPr kumimoji="0" lang="en-US" sz="2800" b="1" i="0" u="none" strike="noStrike" kern="1200" cap="none" spc="0" normalizeH="0" baseline="0" noProof="0">
                <a:ln>
                  <a:noFill/>
                </a:ln>
                <a:solidFill>
                  <a:srgbClr val="113468"/>
                </a:solidFill>
                <a:effectLst/>
                <a:uLnTx/>
                <a:uFillTx/>
                <a:latin typeface="Arial" panose="020B0604020202020204"/>
                <a:ea typeface="+mn-ea"/>
                <a:cs typeface="+mn-cs"/>
              </a:rPr>
              <a:t> rate in group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3468"/>
                </a:solidFill>
                <a:effectLst/>
                <a:uLnTx/>
                <a:uFillTx/>
                <a:latin typeface="Arial" panose="020B0604020202020204"/>
                <a:ea typeface="+mn-ea"/>
                <a:cs typeface="+mn-cs"/>
              </a:rPr>
              <a:t>ITT population </a:t>
            </a:r>
            <a:br>
              <a:rPr kumimoji="0" lang="en-US" sz="2800" b="0" i="0" u="none" strike="noStrike" kern="1200" cap="none" spc="0" normalizeH="0" baseline="0" noProof="0">
                <a:ln>
                  <a:noFill/>
                </a:ln>
                <a:solidFill>
                  <a:srgbClr val="113468"/>
                </a:solidFill>
                <a:effectLst/>
                <a:uLnTx/>
                <a:uFillTx/>
                <a:latin typeface="Arial" panose="020B0604020202020204"/>
                <a:ea typeface="+mn-ea"/>
                <a:cs typeface="Arial"/>
              </a:rPr>
            </a:br>
            <a:endParaRPr kumimoji="0" lang="en-US" sz="2800" b="1" i="0" u="none" strike="noStrike" kern="1200" cap="none" spc="0" normalizeH="0" baseline="0" noProof="0">
              <a:ln>
                <a:noFill/>
              </a:ln>
              <a:solidFill>
                <a:srgbClr val="113468"/>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B3584F34-C133-85C9-8751-083716FD4AE3}"/>
              </a:ext>
            </a:extLst>
          </p:cNvPr>
          <p:cNvSpPr txBox="1"/>
          <p:nvPr/>
        </p:nvSpPr>
        <p:spPr>
          <a:xfrm>
            <a:off x="2466532" y="2229471"/>
            <a:ext cx="5108160" cy="1631216"/>
          </a:xfrm>
          <a:prstGeom prst="rect">
            <a:avLst/>
          </a:prstGeom>
          <a:solidFill>
            <a:schemeClr val="bg1"/>
          </a:solidFill>
        </p:spPr>
        <p:txBody>
          <a:bodyPr wrap="square" rtlCol="0">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3-year </a:t>
            </a:r>
            <a:r>
              <a:rPr kumimoji="0" lang="en-US" sz="18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iDFS</a:t>
            </a: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rate: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95.4%</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CI: 92.8-98.0%)</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Events: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12/267</a:t>
            </a:r>
          </a:p>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Second primary endpoint was met </a:t>
            </a:r>
          </a:p>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with ≤ 15 patients with </a:t>
            </a:r>
            <a:r>
              <a:rPr kumimoji="0" lang="en-US" sz="1800" b="0" i="0" u="none" strike="noStrike" kern="1200" cap="none" spc="0" normalizeH="0" baseline="0" noProof="0" err="1">
                <a:ln>
                  <a:noFill/>
                </a:ln>
                <a:solidFill>
                  <a:srgbClr val="5B9BD5">
                    <a:lumMod val="75000"/>
                  </a:srgbClr>
                </a:solidFill>
                <a:effectLst/>
                <a:uLnTx/>
                <a:uFillTx/>
                <a:latin typeface="Arial" panose="020B0604020202020204" pitchFamily="34" charset="0"/>
                <a:ea typeface="+mn-ea"/>
                <a:cs typeface="Arial" panose="020B0604020202020204" pitchFamily="34" charset="0"/>
              </a:rPr>
              <a:t>iDFS</a:t>
            </a:r>
            <a:r>
              <a:rPr kumimoji="0" lang="en-US" sz="1800" b="0" i="0" u="none" strike="noStrike" kern="1200" cap="none" spc="0" normalizeH="0" baseline="0" noProof="0">
                <a:ln>
                  <a:noFill/>
                </a:ln>
                <a:solidFill>
                  <a:srgbClr val="5B9BD5">
                    <a:lumMod val="75000"/>
                  </a:srgbClr>
                </a:solidFill>
                <a:effectLst/>
                <a:uLnTx/>
                <a:uFillTx/>
                <a:latin typeface="Arial" panose="020B0604020202020204" pitchFamily="34" charset="0"/>
                <a:ea typeface="+mn-ea"/>
                <a:cs typeface="Arial" panose="020B0604020202020204" pitchFamily="34" charset="0"/>
              </a:rPr>
              <a:t> events (p &lt; 0.001)</a:t>
            </a:r>
          </a:p>
        </p:txBody>
      </p:sp>
    </p:spTree>
    <p:extLst>
      <p:ext uri="{BB962C8B-B14F-4D97-AF65-F5344CB8AC3E}">
        <p14:creationId xmlns:p14="http://schemas.microsoft.com/office/powerpoint/2010/main" val="412639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C84D2C-8A9C-3D96-45F1-D5A207AF0C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Marcador de texto 2">
            <a:extLst>
              <a:ext uri="{FF2B5EF4-FFF2-40B4-BE49-F238E27FC236}">
                <a16:creationId xmlns:a16="http://schemas.microsoft.com/office/drawing/2014/main" id="{5B275499-55FF-4FEA-7DBB-CC980647E3B1}"/>
              </a:ext>
            </a:extLst>
          </p:cNvPr>
          <p:cNvSpPr>
            <a:spLocks noGrp="1"/>
          </p:cNvSpPr>
          <p:nvPr>
            <p:ph type="body" sz="quarter" idx="15"/>
          </p:nvPr>
        </p:nvSpPr>
        <p:spPr/>
        <p:txBody>
          <a:bodyPr/>
          <a:lstStyle/>
          <a:p>
            <a:r>
              <a:rPr lang="es-ES"/>
              <a:t>Dr. JAVIER CORTÉS MD PhD</a:t>
            </a:r>
          </a:p>
        </p:txBody>
      </p:sp>
      <p:pic>
        <p:nvPicPr>
          <p:cNvPr id="4" name="Picture 1">
            <a:extLst>
              <a:ext uri="{FF2B5EF4-FFF2-40B4-BE49-F238E27FC236}">
                <a16:creationId xmlns:a16="http://schemas.microsoft.com/office/drawing/2014/main" id="{BB51CFCC-57F4-36BF-1195-752E5D36BFB5}"/>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61">
            <a:extLst>
              <a:ext uri="{FF2B5EF4-FFF2-40B4-BE49-F238E27FC236}">
                <a16:creationId xmlns:a16="http://schemas.microsoft.com/office/drawing/2014/main" id="{BCE27AA6-3529-C2B8-3D83-0578C4E1D07F}"/>
              </a:ext>
            </a:extLst>
          </p:cNvPr>
          <p:cNvSpPr txBox="1"/>
          <p:nvPr/>
        </p:nvSpPr>
        <p:spPr>
          <a:xfrm>
            <a:off x="729671" y="5843609"/>
            <a:ext cx="11871383"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a:ea typeface="+mn-ea"/>
                <a:cs typeface="+mn-cs"/>
              </a:rPr>
              <a:t>iDFS event (1.2%): Regional invasive breast cancer recurrence</a:t>
            </a:r>
            <a:endParaRPr kumimoji="0" lang="en-US" sz="1200" b="0" i="0" u="none" strike="noStrike" kern="1200" cap="none" spc="0" normalizeH="0" baseline="0" noProof="0">
              <a:ln>
                <a:noFill/>
              </a:ln>
              <a:solidFill>
                <a:prstClr val="white"/>
              </a:solidFill>
              <a:effectLst/>
              <a:uLnTx/>
              <a:uFillTx/>
              <a:latin typeface="Trebuchet MS"/>
              <a:ea typeface="+mn-ea"/>
              <a:cs typeface="Arial"/>
            </a:endParaRPr>
          </a:p>
        </p:txBody>
      </p:sp>
      <p:grpSp>
        <p:nvGrpSpPr>
          <p:cNvPr id="7" name="Grupo 6">
            <a:extLst>
              <a:ext uri="{FF2B5EF4-FFF2-40B4-BE49-F238E27FC236}">
                <a16:creationId xmlns:a16="http://schemas.microsoft.com/office/drawing/2014/main" id="{28C918DB-1A78-146E-A4C0-28DFDC2E14B9}"/>
              </a:ext>
            </a:extLst>
          </p:cNvPr>
          <p:cNvGrpSpPr/>
          <p:nvPr/>
        </p:nvGrpSpPr>
        <p:grpSpPr>
          <a:xfrm>
            <a:off x="851999" y="1500572"/>
            <a:ext cx="10213277" cy="4234192"/>
            <a:chOff x="787232" y="1493355"/>
            <a:chExt cx="10213277" cy="4234192"/>
          </a:xfrm>
        </p:grpSpPr>
        <p:grpSp>
          <p:nvGrpSpPr>
            <p:cNvPr id="8" name="Grupo 7">
              <a:extLst>
                <a:ext uri="{FF2B5EF4-FFF2-40B4-BE49-F238E27FC236}">
                  <a16:creationId xmlns:a16="http://schemas.microsoft.com/office/drawing/2014/main" id="{8A556512-380F-27AC-03A9-064E992AA4F0}"/>
                </a:ext>
              </a:extLst>
            </p:cNvPr>
            <p:cNvGrpSpPr/>
            <p:nvPr/>
          </p:nvGrpSpPr>
          <p:grpSpPr>
            <a:xfrm>
              <a:off x="787232" y="1493355"/>
              <a:ext cx="10213277" cy="4234192"/>
              <a:chOff x="787232" y="1493355"/>
              <a:chExt cx="10213277" cy="4234192"/>
            </a:xfrm>
          </p:grpSpPr>
          <p:grpSp>
            <p:nvGrpSpPr>
              <p:cNvPr id="10" name="Grupo 9">
                <a:extLst>
                  <a:ext uri="{FF2B5EF4-FFF2-40B4-BE49-F238E27FC236}">
                    <a16:creationId xmlns:a16="http://schemas.microsoft.com/office/drawing/2014/main" id="{D33BCD53-926D-4B21-2C26-5908BB65706D}"/>
                  </a:ext>
                </a:extLst>
              </p:cNvPr>
              <p:cNvGrpSpPr/>
              <p:nvPr/>
            </p:nvGrpSpPr>
            <p:grpSpPr>
              <a:xfrm>
                <a:off x="787232" y="1493355"/>
                <a:ext cx="10213277" cy="4234192"/>
                <a:chOff x="787232" y="1360158"/>
                <a:chExt cx="10213277" cy="4234192"/>
              </a:xfrm>
            </p:grpSpPr>
            <p:grpSp>
              <p:nvGrpSpPr>
                <p:cNvPr id="13" name="Grupo 12">
                  <a:extLst>
                    <a:ext uri="{FF2B5EF4-FFF2-40B4-BE49-F238E27FC236}">
                      <a16:creationId xmlns:a16="http://schemas.microsoft.com/office/drawing/2014/main" id="{496FAF4E-1039-73F4-E201-30708ACDD9B8}"/>
                    </a:ext>
                  </a:extLst>
                </p:cNvPr>
                <p:cNvGrpSpPr/>
                <p:nvPr/>
              </p:nvGrpSpPr>
              <p:grpSpPr>
                <a:xfrm>
                  <a:off x="787232" y="1360158"/>
                  <a:ext cx="10213277" cy="4215142"/>
                  <a:chOff x="787232" y="1360158"/>
                  <a:chExt cx="10213277" cy="4215142"/>
                </a:xfrm>
              </p:grpSpPr>
              <p:pic>
                <p:nvPicPr>
                  <p:cNvPr id="16" name="Imagen 15">
                    <a:extLst>
                      <a:ext uri="{FF2B5EF4-FFF2-40B4-BE49-F238E27FC236}">
                        <a16:creationId xmlns:a16="http://schemas.microsoft.com/office/drawing/2014/main" id="{58C93A4B-C39D-6490-D50A-DA3DBC1757D9}"/>
                      </a:ext>
                    </a:extLst>
                  </p:cNvPr>
                  <p:cNvPicPr>
                    <a:picLocks noChangeAspect="1"/>
                  </p:cNvPicPr>
                  <p:nvPr/>
                </p:nvPicPr>
                <p:blipFill rotWithShape="1">
                  <a:blip r:embed="rId4">
                    <a:extLst>
                      <a:ext uri="{28A0092B-C50C-407E-A947-70E740481C1C}">
                        <a14:useLocalDpi xmlns:a14="http://schemas.microsoft.com/office/drawing/2010/main" val="0"/>
                      </a:ext>
                    </a:extLst>
                  </a:blip>
                  <a:srcRect l="112" t="10525" r="-112" b="8127"/>
                  <a:stretch/>
                </p:blipFill>
                <p:spPr>
                  <a:xfrm>
                    <a:off x="787232" y="1360158"/>
                    <a:ext cx="10213277" cy="4154170"/>
                  </a:xfrm>
                  <a:prstGeom prst="rect">
                    <a:avLst/>
                  </a:prstGeom>
                  <a:ln>
                    <a:noFill/>
                  </a:ln>
                </p:spPr>
              </p:pic>
              <p:sp>
                <p:nvSpPr>
                  <p:cNvPr id="17" name="Rectángulo 16">
                    <a:extLst>
                      <a:ext uri="{FF2B5EF4-FFF2-40B4-BE49-F238E27FC236}">
                        <a16:creationId xmlns:a16="http://schemas.microsoft.com/office/drawing/2014/main" id="{72ABE54D-48A2-970A-FBF5-43106254B3A3}"/>
                      </a:ext>
                    </a:extLst>
                  </p:cNvPr>
                  <p:cNvSpPr/>
                  <p:nvPr/>
                </p:nvSpPr>
                <p:spPr>
                  <a:xfrm>
                    <a:off x="1123950" y="5445125"/>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Trebuchet MS"/>
                      <a:ea typeface="+mn-ea"/>
                      <a:cs typeface="+mn-cs"/>
                    </a:endParaRPr>
                  </a:p>
                </p:txBody>
              </p:sp>
            </p:grpSp>
            <p:sp>
              <p:nvSpPr>
                <p:cNvPr id="14" name="Rectángulo 13">
                  <a:extLst>
                    <a:ext uri="{FF2B5EF4-FFF2-40B4-BE49-F238E27FC236}">
                      <a16:creationId xmlns:a16="http://schemas.microsoft.com/office/drawing/2014/main" id="{84CFDD9C-9F22-B79A-3D82-498928FFA4A5}"/>
                    </a:ext>
                  </a:extLst>
                </p:cNvPr>
                <p:cNvSpPr/>
                <p:nvPr/>
              </p:nvSpPr>
              <p:spPr>
                <a:xfrm>
                  <a:off x="1721018" y="5464175"/>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Trebuchet MS"/>
                    <a:ea typeface="+mn-ea"/>
                    <a:cs typeface="+mn-cs"/>
                  </a:endParaRPr>
                </a:p>
              </p:txBody>
            </p:sp>
            <p:sp>
              <p:nvSpPr>
                <p:cNvPr id="15" name="Rectángulo 14">
                  <a:extLst>
                    <a:ext uri="{FF2B5EF4-FFF2-40B4-BE49-F238E27FC236}">
                      <a16:creationId xmlns:a16="http://schemas.microsoft.com/office/drawing/2014/main" id="{AD43877E-4164-68D2-AB83-3668A6314309}"/>
                    </a:ext>
                  </a:extLst>
                </p:cNvPr>
                <p:cNvSpPr/>
                <p:nvPr/>
              </p:nvSpPr>
              <p:spPr>
                <a:xfrm>
                  <a:off x="1173588" y="5456174"/>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Trebuchet MS"/>
                    <a:ea typeface="+mn-ea"/>
                    <a:cs typeface="+mn-cs"/>
                  </a:endParaRPr>
                </a:p>
              </p:txBody>
            </p:sp>
          </p:grpSp>
          <p:sp>
            <p:nvSpPr>
              <p:cNvPr id="11" name="Rectángulo 10">
                <a:extLst>
                  <a:ext uri="{FF2B5EF4-FFF2-40B4-BE49-F238E27FC236}">
                    <a16:creationId xmlns:a16="http://schemas.microsoft.com/office/drawing/2014/main" id="{D0F54526-2A9C-4241-14FC-AED0CF5D87DC}"/>
                  </a:ext>
                </a:extLst>
              </p:cNvPr>
              <p:cNvSpPr/>
              <p:nvPr/>
            </p:nvSpPr>
            <p:spPr>
              <a:xfrm>
                <a:off x="1641475" y="5415299"/>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Trebuchet MS"/>
                  <a:ea typeface="+mn-ea"/>
                  <a:cs typeface="+mn-cs"/>
                </a:endParaRPr>
              </a:p>
            </p:txBody>
          </p:sp>
          <p:sp>
            <p:nvSpPr>
              <p:cNvPr id="12" name="Rectángulo 11">
                <a:extLst>
                  <a:ext uri="{FF2B5EF4-FFF2-40B4-BE49-F238E27FC236}">
                    <a16:creationId xmlns:a16="http://schemas.microsoft.com/office/drawing/2014/main" id="{B03E6031-C665-FD17-0565-64A87F2C2A33}"/>
                  </a:ext>
                </a:extLst>
              </p:cNvPr>
              <p:cNvSpPr/>
              <p:nvPr/>
            </p:nvSpPr>
            <p:spPr>
              <a:xfrm>
                <a:off x="1123950" y="5400534"/>
                <a:ext cx="260350" cy="1301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Trebuchet MS"/>
                  <a:ea typeface="+mn-ea"/>
                  <a:cs typeface="+mn-cs"/>
                </a:endParaRPr>
              </a:p>
            </p:txBody>
          </p:sp>
        </p:grpSp>
        <p:pic>
          <p:nvPicPr>
            <p:cNvPr id="9" name="Imagen 8">
              <a:extLst>
                <a:ext uri="{FF2B5EF4-FFF2-40B4-BE49-F238E27FC236}">
                  <a16:creationId xmlns:a16="http://schemas.microsoft.com/office/drawing/2014/main" id="{BB1E5ACB-114E-CE5B-A41B-60247D4F8F63}"/>
                </a:ext>
              </a:extLst>
            </p:cNvPr>
            <p:cNvPicPr>
              <a:picLocks noChangeAspect="1"/>
            </p:cNvPicPr>
            <p:nvPr/>
          </p:nvPicPr>
          <p:blipFill rotWithShape="1">
            <a:blip r:embed="rId5">
              <a:extLst>
                <a:ext uri="{28A0092B-C50C-407E-A947-70E740481C1C}">
                  <a14:useLocalDpi xmlns:a14="http://schemas.microsoft.com/office/drawing/2010/main" val="0"/>
                </a:ext>
              </a:extLst>
            </a:blip>
            <a:srcRect l="9078" t="87046" r="89078" b="10027"/>
            <a:stretch/>
          </p:blipFill>
          <p:spPr>
            <a:xfrm>
              <a:off x="1488246" y="5395983"/>
              <a:ext cx="188322" cy="149491"/>
            </a:xfrm>
            <a:prstGeom prst="rect">
              <a:avLst/>
            </a:prstGeom>
            <a:ln>
              <a:noFill/>
            </a:ln>
          </p:spPr>
        </p:pic>
      </p:grpSp>
      <p:sp>
        <p:nvSpPr>
          <p:cNvPr id="19" name="TextBox 4">
            <a:extLst>
              <a:ext uri="{FF2B5EF4-FFF2-40B4-BE49-F238E27FC236}">
                <a16:creationId xmlns:a16="http://schemas.microsoft.com/office/drawing/2014/main" id="{99E50ED6-59EC-BF9C-72EA-417CD2E7BE60}"/>
              </a:ext>
            </a:extLst>
          </p:cNvPr>
          <p:cNvSpPr txBox="1"/>
          <p:nvPr/>
        </p:nvSpPr>
        <p:spPr>
          <a:xfrm>
            <a:off x="787232" y="340804"/>
            <a:ext cx="1097279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Arial"/>
              </a:rPr>
              <a:t>Subgroup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Arial"/>
              </a:rPr>
              <a:t>3-y iDFS rate without CT in</a:t>
            </a:r>
            <a:r>
              <a:rPr kumimoji="0" lang="en-US" sz="2800" b="1" i="0" u="none" strike="noStrike" kern="1200" cap="none" spc="0" normalizeH="0" baseline="30000" noProof="0" dirty="0">
                <a:ln>
                  <a:noFill/>
                </a:ln>
                <a:solidFill>
                  <a:srgbClr val="002060"/>
                </a:solidFill>
                <a:effectLst/>
                <a:uLnTx/>
                <a:uFillTx/>
                <a:latin typeface="Arial" panose="020B0604020202020204"/>
                <a:ea typeface="+mn-ea"/>
                <a:cs typeface="Arial"/>
              </a:rPr>
              <a:t> </a:t>
            </a:r>
            <a:r>
              <a:rPr kumimoji="0" lang="en-US" sz="2800" b="1" i="0" u="none" strike="noStrike" kern="1200" cap="none" spc="0" normalizeH="0" baseline="0" noProof="0" dirty="0">
                <a:ln>
                  <a:noFill/>
                </a:ln>
                <a:solidFill>
                  <a:srgbClr val="002060"/>
                </a:solidFill>
                <a:effectLst/>
                <a:uLnTx/>
                <a:uFillTx/>
                <a:latin typeface="Arial" panose="020B0604020202020204"/>
                <a:ea typeface="+mn-ea"/>
                <a:cs typeface="Arial"/>
              </a:rPr>
              <a:t>PET responders with pCR (n=86)</a:t>
            </a:r>
          </a:p>
        </p:txBody>
      </p:sp>
      <p:sp>
        <p:nvSpPr>
          <p:cNvPr id="18" name="CuadroTexto 17">
            <a:extLst>
              <a:ext uri="{FF2B5EF4-FFF2-40B4-BE49-F238E27FC236}">
                <a16:creationId xmlns:a16="http://schemas.microsoft.com/office/drawing/2014/main" id="{E27D481F-D468-A836-DC5D-67E8DD60F6FE}"/>
              </a:ext>
            </a:extLst>
          </p:cNvPr>
          <p:cNvSpPr txBox="1"/>
          <p:nvPr/>
        </p:nvSpPr>
        <p:spPr>
          <a:xfrm>
            <a:off x="2596459" y="2423184"/>
            <a:ext cx="4424768" cy="135421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3-year iDFS rate: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 CI: 96.3-100%)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 recurrence)</a:t>
            </a:r>
          </a:p>
        </p:txBody>
      </p:sp>
      <p:sp>
        <p:nvSpPr>
          <p:cNvPr id="20" name="CuadroTexto 19">
            <a:extLst>
              <a:ext uri="{FF2B5EF4-FFF2-40B4-BE49-F238E27FC236}">
                <a16:creationId xmlns:a16="http://schemas.microsoft.com/office/drawing/2014/main" id="{0E01D3B1-D6EA-847A-C7E8-799E38996EDD}"/>
              </a:ext>
            </a:extLst>
          </p:cNvPr>
          <p:cNvSpPr txBox="1"/>
          <p:nvPr/>
        </p:nvSpPr>
        <p:spPr>
          <a:xfrm>
            <a:off x="348712" y="14800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9082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solidFill>
                  <a:srgbClr val="002060"/>
                </a:solidFill>
              </a:rPr>
              <a:t>Conclusions</a:t>
            </a:r>
          </a:p>
        </p:txBody>
      </p:sp>
      <p:sp>
        <p:nvSpPr>
          <p:cNvPr id="5" name="Content Placeholder 4"/>
          <p:cNvSpPr>
            <a:spLocks noGrp="1"/>
          </p:cNvSpPr>
          <p:nvPr>
            <p:ph idx="1"/>
          </p:nvPr>
        </p:nvSpPr>
        <p:spPr>
          <a:xfrm>
            <a:off x="609600" y="1360176"/>
            <a:ext cx="10972800" cy="4892034"/>
          </a:xfrm>
        </p:spPr>
        <p:txBody>
          <a:bodyPr/>
          <a:lstStyle/>
          <a:p>
            <a:pPr marL="217004" indent="-217004" defTabSz="289339">
              <a:spcBef>
                <a:spcPts val="1139"/>
              </a:spcBef>
              <a:spcAft>
                <a:spcPts val="1139"/>
              </a:spcAft>
              <a:buFont typeface="Arial"/>
              <a:buChar char="•"/>
              <a:defRPr/>
            </a:pPr>
            <a:r>
              <a:rPr lang="en-US" sz="2400" dirty="0">
                <a:effectLst/>
              </a:rPr>
              <a:t>PET-guided de-escalation approach yields generally favorable overall outcome: 3-year </a:t>
            </a:r>
            <a:r>
              <a:rPr lang="en-US" sz="2400" dirty="0" err="1">
                <a:effectLst/>
              </a:rPr>
              <a:t>iDFS</a:t>
            </a:r>
            <a:r>
              <a:rPr lang="en-US" sz="2400" dirty="0">
                <a:effectLst/>
              </a:rPr>
              <a:t> of 95.4%</a:t>
            </a:r>
          </a:p>
          <a:p>
            <a:pPr marL="617054" lvl="1" indent="-217004" defTabSz="289339">
              <a:spcBef>
                <a:spcPts val="1139"/>
              </a:spcBef>
              <a:spcAft>
                <a:spcPts val="1139"/>
              </a:spcAft>
              <a:buFont typeface="Arial"/>
              <a:buChar char="•"/>
              <a:defRPr/>
            </a:pPr>
            <a:r>
              <a:rPr lang="en-US" sz="2000" dirty="0"/>
              <a:t>Allows 30% of pts to omit chemotherapy</a:t>
            </a:r>
          </a:p>
          <a:p>
            <a:pPr marL="617054" lvl="1" indent="-217004" defTabSz="289339">
              <a:spcBef>
                <a:spcPts val="1139"/>
              </a:spcBef>
              <a:spcAft>
                <a:spcPts val="1139"/>
              </a:spcAft>
              <a:buFont typeface="Arial"/>
              <a:buChar char="•"/>
              <a:defRPr/>
            </a:pPr>
            <a:r>
              <a:rPr lang="en-US" sz="2000" dirty="0">
                <a:effectLst/>
              </a:rPr>
              <a:t>Note </a:t>
            </a:r>
            <a:r>
              <a:rPr lang="en-US" sz="2000" dirty="0"/>
              <a:t>relatively short-term follow-up</a:t>
            </a:r>
          </a:p>
          <a:p>
            <a:pPr marL="217004" indent="-217004" defTabSz="289339">
              <a:spcBef>
                <a:spcPts val="1139"/>
              </a:spcBef>
              <a:spcAft>
                <a:spcPts val="1139"/>
              </a:spcAft>
              <a:buFont typeface="Arial"/>
              <a:buChar char="•"/>
              <a:defRPr/>
            </a:pPr>
            <a:r>
              <a:rPr lang="en-US" sz="2400" dirty="0"/>
              <a:t>How does this compare to short course of </a:t>
            </a:r>
            <a:r>
              <a:rPr lang="en-US" sz="2400" dirty="0" err="1"/>
              <a:t>neoadj</a:t>
            </a:r>
            <a:r>
              <a:rPr lang="en-US" sz="2400" dirty="0"/>
              <a:t> chemo (</a:t>
            </a:r>
            <a:r>
              <a:rPr lang="en-US" sz="2400" dirty="0" err="1"/>
              <a:t>eg</a:t>
            </a:r>
            <a:r>
              <a:rPr lang="en-US" sz="2400" dirty="0"/>
              <a:t> THP) with </a:t>
            </a:r>
            <a:r>
              <a:rPr lang="en-US" sz="2400" dirty="0" err="1"/>
              <a:t>pCR</a:t>
            </a:r>
            <a:r>
              <a:rPr lang="en-US" sz="2400" dirty="0"/>
              <a:t> rate of ≈55% and presumably no need for additional chemotherapy (</a:t>
            </a:r>
            <a:r>
              <a:rPr lang="en-US" sz="2400" dirty="0" err="1"/>
              <a:t>eg</a:t>
            </a:r>
            <a:r>
              <a:rPr lang="en-US" sz="2400" dirty="0"/>
              <a:t> COMPASS </a:t>
            </a:r>
            <a:r>
              <a:rPr lang="en-US" sz="2400" dirty="0" err="1"/>
              <a:t>pCR</a:t>
            </a:r>
            <a:r>
              <a:rPr lang="en-US" sz="2400" dirty="0"/>
              <a:t> trial)?</a:t>
            </a:r>
          </a:p>
          <a:p>
            <a:pPr marL="217004" indent="-217004" defTabSz="289339">
              <a:spcBef>
                <a:spcPts val="1139"/>
              </a:spcBef>
              <a:spcAft>
                <a:spcPts val="1139"/>
              </a:spcAft>
              <a:buFont typeface="Arial"/>
              <a:buChar char="•"/>
              <a:defRPr/>
            </a:pPr>
            <a:r>
              <a:rPr lang="en-US" sz="2400" dirty="0"/>
              <a:t>Can we use upfront biomarker selection to enrich these types of approaches with patients most likely to do well with de-escalation approach?</a:t>
            </a:r>
          </a:p>
        </p:txBody>
      </p:sp>
    </p:spTree>
    <p:extLst>
      <p:ext uri="{BB962C8B-B14F-4D97-AF65-F5344CB8AC3E}">
        <p14:creationId xmlns:p14="http://schemas.microsoft.com/office/powerpoint/2010/main" val="369929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428625"/>
            <a:ext cx="11182349" cy="689032"/>
          </a:xfrm>
        </p:spPr>
        <p:txBody>
          <a:bodyPr>
            <a:noAutofit/>
          </a:bodyPr>
          <a:lstStyle/>
          <a:p>
            <a:r>
              <a:rPr lang="en-US" sz="3000" dirty="0" err="1">
                <a:solidFill>
                  <a:schemeClr val="accent2"/>
                </a:solidFill>
              </a:rPr>
              <a:t>ExteNET</a:t>
            </a:r>
            <a:r>
              <a:rPr lang="en-US" sz="3000" dirty="0">
                <a:solidFill>
                  <a:schemeClr val="accent2"/>
                </a:solidFill>
              </a:rPr>
              <a:t>: Can extended adjuvant therapy with the pan-HER TKI neratinib improve outcomes in HER2+ EBC?</a:t>
            </a:r>
          </a:p>
        </p:txBody>
      </p:sp>
      <p:sp>
        <p:nvSpPr>
          <p:cNvPr id="5" name="Content Placeholder 4"/>
          <p:cNvSpPr>
            <a:spLocks noGrp="1"/>
          </p:cNvSpPr>
          <p:nvPr>
            <p:ph idx="1"/>
          </p:nvPr>
        </p:nvSpPr>
        <p:spPr>
          <a:xfrm>
            <a:off x="1722911" y="4815116"/>
            <a:ext cx="8721321" cy="1473316"/>
          </a:xfrm>
        </p:spPr>
        <p:txBody>
          <a:bodyPr>
            <a:normAutofit/>
          </a:bodyPr>
          <a:lstStyle/>
          <a:p>
            <a:pPr marL="266700" indent="-266700">
              <a:spcBef>
                <a:spcPts val="0"/>
              </a:spcBef>
              <a:spcAft>
                <a:spcPts val="600"/>
              </a:spcAft>
            </a:pPr>
            <a:r>
              <a:rPr lang="en-US" sz="1400" dirty="0"/>
              <a:t>Primary endpoint: invasive disease-free survival (iDFS)</a:t>
            </a:r>
          </a:p>
          <a:p>
            <a:pPr marL="266700" indent="-266700">
              <a:spcBef>
                <a:spcPts val="0"/>
              </a:spcBef>
              <a:spcAft>
                <a:spcPts val="600"/>
              </a:spcAft>
            </a:pPr>
            <a:r>
              <a:rPr lang="en-US" sz="1400" dirty="0"/>
              <a:t>Secondary endpoints: DFS-DCIS, time to distant recurrence, distant DFS, CNS metastases, overall survival, safety </a:t>
            </a:r>
          </a:p>
          <a:p>
            <a:pPr marL="266700" indent="-266700">
              <a:spcBef>
                <a:spcPts val="0"/>
              </a:spcBef>
              <a:spcAft>
                <a:spcPts val="600"/>
              </a:spcAft>
            </a:pPr>
            <a:r>
              <a:rPr lang="en-US" sz="1400" dirty="0"/>
              <a:t>Other analyses: biomarkers, health outcome assessment (FACT-B, EQ-5d)</a:t>
            </a:r>
          </a:p>
          <a:p>
            <a:pPr marL="266700" indent="-266700">
              <a:spcBef>
                <a:spcPts val="0"/>
              </a:spcBef>
              <a:spcAft>
                <a:spcPts val="600"/>
              </a:spcAft>
            </a:pPr>
            <a:r>
              <a:rPr lang="en-US" sz="1400" dirty="0"/>
              <a:t>Stratified by: nodes 0, 1–3 vs 4+, ER/PR status, concurrent vs sequential trastuzumab </a:t>
            </a:r>
          </a:p>
        </p:txBody>
      </p:sp>
      <p:grpSp>
        <p:nvGrpSpPr>
          <p:cNvPr id="8" name="Group 7">
            <a:extLst>
              <a:ext uri="{FF2B5EF4-FFF2-40B4-BE49-F238E27FC236}">
                <a16:creationId xmlns:a16="http://schemas.microsoft.com/office/drawing/2014/main" id="{BEA1F5E6-6CB0-C1FF-6DBC-FE8056FF81CB}"/>
              </a:ext>
            </a:extLst>
          </p:cNvPr>
          <p:cNvGrpSpPr/>
          <p:nvPr/>
        </p:nvGrpSpPr>
        <p:grpSpPr>
          <a:xfrm>
            <a:off x="1082885" y="1542779"/>
            <a:ext cx="10026230" cy="2932921"/>
            <a:chOff x="1821966" y="1717439"/>
            <a:chExt cx="8716392" cy="2549761"/>
          </a:xfrm>
        </p:grpSpPr>
        <p:sp>
          <p:nvSpPr>
            <p:cNvPr id="4" name="Rectangle 3"/>
            <p:cNvSpPr/>
            <p:nvPr/>
          </p:nvSpPr>
          <p:spPr>
            <a:xfrm>
              <a:off x="1821966" y="1794180"/>
              <a:ext cx="2689179" cy="2473020"/>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Arial"/>
                <a:ea typeface="ＭＳ Ｐゴシック"/>
                <a:cs typeface="+mn-cs"/>
              </a:endParaRPr>
            </a:p>
            <a:p>
              <a:pPr marL="182563" marR="0" lvl="0" indent="-182563" algn="l" defTabSz="914400" rtl="0" eaLnBrk="1" fontAlgn="base" latinLnBrk="0" hangingPunct="1">
                <a:lnSpc>
                  <a:spcPct val="100000"/>
                </a:lnSpc>
                <a:spcBef>
                  <a:spcPts val="300"/>
                </a:spcBef>
                <a:spcAft>
                  <a:spcPct val="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HER2+ breast cancer (local)</a:t>
              </a:r>
            </a:p>
            <a:p>
              <a:pPr marL="358775" marR="0" lvl="1" indent="-182563" algn="l" defTabSz="914400" rtl="0" eaLnBrk="1" fontAlgn="base" latinLnBrk="0" hangingPunct="1">
                <a:lnSpc>
                  <a:spcPct val="100000"/>
                </a:lnSpc>
                <a:spcBef>
                  <a:spcPts val="300"/>
                </a:spcBef>
                <a:spcAft>
                  <a:spcPts val="3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IHC 3+ or ISH amplification</a:t>
              </a:r>
            </a:p>
            <a:p>
              <a:pPr marL="182563" marR="0" lvl="0" indent="-182563" algn="l" defTabSz="914400" rtl="0" eaLnBrk="1" fontAlgn="base" latinLnBrk="0" hangingPunct="1">
                <a:lnSpc>
                  <a:spcPct val="100000"/>
                </a:lnSpc>
                <a:spcBef>
                  <a:spcPts val="300"/>
                </a:spcBef>
                <a:spcAft>
                  <a:spcPts val="30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Prior adjuvant trastuzumab &amp; chemotherapy</a:t>
              </a:r>
            </a:p>
            <a:p>
              <a:pPr marL="182563" marR="0" lvl="0" indent="-182563" algn="l" defTabSz="914400" rtl="0" eaLnBrk="1" fontAlgn="base" latinLnBrk="0" hangingPunct="1">
                <a:lnSpc>
                  <a:spcPct val="100000"/>
                </a:lnSpc>
                <a:spcBef>
                  <a:spcPts val="300"/>
                </a:spcBef>
                <a:spcAft>
                  <a:spcPts val="30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Lymph node –/+ or residual invasive disease after neoadjuvant therapy</a:t>
              </a:r>
            </a:p>
            <a:p>
              <a:pPr marL="182563" marR="0" lvl="0" indent="-182563" algn="l" defTabSz="914400" rtl="0" eaLnBrk="1" fontAlgn="base" latinLnBrk="0" hangingPunct="1">
                <a:lnSpc>
                  <a:spcPct val="100000"/>
                </a:lnSpc>
                <a:spcBef>
                  <a:spcPts val="300"/>
                </a:spcBef>
                <a:spcAft>
                  <a:spcPts val="300"/>
                </a:spcAft>
                <a:buClrTx/>
                <a:buSzTx/>
                <a:buFont typeface="Arial"/>
                <a:buChar char="•"/>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ER/PR + or –</a:t>
              </a:r>
            </a:p>
          </p:txBody>
        </p:sp>
        <p:sp>
          <p:nvSpPr>
            <p:cNvPr id="6" name="Right Arrow 5"/>
            <p:cNvSpPr/>
            <p:nvPr/>
          </p:nvSpPr>
          <p:spPr>
            <a:xfrm>
              <a:off x="4637941" y="2977757"/>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7" name="Rectangle 6"/>
            <p:cNvSpPr/>
            <p:nvPr/>
          </p:nvSpPr>
          <p:spPr>
            <a:xfrm rot="16200000">
              <a:off x="4201952" y="2904367"/>
              <a:ext cx="2143125" cy="33808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nchorCtr="0">
              <a:scene3d>
                <a:camera prst="orthographicFront">
                  <a:rot lat="0" lon="0" rev="0"/>
                </a:camera>
                <a:lightRig rig="threePt" dir="t"/>
              </a:scene3d>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1:1 randomization</a:t>
              </a:r>
            </a:p>
          </p:txBody>
        </p:sp>
        <p:sp>
          <p:nvSpPr>
            <p:cNvPr id="9" name="Right Arrow 8"/>
            <p:cNvSpPr/>
            <p:nvPr/>
          </p:nvSpPr>
          <p:spPr>
            <a:xfrm rot="19853601" flipV="1">
              <a:off x="5495167" y="2548974"/>
              <a:ext cx="545575"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0" name="Right Arrow 9"/>
            <p:cNvSpPr/>
            <p:nvPr/>
          </p:nvSpPr>
          <p:spPr>
            <a:xfrm rot="1827728" flipV="1">
              <a:off x="5507042" y="3360673"/>
              <a:ext cx="545575"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1" name="Rectangle 10"/>
            <p:cNvSpPr/>
            <p:nvPr/>
          </p:nvSpPr>
          <p:spPr>
            <a:xfrm>
              <a:off x="6071422" y="2008959"/>
              <a:ext cx="1591093" cy="77389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a:cs typeface="+mn-cs"/>
                </a:rPr>
                <a:t>Neratinib x 1 year</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a:cs typeface="+mn-cs"/>
                </a:rPr>
                <a:t>240mg/day</a:t>
              </a:r>
            </a:p>
          </p:txBody>
        </p:sp>
        <p:sp>
          <p:nvSpPr>
            <p:cNvPr id="12" name="Rectangle 11"/>
            <p:cNvSpPr/>
            <p:nvPr/>
          </p:nvSpPr>
          <p:spPr>
            <a:xfrm>
              <a:off x="6078412" y="3371966"/>
              <a:ext cx="1584103" cy="468000"/>
            </a:xfrm>
            <a:prstGeom prst="rect">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a:cs typeface="+mn-cs"/>
                </a:rPr>
                <a:t>Placebo x 1 year</a:t>
              </a:r>
            </a:p>
          </p:txBody>
        </p:sp>
        <p:sp>
          <p:nvSpPr>
            <p:cNvPr id="13" name="Rectangle 12"/>
            <p:cNvSpPr/>
            <p:nvPr/>
          </p:nvSpPr>
          <p:spPr>
            <a:xfrm rot="16200000">
              <a:off x="7336753" y="2904444"/>
              <a:ext cx="2142970" cy="338081"/>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chorCtr="0">
              <a:scene3d>
                <a:camera prst="orthographicFront">
                  <a:rot lat="0" lon="0" rev="0"/>
                </a:camera>
                <a:lightRig rig="threePt" dir="t"/>
              </a:scene3d>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2-year follow-up for iDFS</a:t>
              </a:r>
            </a:p>
          </p:txBody>
        </p:sp>
        <p:sp>
          <p:nvSpPr>
            <p:cNvPr id="14" name="Right Arrow 13"/>
            <p:cNvSpPr/>
            <p:nvPr/>
          </p:nvSpPr>
          <p:spPr>
            <a:xfrm>
              <a:off x="7789310" y="2378796"/>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5" name="Right Arrow 14"/>
            <p:cNvSpPr/>
            <p:nvPr/>
          </p:nvSpPr>
          <p:spPr>
            <a:xfrm>
              <a:off x="7786606" y="3558972"/>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8" name="Rectangle 17"/>
            <p:cNvSpPr/>
            <p:nvPr/>
          </p:nvSpPr>
          <p:spPr>
            <a:xfrm rot="16200000">
              <a:off x="8200295" y="2907924"/>
              <a:ext cx="2136010" cy="338081"/>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chorCtr="0">
              <a:scene3d>
                <a:camera prst="orthographicFront">
                  <a:rot lat="0" lon="0" rev="0"/>
                </a:camera>
                <a:lightRig rig="threePt" dir="t"/>
              </a:scene3d>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5-year follow-up for iDFS</a:t>
              </a:r>
            </a:p>
          </p:txBody>
        </p:sp>
        <p:sp>
          <p:nvSpPr>
            <p:cNvPr id="19" name="Right Arrow 18"/>
            <p:cNvSpPr/>
            <p:nvPr/>
          </p:nvSpPr>
          <p:spPr>
            <a:xfrm>
              <a:off x="8664612" y="2378136"/>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0" name="Right Arrow 19"/>
            <p:cNvSpPr/>
            <p:nvPr/>
          </p:nvSpPr>
          <p:spPr>
            <a:xfrm>
              <a:off x="8661908" y="3558312"/>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1" name="Rectangle 20"/>
            <p:cNvSpPr/>
            <p:nvPr/>
          </p:nvSpPr>
          <p:spPr>
            <a:xfrm rot="16200000">
              <a:off x="9057591" y="2906556"/>
              <a:ext cx="2138746" cy="338081"/>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chorCtr="0">
              <a:scene3d>
                <a:camera prst="orthographicFront">
                  <a:rot lat="0" lon="0" rev="0"/>
                </a:camera>
                <a:lightRig rig="threePt" dir="t"/>
              </a:scene3d>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a:cs typeface="+mn-cs"/>
                </a:rPr>
                <a:t>5 + year  survival</a:t>
              </a:r>
            </a:p>
          </p:txBody>
        </p:sp>
        <p:sp>
          <p:nvSpPr>
            <p:cNvPr id="22" name="Right Arrow 21"/>
            <p:cNvSpPr/>
            <p:nvPr/>
          </p:nvSpPr>
          <p:spPr>
            <a:xfrm>
              <a:off x="9515656" y="2383020"/>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3" name="Right Arrow 22"/>
            <p:cNvSpPr/>
            <p:nvPr/>
          </p:nvSpPr>
          <p:spPr>
            <a:xfrm>
              <a:off x="9512952" y="3563196"/>
              <a:ext cx="378072" cy="108000"/>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4" name="Rectangle 23"/>
            <p:cNvSpPr/>
            <p:nvPr/>
          </p:nvSpPr>
          <p:spPr>
            <a:xfrm>
              <a:off x="8015374" y="1717439"/>
              <a:ext cx="797314" cy="2477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Part A</a:t>
              </a:r>
            </a:p>
          </p:txBody>
        </p:sp>
        <p:sp>
          <p:nvSpPr>
            <p:cNvPr id="25" name="Rectangle 24"/>
            <p:cNvSpPr/>
            <p:nvPr/>
          </p:nvSpPr>
          <p:spPr>
            <a:xfrm>
              <a:off x="8865742" y="1724399"/>
              <a:ext cx="797314" cy="2477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Part B</a:t>
              </a:r>
            </a:p>
          </p:txBody>
        </p:sp>
        <p:sp>
          <p:nvSpPr>
            <p:cNvPr id="26" name="Rectangle 25"/>
            <p:cNvSpPr/>
            <p:nvPr/>
          </p:nvSpPr>
          <p:spPr>
            <a:xfrm>
              <a:off x="9741044" y="1721663"/>
              <a:ext cx="797314" cy="2477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mn-cs"/>
                </a:rPr>
                <a:t>Part C</a:t>
              </a:r>
            </a:p>
          </p:txBody>
        </p:sp>
        <p:sp>
          <p:nvSpPr>
            <p:cNvPr id="3" name="TextBox 2"/>
            <p:cNvSpPr txBox="1"/>
            <p:nvPr/>
          </p:nvSpPr>
          <p:spPr>
            <a:xfrm>
              <a:off x="6103817" y="2890464"/>
              <a:ext cx="137586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a:cs typeface="Arial" charset="0"/>
                </a:rPr>
                <a:t>N=2840</a:t>
              </a:r>
            </a:p>
          </p:txBody>
        </p:sp>
      </p:grpSp>
      <p:sp>
        <p:nvSpPr>
          <p:cNvPr id="27" name="TextBox 2"/>
          <p:cNvSpPr txBox="1">
            <a:spLocks noChangeArrowheads="1"/>
          </p:cNvSpPr>
          <p:nvPr/>
        </p:nvSpPr>
        <p:spPr bwMode="auto">
          <a:xfrm>
            <a:off x="7594608" y="6453188"/>
            <a:ext cx="29209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rPr>
              <a:t>Chan et al, ASCO Breast 2015</a:t>
            </a:r>
          </a:p>
        </p:txBody>
      </p:sp>
    </p:spTree>
    <p:extLst>
      <p:ext uri="{BB962C8B-B14F-4D97-AF65-F5344CB8AC3E}">
        <p14:creationId xmlns:p14="http://schemas.microsoft.com/office/powerpoint/2010/main" val="2764814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2092-1B37-2746-B518-4D4066CD7E75}"/>
              </a:ext>
            </a:extLst>
          </p:cNvPr>
          <p:cNvSpPr>
            <a:spLocks noGrp="1"/>
          </p:cNvSpPr>
          <p:nvPr>
            <p:ph type="title"/>
          </p:nvPr>
        </p:nvSpPr>
        <p:spPr>
          <a:xfrm>
            <a:off x="381000" y="274638"/>
            <a:ext cx="11430000" cy="1143000"/>
          </a:xfrm>
        </p:spPr>
        <p:txBody>
          <a:bodyPr/>
          <a:lstStyle/>
          <a:p>
            <a:r>
              <a:rPr lang="en-US" sz="3600" dirty="0">
                <a:solidFill>
                  <a:srgbClr val="002060"/>
                </a:solidFill>
              </a:rPr>
              <a:t>Benefit of neratinib in patients HR+ and </a:t>
            </a:r>
            <a:br>
              <a:rPr lang="en-US" sz="3600" dirty="0">
                <a:solidFill>
                  <a:srgbClr val="002060"/>
                </a:solidFill>
              </a:rPr>
            </a:br>
            <a:r>
              <a:rPr lang="en-US" sz="3600" dirty="0">
                <a:solidFill>
                  <a:srgbClr val="002060"/>
                </a:solidFill>
              </a:rPr>
              <a:t>≤1 year from trastuzumab</a:t>
            </a:r>
          </a:p>
        </p:txBody>
      </p:sp>
      <p:pic>
        <p:nvPicPr>
          <p:cNvPr id="4" name="Picture 3">
            <a:extLst>
              <a:ext uri="{FF2B5EF4-FFF2-40B4-BE49-F238E27FC236}">
                <a16:creationId xmlns:a16="http://schemas.microsoft.com/office/drawing/2014/main" id="{C4135FA0-C3A0-9D4B-9DA6-31981BA323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5800" y="2209800"/>
            <a:ext cx="5245100" cy="3229877"/>
          </a:xfrm>
          <a:prstGeom prst="rect">
            <a:avLst/>
          </a:prstGeom>
        </p:spPr>
      </p:pic>
      <p:pic>
        <p:nvPicPr>
          <p:cNvPr id="6" name="Picture 5">
            <a:extLst>
              <a:ext uri="{FF2B5EF4-FFF2-40B4-BE49-F238E27FC236}">
                <a16:creationId xmlns:a16="http://schemas.microsoft.com/office/drawing/2014/main" id="{7DC42955-200D-6A4F-8FAC-E3284AEDA8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61102" y="2449497"/>
            <a:ext cx="4940298" cy="2990180"/>
          </a:xfrm>
          <a:prstGeom prst="rect">
            <a:avLst/>
          </a:prstGeom>
        </p:spPr>
      </p:pic>
      <p:sp>
        <p:nvSpPr>
          <p:cNvPr id="7" name="TextBox 6">
            <a:extLst>
              <a:ext uri="{FF2B5EF4-FFF2-40B4-BE49-F238E27FC236}">
                <a16:creationId xmlns:a16="http://schemas.microsoft.com/office/drawing/2014/main" id="{ECB924A6-3C09-4B48-8C0E-0B0BA4AA74EF}"/>
              </a:ext>
            </a:extLst>
          </p:cNvPr>
          <p:cNvSpPr txBox="1"/>
          <p:nvPr/>
        </p:nvSpPr>
        <p:spPr>
          <a:xfrm>
            <a:off x="2438400" y="1828800"/>
            <a:ext cx="14542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Arial" charset="0"/>
              </a:rPr>
              <a:t>iDFS</a:t>
            </a: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rPr>
              <a:t> at 5yrs</a:t>
            </a:r>
          </a:p>
        </p:txBody>
      </p:sp>
      <p:sp>
        <p:nvSpPr>
          <p:cNvPr id="8" name="TextBox 7">
            <a:extLst>
              <a:ext uri="{FF2B5EF4-FFF2-40B4-BE49-F238E27FC236}">
                <a16:creationId xmlns:a16="http://schemas.microsoft.com/office/drawing/2014/main" id="{CE6F0DD2-1CB6-4B45-B2D1-0530DAD3A7D6}"/>
              </a:ext>
            </a:extLst>
          </p:cNvPr>
          <p:cNvSpPr txBox="1"/>
          <p:nvPr/>
        </p:nvSpPr>
        <p:spPr>
          <a:xfrm>
            <a:off x="7080204" y="1828800"/>
            <a:ext cx="34034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Arial" charset="0"/>
              </a:rPr>
              <a:t>Overall Survival (median f/u 8y)</a:t>
            </a:r>
          </a:p>
        </p:txBody>
      </p:sp>
      <p:sp>
        <p:nvSpPr>
          <p:cNvPr id="12" name="Rectangle 11">
            <a:extLst>
              <a:ext uri="{FF2B5EF4-FFF2-40B4-BE49-F238E27FC236}">
                <a16:creationId xmlns:a16="http://schemas.microsoft.com/office/drawing/2014/main" id="{8BE34DFA-4CF0-4AB3-B07E-A6B2517E195C}"/>
              </a:ext>
            </a:extLst>
          </p:cNvPr>
          <p:cNvSpPr/>
          <p:nvPr/>
        </p:nvSpPr>
        <p:spPr>
          <a:xfrm>
            <a:off x="6946899" y="6519446"/>
            <a:ext cx="5245101" cy="307777"/>
          </a:xfrm>
          <a:prstGeom prst="rect">
            <a:avLst/>
          </a:prstGeom>
        </p:spPr>
        <p:txBody>
          <a:bodyPr wrap="square">
            <a:spAutoFit/>
          </a:bodyPr>
          <a:lstStyle/>
          <a:p>
            <a:r>
              <a:rPr lang="en-US" sz="1400" dirty="0"/>
              <a:t>Chan et al Clin Breast Cancer 2021 Feb;21(1):80-91.e7.</a:t>
            </a:r>
          </a:p>
        </p:txBody>
      </p:sp>
      <p:sp>
        <p:nvSpPr>
          <p:cNvPr id="3" name="TextBox 2">
            <a:extLst>
              <a:ext uri="{FF2B5EF4-FFF2-40B4-BE49-F238E27FC236}">
                <a16:creationId xmlns:a16="http://schemas.microsoft.com/office/drawing/2014/main" id="{B7DEF0E0-AD92-7179-9E40-2229D91E51DD}"/>
              </a:ext>
            </a:extLst>
          </p:cNvPr>
          <p:cNvSpPr txBox="1"/>
          <p:nvPr/>
        </p:nvSpPr>
        <p:spPr>
          <a:xfrm>
            <a:off x="4697730" y="5701374"/>
            <a:ext cx="3595856" cy="646331"/>
          </a:xfrm>
          <a:prstGeom prst="rect">
            <a:avLst/>
          </a:prstGeom>
          <a:noFill/>
          <a:ln>
            <a:solidFill>
              <a:srgbClr val="002060"/>
            </a:solidFill>
          </a:ln>
        </p:spPr>
        <p:txBody>
          <a:bodyPr wrap="none" rtlCol="0">
            <a:spAutoFit/>
          </a:bodyPr>
          <a:lstStyle/>
          <a:p>
            <a:pPr algn="ctr"/>
            <a:r>
              <a:rPr lang="en-US" dirty="0"/>
              <a:t>Approximately 40% Gr 3 diarrhea</a:t>
            </a:r>
          </a:p>
          <a:p>
            <a:pPr algn="ctr"/>
            <a:r>
              <a:rPr lang="en-US" dirty="0"/>
              <a:t>(without any prophylaxis)</a:t>
            </a:r>
          </a:p>
        </p:txBody>
      </p:sp>
    </p:spTree>
    <p:extLst>
      <p:ext uri="{BB962C8B-B14F-4D97-AF65-F5344CB8AC3E}">
        <p14:creationId xmlns:p14="http://schemas.microsoft.com/office/powerpoint/2010/main" val="13796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0" y="228600"/>
            <a:ext cx="10451831" cy="689032"/>
          </a:xfrm>
        </p:spPr>
        <p:txBody>
          <a:bodyPr>
            <a:normAutofit fontScale="90000"/>
          </a:bodyPr>
          <a:lstStyle/>
          <a:p>
            <a:pPr algn="ctr"/>
            <a:r>
              <a:rPr lang="en-US" sz="3200" dirty="0">
                <a:solidFill>
                  <a:srgbClr val="002060"/>
                </a:solidFill>
              </a:rPr>
              <a:t>Cumulative incidence of CNS disease as 1</a:t>
            </a:r>
            <a:r>
              <a:rPr lang="en-US" sz="3200" baseline="30000" dirty="0">
                <a:solidFill>
                  <a:srgbClr val="002060"/>
                </a:solidFill>
              </a:rPr>
              <a:t>st</a:t>
            </a:r>
            <a:r>
              <a:rPr lang="en-US" sz="3200" dirty="0">
                <a:solidFill>
                  <a:srgbClr val="002060"/>
                </a:solidFill>
              </a:rPr>
              <a:t> site of recurrence</a:t>
            </a:r>
          </a:p>
        </p:txBody>
      </p:sp>
      <p:pic>
        <p:nvPicPr>
          <p:cNvPr id="7" name="Picture 6">
            <a:extLst>
              <a:ext uri="{FF2B5EF4-FFF2-40B4-BE49-F238E27FC236}">
                <a16:creationId xmlns:a16="http://schemas.microsoft.com/office/drawing/2014/main" id="{F094BB94-B344-3A40-A91C-BCEC4F45B2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986636" y="1752600"/>
            <a:ext cx="10218728" cy="4419600"/>
          </a:xfrm>
          <a:prstGeom prst="rect">
            <a:avLst/>
          </a:prstGeom>
        </p:spPr>
      </p:pic>
      <p:sp>
        <p:nvSpPr>
          <p:cNvPr id="8" name="Rectangle 7">
            <a:extLst>
              <a:ext uri="{FF2B5EF4-FFF2-40B4-BE49-F238E27FC236}">
                <a16:creationId xmlns:a16="http://schemas.microsoft.com/office/drawing/2014/main" id="{6A2331AE-5BC5-4346-AF98-1A994A8AD2F5}"/>
              </a:ext>
            </a:extLst>
          </p:cNvPr>
          <p:cNvSpPr/>
          <p:nvPr/>
        </p:nvSpPr>
        <p:spPr>
          <a:xfrm>
            <a:off x="6946899" y="6519446"/>
            <a:ext cx="5245101" cy="307777"/>
          </a:xfrm>
          <a:prstGeom prst="rect">
            <a:avLst/>
          </a:prstGeom>
        </p:spPr>
        <p:txBody>
          <a:bodyPr wrap="square">
            <a:spAutoFit/>
          </a:bodyPr>
          <a:lstStyle/>
          <a:p>
            <a:r>
              <a:rPr lang="en-US" sz="1400" dirty="0"/>
              <a:t>Chan et al Clin Breast Cancer 2021 Feb;21(1):80-91.e7.</a:t>
            </a:r>
          </a:p>
        </p:txBody>
      </p:sp>
      <p:sp>
        <p:nvSpPr>
          <p:cNvPr id="5" name="Rectangle 4">
            <a:extLst>
              <a:ext uri="{FF2B5EF4-FFF2-40B4-BE49-F238E27FC236}">
                <a16:creationId xmlns:a16="http://schemas.microsoft.com/office/drawing/2014/main" id="{C71D580E-BE47-3C48-8239-21150A78F9FF}"/>
              </a:ext>
            </a:extLst>
          </p:cNvPr>
          <p:cNvSpPr/>
          <p:nvPr/>
        </p:nvSpPr>
        <p:spPr bwMode="auto">
          <a:xfrm>
            <a:off x="7345472" y="2231215"/>
            <a:ext cx="3859892" cy="831211"/>
          </a:xfrm>
          <a:prstGeom prst="rect">
            <a:avLst/>
          </a:prstGeom>
          <a:noFill/>
          <a:ln w="38100" cmpd="sng">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7864" tIns="28932" rIns="57864" bIns="28932" numCol="1" rtlCol="0" anchor="t" anchorCtr="0" compatLnSpc="1">
            <a:prstTxWarp prst="textNoShape">
              <a:avLst/>
            </a:prstTxWarp>
          </a:bodyPr>
          <a:lstStyle/>
          <a:p>
            <a:pPr marL="0" marR="0" lvl="0" indent="0" algn="l" defTabSz="771571" rtl="0" eaLnBrk="0" fontAlgn="base" latinLnBrk="0" hangingPunct="0">
              <a:lnSpc>
                <a:spcPct val="100000"/>
              </a:lnSpc>
              <a:spcBef>
                <a:spcPct val="0"/>
              </a:spcBef>
              <a:spcAft>
                <a:spcPct val="0"/>
              </a:spcAft>
              <a:buClrTx/>
              <a:buSzTx/>
              <a:buFontTx/>
              <a:buNone/>
              <a:tabLst/>
              <a:defRPr/>
            </a:pPr>
            <a:endParaRPr kumimoji="0" lang="en-US" sz="1266" b="1" i="0" u="none" strike="noStrike" kern="1200" cap="none" spc="0" normalizeH="0" baseline="0" noProof="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20937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2092-1B37-2746-B518-4D4066CD7E75}"/>
              </a:ext>
            </a:extLst>
          </p:cNvPr>
          <p:cNvSpPr>
            <a:spLocks noGrp="1"/>
          </p:cNvSpPr>
          <p:nvPr>
            <p:ph type="title"/>
          </p:nvPr>
        </p:nvSpPr>
        <p:spPr>
          <a:xfrm>
            <a:off x="381000" y="78492"/>
            <a:ext cx="11430000" cy="1143000"/>
          </a:xfrm>
        </p:spPr>
        <p:txBody>
          <a:bodyPr/>
          <a:lstStyle/>
          <a:p>
            <a:r>
              <a:rPr lang="en-US" sz="3600" dirty="0">
                <a:solidFill>
                  <a:srgbClr val="002060"/>
                </a:solidFill>
              </a:rPr>
              <a:t>Benefit of neratinib in HR+ patients (8yr follow-up)</a:t>
            </a:r>
          </a:p>
        </p:txBody>
      </p:sp>
      <p:sp>
        <p:nvSpPr>
          <p:cNvPr id="12" name="Rectangle 11">
            <a:extLst>
              <a:ext uri="{FF2B5EF4-FFF2-40B4-BE49-F238E27FC236}">
                <a16:creationId xmlns:a16="http://schemas.microsoft.com/office/drawing/2014/main" id="{8BE34DFA-4CF0-4AB3-B07E-A6B2517E195C}"/>
              </a:ext>
            </a:extLst>
          </p:cNvPr>
          <p:cNvSpPr/>
          <p:nvPr/>
        </p:nvSpPr>
        <p:spPr>
          <a:xfrm>
            <a:off x="6946899" y="6519446"/>
            <a:ext cx="5245101" cy="307777"/>
          </a:xfrm>
          <a:prstGeom prst="rect">
            <a:avLst/>
          </a:prstGeom>
        </p:spPr>
        <p:txBody>
          <a:bodyPr wrap="square">
            <a:spAutoFit/>
          </a:bodyPr>
          <a:lstStyle/>
          <a:p>
            <a:r>
              <a:rPr lang="en-US" sz="1400" dirty="0"/>
              <a:t>Holmes et al. European Journal of Cancer 184 (2023) 48</a:t>
            </a:r>
          </a:p>
        </p:txBody>
      </p:sp>
      <p:sp>
        <p:nvSpPr>
          <p:cNvPr id="3" name="TextBox 2">
            <a:extLst>
              <a:ext uri="{FF2B5EF4-FFF2-40B4-BE49-F238E27FC236}">
                <a16:creationId xmlns:a16="http://schemas.microsoft.com/office/drawing/2014/main" id="{E457100A-C7D0-3157-919B-0DBF8E73B2F1}"/>
              </a:ext>
            </a:extLst>
          </p:cNvPr>
          <p:cNvSpPr txBox="1"/>
          <p:nvPr/>
        </p:nvSpPr>
        <p:spPr>
          <a:xfrm>
            <a:off x="9804622" y="2066925"/>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061AB8E5-1859-BCE6-D2FD-C9BF29C8EFF4}"/>
              </a:ext>
            </a:extLst>
          </p:cNvPr>
          <p:cNvPicPr>
            <a:picLocks noChangeAspect="1"/>
          </p:cNvPicPr>
          <p:nvPr/>
        </p:nvPicPr>
        <p:blipFill>
          <a:blip r:embed="rId2"/>
          <a:stretch>
            <a:fillRect/>
          </a:stretch>
        </p:blipFill>
        <p:spPr>
          <a:xfrm>
            <a:off x="2320327" y="1269297"/>
            <a:ext cx="6995023" cy="5069858"/>
          </a:xfrm>
          <a:prstGeom prst="rect">
            <a:avLst/>
          </a:prstGeom>
        </p:spPr>
      </p:pic>
      <p:sp>
        <p:nvSpPr>
          <p:cNvPr id="10" name="TextBox 9">
            <a:extLst>
              <a:ext uri="{FF2B5EF4-FFF2-40B4-BE49-F238E27FC236}">
                <a16:creationId xmlns:a16="http://schemas.microsoft.com/office/drawing/2014/main" id="{3C849093-FC78-88B0-8A36-625F98BE33E5}"/>
              </a:ext>
            </a:extLst>
          </p:cNvPr>
          <p:cNvSpPr txBox="1"/>
          <p:nvPr/>
        </p:nvSpPr>
        <p:spPr>
          <a:xfrm>
            <a:off x="9569449" y="2762250"/>
            <a:ext cx="1826141" cy="923330"/>
          </a:xfrm>
          <a:prstGeom prst="rect">
            <a:avLst/>
          </a:prstGeom>
          <a:noFill/>
        </p:spPr>
        <p:txBody>
          <a:bodyPr wrap="none" rtlCol="0">
            <a:spAutoFit/>
          </a:bodyPr>
          <a:lstStyle/>
          <a:p>
            <a:r>
              <a:rPr lang="en-US" dirty="0"/>
              <a:t>8yr OS:</a:t>
            </a:r>
          </a:p>
          <a:p>
            <a:r>
              <a:rPr lang="en-US" dirty="0"/>
              <a:t>91.6% Neratinib</a:t>
            </a:r>
          </a:p>
          <a:p>
            <a:r>
              <a:rPr lang="en-US" dirty="0"/>
              <a:t>90.1% Placebo</a:t>
            </a:r>
          </a:p>
        </p:txBody>
      </p:sp>
    </p:spTree>
    <p:extLst>
      <p:ext uri="{BB962C8B-B14F-4D97-AF65-F5344CB8AC3E}">
        <p14:creationId xmlns:p14="http://schemas.microsoft.com/office/powerpoint/2010/main" val="1063074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ED76-8806-4EE5-BD0B-07AFAE7F24EA}"/>
              </a:ext>
            </a:extLst>
          </p:cNvPr>
          <p:cNvSpPr>
            <a:spLocks noGrp="1"/>
          </p:cNvSpPr>
          <p:nvPr>
            <p:ph type="title"/>
          </p:nvPr>
        </p:nvSpPr>
        <p:spPr>
          <a:xfrm>
            <a:off x="95693" y="628465"/>
            <a:ext cx="11972260" cy="1325563"/>
          </a:xfrm>
        </p:spPr>
        <p:txBody>
          <a:bodyPr>
            <a:noAutofit/>
          </a:bodyPr>
          <a:lstStyle/>
          <a:p>
            <a:pPr algn="ctr"/>
            <a:r>
              <a:rPr lang="en-US" sz="3600" dirty="0">
                <a:solidFill>
                  <a:srgbClr val="002060"/>
                </a:solidFill>
              </a:rPr>
              <a:t>Patients with HER2+ early breast cancer now </a:t>
            </a:r>
            <a:br>
              <a:rPr lang="en-US" sz="3600" dirty="0">
                <a:solidFill>
                  <a:srgbClr val="002060"/>
                </a:solidFill>
              </a:rPr>
            </a:br>
            <a:r>
              <a:rPr lang="en-US" sz="3600" dirty="0">
                <a:solidFill>
                  <a:srgbClr val="002060"/>
                </a:solidFill>
              </a:rPr>
              <a:t>have generally favorable outcomes</a:t>
            </a:r>
            <a:br>
              <a:rPr lang="en-US" sz="3600" dirty="0">
                <a:solidFill>
                  <a:schemeClr val="tx2"/>
                </a:solidFill>
              </a:rPr>
            </a:br>
            <a:r>
              <a:rPr lang="en-US" sz="2400" dirty="0">
                <a:solidFill>
                  <a:schemeClr val="tx2"/>
                </a:solidFill>
              </a:rPr>
              <a:t>Results from </a:t>
            </a:r>
            <a:r>
              <a:rPr lang="en-US" sz="2400" b="1" dirty="0">
                <a:solidFill>
                  <a:srgbClr val="FF0000"/>
                </a:solidFill>
              </a:rPr>
              <a:t>node positive subgroup (38% ≥4+nodes) </a:t>
            </a:r>
            <a:r>
              <a:rPr lang="en-US" sz="2400" dirty="0">
                <a:solidFill>
                  <a:schemeClr val="tx2"/>
                </a:solidFill>
              </a:rPr>
              <a:t>of KAITLIN study </a:t>
            </a:r>
            <a:br>
              <a:rPr lang="en-US" sz="2400" dirty="0">
                <a:solidFill>
                  <a:schemeClr val="tx2"/>
                </a:solidFill>
              </a:rPr>
            </a:br>
            <a:r>
              <a:rPr lang="en-US" sz="2400" dirty="0">
                <a:solidFill>
                  <a:schemeClr val="tx2"/>
                </a:solidFill>
              </a:rPr>
              <a:t>treated with ACTHP or AC-TDM1/P</a:t>
            </a:r>
            <a:br>
              <a:rPr lang="en-US" sz="3600" dirty="0">
                <a:solidFill>
                  <a:schemeClr val="tx2"/>
                </a:solidFill>
              </a:rPr>
            </a:br>
            <a:endParaRPr lang="en-US" sz="3600" dirty="0">
              <a:solidFill>
                <a:schemeClr val="tx2"/>
              </a:solidFill>
            </a:endParaRPr>
          </a:p>
        </p:txBody>
      </p:sp>
      <p:sp>
        <p:nvSpPr>
          <p:cNvPr id="6" name="TextBox 5">
            <a:extLst>
              <a:ext uri="{FF2B5EF4-FFF2-40B4-BE49-F238E27FC236}">
                <a16:creationId xmlns:a16="http://schemas.microsoft.com/office/drawing/2014/main" id="{4137B3FA-3328-49C2-8848-DA9CBDD7A722}"/>
              </a:ext>
            </a:extLst>
          </p:cNvPr>
          <p:cNvSpPr txBox="1"/>
          <p:nvPr/>
        </p:nvSpPr>
        <p:spPr>
          <a:xfrm>
            <a:off x="9101470" y="6487590"/>
            <a:ext cx="2887589" cy="369332"/>
          </a:xfrm>
          <a:prstGeom prst="rect">
            <a:avLst/>
          </a:prstGeom>
          <a:noFill/>
        </p:spPr>
        <p:txBody>
          <a:bodyPr wrap="square" rtlCol="0">
            <a:spAutoFit/>
          </a:bodyPr>
          <a:lstStyle/>
          <a:p>
            <a:r>
              <a:rPr lang="en-US" dirty="0" err="1"/>
              <a:t>Krop</a:t>
            </a:r>
            <a:r>
              <a:rPr lang="en-US" dirty="0"/>
              <a:t> et al, JCO </a:t>
            </a:r>
            <a:r>
              <a:rPr lang="en-US" dirty="0">
                <a:effectLst/>
              </a:rPr>
              <a:t>40:438 </a:t>
            </a:r>
            <a:r>
              <a:rPr lang="en-US" dirty="0"/>
              <a:t>2021</a:t>
            </a:r>
          </a:p>
        </p:txBody>
      </p:sp>
      <p:pic>
        <p:nvPicPr>
          <p:cNvPr id="7" name="Picture 6">
            <a:extLst>
              <a:ext uri="{FF2B5EF4-FFF2-40B4-BE49-F238E27FC236}">
                <a16:creationId xmlns:a16="http://schemas.microsoft.com/office/drawing/2014/main" id="{F5F78722-D7EB-9550-1182-690E50813EED}"/>
              </a:ext>
            </a:extLst>
          </p:cNvPr>
          <p:cNvPicPr>
            <a:picLocks noChangeAspect="1"/>
          </p:cNvPicPr>
          <p:nvPr/>
        </p:nvPicPr>
        <p:blipFill>
          <a:blip r:embed="rId2"/>
          <a:stretch>
            <a:fillRect/>
          </a:stretch>
        </p:blipFill>
        <p:spPr>
          <a:xfrm>
            <a:off x="2358656" y="1954028"/>
            <a:ext cx="7772400" cy="4498239"/>
          </a:xfrm>
          <a:prstGeom prst="rect">
            <a:avLst/>
          </a:prstGeom>
        </p:spPr>
      </p:pic>
      <p:sp>
        <p:nvSpPr>
          <p:cNvPr id="3" name="Rectangle 2">
            <a:extLst>
              <a:ext uri="{FF2B5EF4-FFF2-40B4-BE49-F238E27FC236}">
                <a16:creationId xmlns:a16="http://schemas.microsoft.com/office/drawing/2014/main" id="{250FE54C-187D-F44E-A054-4E7011CB1FDF}"/>
              </a:ext>
            </a:extLst>
          </p:cNvPr>
          <p:cNvSpPr/>
          <p:nvPr/>
        </p:nvSpPr>
        <p:spPr>
          <a:xfrm>
            <a:off x="8748019" y="4253013"/>
            <a:ext cx="1383037" cy="5103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87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981200" y="152401"/>
            <a:ext cx="8534400" cy="1096963"/>
          </a:xfrm>
        </p:spPr>
        <p:txBody>
          <a:bodyPr/>
          <a:lstStyle/>
          <a:p>
            <a:r>
              <a:rPr lang="en-US" altLang="en-US" sz="4200" dirty="0">
                <a:solidFill>
                  <a:srgbClr val="002060"/>
                </a:solidFill>
                <a:cs typeface="MS PGothic" panose="020B0600070205080204" pitchFamily="34" charset="-128"/>
              </a:rPr>
              <a:t>Who Should Receive Neratinib?</a:t>
            </a:r>
          </a:p>
        </p:txBody>
      </p:sp>
      <p:sp>
        <p:nvSpPr>
          <p:cNvPr id="129027" name="Content Placeholder 2"/>
          <p:cNvSpPr>
            <a:spLocks noGrp="1" noChangeArrowheads="1"/>
          </p:cNvSpPr>
          <p:nvPr>
            <p:ph idx="1"/>
          </p:nvPr>
        </p:nvSpPr>
        <p:spPr>
          <a:xfrm>
            <a:off x="601133" y="1295400"/>
            <a:ext cx="11015134" cy="4876800"/>
          </a:xfrm>
        </p:spPr>
        <p:txBody>
          <a:bodyPr/>
          <a:lstStyle/>
          <a:p>
            <a:pPr>
              <a:spcAft>
                <a:spcPts val="600"/>
              </a:spcAft>
              <a:defRPr/>
            </a:pPr>
            <a:r>
              <a:rPr lang="en-US" sz="2800" dirty="0">
                <a:ea typeface="ＭＳ Ｐゴシック" charset="0"/>
              </a:rPr>
              <a:t>Neratinib benefit (relative and absolute) in ER+HER2+ high risk patients</a:t>
            </a:r>
          </a:p>
          <a:p>
            <a:pPr lvl="1">
              <a:spcAft>
                <a:spcPts val="600"/>
              </a:spcAft>
              <a:defRPr/>
            </a:pPr>
            <a:r>
              <a:rPr lang="en-US" sz="2400" dirty="0"/>
              <a:t>Must be balanced against toxicity risk</a:t>
            </a:r>
          </a:p>
          <a:p>
            <a:pPr>
              <a:spcAft>
                <a:spcPts val="600"/>
              </a:spcAft>
              <a:defRPr/>
            </a:pPr>
            <a:r>
              <a:rPr lang="en-US" sz="2800" dirty="0">
                <a:ea typeface="ＭＳ Ｐゴシック" charset="0"/>
              </a:rPr>
              <a:t>No data giving neratinib after pertuzumab or T-DM1 </a:t>
            </a:r>
          </a:p>
          <a:p>
            <a:pPr lvl="1">
              <a:spcAft>
                <a:spcPts val="600"/>
              </a:spcAft>
              <a:defRPr/>
            </a:pPr>
            <a:r>
              <a:rPr lang="en-US" sz="2000" dirty="0"/>
              <a:t>All patients at sufficiently high risk to receive neratinib will have received pertuzumab and T-DM1</a:t>
            </a:r>
          </a:p>
          <a:p>
            <a:pPr>
              <a:spcAft>
                <a:spcPts val="600"/>
              </a:spcAft>
              <a:defRPr/>
            </a:pPr>
            <a:r>
              <a:rPr lang="en-US" sz="2800" dirty="0">
                <a:ea typeface="ＭＳ Ｐゴシック" charset="0"/>
              </a:rPr>
              <a:t>So who should receive it?</a:t>
            </a:r>
          </a:p>
          <a:p>
            <a:pPr lvl="1">
              <a:spcAft>
                <a:spcPts val="600"/>
              </a:spcAft>
              <a:defRPr/>
            </a:pPr>
            <a:r>
              <a:rPr lang="en-US" sz="2400" dirty="0"/>
              <a:t>Unclear, but my opinion is that it is reasonable option to consider in ER+ patients with positive nodes after neoadjuvant therapy</a:t>
            </a:r>
          </a:p>
        </p:txBody>
      </p:sp>
    </p:spTree>
    <p:extLst>
      <p:ext uri="{BB962C8B-B14F-4D97-AF65-F5344CB8AC3E}">
        <p14:creationId xmlns:p14="http://schemas.microsoft.com/office/powerpoint/2010/main" val="34621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1FB-4667-3144-AD74-7BB5A124F2C6}"/>
              </a:ext>
            </a:extLst>
          </p:cNvPr>
          <p:cNvSpPr>
            <a:spLocks noGrp="1"/>
          </p:cNvSpPr>
          <p:nvPr>
            <p:ph type="title"/>
          </p:nvPr>
        </p:nvSpPr>
        <p:spPr>
          <a:xfrm>
            <a:off x="609600" y="158888"/>
            <a:ext cx="10972800" cy="1143000"/>
          </a:xfrm>
        </p:spPr>
        <p:txBody>
          <a:bodyPr/>
          <a:lstStyle/>
          <a:p>
            <a:r>
              <a:rPr lang="en-US" sz="4000" dirty="0">
                <a:solidFill>
                  <a:srgbClr val="002060"/>
                </a:solidFill>
              </a:rPr>
              <a:t>CONTROL study: Can dose escalation of neratinib minimize Grade 3 diarrhea?</a:t>
            </a:r>
          </a:p>
        </p:txBody>
      </p:sp>
      <p:pic>
        <p:nvPicPr>
          <p:cNvPr id="7" name="Picture 6">
            <a:extLst>
              <a:ext uri="{FF2B5EF4-FFF2-40B4-BE49-F238E27FC236}">
                <a16:creationId xmlns:a16="http://schemas.microsoft.com/office/drawing/2014/main" id="{F7983AE6-282F-2846-AEC7-4DBC4006E21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527190"/>
            <a:ext cx="9859534" cy="5056172"/>
          </a:xfrm>
          <a:prstGeom prst="rect">
            <a:avLst/>
          </a:prstGeom>
        </p:spPr>
      </p:pic>
      <p:sp>
        <p:nvSpPr>
          <p:cNvPr id="9" name="TextBox 8">
            <a:extLst>
              <a:ext uri="{FF2B5EF4-FFF2-40B4-BE49-F238E27FC236}">
                <a16:creationId xmlns:a16="http://schemas.microsoft.com/office/drawing/2014/main" id="{1F5E835A-CDF3-D347-B2D5-27655E960FED}"/>
              </a:ext>
            </a:extLst>
          </p:cNvPr>
          <p:cNvSpPr txBox="1"/>
          <p:nvPr/>
        </p:nvSpPr>
        <p:spPr>
          <a:xfrm>
            <a:off x="9859535" y="3102940"/>
            <a:ext cx="1722866" cy="2308324"/>
          </a:xfrm>
          <a:prstGeom prst="rect">
            <a:avLst/>
          </a:prstGeom>
          <a:noFill/>
          <a:ln w="25400">
            <a:solidFill>
              <a:schemeClr val="accent2"/>
            </a:solidFill>
          </a:ln>
        </p:spPr>
        <p:txBody>
          <a:bodyPr wrap="square">
            <a:spAutoFit/>
          </a:bodyPr>
          <a:lstStyle/>
          <a:p>
            <a:r>
              <a:rPr lang="en-US" sz="1800" dirty="0">
                <a:latin typeface="+mn-lt"/>
              </a:rPr>
              <a:t>DE1:</a:t>
            </a:r>
          </a:p>
          <a:p>
            <a:r>
              <a:rPr lang="en-US" sz="1800" dirty="0">
                <a:latin typeface="+mn-lt"/>
              </a:rPr>
              <a:t>120 mg x 7d</a:t>
            </a:r>
            <a:endParaRPr lang="en-US" sz="1800" dirty="0">
              <a:latin typeface="+mn-lt"/>
              <a:sym typeface="Wingdings" pitchFamily="2" charset="2"/>
            </a:endParaRPr>
          </a:p>
          <a:p>
            <a:endParaRPr lang="en-US" sz="1800" dirty="0">
              <a:latin typeface="+mn-lt"/>
              <a:sym typeface="Wingdings" pitchFamily="2" charset="2"/>
            </a:endParaRPr>
          </a:p>
          <a:p>
            <a:endParaRPr lang="en-US" sz="1800" dirty="0">
              <a:latin typeface="+mn-lt"/>
              <a:sym typeface="Wingdings" pitchFamily="2" charset="2"/>
            </a:endParaRPr>
          </a:p>
          <a:p>
            <a:r>
              <a:rPr lang="en-US" sz="1800" dirty="0">
                <a:latin typeface="+mn-lt"/>
                <a:sym typeface="Wingdings" pitchFamily="2" charset="2"/>
              </a:rPr>
              <a:t>160 mg x 7d</a:t>
            </a:r>
          </a:p>
          <a:p>
            <a:endParaRPr lang="en-US" dirty="0">
              <a:sym typeface="Wingdings" pitchFamily="2" charset="2"/>
            </a:endParaRPr>
          </a:p>
          <a:p>
            <a:endParaRPr lang="en-US" sz="1800" dirty="0">
              <a:latin typeface="+mn-lt"/>
              <a:sym typeface="Wingdings" pitchFamily="2" charset="2"/>
            </a:endParaRPr>
          </a:p>
          <a:p>
            <a:r>
              <a:rPr lang="en-US" sz="1800" dirty="0">
                <a:latin typeface="+mn-lt"/>
                <a:sym typeface="Wingdings" pitchFamily="2" charset="2"/>
              </a:rPr>
              <a:t>240 mg </a:t>
            </a:r>
            <a:r>
              <a:rPr lang="en-US" sz="1800" dirty="0" err="1">
                <a:latin typeface="+mn-lt"/>
                <a:sym typeface="Wingdings" pitchFamily="2" charset="2"/>
              </a:rPr>
              <a:t>qd</a:t>
            </a:r>
            <a:endParaRPr lang="en-US" sz="1800" dirty="0">
              <a:latin typeface="+mn-lt"/>
            </a:endParaRPr>
          </a:p>
        </p:txBody>
      </p:sp>
      <p:sp>
        <p:nvSpPr>
          <p:cNvPr id="10" name="Down Arrow 9">
            <a:extLst>
              <a:ext uri="{FF2B5EF4-FFF2-40B4-BE49-F238E27FC236}">
                <a16:creationId xmlns:a16="http://schemas.microsoft.com/office/drawing/2014/main" id="{76F6CB31-6856-E348-8CCC-CF5DB0004038}"/>
              </a:ext>
            </a:extLst>
          </p:cNvPr>
          <p:cNvSpPr/>
          <p:nvPr/>
        </p:nvSpPr>
        <p:spPr>
          <a:xfrm>
            <a:off x="10475065" y="3783333"/>
            <a:ext cx="313765" cy="393539"/>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B511E9A0-324A-9A40-ABB0-7A49781191B3}"/>
              </a:ext>
            </a:extLst>
          </p:cNvPr>
          <p:cNvSpPr/>
          <p:nvPr/>
        </p:nvSpPr>
        <p:spPr>
          <a:xfrm>
            <a:off x="10476990" y="4641787"/>
            <a:ext cx="313765" cy="393539"/>
          </a:xfrm>
          <a:prstGeom prst="down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A45AC2-0F75-ADD5-7171-89FDC81CD837}"/>
              </a:ext>
            </a:extLst>
          </p:cNvPr>
          <p:cNvSpPr/>
          <p:nvPr/>
        </p:nvSpPr>
        <p:spPr>
          <a:xfrm>
            <a:off x="1876425" y="6459391"/>
            <a:ext cx="10420350" cy="338552"/>
          </a:xfrm>
          <a:prstGeom prst="rect">
            <a:avLst/>
          </a:prstGeom>
        </p:spPr>
        <p:txBody>
          <a:bodyPr wrap="square" lIns="91438" tIns="45719" rIns="91438" bIns="45719">
            <a:spAutoFit/>
          </a:bodyPr>
          <a:lstStyle/>
          <a:p>
            <a:r>
              <a:rPr lang="en-US" sz="1600" dirty="0">
                <a:latin typeface="+mn-lt"/>
              </a:rPr>
              <a:t>Adapted from Chan A, et al. 2022 ESMO Breast: Abstract 73P and Chan A, et al. The Breast 67 (2023) 94–101</a:t>
            </a:r>
          </a:p>
        </p:txBody>
      </p:sp>
    </p:spTree>
    <p:extLst>
      <p:ext uri="{BB962C8B-B14F-4D97-AF65-F5344CB8AC3E}">
        <p14:creationId xmlns:p14="http://schemas.microsoft.com/office/powerpoint/2010/main" val="399857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9C1FB-4667-3144-AD74-7BB5A124F2C6}"/>
              </a:ext>
            </a:extLst>
          </p:cNvPr>
          <p:cNvSpPr>
            <a:spLocks noGrp="1"/>
          </p:cNvSpPr>
          <p:nvPr>
            <p:ph type="title"/>
          </p:nvPr>
        </p:nvSpPr>
        <p:spPr>
          <a:xfrm>
            <a:off x="609600" y="158888"/>
            <a:ext cx="10972800" cy="1143000"/>
          </a:xfrm>
        </p:spPr>
        <p:txBody>
          <a:bodyPr/>
          <a:lstStyle/>
          <a:p>
            <a:r>
              <a:rPr lang="en-US" sz="4000" dirty="0">
                <a:solidFill>
                  <a:srgbClr val="002060"/>
                </a:solidFill>
              </a:rPr>
              <a:t>CONTROL study: Majority of drug discontinuations occur in 1</a:t>
            </a:r>
            <a:r>
              <a:rPr lang="en-US" sz="4000" baseline="30000" dirty="0">
                <a:solidFill>
                  <a:srgbClr val="002060"/>
                </a:solidFill>
              </a:rPr>
              <a:t>st</a:t>
            </a:r>
            <a:r>
              <a:rPr lang="en-US" sz="4000" dirty="0">
                <a:solidFill>
                  <a:srgbClr val="002060"/>
                </a:solidFill>
              </a:rPr>
              <a:t> cycle</a:t>
            </a:r>
          </a:p>
        </p:txBody>
      </p:sp>
      <p:sp>
        <p:nvSpPr>
          <p:cNvPr id="12" name="Rectangle 11">
            <a:extLst>
              <a:ext uri="{FF2B5EF4-FFF2-40B4-BE49-F238E27FC236}">
                <a16:creationId xmlns:a16="http://schemas.microsoft.com/office/drawing/2014/main" id="{22F03412-A264-424D-9E84-BF7639D6D494}"/>
              </a:ext>
            </a:extLst>
          </p:cNvPr>
          <p:cNvSpPr/>
          <p:nvPr/>
        </p:nvSpPr>
        <p:spPr>
          <a:xfrm>
            <a:off x="7702581" y="6525241"/>
            <a:ext cx="4151453" cy="338552"/>
          </a:xfrm>
          <a:prstGeom prst="rect">
            <a:avLst/>
          </a:prstGeom>
        </p:spPr>
        <p:txBody>
          <a:bodyPr wrap="none" lIns="91438" tIns="45719" rIns="91438" bIns="45719">
            <a:spAutoFit/>
          </a:bodyPr>
          <a:lstStyle/>
          <a:p>
            <a:r>
              <a:rPr lang="en-US" sz="1600" dirty="0">
                <a:latin typeface="+mn-lt"/>
              </a:rPr>
              <a:t>Chan A, et al. The Breast 67 (2023) 94–101</a:t>
            </a:r>
          </a:p>
        </p:txBody>
      </p:sp>
      <p:pic>
        <p:nvPicPr>
          <p:cNvPr id="4" name="Picture 3">
            <a:extLst>
              <a:ext uri="{FF2B5EF4-FFF2-40B4-BE49-F238E27FC236}">
                <a16:creationId xmlns:a16="http://schemas.microsoft.com/office/drawing/2014/main" id="{12D4CE60-D009-6642-E4C5-D20506DB52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807" y="1404629"/>
            <a:ext cx="11986386" cy="4889362"/>
          </a:xfrm>
          <a:prstGeom prst="rect">
            <a:avLst/>
          </a:prstGeom>
        </p:spPr>
      </p:pic>
    </p:spTree>
    <p:extLst>
      <p:ext uri="{BB962C8B-B14F-4D97-AF65-F5344CB8AC3E}">
        <p14:creationId xmlns:p14="http://schemas.microsoft.com/office/powerpoint/2010/main" val="120142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866775" y="47626"/>
            <a:ext cx="10620375" cy="1096963"/>
          </a:xfrm>
        </p:spPr>
        <p:txBody>
          <a:bodyPr/>
          <a:lstStyle/>
          <a:p>
            <a:r>
              <a:rPr lang="en-US" altLang="en-US" sz="4200" dirty="0">
                <a:solidFill>
                  <a:srgbClr val="002060"/>
                </a:solidFill>
                <a:cs typeface="MS PGothic" panose="020B0600070205080204" pitchFamily="34" charset="-128"/>
              </a:rPr>
              <a:t>How to mitigate neratinib induced diarrhea?</a:t>
            </a:r>
          </a:p>
        </p:txBody>
      </p:sp>
      <p:sp>
        <p:nvSpPr>
          <p:cNvPr id="129027" name="Content Placeholder 2"/>
          <p:cNvSpPr>
            <a:spLocks noGrp="1" noChangeArrowheads="1"/>
          </p:cNvSpPr>
          <p:nvPr>
            <p:ph idx="1"/>
          </p:nvPr>
        </p:nvSpPr>
        <p:spPr>
          <a:xfrm>
            <a:off x="601133" y="1390650"/>
            <a:ext cx="11015134" cy="4876800"/>
          </a:xfrm>
        </p:spPr>
        <p:txBody>
          <a:bodyPr/>
          <a:lstStyle/>
          <a:p>
            <a:pPr>
              <a:spcAft>
                <a:spcPts val="600"/>
              </a:spcAft>
              <a:defRPr/>
            </a:pPr>
            <a:r>
              <a:rPr lang="en-US" dirty="0">
                <a:ea typeface="ＭＳ Ｐゴシック" charset="0"/>
              </a:rPr>
              <a:t>Neratinib dose escalation, along with loperamide, is associated with relatively low rates of gr3 diarrhea</a:t>
            </a:r>
          </a:p>
          <a:p>
            <a:pPr>
              <a:spcAft>
                <a:spcPts val="600"/>
              </a:spcAft>
              <a:defRPr/>
            </a:pPr>
            <a:endParaRPr lang="en-US" dirty="0"/>
          </a:p>
          <a:p>
            <a:pPr>
              <a:spcAft>
                <a:spcPts val="600"/>
              </a:spcAft>
              <a:defRPr/>
            </a:pPr>
            <a:r>
              <a:rPr lang="en-US" dirty="0">
                <a:ea typeface="ＭＳ Ｐゴシック" charset="0"/>
              </a:rPr>
              <a:t>Most pts who get through 1</a:t>
            </a:r>
            <a:r>
              <a:rPr lang="en-US" baseline="30000" dirty="0">
                <a:ea typeface="ＭＳ Ｐゴシック" charset="0"/>
              </a:rPr>
              <a:t>st</a:t>
            </a:r>
            <a:r>
              <a:rPr lang="en-US" dirty="0">
                <a:ea typeface="ＭＳ Ｐゴシック" charset="0"/>
              </a:rPr>
              <a:t> cycle have low rate of drug discontinuation due to diarrhea</a:t>
            </a:r>
          </a:p>
          <a:p>
            <a:pPr lvl="1">
              <a:spcAft>
                <a:spcPts val="600"/>
              </a:spcAft>
              <a:defRPr/>
            </a:pPr>
            <a:r>
              <a:rPr lang="en-US" sz="2000" dirty="0">
                <a:ea typeface="ＭＳ Ｐゴシック" charset="0"/>
              </a:rPr>
              <a:t>Patient education is key</a:t>
            </a:r>
            <a:endParaRPr lang="en-US" sz="2000" dirty="0"/>
          </a:p>
        </p:txBody>
      </p:sp>
    </p:spTree>
    <p:extLst>
      <p:ext uri="{BB962C8B-B14F-4D97-AF65-F5344CB8AC3E}">
        <p14:creationId xmlns:p14="http://schemas.microsoft.com/office/powerpoint/2010/main" val="1276314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038225" y="152401"/>
            <a:ext cx="9477375" cy="1096963"/>
          </a:xfrm>
        </p:spPr>
        <p:txBody>
          <a:bodyPr/>
          <a:lstStyle/>
          <a:p>
            <a:r>
              <a:rPr lang="en-US" altLang="en-US" sz="2800" dirty="0">
                <a:solidFill>
                  <a:srgbClr val="002060"/>
                </a:solidFill>
                <a:cs typeface="MS PGothic" panose="020B0600070205080204" pitchFamily="34" charset="-128"/>
              </a:rPr>
              <a:t>SUMMIT: Does neratinib have activity in breast cancers with somatic HER2 mutations?</a:t>
            </a:r>
          </a:p>
        </p:txBody>
      </p:sp>
      <p:sp>
        <p:nvSpPr>
          <p:cNvPr id="129027" name="Content Placeholder 2"/>
          <p:cNvSpPr>
            <a:spLocks noGrp="1" noChangeArrowheads="1"/>
          </p:cNvSpPr>
          <p:nvPr>
            <p:ph idx="1"/>
          </p:nvPr>
        </p:nvSpPr>
        <p:spPr>
          <a:xfrm>
            <a:off x="601133" y="1249364"/>
            <a:ext cx="11015134" cy="4876800"/>
          </a:xfrm>
        </p:spPr>
        <p:txBody>
          <a:bodyPr/>
          <a:lstStyle/>
          <a:p>
            <a:pPr>
              <a:spcAft>
                <a:spcPts val="600"/>
              </a:spcAft>
              <a:defRPr/>
            </a:pPr>
            <a:r>
              <a:rPr lang="en-US" sz="2400" dirty="0">
                <a:ea typeface="ＭＳ Ｐゴシック" charset="0"/>
              </a:rPr>
              <a:t>Somatic HER2 mutations seen in 3-5% of HR+ HER2 non-amplified cancers</a:t>
            </a:r>
          </a:p>
          <a:p>
            <a:pPr lvl="1">
              <a:spcAft>
                <a:spcPts val="600"/>
              </a:spcAft>
              <a:defRPr/>
            </a:pPr>
            <a:r>
              <a:rPr lang="en-US" sz="1800" dirty="0">
                <a:ea typeface="ＭＳ Ｐゴシック" charset="0"/>
              </a:rPr>
              <a:t>More common in lobular cancers (5-8%)</a:t>
            </a:r>
          </a:p>
          <a:p>
            <a:pPr lvl="1">
              <a:spcAft>
                <a:spcPts val="600"/>
              </a:spcAft>
              <a:defRPr/>
            </a:pPr>
            <a:r>
              <a:rPr lang="en-US" sz="1800" dirty="0">
                <a:ea typeface="ＭＳ Ｐゴシック" charset="0"/>
              </a:rPr>
              <a:t>May be acquired with endocrine resistance</a:t>
            </a:r>
            <a:endParaRPr lang="en-US" sz="2000" dirty="0">
              <a:ea typeface="ＭＳ Ｐゴシック" charset="0"/>
            </a:endParaRPr>
          </a:p>
          <a:p>
            <a:pPr>
              <a:spcAft>
                <a:spcPts val="600"/>
              </a:spcAft>
              <a:defRPr/>
            </a:pPr>
            <a:r>
              <a:rPr lang="en-US" sz="2400" dirty="0">
                <a:ea typeface="ＭＳ Ｐゴシック" charset="0"/>
              </a:rPr>
              <a:t>SUMMIT trial is basket study evaluating neratinib alone and in combination in patients with HER2 mutant breast cancer</a:t>
            </a:r>
          </a:p>
          <a:p>
            <a:pPr lvl="1">
              <a:spcAft>
                <a:spcPts val="600"/>
              </a:spcAft>
              <a:defRPr/>
            </a:pPr>
            <a:r>
              <a:rPr lang="en-US" sz="1800" dirty="0">
                <a:ea typeface="ＭＳ Ｐゴシック" charset="0"/>
              </a:rPr>
              <a:t>Initial results showed single agent activity: 17% ORR in HR+ HER2mutant MBC</a:t>
            </a:r>
          </a:p>
          <a:p>
            <a:pPr lvl="1">
              <a:spcAft>
                <a:spcPts val="600"/>
              </a:spcAft>
              <a:defRPr/>
            </a:pPr>
            <a:r>
              <a:rPr lang="en-US" sz="1800" dirty="0">
                <a:ea typeface="ＭＳ Ｐゴシック" charset="0"/>
              </a:rPr>
              <a:t>Combination of neratinib and </a:t>
            </a:r>
            <a:r>
              <a:rPr lang="en-US" sz="1800" dirty="0" err="1">
                <a:ea typeface="ＭＳ Ｐゴシック" charset="0"/>
              </a:rPr>
              <a:t>fulvestrant</a:t>
            </a:r>
            <a:r>
              <a:rPr lang="en-US" sz="1800" dirty="0">
                <a:ea typeface="ＭＳ Ｐゴシック" charset="0"/>
              </a:rPr>
              <a:t>: 30% ORR</a:t>
            </a:r>
          </a:p>
          <a:p>
            <a:pPr lvl="1">
              <a:spcAft>
                <a:spcPts val="600"/>
              </a:spcAft>
              <a:defRPr/>
            </a:pPr>
            <a:r>
              <a:rPr lang="en-US" sz="1800" dirty="0" err="1">
                <a:ea typeface="ＭＳ Ｐゴシック" charset="0"/>
              </a:rPr>
              <a:t>ctDNA</a:t>
            </a:r>
            <a:r>
              <a:rPr lang="en-US" sz="1800" dirty="0">
                <a:ea typeface="ＭＳ Ｐゴシック" charset="0"/>
              </a:rPr>
              <a:t> data suggested secondary HER2 mutations or HER2 amplification as mechanism of resistance</a:t>
            </a:r>
            <a:endParaRPr lang="en-US" sz="2200" dirty="0">
              <a:ea typeface="ＭＳ Ｐゴシック" charset="0"/>
            </a:endParaRPr>
          </a:p>
          <a:p>
            <a:pPr>
              <a:spcAft>
                <a:spcPts val="600"/>
              </a:spcAft>
              <a:defRPr/>
            </a:pPr>
            <a:r>
              <a:rPr lang="en-US" sz="2200" dirty="0">
                <a:ea typeface="ＭＳ Ｐゴシック" charset="0"/>
              </a:rPr>
              <a:t>Data led to cohort of neratinib + </a:t>
            </a:r>
            <a:r>
              <a:rPr lang="en-US" sz="2200" dirty="0" err="1">
                <a:ea typeface="ＭＳ Ｐゴシック" charset="0"/>
              </a:rPr>
              <a:t>fulvestrant</a:t>
            </a:r>
            <a:r>
              <a:rPr lang="en-US" sz="2200" dirty="0">
                <a:ea typeface="ＭＳ Ｐゴシック" charset="0"/>
              </a:rPr>
              <a:t> + trastuzumab (NFT) performed (n=71) in pts previously treated with CDK4/6 inhibitor</a:t>
            </a:r>
          </a:p>
          <a:p>
            <a:pPr lvl="1">
              <a:spcAft>
                <a:spcPts val="600"/>
              </a:spcAft>
              <a:defRPr/>
            </a:pPr>
            <a:r>
              <a:rPr lang="en-US" sz="1800" dirty="0">
                <a:ea typeface="ＭＳ Ｐゴシック" charset="0"/>
              </a:rPr>
              <a:t>Randomized subset: F vs FT vs NFT (n=21)</a:t>
            </a:r>
          </a:p>
        </p:txBody>
      </p:sp>
      <p:sp>
        <p:nvSpPr>
          <p:cNvPr id="2" name="TextBox 1">
            <a:extLst>
              <a:ext uri="{FF2B5EF4-FFF2-40B4-BE49-F238E27FC236}">
                <a16:creationId xmlns:a16="http://schemas.microsoft.com/office/drawing/2014/main" id="{3BF84674-D5B3-97DF-83E3-1DAB49B0D6EF}"/>
              </a:ext>
            </a:extLst>
          </p:cNvPr>
          <p:cNvSpPr txBox="1"/>
          <p:nvPr/>
        </p:nvSpPr>
        <p:spPr>
          <a:xfrm>
            <a:off x="7339405" y="6497639"/>
            <a:ext cx="4852595" cy="369332"/>
          </a:xfrm>
          <a:prstGeom prst="rect">
            <a:avLst/>
          </a:prstGeom>
          <a:noFill/>
        </p:spPr>
        <p:txBody>
          <a:bodyPr wrap="square">
            <a:spAutoFit/>
          </a:bodyPr>
          <a:lstStyle/>
          <a:p>
            <a:r>
              <a:rPr lang="en-US" dirty="0">
                <a:effectLst/>
              </a:rPr>
              <a:t>Jhaveri et al, Annals of Oncology 34:885 2023</a:t>
            </a:r>
            <a:endParaRPr lang="en-US" dirty="0"/>
          </a:p>
        </p:txBody>
      </p:sp>
    </p:spTree>
    <p:extLst>
      <p:ext uri="{BB962C8B-B14F-4D97-AF65-F5344CB8AC3E}">
        <p14:creationId xmlns:p14="http://schemas.microsoft.com/office/powerpoint/2010/main" val="279038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FB0DACF-CB82-7431-E0A4-C2BB9E4CEE03}"/>
              </a:ext>
            </a:extLst>
          </p:cNvPr>
          <p:cNvSpPr>
            <a:spLocks noGrp="1"/>
          </p:cNvSpPr>
          <p:nvPr>
            <p:ph idx="1"/>
          </p:nvPr>
        </p:nvSpPr>
        <p:spPr>
          <a:xfrm>
            <a:off x="8574692" y="1807665"/>
            <a:ext cx="3307558" cy="4171896"/>
          </a:xfrm>
        </p:spPr>
        <p:txBody>
          <a:bodyPr/>
          <a:lstStyle/>
          <a:p>
            <a:pPr marL="231775" indent="-231775"/>
            <a:r>
              <a:rPr lang="en-US" sz="2000" dirty="0"/>
              <a:t>ORR:	63% V777L      	24% L755S             	80% dual mutation</a:t>
            </a:r>
          </a:p>
          <a:p>
            <a:pPr marL="231775" indent="-231775"/>
            <a:endParaRPr lang="en-US" sz="2000" dirty="0"/>
          </a:p>
          <a:p>
            <a:pPr marL="231775" indent="-231775"/>
            <a:r>
              <a:rPr lang="en-US" sz="2000" dirty="0"/>
              <a:t>HER2 expression level or FISH amplification were not </a:t>
            </a:r>
            <a:r>
              <a:rPr lang="en-US" sz="2000" dirty="0" err="1"/>
              <a:t>assoc</a:t>
            </a:r>
            <a:r>
              <a:rPr lang="en-US" sz="2000" dirty="0"/>
              <a:t> with ORR</a:t>
            </a:r>
          </a:p>
          <a:p>
            <a:pPr marL="231775" indent="-231775"/>
            <a:endParaRPr lang="en-US" sz="2000" dirty="0"/>
          </a:p>
          <a:p>
            <a:pPr marL="231775" indent="-231775"/>
            <a:r>
              <a:rPr lang="en-US" sz="2000" dirty="0"/>
              <a:t>Grade 3 diarrhea was 53% with triplet despite loperamide prophylaxis</a:t>
            </a:r>
          </a:p>
        </p:txBody>
      </p:sp>
      <p:pic>
        <p:nvPicPr>
          <p:cNvPr id="3" name="Picture 2">
            <a:extLst>
              <a:ext uri="{FF2B5EF4-FFF2-40B4-BE49-F238E27FC236}">
                <a16:creationId xmlns:a16="http://schemas.microsoft.com/office/drawing/2014/main" id="{A49B6D64-3486-D804-D741-88D2B4AAA63F}"/>
              </a:ext>
            </a:extLst>
          </p:cNvPr>
          <p:cNvPicPr>
            <a:picLocks noChangeAspect="1"/>
          </p:cNvPicPr>
          <p:nvPr/>
        </p:nvPicPr>
        <p:blipFill>
          <a:blip r:embed="rId2"/>
          <a:stretch>
            <a:fillRect/>
          </a:stretch>
        </p:blipFill>
        <p:spPr>
          <a:xfrm>
            <a:off x="120220" y="1364132"/>
            <a:ext cx="8370638" cy="3610479"/>
          </a:xfrm>
          <a:prstGeom prst="rect">
            <a:avLst/>
          </a:prstGeom>
        </p:spPr>
      </p:pic>
      <p:sp>
        <p:nvSpPr>
          <p:cNvPr id="4" name="TextBox 3">
            <a:extLst>
              <a:ext uri="{FF2B5EF4-FFF2-40B4-BE49-F238E27FC236}">
                <a16:creationId xmlns:a16="http://schemas.microsoft.com/office/drawing/2014/main" id="{6E54D4D3-A325-7EA7-7994-CC26221238C4}"/>
              </a:ext>
            </a:extLst>
          </p:cNvPr>
          <p:cNvSpPr txBox="1"/>
          <p:nvPr/>
        </p:nvSpPr>
        <p:spPr>
          <a:xfrm>
            <a:off x="7339405" y="6497639"/>
            <a:ext cx="4852595" cy="369332"/>
          </a:xfrm>
          <a:prstGeom prst="rect">
            <a:avLst/>
          </a:prstGeom>
          <a:noFill/>
        </p:spPr>
        <p:txBody>
          <a:bodyPr wrap="square">
            <a:spAutoFit/>
          </a:bodyPr>
          <a:lstStyle/>
          <a:p>
            <a:r>
              <a:rPr lang="en-US" dirty="0">
                <a:effectLst/>
              </a:rPr>
              <a:t>Jhaveri et al, Annals of Oncology 34:885 2023</a:t>
            </a:r>
            <a:endParaRPr lang="en-US" dirty="0"/>
          </a:p>
        </p:txBody>
      </p:sp>
      <p:sp>
        <p:nvSpPr>
          <p:cNvPr id="2" name="Rectangle 1">
            <a:extLst>
              <a:ext uri="{FF2B5EF4-FFF2-40B4-BE49-F238E27FC236}">
                <a16:creationId xmlns:a16="http://schemas.microsoft.com/office/drawing/2014/main" id="{AE10085F-9591-C68A-C77D-25787DDC37F2}"/>
              </a:ext>
            </a:extLst>
          </p:cNvPr>
          <p:cNvSpPr/>
          <p:nvPr/>
        </p:nvSpPr>
        <p:spPr>
          <a:xfrm>
            <a:off x="2347219" y="1967009"/>
            <a:ext cx="1493261" cy="3007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23DA02E-A08A-6AD1-950C-9E8314858570}"/>
              </a:ext>
            </a:extLst>
          </p:cNvPr>
          <p:cNvSpPr>
            <a:spLocks noGrp="1" noChangeArrowheads="1"/>
          </p:cNvSpPr>
          <p:nvPr/>
        </p:nvSpPr>
        <p:spPr bwMode="auto">
          <a:xfrm>
            <a:off x="1357312" y="158195"/>
            <a:ext cx="9477375" cy="1096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r>
              <a:rPr lang="en-US" altLang="en-US" sz="2800" dirty="0">
                <a:solidFill>
                  <a:srgbClr val="002060"/>
                </a:solidFill>
                <a:cs typeface="MS PGothic" panose="020B0600070205080204" pitchFamily="34" charset="-128"/>
              </a:rPr>
              <a:t>SUMMIT: Does neratinib have activity in breast cancers with somatic HER2 mutations?</a:t>
            </a:r>
          </a:p>
        </p:txBody>
      </p:sp>
    </p:spTree>
    <p:extLst>
      <p:ext uri="{BB962C8B-B14F-4D97-AF65-F5344CB8AC3E}">
        <p14:creationId xmlns:p14="http://schemas.microsoft.com/office/powerpoint/2010/main" val="1186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038225" y="152401"/>
            <a:ext cx="9477375" cy="1096963"/>
          </a:xfrm>
        </p:spPr>
        <p:txBody>
          <a:bodyPr/>
          <a:lstStyle/>
          <a:p>
            <a:r>
              <a:rPr lang="en-US" altLang="en-US" sz="2800" dirty="0">
                <a:solidFill>
                  <a:srgbClr val="002060"/>
                </a:solidFill>
                <a:cs typeface="MS PGothic" panose="020B0600070205080204" pitchFamily="34" charset="-128"/>
              </a:rPr>
              <a:t>SUMMIT: Conclusion</a:t>
            </a:r>
          </a:p>
        </p:txBody>
      </p:sp>
      <p:sp>
        <p:nvSpPr>
          <p:cNvPr id="129027" name="Content Placeholder 2"/>
          <p:cNvSpPr>
            <a:spLocks noGrp="1" noChangeArrowheads="1"/>
          </p:cNvSpPr>
          <p:nvPr>
            <p:ph idx="1"/>
          </p:nvPr>
        </p:nvSpPr>
        <p:spPr>
          <a:xfrm>
            <a:off x="601133" y="1585859"/>
            <a:ext cx="11015134" cy="4876800"/>
          </a:xfrm>
        </p:spPr>
        <p:txBody>
          <a:bodyPr/>
          <a:lstStyle/>
          <a:p>
            <a:pPr>
              <a:spcAft>
                <a:spcPts val="600"/>
              </a:spcAft>
              <a:defRPr/>
            </a:pPr>
            <a:r>
              <a:rPr lang="en-US" sz="2800" dirty="0">
                <a:ea typeface="ＭＳ Ｐゴシック" charset="0"/>
              </a:rPr>
              <a:t>Neratinib + fulvestrant has clinically meaningful activity in patients with ER+HER2mutant MBC</a:t>
            </a:r>
          </a:p>
          <a:p>
            <a:pPr lvl="1">
              <a:spcAft>
                <a:spcPts val="600"/>
              </a:spcAft>
              <a:defRPr/>
            </a:pPr>
            <a:r>
              <a:rPr lang="en-US" sz="2000" dirty="0">
                <a:ea typeface="ＭＳ Ｐゴシック" charset="0"/>
              </a:rPr>
              <a:t>Addition of trastuzumab may further increase benefit</a:t>
            </a:r>
          </a:p>
          <a:p>
            <a:pPr lvl="1">
              <a:spcAft>
                <a:spcPts val="600"/>
              </a:spcAft>
              <a:defRPr/>
            </a:pPr>
            <a:r>
              <a:rPr lang="en-US" sz="2000" dirty="0">
                <a:ea typeface="ＭＳ Ｐゴシック" charset="0"/>
              </a:rPr>
              <a:t>Substantial Gr3 diarrhea – consider neratinib dose escalation</a:t>
            </a:r>
          </a:p>
          <a:p>
            <a:pPr>
              <a:spcAft>
                <a:spcPts val="600"/>
              </a:spcAft>
              <a:defRPr/>
            </a:pPr>
            <a:r>
              <a:rPr lang="en-US" sz="2800" dirty="0">
                <a:ea typeface="ＭＳ Ｐゴシック" charset="0"/>
              </a:rPr>
              <a:t> Neratinib based therapy can be considered an effective treatment option for ER+HER2mutant MBC</a:t>
            </a:r>
          </a:p>
          <a:p>
            <a:pPr lvl="1">
              <a:spcAft>
                <a:spcPts val="600"/>
              </a:spcAft>
              <a:defRPr/>
            </a:pPr>
            <a:r>
              <a:rPr lang="en-US" sz="2000" dirty="0">
                <a:ea typeface="ＭＳ Ｐゴシック" charset="0"/>
              </a:rPr>
              <a:t>Included in NCCN guidelines</a:t>
            </a:r>
          </a:p>
          <a:p>
            <a:pPr>
              <a:spcAft>
                <a:spcPts val="600"/>
              </a:spcAft>
              <a:defRPr/>
            </a:pPr>
            <a:r>
              <a:rPr lang="en-US" sz="2800" dirty="0">
                <a:ea typeface="ＭＳ Ｐゴシック" charset="0"/>
              </a:rPr>
              <a:t>These data provide additional support for obtaining somatic tumor sequencing (tissue or ctDNA) in the MBC setting</a:t>
            </a:r>
          </a:p>
        </p:txBody>
      </p:sp>
    </p:spTree>
    <p:extLst>
      <p:ext uri="{BB962C8B-B14F-4D97-AF65-F5344CB8AC3E}">
        <p14:creationId xmlns:p14="http://schemas.microsoft.com/office/powerpoint/2010/main" val="209118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btitle 2">
            <a:extLst>
              <a:ext uri="{FF2B5EF4-FFF2-40B4-BE49-F238E27FC236}">
                <a16:creationId xmlns:a16="http://schemas.microsoft.com/office/drawing/2014/main" id="{9C7FDF18-5DF2-8943-B989-48C332DFA9C8}"/>
              </a:ext>
            </a:extLst>
          </p:cNvPr>
          <p:cNvSpPr txBox="1">
            <a:spLocks/>
          </p:cNvSpPr>
          <p:nvPr/>
        </p:nvSpPr>
        <p:spPr>
          <a:xfrm>
            <a:off x="244560" y="2126719"/>
            <a:ext cx="4015527" cy="1932722"/>
          </a:xfrm>
          <a:prstGeom prst="rect">
            <a:avLst/>
          </a:prstGeom>
          <a:solidFill>
            <a:schemeClr val="bg1">
              <a:lumMod val="85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519"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Patients (N = 524)</a:t>
            </a:r>
          </a:p>
          <a:p>
            <a:pPr marL="228594" marR="0" lvl="0" indent="-228594" algn="l" defTabSz="1625519" rtl="0" eaLnBrk="1" fontAlgn="auto" latinLnBrk="0" hangingPunct="1">
              <a:lnSpc>
                <a:spcPct val="100000"/>
              </a:lnSpc>
              <a:spcBef>
                <a:spcPts val="60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Unresectable or metastatic HER2-positive</a:t>
            </a: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breast cancer </a:t>
            </a:r>
          </a:p>
          <a:p>
            <a:pPr marL="228594" marR="0" lvl="0" indent="-228594" algn="l" defTabSz="1625519" rtl="0" eaLnBrk="1" fontAlgn="auto" latinLnBrk="0" hangingPunct="1">
              <a:lnSpc>
                <a:spcPct val="100000"/>
              </a:lnSpc>
              <a:spcBef>
                <a:spcPts val="600"/>
              </a:spcBef>
              <a:spcAft>
                <a:spcPts val="0"/>
              </a:spcAft>
              <a:buClr>
                <a:srgbClr val="11346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Previously treated with trastuzumab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and a taxane in metastatic or (neo)adjuvant setting with recurrence within 6 months of therapy</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Calibri"/>
              </a:rPr>
              <a:t>b</a:t>
            </a:r>
          </a:p>
        </p:txBody>
      </p:sp>
      <p:sp>
        <p:nvSpPr>
          <p:cNvPr id="3" name="Title 2">
            <a:extLst>
              <a:ext uri="{FF2B5EF4-FFF2-40B4-BE49-F238E27FC236}">
                <a16:creationId xmlns:a16="http://schemas.microsoft.com/office/drawing/2014/main" id="{774D9DD4-0357-2949-B92B-B0E00E261657}"/>
              </a:ext>
            </a:extLst>
          </p:cNvPr>
          <p:cNvSpPr>
            <a:spLocks noGrp="1"/>
          </p:cNvSpPr>
          <p:nvPr>
            <p:ph type="ctrTitle"/>
          </p:nvPr>
        </p:nvSpPr>
        <p:spPr>
          <a:xfrm>
            <a:off x="479999" y="624977"/>
            <a:ext cx="11486715" cy="446204"/>
          </a:xfrm>
        </p:spPr>
        <p:txBody>
          <a:bodyPr/>
          <a:lstStyle/>
          <a:p>
            <a:r>
              <a:rPr lang="en-US" sz="2800" dirty="0">
                <a:solidFill>
                  <a:srgbClr val="002060"/>
                </a:solidFill>
              </a:rPr>
              <a:t>Updated OS Analysis of DESTINY-Breast03</a:t>
            </a:r>
            <a:endParaRPr lang="en-US" sz="2800" strike="sngStrike" dirty="0">
              <a:solidFill>
                <a:srgbClr val="002060"/>
              </a:solidFill>
            </a:endParaRPr>
          </a:p>
        </p:txBody>
      </p:sp>
      <p:sp>
        <p:nvSpPr>
          <p:cNvPr id="4" name="Subtitle 3">
            <a:extLst>
              <a:ext uri="{FF2B5EF4-FFF2-40B4-BE49-F238E27FC236}">
                <a16:creationId xmlns:a16="http://schemas.microsoft.com/office/drawing/2014/main" id="{8CABB62F-CC59-7C4D-9942-14C0F638EAE1}"/>
              </a:ext>
            </a:extLst>
          </p:cNvPr>
          <p:cNvSpPr>
            <a:spLocks noGrp="1"/>
          </p:cNvSpPr>
          <p:nvPr>
            <p:ph type="subTitle" idx="2"/>
          </p:nvPr>
        </p:nvSpPr>
        <p:spPr>
          <a:xfrm>
            <a:off x="498801" y="920871"/>
            <a:ext cx="11213200" cy="450729"/>
          </a:xfrm>
        </p:spPr>
        <p:txBody>
          <a:bodyPr/>
          <a:lstStyle/>
          <a:p>
            <a:r>
              <a:rPr lang="en-US" sz="2400" dirty="0">
                <a:solidFill>
                  <a:srgbClr val="002060"/>
                </a:solidFill>
              </a:rPr>
              <a:t>Randomized, open-label, multicenter study (NCT03529110)</a:t>
            </a:r>
          </a:p>
          <a:p>
            <a:endParaRPr lang="en-US" sz="2400" dirty="0">
              <a:solidFill>
                <a:schemeClr val="tx1"/>
              </a:solidFill>
            </a:endParaRPr>
          </a:p>
        </p:txBody>
      </p:sp>
      <p:cxnSp>
        <p:nvCxnSpPr>
          <p:cNvPr id="17" name="Straight Arrow Connector 16">
            <a:extLst>
              <a:ext uri="{FF2B5EF4-FFF2-40B4-BE49-F238E27FC236}">
                <a16:creationId xmlns:a16="http://schemas.microsoft.com/office/drawing/2014/main" id="{31E93BDD-D320-CE47-8665-46A1BA047093}"/>
              </a:ext>
            </a:extLst>
          </p:cNvPr>
          <p:cNvCxnSpPr>
            <a:cxnSpLocks/>
            <a:stCxn id="28" idx="3"/>
          </p:cNvCxnSpPr>
          <p:nvPr/>
        </p:nvCxnSpPr>
        <p:spPr>
          <a:xfrm>
            <a:off x="4260087" y="3093080"/>
            <a:ext cx="1242959" cy="0"/>
          </a:xfrm>
          <a:prstGeom prst="straightConnector1">
            <a:avLst/>
          </a:prstGeom>
          <a:noFill/>
          <a:ln w="22225" cap="flat" cmpd="sng" algn="ctr">
            <a:solidFill>
              <a:srgbClr val="000000"/>
            </a:solidFill>
            <a:prstDash val="solid"/>
            <a:tailEnd type="triangle"/>
          </a:ln>
          <a:effectLst/>
        </p:spPr>
      </p:cxnSp>
      <p:cxnSp>
        <p:nvCxnSpPr>
          <p:cNvPr id="18" name="Straight Connector 17">
            <a:extLst>
              <a:ext uri="{FF2B5EF4-FFF2-40B4-BE49-F238E27FC236}">
                <a16:creationId xmlns:a16="http://schemas.microsoft.com/office/drawing/2014/main" id="{44F11091-0809-9140-AE1F-CA92987BDB83}"/>
              </a:ext>
            </a:extLst>
          </p:cNvPr>
          <p:cNvCxnSpPr/>
          <p:nvPr/>
        </p:nvCxnSpPr>
        <p:spPr>
          <a:xfrm>
            <a:off x="5753923" y="2266693"/>
            <a:ext cx="0" cy="1728216"/>
          </a:xfrm>
          <a:prstGeom prst="line">
            <a:avLst/>
          </a:prstGeom>
          <a:noFill/>
          <a:ln w="22225" cap="flat" cmpd="sng" algn="ctr">
            <a:solidFill>
              <a:srgbClr val="000000"/>
            </a:solidFill>
            <a:prstDash val="solid"/>
          </a:ln>
          <a:effectLst/>
        </p:spPr>
      </p:cxnSp>
      <p:cxnSp>
        <p:nvCxnSpPr>
          <p:cNvPr id="19" name="Straight Arrow Connector 18">
            <a:extLst>
              <a:ext uri="{FF2B5EF4-FFF2-40B4-BE49-F238E27FC236}">
                <a16:creationId xmlns:a16="http://schemas.microsoft.com/office/drawing/2014/main" id="{8A3CC4FD-EB10-9D4E-9614-0E7E65C53A68}"/>
              </a:ext>
            </a:extLst>
          </p:cNvPr>
          <p:cNvCxnSpPr/>
          <p:nvPr/>
        </p:nvCxnSpPr>
        <p:spPr>
          <a:xfrm>
            <a:off x="5753923" y="3994363"/>
            <a:ext cx="731520" cy="0"/>
          </a:xfrm>
          <a:prstGeom prst="straightConnector1">
            <a:avLst/>
          </a:prstGeom>
          <a:noFill/>
          <a:ln w="22225" cap="flat" cmpd="sng" algn="ctr">
            <a:solidFill>
              <a:srgbClr val="000000"/>
            </a:solidFill>
            <a:prstDash val="solid"/>
            <a:tailEnd type="triangle"/>
          </a:ln>
          <a:effectLst/>
        </p:spPr>
      </p:cxnSp>
      <p:cxnSp>
        <p:nvCxnSpPr>
          <p:cNvPr id="20" name="Straight Arrow Connector 19">
            <a:extLst>
              <a:ext uri="{FF2B5EF4-FFF2-40B4-BE49-F238E27FC236}">
                <a16:creationId xmlns:a16="http://schemas.microsoft.com/office/drawing/2014/main" id="{862195E0-3576-7F48-9BB1-52A90B27AD2D}"/>
              </a:ext>
            </a:extLst>
          </p:cNvPr>
          <p:cNvCxnSpPr/>
          <p:nvPr/>
        </p:nvCxnSpPr>
        <p:spPr>
          <a:xfrm>
            <a:off x="5753923" y="2270337"/>
            <a:ext cx="731520" cy="0"/>
          </a:xfrm>
          <a:prstGeom prst="straightConnector1">
            <a:avLst/>
          </a:prstGeom>
          <a:noFill/>
          <a:ln w="22225" cap="flat" cmpd="sng" algn="ctr">
            <a:solidFill>
              <a:srgbClr val="000000"/>
            </a:solidFill>
            <a:prstDash val="solid"/>
            <a:tailEnd type="triangle"/>
          </a:ln>
          <a:effectLst/>
        </p:spPr>
      </p:cxnSp>
      <p:sp>
        <p:nvSpPr>
          <p:cNvPr id="21" name="Oval 20">
            <a:extLst>
              <a:ext uri="{FF2B5EF4-FFF2-40B4-BE49-F238E27FC236}">
                <a16:creationId xmlns:a16="http://schemas.microsoft.com/office/drawing/2014/main" id="{62A10A69-A2C8-C645-BD82-A7936ECD6F00}"/>
              </a:ext>
            </a:extLst>
          </p:cNvPr>
          <p:cNvSpPr/>
          <p:nvPr/>
        </p:nvSpPr>
        <p:spPr>
          <a:xfrm>
            <a:off x="5243841" y="2638550"/>
            <a:ext cx="1051559" cy="1001479"/>
          </a:xfrm>
          <a:prstGeom prst="ellipse">
            <a:avLst/>
          </a:prstGeom>
          <a:solidFill>
            <a:srgbClr val="000000"/>
          </a:solidFill>
          <a:ln w="25400" cap="flat" cmpd="sng" algn="ctr">
            <a:noFill/>
            <a:prstDash val="solid"/>
          </a:ln>
          <a:effectLst/>
        </p:spPr>
        <p:txBody>
          <a:bodyPr lIns="48000" tIns="48000" rIns="48000" bIns="48000" rtlCol="0" anchor="ct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R</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1:1</a:t>
            </a:r>
          </a:p>
        </p:txBody>
      </p:sp>
      <p:sp>
        <p:nvSpPr>
          <p:cNvPr id="22" name="Rectangle 21">
            <a:extLst>
              <a:ext uri="{FF2B5EF4-FFF2-40B4-BE49-F238E27FC236}">
                <a16:creationId xmlns:a16="http://schemas.microsoft.com/office/drawing/2014/main" id="{025B87AD-058B-DE49-A6EA-B699602755C8}"/>
              </a:ext>
            </a:extLst>
          </p:cNvPr>
          <p:cNvSpPr/>
          <p:nvPr/>
        </p:nvSpPr>
        <p:spPr>
          <a:xfrm>
            <a:off x="6546277" y="1882359"/>
            <a:ext cx="2164803" cy="831156"/>
          </a:xfrm>
          <a:prstGeom prst="rect">
            <a:avLst/>
          </a:prstGeom>
          <a:solidFill>
            <a:srgbClr val="002985"/>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T-DXd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5.4 mg/kg Q3W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(n = 261)</a:t>
            </a:r>
            <a:endParaRPr kumimoji="0" lang="en-US" altLang="ja-JP" sz="1600" b="0" i="0" u="none" strike="noStrike" kern="1200" cap="none" spc="0" normalizeH="0" baseline="3000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endParaRPr>
          </a:p>
        </p:txBody>
      </p:sp>
      <p:sp>
        <p:nvSpPr>
          <p:cNvPr id="23" name="Rectangle 22">
            <a:extLst>
              <a:ext uri="{FF2B5EF4-FFF2-40B4-BE49-F238E27FC236}">
                <a16:creationId xmlns:a16="http://schemas.microsoft.com/office/drawing/2014/main" id="{CFCF67F2-BEBF-1D49-8446-7E547746D4D7}"/>
              </a:ext>
            </a:extLst>
          </p:cNvPr>
          <p:cNvSpPr/>
          <p:nvPr/>
        </p:nvSpPr>
        <p:spPr>
          <a:xfrm>
            <a:off x="6572904" y="3457174"/>
            <a:ext cx="2164809" cy="831156"/>
          </a:xfrm>
          <a:prstGeom prst="rect">
            <a:avLst/>
          </a:prstGeom>
          <a:solidFill>
            <a:srgbClr val="6E6E6E"/>
          </a:solidFill>
          <a:ln>
            <a:noFill/>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rPr>
              <a:t>T-DM1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rPr>
              <a:t>3.6 mg/kg Q3W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rPr>
              <a:t>(n = 263)</a:t>
            </a:r>
            <a:endParaRPr kumimoji="0" lang="en-US" altLang="ja-JP" sz="1600" b="0" i="0" u="none" strike="noStrike" kern="1200" cap="none" spc="0" normalizeH="0" baseline="3000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endParaRPr>
          </a:p>
        </p:txBody>
      </p:sp>
      <p:sp>
        <p:nvSpPr>
          <p:cNvPr id="26" name="Rectangle 25">
            <a:extLst>
              <a:ext uri="{FF2B5EF4-FFF2-40B4-BE49-F238E27FC236}">
                <a16:creationId xmlns:a16="http://schemas.microsoft.com/office/drawing/2014/main" id="{B53104BB-234F-7A40-91FB-D83928226595}"/>
              </a:ext>
            </a:extLst>
          </p:cNvPr>
          <p:cNvSpPr/>
          <p:nvPr/>
        </p:nvSpPr>
        <p:spPr>
          <a:xfrm>
            <a:off x="4606323" y="4323085"/>
            <a:ext cx="2430149" cy="1048664"/>
          </a:xfrm>
          <a:prstGeom prst="rect">
            <a:avLst/>
          </a:prstGeom>
          <a:noFill/>
          <a:ln w="9525" cap="flat" cmpd="sng" algn="ctr">
            <a:noFill/>
            <a:prstDash val="solid"/>
          </a:ln>
          <a:effectLst/>
        </p:spPr>
        <p:txBody>
          <a:bodyPr wrap="square" rIns="0" rtlCol="0"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GB" sz="93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Subtitle 2">
            <a:extLst>
              <a:ext uri="{FF2B5EF4-FFF2-40B4-BE49-F238E27FC236}">
                <a16:creationId xmlns:a16="http://schemas.microsoft.com/office/drawing/2014/main" id="{8D4243D1-AB1C-E449-A139-D6E1D77175A0}"/>
              </a:ext>
            </a:extLst>
          </p:cNvPr>
          <p:cNvSpPr txBox="1">
            <a:spLocks/>
          </p:cNvSpPr>
          <p:nvPr/>
        </p:nvSpPr>
        <p:spPr>
          <a:xfrm>
            <a:off x="9098578" y="1790237"/>
            <a:ext cx="2750522" cy="2605685"/>
          </a:xfrm>
          <a:prstGeom prst="rect">
            <a:avLst/>
          </a:prstGeom>
          <a:solidFill>
            <a:schemeClr val="bg1">
              <a:lumMod val="85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519"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Primary endpoint</a:t>
            </a:r>
          </a:p>
          <a:p>
            <a:pPr marL="228594" marR="0" lvl="0" indent="-228594" algn="l" defTabSz="1625519" rtl="0" eaLnBrk="1" fontAlgn="auto" latinLnBrk="0" hangingPunct="1">
              <a:lnSpc>
                <a:spcPct val="100000"/>
              </a:lnSpc>
              <a:spcBef>
                <a:spcPts val="600"/>
              </a:spcBef>
              <a:spcAft>
                <a:spcPts val="0"/>
              </a:spcAft>
              <a:buClr>
                <a:srgbClr val="11346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(BICR)</a:t>
            </a:r>
            <a:endParaRPr kumimoji="0" lang="en-US" sz="14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Key secondary endpoint</a:t>
            </a:r>
          </a:p>
          <a:p>
            <a:pPr marL="228594" marR="0" lvl="0" indent="-228594" algn="l" defTabSz="1625519" rtl="0" eaLnBrk="1" fontAlgn="auto" latinLnBrk="0" hangingPunct="1">
              <a:lnSpc>
                <a:spcPct val="100000"/>
              </a:lnSpc>
              <a:spcBef>
                <a:spcPts val="600"/>
              </a:spcBef>
              <a:spcAft>
                <a:spcPts val="0"/>
              </a:spcAft>
              <a:buClr>
                <a:srgbClr val="113468"/>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OS</a:t>
            </a:r>
            <a:r>
              <a:rPr kumimoji="0" lang="en-US" sz="14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c</a:t>
            </a:r>
            <a:r>
              <a:rPr kumimoji="0" lang="en-US" sz="16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 </a:t>
            </a:r>
            <a:endParaRPr kumimoji="0" lang="en-US" sz="1600" b="1" i="0" u="none" strike="noStrike" kern="0" cap="none" spc="0" normalizeH="0" baseline="30000" noProof="0" dirty="0">
              <a:ln>
                <a:noFill/>
              </a:ln>
              <a:solidFill>
                <a:srgbClr val="113468"/>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600"/>
              </a:spcBef>
              <a:spcAft>
                <a:spcPts val="0"/>
              </a:spcAft>
              <a:buClr>
                <a:srgbClr val="333399"/>
              </a:buClr>
              <a:buSzTx/>
              <a:buFontTx/>
              <a:buNone/>
              <a:tabLst/>
              <a:defRPr/>
            </a:pPr>
            <a:r>
              <a:rPr kumimoji="0" lang="en-US" sz="16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Secondary endpoints</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ORR (BICR and investigator)</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DoR (BICR)</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Safety</a:t>
            </a:r>
          </a:p>
        </p:txBody>
      </p:sp>
      <p:sp>
        <p:nvSpPr>
          <p:cNvPr id="24" name="TextBox 23">
            <a:extLst>
              <a:ext uri="{FF2B5EF4-FFF2-40B4-BE49-F238E27FC236}">
                <a16:creationId xmlns:a16="http://schemas.microsoft.com/office/drawing/2014/main" id="{16A006B4-6CED-074D-88E4-5BFE52A4DC1A}"/>
              </a:ext>
            </a:extLst>
          </p:cNvPr>
          <p:cNvSpPr txBox="1"/>
          <p:nvPr/>
        </p:nvSpPr>
        <p:spPr>
          <a:xfrm>
            <a:off x="237413" y="5982678"/>
            <a:ext cx="11811000"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DoR, duration of response; HER2, human epidermal growth factor receptor 2; IHC, immunohistochemistry; ISH, in situ hybridization; ORR, objective response rate; OS, overall survival; PFS, progression-free survival; Q3W, every 3 weeks; R, randomization; 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 IHC 3+ or IHC 2+/ISH+ based on central confirmation. </a:t>
            </a: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during or within 6 months after completing adjuvant therapy involving trastuzumab and a taxane. </a:t>
            </a:r>
            <a:r>
              <a:rPr kumimoji="0" lang="en-GB"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 powered at 2-sided significance level of 5%. </a:t>
            </a:r>
            <a:endPar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D83670-9AF4-454E-ACAC-C6182D1930FF}"/>
              </a:ext>
            </a:extLst>
          </p:cNvPr>
          <p:cNvSpPr txBox="1"/>
          <p:nvPr/>
        </p:nvSpPr>
        <p:spPr>
          <a:xfrm>
            <a:off x="244560" y="5339190"/>
            <a:ext cx="11702879" cy="584775"/>
          </a:xfrm>
          <a:prstGeom prst="rect">
            <a:avLst/>
          </a:prstGeom>
          <a:noFill/>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prespecified OS interim analysis was planned with 153 events. At the time of data cutoff (July 25, 2022), </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169 OS events were observed and the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value to achieve statistical significance was 0.013</a:t>
            </a:r>
          </a:p>
        </p:txBody>
      </p:sp>
      <p:sp>
        <p:nvSpPr>
          <p:cNvPr id="2" name="TextBox 1">
            <a:extLst>
              <a:ext uri="{FF2B5EF4-FFF2-40B4-BE49-F238E27FC236}">
                <a16:creationId xmlns:a16="http://schemas.microsoft.com/office/drawing/2014/main" id="{B485B587-7CE1-BAAF-2800-11C94AB6CEA7}"/>
              </a:ext>
            </a:extLst>
          </p:cNvPr>
          <p:cNvSpPr txBox="1"/>
          <p:nvPr/>
        </p:nvSpPr>
        <p:spPr>
          <a:xfrm>
            <a:off x="199901" y="4102486"/>
            <a:ext cx="5288863" cy="1431161"/>
          </a:xfrm>
          <a:prstGeom prst="rect">
            <a:avLst/>
          </a:prstGeom>
          <a:noFill/>
        </p:spPr>
        <p:txBody>
          <a:bodyPr wrap="square" rtlCol="0">
            <a:spAutoFit/>
          </a:bodyPr>
          <a:lstStyle/>
          <a:p>
            <a:pPr marL="234950" marR="0" lvl="0" indent="-173038" algn="l" defTabSz="1625519" rtl="0" eaLnBrk="1" fontAlgn="auto" latinLnBrk="0" hangingPunct="1">
              <a:lnSpc>
                <a:spcPct val="100000"/>
              </a:lnSpc>
              <a:spcBef>
                <a:spcPts val="600"/>
              </a:spcBef>
              <a:spcAft>
                <a:spcPts val="0"/>
              </a:spcAft>
              <a:buClr>
                <a:srgbClr val="113468"/>
              </a:buClr>
              <a:buSzTx/>
              <a:buFontTx/>
              <a:buNone/>
              <a:tabLst/>
              <a:defRPr/>
            </a:pPr>
            <a:r>
              <a:rPr kumimoji="0" lang="en-US" sz="16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Stratification factors</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Hormone receptor status </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treatment with pertuzumab </a:t>
            </a:r>
          </a:p>
          <a:p>
            <a:pPr marL="234945" marR="0" lvl="0" indent="-234945" algn="l" defTabSz="1625519" rtl="0" eaLnBrk="1" fontAlgn="auto" latinLnBrk="0" hangingPunct="1">
              <a:lnSpc>
                <a:spcPct val="100000"/>
              </a:lnSpc>
              <a:spcBef>
                <a:spcPts val="600"/>
              </a:spcBef>
              <a:spcAft>
                <a:spcPts val="0"/>
              </a:spcAft>
              <a:buClr>
                <a:srgbClr val="4472C4"/>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History of visceral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sp>
        <p:nvSpPr>
          <p:cNvPr id="5" name="TextBox 4">
            <a:extLst>
              <a:ext uri="{FF2B5EF4-FFF2-40B4-BE49-F238E27FC236}">
                <a16:creationId xmlns:a16="http://schemas.microsoft.com/office/drawing/2014/main" id="{CBD82F0B-B818-49EB-9B7D-6256ACD173A8}"/>
              </a:ext>
            </a:extLst>
          </p:cNvPr>
          <p:cNvSpPr txBox="1"/>
          <p:nvPr/>
        </p:nvSpPr>
        <p:spPr>
          <a:xfrm>
            <a:off x="8404261" y="6500932"/>
            <a:ext cx="3787739"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501961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489490" y="641704"/>
            <a:ext cx="11213020" cy="576000"/>
          </a:xfrm>
        </p:spPr>
        <p:txBody>
          <a:bodyPr/>
          <a:lstStyle/>
          <a:p>
            <a:r>
              <a:rPr lang="en-US" sz="2800" dirty="0">
                <a:solidFill>
                  <a:srgbClr val="002060"/>
                </a:solidFill>
              </a:rPr>
              <a:t>Key Secondary Endpoint: Overall Survival</a:t>
            </a:r>
          </a:p>
        </p:txBody>
      </p:sp>
      <p:sp>
        <p:nvSpPr>
          <p:cNvPr id="6" name="TextBox 5">
            <a:extLst>
              <a:ext uri="{FF2B5EF4-FFF2-40B4-BE49-F238E27FC236}">
                <a16:creationId xmlns:a16="http://schemas.microsoft.com/office/drawing/2014/main" id="{DB625FC5-982E-4A0B-9354-782D1B9E3A3C}"/>
              </a:ext>
            </a:extLst>
          </p:cNvPr>
          <p:cNvSpPr txBox="1"/>
          <p:nvPr/>
        </p:nvSpPr>
        <p:spPr>
          <a:xfrm>
            <a:off x="231586" y="6174796"/>
            <a:ext cx="11765109"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hazard ratio; mOS, median overall survival; NE, not estimable; NR, not reached; 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There were 19 patients (7.3%) treated with T-DXd and 28 patients (10.6%) treated with T-DM1 who were lost to follow-up</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value for overall survival crossed the prespecified boundary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0.013) and was statistically significant. </a:t>
            </a: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Two-sided.</a:t>
            </a:r>
          </a:p>
        </p:txBody>
      </p:sp>
      <p:sp>
        <p:nvSpPr>
          <p:cNvPr id="26" name="TextBox 25">
            <a:extLst>
              <a:ext uri="{FF2B5EF4-FFF2-40B4-BE49-F238E27FC236}">
                <a16:creationId xmlns:a16="http://schemas.microsoft.com/office/drawing/2014/main" id="{42CCF55C-BA7F-3A61-5E92-CCDE77D0E36B}"/>
              </a:ext>
            </a:extLst>
          </p:cNvPr>
          <p:cNvSpPr txBox="1"/>
          <p:nvPr/>
        </p:nvSpPr>
        <p:spPr>
          <a:xfrm>
            <a:off x="10363326" y="2674744"/>
            <a:ext cx="219784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 mo (95% 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NR (40.5-NE)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A5467C4-C1EA-2D99-3624-FB56B18A8C6D}"/>
              </a:ext>
            </a:extLst>
          </p:cNvPr>
          <p:cNvSpPr/>
          <p:nvPr/>
        </p:nvSpPr>
        <p:spPr>
          <a:xfrm>
            <a:off x="8668858" y="3875497"/>
            <a:ext cx="3439891" cy="923331"/>
          </a:xfrm>
          <a:prstGeom prst="rect">
            <a:avLst/>
          </a:prstGeom>
          <a:solidFill>
            <a:srgbClr val="EDF1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Of the patients who discontinued study drug,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64/182 (35.2%) received T-DM1 after T-DXd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and 42/243 (17.3%)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received T-DXd after          T-DM1 in the posttrial setting.</a:t>
            </a:r>
          </a:p>
        </p:txBody>
      </p:sp>
      <p:sp>
        <p:nvSpPr>
          <p:cNvPr id="28" name="TextBox 27">
            <a:extLst>
              <a:ext uri="{FF2B5EF4-FFF2-40B4-BE49-F238E27FC236}">
                <a16:creationId xmlns:a16="http://schemas.microsoft.com/office/drawing/2014/main" id="{E4453F9B-90EC-6A33-88F4-2E8D5A39332B}"/>
              </a:ext>
            </a:extLst>
          </p:cNvPr>
          <p:cNvSpPr txBox="1"/>
          <p:nvPr/>
        </p:nvSpPr>
        <p:spPr>
          <a:xfrm>
            <a:off x="10363326" y="3200561"/>
            <a:ext cx="12998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NR (34.0-NE)</a:t>
            </a:r>
          </a:p>
        </p:txBody>
      </p:sp>
      <p:cxnSp>
        <p:nvCxnSpPr>
          <p:cNvPr id="10" name="Straight Connector 9">
            <a:extLst>
              <a:ext uri="{FF2B5EF4-FFF2-40B4-BE49-F238E27FC236}">
                <a16:creationId xmlns:a16="http://schemas.microsoft.com/office/drawing/2014/main" id="{BDBE9420-4552-5770-5985-D1D9A9A2C201}"/>
              </a:ext>
            </a:extLst>
          </p:cNvPr>
          <p:cNvCxnSpPr>
            <a:cxnSpLocks/>
          </p:cNvCxnSpPr>
          <p:nvPr/>
        </p:nvCxnSpPr>
        <p:spPr>
          <a:xfrm flipV="1">
            <a:off x="3606932" y="1818951"/>
            <a:ext cx="0" cy="33326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835177-D13B-086F-C241-26E9F85AC1E3}"/>
              </a:ext>
            </a:extLst>
          </p:cNvPr>
          <p:cNvCxnSpPr>
            <a:cxnSpLocks/>
          </p:cNvCxnSpPr>
          <p:nvPr/>
        </p:nvCxnSpPr>
        <p:spPr>
          <a:xfrm flipH="1" flipV="1">
            <a:off x="5913921" y="2289378"/>
            <a:ext cx="0" cy="290260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CAB3B1C-CF32-9CB3-6159-32381F0722B5}"/>
              </a:ext>
            </a:extLst>
          </p:cNvPr>
          <p:cNvSpPr/>
          <p:nvPr/>
        </p:nvSpPr>
        <p:spPr>
          <a:xfrm>
            <a:off x="2514583" y="1429385"/>
            <a:ext cx="2561462"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94.1% (95% CI, 90.4-96.4)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T-DM1</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86.0% (95% CI, 81.1-89.8) </a:t>
            </a:r>
          </a:p>
        </p:txBody>
      </p:sp>
      <p:sp>
        <p:nvSpPr>
          <p:cNvPr id="20" name="Rectangle 19">
            <a:extLst>
              <a:ext uri="{FF2B5EF4-FFF2-40B4-BE49-F238E27FC236}">
                <a16:creationId xmlns:a16="http://schemas.microsoft.com/office/drawing/2014/main" id="{99B6FE93-F28B-B8F5-3A54-33806D5F0F5F}"/>
              </a:ext>
            </a:extLst>
          </p:cNvPr>
          <p:cNvSpPr/>
          <p:nvPr/>
        </p:nvSpPr>
        <p:spPr>
          <a:xfrm>
            <a:off x="4612783" y="1905581"/>
            <a:ext cx="2994149" cy="38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77.4% (95% CI, 71.7-82.1)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T-DM</a:t>
            </a:r>
            <a:r>
              <a:rPr kumimoji="0" lang="en-US" sz="1200" b="0"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1: 69.9% (95% CI, 63.7-75.2) </a:t>
            </a:r>
          </a:p>
        </p:txBody>
      </p:sp>
      <p:sp>
        <p:nvSpPr>
          <p:cNvPr id="4" name="TextBox 3">
            <a:extLst>
              <a:ext uri="{FF2B5EF4-FFF2-40B4-BE49-F238E27FC236}">
                <a16:creationId xmlns:a16="http://schemas.microsoft.com/office/drawing/2014/main" id="{6FB1981E-439E-458D-B336-B18FD5F37046}"/>
              </a:ext>
            </a:extLst>
          </p:cNvPr>
          <p:cNvSpPr txBox="1"/>
          <p:nvPr/>
        </p:nvSpPr>
        <p:spPr>
          <a:xfrm>
            <a:off x="6045688" y="3845255"/>
            <a:ext cx="26011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n-ea"/>
                <a:cs typeface="Arial" panose="020B0604020202020204" pitchFamily="34" charset="0"/>
              </a:rPr>
              <a:t>HR, </a:t>
            </a: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0.64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(95% CI, 0.47-0.87)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1" i="1"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P </a:t>
            </a: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 0.0037</a:t>
            </a:r>
            <a:r>
              <a:rPr kumimoji="0" lang="en-US" sz="1800" b="0" i="0" u="none" strike="noStrike" kern="1200" cap="none" spc="0" normalizeH="0" baseline="30000" noProof="0" dirty="0">
                <a:ln>
                  <a:noFill/>
                </a:ln>
                <a:solidFill>
                  <a:srgbClr val="742455"/>
                </a:solidFill>
                <a:effectLst/>
                <a:uLnTx/>
                <a:uFillTx/>
                <a:latin typeface="Arial" panose="020B0604020202020204" pitchFamily="34" charset="0"/>
                <a:ea typeface="+mn-ea"/>
                <a:cs typeface="Arial" panose="020B0604020202020204" pitchFamily="34" charset="0"/>
              </a:rPr>
              <a:t>a,b</a:t>
            </a: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 </a:t>
            </a:r>
            <a:endPar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n-ea"/>
              <a:cs typeface="Arial" panose="020B0604020202020204" pitchFamily="34" charset="0"/>
            </a:endParaRPr>
          </a:p>
        </p:txBody>
      </p:sp>
      <p:grpSp>
        <p:nvGrpSpPr>
          <p:cNvPr id="1910" name="Graphic 3">
            <a:extLst>
              <a:ext uri="{FF2B5EF4-FFF2-40B4-BE49-F238E27FC236}">
                <a16:creationId xmlns:a16="http://schemas.microsoft.com/office/drawing/2014/main" id="{FBD305B9-BA36-7B5E-F994-0D2D7E94608F}"/>
              </a:ext>
            </a:extLst>
          </p:cNvPr>
          <p:cNvGrpSpPr/>
          <p:nvPr/>
        </p:nvGrpSpPr>
        <p:grpSpPr>
          <a:xfrm>
            <a:off x="1020508" y="1743416"/>
            <a:ext cx="9541745" cy="3482980"/>
            <a:chOff x="1225422" y="1152534"/>
            <a:chExt cx="10490327" cy="3806285"/>
          </a:xfrm>
          <a:noFill/>
        </p:grpSpPr>
        <p:sp>
          <p:nvSpPr>
            <p:cNvPr id="2795" name="Freeform 6">
              <a:extLst>
                <a:ext uri="{FF2B5EF4-FFF2-40B4-BE49-F238E27FC236}">
                  <a16:creationId xmlns:a16="http://schemas.microsoft.com/office/drawing/2014/main" id="{9EF9868B-FCF8-0D2D-B090-EB8FF26FE848}"/>
                </a:ext>
              </a:extLst>
            </p:cNvPr>
            <p:cNvSpPr/>
            <p:nvPr/>
          </p:nvSpPr>
          <p:spPr>
            <a:xfrm>
              <a:off x="1316121" y="1152534"/>
              <a:ext cx="10399628" cy="3754670"/>
            </a:xfrm>
            <a:custGeom>
              <a:avLst/>
              <a:gdLst>
                <a:gd name="connsiteX0" fmla="*/ 0 w 10399628"/>
                <a:gd name="connsiteY0" fmla="*/ 0 h 3754670"/>
                <a:gd name="connsiteX1" fmla="*/ 0 w 10399628"/>
                <a:gd name="connsiteY1" fmla="*/ 3754671 h 3754670"/>
                <a:gd name="connsiteX2" fmla="*/ 10399629 w 10399628"/>
                <a:gd name="connsiteY2" fmla="*/ 3754671 h 3754670"/>
              </a:gdLst>
              <a:ahLst/>
              <a:cxnLst>
                <a:cxn ang="0">
                  <a:pos x="connsiteX0" y="connsiteY0"/>
                </a:cxn>
                <a:cxn ang="0">
                  <a:pos x="connsiteX1" y="connsiteY1"/>
                </a:cxn>
                <a:cxn ang="0">
                  <a:pos x="connsiteX2" y="connsiteY2"/>
                </a:cxn>
              </a:cxnLst>
              <a:rect l="l" t="t" r="r" b="b"/>
              <a:pathLst>
                <a:path w="10399628" h="3754670">
                  <a:moveTo>
                    <a:pt x="0" y="0"/>
                  </a:moveTo>
                  <a:lnTo>
                    <a:pt x="0" y="3754671"/>
                  </a:lnTo>
                  <a:lnTo>
                    <a:pt x="10399629" y="3754671"/>
                  </a:lnTo>
                </a:path>
              </a:pathLst>
            </a:custGeom>
            <a:noFill/>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6" name="Freeform 7">
              <a:extLst>
                <a:ext uri="{FF2B5EF4-FFF2-40B4-BE49-F238E27FC236}">
                  <a16:creationId xmlns:a16="http://schemas.microsoft.com/office/drawing/2014/main" id="{185037B2-CCC6-58F2-3A44-0896A0CA99B4}"/>
                </a:ext>
              </a:extLst>
            </p:cNvPr>
            <p:cNvSpPr/>
            <p:nvPr/>
          </p:nvSpPr>
          <p:spPr>
            <a:xfrm>
              <a:off x="1225422" y="4840975"/>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7" name="Freeform 9">
              <a:extLst>
                <a:ext uri="{FF2B5EF4-FFF2-40B4-BE49-F238E27FC236}">
                  <a16:creationId xmlns:a16="http://schemas.microsoft.com/office/drawing/2014/main" id="{1EEE562C-1AD6-96CD-2ED3-F9E355EB1A02}"/>
                </a:ext>
              </a:extLst>
            </p:cNvPr>
            <p:cNvSpPr/>
            <p:nvPr/>
          </p:nvSpPr>
          <p:spPr>
            <a:xfrm>
              <a:off x="1225422" y="4118302"/>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8" name="Freeform 10">
              <a:extLst>
                <a:ext uri="{FF2B5EF4-FFF2-40B4-BE49-F238E27FC236}">
                  <a16:creationId xmlns:a16="http://schemas.microsoft.com/office/drawing/2014/main" id="{CC48FB3B-8003-1E6B-7D18-383C48C2C301}"/>
                </a:ext>
              </a:extLst>
            </p:cNvPr>
            <p:cNvSpPr/>
            <p:nvPr/>
          </p:nvSpPr>
          <p:spPr>
            <a:xfrm>
              <a:off x="1265088" y="4482792"/>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9" name="Freeform 11">
              <a:extLst>
                <a:ext uri="{FF2B5EF4-FFF2-40B4-BE49-F238E27FC236}">
                  <a16:creationId xmlns:a16="http://schemas.microsoft.com/office/drawing/2014/main" id="{1C1C4418-B5B0-832B-2C6C-F1659DE5AA31}"/>
                </a:ext>
              </a:extLst>
            </p:cNvPr>
            <p:cNvSpPr/>
            <p:nvPr/>
          </p:nvSpPr>
          <p:spPr>
            <a:xfrm>
              <a:off x="1225422" y="3394444"/>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0" name="Freeform 12">
              <a:extLst>
                <a:ext uri="{FF2B5EF4-FFF2-40B4-BE49-F238E27FC236}">
                  <a16:creationId xmlns:a16="http://schemas.microsoft.com/office/drawing/2014/main" id="{E694E03A-1F61-F30B-4EB2-A97D9F5661FF}"/>
                </a:ext>
              </a:extLst>
            </p:cNvPr>
            <p:cNvSpPr/>
            <p:nvPr/>
          </p:nvSpPr>
          <p:spPr>
            <a:xfrm>
              <a:off x="1265088" y="3758934"/>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1" name="Freeform 13">
              <a:extLst>
                <a:ext uri="{FF2B5EF4-FFF2-40B4-BE49-F238E27FC236}">
                  <a16:creationId xmlns:a16="http://schemas.microsoft.com/office/drawing/2014/main" id="{EF20294D-10DC-E31B-282D-D6BCE62E481C}"/>
                </a:ext>
              </a:extLst>
            </p:cNvPr>
            <p:cNvSpPr/>
            <p:nvPr/>
          </p:nvSpPr>
          <p:spPr>
            <a:xfrm>
              <a:off x="1225422" y="2672449"/>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2" name="Freeform 14">
              <a:extLst>
                <a:ext uri="{FF2B5EF4-FFF2-40B4-BE49-F238E27FC236}">
                  <a16:creationId xmlns:a16="http://schemas.microsoft.com/office/drawing/2014/main" id="{3239E9B0-1AD7-67D7-1527-992884E50DD1}"/>
                </a:ext>
              </a:extLst>
            </p:cNvPr>
            <p:cNvSpPr/>
            <p:nvPr/>
          </p:nvSpPr>
          <p:spPr>
            <a:xfrm>
              <a:off x="1265088" y="3036939"/>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3" name="Freeform 15">
              <a:extLst>
                <a:ext uri="{FF2B5EF4-FFF2-40B4-BE49-F238E27FC236}">
                  <a16:creationId xmlns:a16="http://schemas.microsoft.com/office/drawing/2014/main" id="{42352161-3BF9-EE10-69BE-6454C8F42BEF}"/>
                </a:ext>
              </a:extLst>
            </p:cNvPr>
            <p:cNvSpPr/>
            <p:nvPr/>
          </p:nvSpPr>
          <p:spPr>
            <a:xfrm>
              <a:off x="1225422" y="1948581"/>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4" name="Freeform 16">
              <a:extLst>
                <a:ext uri="{FF2B5EF4-FFF2-40B4-BE49-F238E27FC236}">
                  <a16:creationId xmlns:a16="http://schemas.microsoft.com/office/drawing/2014/main" id="{940D4FB4-BACE-9F7F-15B3-BB59892BFA30}"/>
                </a:ext>
              </a:extLst>
            </p:cNvPr>
            <p:cNvSpPr/>
            <p:nvPr/>
          </p:nvSpPr>
          <p:spPr>
            <a:xfrm>
              <a:off x="1265088" y="2313082"/>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5" name="Freeform 17">
              <a:extLst>
                <a:ext uri="{FF2B5EF4-FFF2-40B4-BE49-F238E27FC236}">
                  <a16:creationId xmlns:a16="http://schemas.microsoft.com/office/drawing/2014/main" id="{E2FBA5EF-25AF-5883-0D77-0B391EDFE91C}"/>
                </a:ext>
              </a:extLst>
            </p:cNvPr>
            <p:cNvSpPr/>
            <p:nvPr/>
          </p:nvSpPr>
          <p:spPr>
            <a:xfrm>
              <a:off x="1225422" y="1229179"/>
              <a:ext cx="89662" cy="10583"/>
            </a:xfrm>
            <a:custGeom>
              <a:avLst/>
              <a:gdLst>
                <a:gd name="connsiteX0" fmla="*/ 89662 w 89662"/>
                <a:gd name="connsiteY0" fmla="*/ 0 h 10583"/>
                <a:gd name="connsiteX1" fmla="*/ 0 w 89662"/>
                <a:gd name="connsiteY1" fmla="*/ 0 h 10583"/>
              </a:gdLst>
              <a:ahLst/>
              <a:cxnLst>
                <a:cxn ang="0">
                  <a:pos x="connsiteX0" y="connsiteY0"/>
                </a:cxn>
                <a:cxn ang="0">
                  <a:pos x="connsiteX1" y="connsiteY1"/>
                </a:cxn>
              </a:cxnLst>
              <a:rect l="l" t="t" r="r" b="b"/>
              <a:pathLst>
                <a:path w="89662" h="10583">
                  <a:moveTo>
                    <a:pt x="89662"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6" name="Freeform 18">
              <a:extLst>
                <a:ext uri="{FF2B5EF4-FFF2-40B4-BE49-F238E27FC236}">
                  <a16:creationId xmlns:a16="http://schemas.microsoft.com/office/drawing/2014/main" id="{E7489749-F4DE-3897-C891-958F30A1842D}"/>
                </a:ext>
              </a:extLst>
            </p:cNvPr>
            <p:cNvSpPr/>
            <p:nvPr/>
          </p:nvSpPr>
          <p:spPr>
            <a:xfrm>
              <a:off x="1265088" y="1593679"/>
              <a:ext cx="49995" cy="10583"/>
            </a:xfrm>
            <a:custGeom>
              <a:avLst/>
              <a:gdLst>
                <a:gd name="connsiteX0" fmla="*/ 49996 w 49995"/>
                <a:gd name="connsiteY0" fmla="*/ 0 h 10583"/>
                <a:gd name="connsiteX1" fmla="*/ 0 w 49995"/>
                <a:gd name="connsiteY1" fmla="*/ 0 h 10583"/>
              </a:gdLst>
              <a:ahLst/>
              <a:cxnLst>
                <a:cxn ang="0">
                  <a:pos x="connsiteX0" y="connsiteY0"/>
                </a:cxn>
                <a:cxn ang="0">
                  <a:pos x="connsiteX1" y="connsiteY1"/>
                </a:cxn>
              </a:cxnLst>
              <a:rect l="l" t="t" r="r" b="b"/>
              <a:pathLst>
                <a:path w="49995" h="10583">
                  <a:moveTo>
                    <a:pt x="49996" y="0"/>
                  </a:moveTo>
                  <a:lnTo>
                    <a:pt x="0"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2807" name="Graphic 3">
              <a:extLst>
                <a:ext uri="{FF2B5EF4-FFF2-40B4-BE49-F238E27FC236}">
                  <a16:creationId xmlns:a16="http://schemas.microsoft.com/office/drawing/2014/main" id="{52CF6E34-B5F0-CAEF-0BA2-84422AC56C2B}"/>
                </a:ext>
              </a:extLst>
            </p:cNvPr>
            <p:cNvGrpSpPr/>
            <p:nvPr/>
          </p:nvGrpSpPr>
          <p:grpSpPr>
            <a:xfrm>
              <a:off x="1498218" y="4904845"/>
              <a:ext cx="10036027" cy="53975"/>
              <a:chOff x="1498218" y="4904845"/>
              <a:chExt cx="10036027" cy="53975"/>
            </a:xfrm>
          </p:grpSpPr>
          <p:sp>
            <p:nvSpPr>
              <p:cNvPr id="2808" name="Freeform 20">
                <a:extLst>
                  <a:ext uri="{FF2B5EF4-FFF2-40B4-BE49-F238E27FC236}">
                    <a16:creationId xmlns:a16="http://schemas.microsoft.com/office/drawing/2014/main" id="{9BE99CF8-918D-8A20-65F3-9B6FC451B300}"/>
                  </a:ext>
                </a:extLst>
              </p:cNvPr>
              <p:cNvSpPr/>
              <p:nvPr/>
            </p:nvSpPr>
            <p:spPr>
              <a:xfrm>
                <a:off x="149821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09" name="Freeform 21">
                <a:extLst>
                  <a:ext uri="{FF2B5EF4-FFF2-40B4-BE49-F238E27FC236}">
                    <a16:creationId xmlns:a16="http://schemas.microsoft.com/office/drawing/2014/main" id="{CDFB255E-5727-E99B-0DE0-534FD259FF77}"/>
                  </a:ext>
                </a:extLst>
              </p:cNvPr>
              <p:cNvSpPr/>
              <p:nvPr/>
            </p:nvSpPr>
            <p:spPr>
              <a:xfrm>
                <a:off x="171175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0" name="Freeform 22">
                <a:extLst>
                  <a:ext uri="{FF2B5EF4-FFF2-40B4-BE49-F238E27FC236}">
                    <a16:creationId xmlns:a16="http://schemas.microsoft.com/office/drawing/2014/main" id="{C0568203-3DC1-0D61-46D6-153A74629861}"/>
                  </a:ext>
                </a:extLst>
              </p:cNvPr>
              <p:cNvSpPr/>
              <p:nvPr/>
            </p:nvSpPr>
            <p:spPr>
              <a:xfrm>
                <a:off x="192522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1" name="Freeform 23">
                <a:extLst>
                  <a:ext uri="{FF2B5EF4-FFF2-40B4-BE49-F238E27FC236}">
                    <a16:creationId xmlns:a16="http://schemas.microsoft.com/office/drawing/2014/main" id="{195425E3-8E1F-E42A-6FC5-14A11E73AB36}"/>
                  </a:ext>
                </a:extLst>
              </p:cNvPr>
              <p:cNvSpPr/>
              <p:nvPr/>
            </p:nvSpPr>
            <p:spPr>
              <a:xfrm>
                <a:off x="213885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2" name="Freeform 24">
                <a:extLst>
                  <a:ext uri="{FF2B5EF4-FFF2-40B4-BE49-F238E27FC236}">
                    <a16:creationId xmlns:a16="http://schemas.microsoft.com/office/drawing/2014/main" id="{290891F4-7209-CA0B-1D26-B36CF0545E88}"/>
                  </a:ext>
                </a:extLst>
              </p:cNvPr>
              <p:cNvSpPr/>
              <p:nvPr/>
            </p:nvSpPr>
            <p:spPr>
              <a:xfrm>
                <a:off x="235232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3" name="Freeform 25">
                <a:extLst>
                  <a:ext uri="{FF2B5EF4-FFF2-40B4-BE49-F238E27FC236}">
                    <a16:creationId xmlns:a16="http://schemas.microsoft.com/office/drawing/2014/main" id="{593628FF-51AE-DF83-CAD2-27C2C982DD7F}"/>
                  </a:ext>
                </a:extLst>
              </p:cNvPr>
              <p:cNvSpPr/>
              <p:nvPr/>
            </p:nvSpPr>
            <p:spPr>
              <a:xfrm>
                <a:off x="256596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4" name="Freeform 26">
                <a:extLst>
                  <a:ext uri="{FF2B5EF4-FFF2-40B4-BE49-F238E27FC236}">
                    <a16:creationId xmlns:a16="http://schemas.microsoft.com/office/drawing/2014/main" id="{72E0005B-12C5-E479-0232-8E6CF9FAF272}"/>
                  </a:ext>
                </a:extLst>
              </p:cNvPr>
              <p:cNvSpPr/>
              <p:nvPr/>
            </p:nvSpPr>
            <p:spPr>
              <a:xfrm>
                <a:off x="277942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5" name="Freeform 27">
                <a:extLst>
                  <a:ext uri="{FF2B5EF4-FFF2-40B4-BE49-F238E27FC236}">
                    <a16:creationId xmlns:a16="http://schemas.microsoft.com/office/drawing/2014/main" id="{9188DE66-C617-53FA-39D4-B0CB71EBC37B}"/>
                  </a:ext>
                </a:extLst>
              </p:cNvPr>
              <p:cNvSpPr/>
              <p:nvPr/>
            </p:nvSpPr>
            <p:spPr>
              <a:xfrm>
                <a:off x="299289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6" name="Freeform 28">
                <a:extLst>
                  <a:ext uri="{FF2B5EF4-FFF2-40B4-BE49-F238E27FC236}">
                    <a16:creationId xmlns:a16="http://schemas.microsoft.com/office/drawing/2014/main" id="{B60B7AEF-A7B1-117F-C158-56FC9F4277B0}"/>
                  </a:ext>
                </a:extLst>
              </p:cNvPr>
              <p:cNvSpPr/>
              <p:nvPr/>
            </p:nvSpPr>
            <p:spPr>
              <a:xfrm>
                <a:off x="320652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7" name="Freeform 29">
                <a:extLst>
                  <a:ext uri="{FF2B5EF4-FFF2-40B4-BE49-F238E27FC236}">
                    <a16:creationId xmlns:a16="http://schemas.microsoft.com/office/drawing/2014/main" id="{DEFC6973-EA78-1303-1CE8-4D9416257408}"/>
                  </a:ext>
                </a:extLst>
              </p:cNvPr>
              <p:cNvSpPr/>
              <p:nvPr/>
            </p:nvSpPr>
            <p:spPr>
              <a:xfrm>
                <a:off x="342000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8" name="Freeform 30">
                <a:extLst>
                  <a:ext uri="{FF2B5EF4-FFF2-40B4-BE49-F238E27FC236}">
                    <a16:creationId xmlns:a16="http://schemas.microsoft.com/office/drawing/2014/main" id="{BAC13921-658B-9744-25E7-FD4E45D262D9}"/>
                  </a:ext>
                </a:extLst>
              </p:cNvPr>
              <p:cNvSpPr/>
              <p:nvPr/>
            </p:nvSpPr>
            <p:spPr>
              <a:xfrm>
                <a:off x="363363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19" name="Freeform 31">
                <a:extLst>
                  <a:ext uri="{FF2B5EF4-FFF2-40B4-BE49-F238E27FC236}">
                    <a16:creationId xmlns:a16="http://schemas.microsoft.com/office/drawing/2014/main" id="{C411E04E-F2CE-95F3-F72F-059C921EA7F7}"/>
                  </a:ext>
                </a:extLst>
              </p:cNvPr>
              <p:cNvSpPr/>
              <p:nvPr/>
            </p:nvSpPr>
            <p:spPr>
              <a:xfrm>
                <a:off x="384710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0" name="Freeform 32">
                <a:extLst>
                  <a:ext uri="{FF2B5EF4-FFF2-40B4-BE49-F238E27FC236}">
                    <a16:creationId xmlns:a16="http://schemas.microsoft.com/office/drawing/2014/main" id="{87B0CA2D-084E-87D6-6DD1-C1C501EA39D7}"/>
                  </a:ext>
                </a:extLst>
              </p:cNvPr>
              <p:cNvSpPr/>
              <p:nvPr/>
            </p:nvSpPr>
            <p:spPr>
              <a:xfrm>
                <a:off x="406057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1" name="Freeform 33">
                <a:extLst>
                  <a:ext uri="{FF2B5EF4-FFF2-40B4-BE49-F238E27FC236}">
                    <a16:creationId xmlns:a16="http://schemas.microsoft.com/office/drawing/2014/main" id="{FE0B4C0B-6126-8195-A184-5DBC6880085E}"/>
                  </a:ext>
                </a:extLst>
              </p:cNvPr>
              <p:cNvSpPr/>
              <p:nvPr/>
            </p:nvSpPr>
            <p:spPr>
              <a:xfrm>
                <a:off x="427420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2" name="Freeform 34">
                <a:extLst>
                  <a:ext uri="{FF2B5EF4-FFF2-40B4-BE49-F238E27FC236}">
                    <a16:creationId xmlns:a16="http://schemas.microsoft.com/office/drawing/2014/main" id="{FB4E007D-AFC7-8688-7E92-EF323936804F}"/>
                  </a:ext>
                </a:extLst>
              </p:cNvPr>
              <p:cNvSpPr/>
              <p:nvPr/>
            </p:nvSpPr>
            <p:spPr>
              <a:xfrm>
                <a:off x="448767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3" name="Freeform 35">
                <a:extLst>
                  <a:ext uri="{FF2B5EF4-FFF2-40B4-BE49-F238E27FC236}">
                    <a16:creationId xmlns:a16="http://schemas.microsoft.com/office/drawing/2014/main" id="{3193648A-61E5-D0B0-8CF1-DEA8F51F21BC}"/>
                  </a:ext>
                </a:extLst>
              </p:cNvPr>
              <p:cNvSpPr/>
              <p:nvPr/>
            </p:nvSpPr>
            <p:spPr>
              <a:xfrm>
                <a:off x="470130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4" name="Freeform 36">
                <a:extLst>
                  <a:ext uri="{FF2B5EF4-FFF2-40B4-BE49-F238E27FC236}">
                    <a16:creationId xmlns:a16="http://schemas.microsoft.com/office/drawing/2014/main" id="{D2055B06-74D8-9D20-9998-E6905688EB5D}"/>
                  </a:ext>
                </a:extLst>
              </p:cNvPr>
              <p:cNvSpPr/>
              <p:nvPr/>
            </p:nvSpPr>
            <p:spPr>
              <a:xfrm>
                <a:off x="491477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5" name="Freeform 37">
                <a:extLst>
                  <a:ext uri="{FF2B5EF4-FFF2-40B4-BE49-F238E27FC236}">
                    <a16:creationId xmlns:a16="http://schemas.microsoft.com/office/drawing/2014/main" id="{06E65201-A108-4E4D-97A5-9B0B4919B403}"/>
                  </a:ext>
                </a:extLst>
              </p:cNvPr>
              <p:cNvSpPr/>
              <p:nvPr/>
            </p:nvSpPr>
            <p:spPr>
              <a:xfrm>
                <a:off x="512824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6" name="Freeform 38">
                <a:extLst>
                  <a:ext uri="{FF2B5EF4-FFF2-40B4-BE49-F238E27FC236}">
                    <a16:creationId xmlns:a16="http://schemas.microsoft.com/office/drawing/2014/main" id="{1E01F163-C150-C48C-0AED-A244B2924473}"/>
                  </a:ext>
                </a:extLst>
              </p:cNvPr>
              <p:cNvSpPr/>
              <p:nvPr/>
            </p:nvSpPr>
            <p:spPr>
              <a:xfrm>
                <a:off x="534188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7" name="Freeform 39">
                <a:extLst>
                  <a:ext uri="{FF2B5EF4-FFF2-40B4-BE49-F238E27FC236}">
                    <a16:creationId xmlns:a16="http://schemas.microsoft.com/office/drawing/2014/main" id="{8A4B838B-4D58-4F07-64EB-B51DABC44178}"/>
                  </a:ext>
                </a:extLst>
              </p:cNvPr>
              <p:cNvSpPr/>
              <p:nvPr/>
            </p:nvSpPr>
            <p:spPr>
              <a:xfrm>
                <a:off x="555534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8" name="Freeform 40">
                <a:extLst>
                  <a:ext uri="{FF2B5EF4-FFF2-40B4-BE49-F238E27FC236}">
                    <a16:creationId xmlns:a16="http://schemas.microsoft.com/office/drawing/2014/main" id="{55817250-A0DB-DBCB-2F6A-0302ABAB16FB}"/>
                  </a:ext>
                </a:extLst>
              </p:cNvPr>
              <p:cNvSpPr/>
              <p:nvPr/>
            </p:nvSpPr>
            <p:spPr>
              <a:xfrm>
                <a:off x="576898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29" name="Freeform 41">
                <a:extLst>
                  <a:ext uri="{FF2B5EF4-FFF2-40B4-BE49-F238E27FC236}">
                    <a16:creationId xmlns:a16="http://schemas.microsoft.com/office/drawing/2014/main" id="{242B5DFC-1907-A932-7260-8C851EA4F5F7}"/>
                  </a:ext>
                </a:extLst>
              </p:cNvPr>
              <p:cNvSpPr/>
              <p:nvPr/>
            </p:nvSpPr>
            <p:spPr>
              <a:xfrm>
                <a:off x="598245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0" name="Freeform 42">
                <a:extLst>
                  <a:ext uri="{FF2B5EF4-FFF2-40B4-BE49-F238E27FC236}">
                    <a16:creationId xmlns:a16="http://schemas.microsoft.com/office/drawing/2014/main" id="{B47C1E5D-4439-3808-E0F0-22E10D3D55DB}"/>
                  </a:ext>
                </a:extLst>
              </p:cNvPr>
              <p:cNvSpPr/>
              <p:nvPr/>
            </p:nvSpPr>
            <p:spPr>
              <a:xfrm>
                <a:off x="619591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1" name="Freeform 43">
                <a:extLst>
                  <a:ext uri="{FF2B5EF4-FFF2-40B4-BE49-F238E27FC236}">
                    <a16:creationId xmlns:a16="http://schemas.microsoft.com/office/drawing/2014/main" id="{8414020B-9FE1-1D91-DAFC-0D1873E2E26E}"/>
                  </a:ext>
                </a:extLst>
              </p:cNvPr>
              <p:cNvSpPr/>
              <p:nvPr/>
            </p:nvSpPr>
            <p:spPr>
              <a:xfrm>
                <a:off x="640955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2" name="Freeform 44">
                <a:extLst>
                  <a:ext uri="{FF2B5EF4-FFF2-40B4-BE49-F238E27FC236}">
                    <a16:creationId xmlns:a16="http://schemas.microsoft.com/office/drawing/2014/main" id="{EDFCF301-780F-5DEE-FFE0-1B55537C58C5}"/>
                  </a:ext>
                </a:extLst>
              </p:cNvPr>
              <p:cNvSpPr/>
              <p:nvPr/>
            </p:nvSpPr>
            <p:spPr>
              <a:xfrm>
                <a:off x="662301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3" name="Freeform 45">
                <a:extLst>
                  <a:ext uri="{FF2B5EF4-FFF2-40B4-BE49-F238E27FC236}">
                    <a16:creationId xmlns:a16="http://schemas.microsoft.com/office/drawing/2014/main" id="{67890E4C-1731-21AB-83E2-396BF23C411A}"/>
                  </a:ext>
                </a:extLst>
              </p:cNvPr>
              <p:cNvSpPr/>
              <p:nvPr/>
            </p:nvSpPr>
            <p:spPr>
              <a:xfrm>
                <a:off x="683665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4" name="Freeform 46">
                <a:extLst>
                  <a:ext uri="{FF2B5EF4-FFF2-40B4-BE49-F238E27FC236}">
                    <a16:creationId xmlns:a16="http://schemas.microsoft.com/office/drawing/2014/main" id="{2391D67A-1CD6-CB4F-FBD4-641D1F27177D}"/>
                  </a:ext>
                </a:extLst>
              </p:cNvPr>
              <p:cNvSpPr/>
              <p:nvPr/>
            </p:nvSpPr>
            <p:spPr>
              <a:xfrm>
                <a:off x="705011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5" name="Freeform 47">
                <a:extLst>
                  <a:ext uri="{FF2B5EF4-FFF2-40B4-BE49-F238E27FC236}">
                    <a16:creationId xmlns:a16="http://schemas.microsoft.com/office/drawing/2014/main" id="{1F33EAC4-D15C-2195-9C49-6AC15202DB6C}"/>
                  </a:ext>
                </a:extLst>
              </p:cNvPr>
              <p:cNvSpPr/>
              <p:nvPr/>
            </p:nvSpPr>
            <p:spPr>
              <a:xfrm>
                <a:off x="726359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6" name="Freeform 48">
                <a:extLst>
                  <a:ext uri="{FF2B5EF4-FFF2-40B4-BE49-F238E27FC236}">
                    <a16:creationId xmlns:a16="http://schemas.microsoft.com/office/drawing/2014/main" id="{2A835234-BFC7-3056-7E1D-E87C9A31B1DE}"/>
                  </a:ext>
                </a:extLst>
              </p:cNvPr>
              <p:cNvSpPr/>
              <p:nvPr/>
            </p:nvSpPr>
            <p:spPr>
              <a:xfrm>
                <a:off x="7477230"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7" name="Freeform 49">
                <a:extLst>
                  <a:ext uri="{FF2B5EF4-FFF2-40B4-BE49-F238E27FC236}">
                    <a16:creationId xmlns:a16="http://schemas.microsoft.com/office/drawing/2014/main" id="{42111E8B-C1C5-043A-723B-182C1B3F134C}"/>
                  </a:ext>
                </a:extLst>
              </p:cNvPr>
              <p:cNvSpPr/>
              <p:nvPr/>
            </p:nvSpPr>
            <p:spPr>
              <a:xfrm>
                <a:off x="769069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8" name="Freeform 50">
                <a:extLst>
                  <a:ext uri="{FF2B5EF4-FFF2-40B4-BE49-F238E27FC236}">
                    <a16:creationId xmlns:a16="http://schemas.microsoft.com/office/drawing/2014/main" id="{01E25282-688B-A452-960C-41913B29CEB0}"/>
                  </a:ext>
                </a:extLst>
              </p:cNvPr>
              <p:cNvSpPr/>
              <p:nvPr/>
            </p:nvSpPr>
            <p:spPr>
              <a:xfrm>
                <a:off x="790433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39" name="Freeform 51">
                <a:extLst>
                  <a:ext uri="{FF2B5EF4-FFF2-40B4-BE49-F238E27FC236}">
                    <a16:creationId xmlns:a16="http://schemas.microsoft.com/office/drawing/2014/main" id="{BCEB72F8-C3E1-C868-7077-AB92ED0786DF}"/>
                  </a:ext>
                </a:extLst>
              </p:cNvPr>
              <p:cNvSpPr/>
              <p:nvPr/>
            </p:nvSpPr>
            <p:spPr>
              <a:xfrm>
                <a:off x="811779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0" name="Freeform 52">
                <a:extLst>
                  <a:ext uri="{FF2B5EF4-FFF2-40B4-BE49-F238E27FC236}">
                    <a16:creationId xmlns:a16="http://schemas.microsoft.com/office/drawing/2014/main" id="{104FFB89-560C-75B3-3476-0D28CA4DB430}"/>
                  </a:ext>
                </a:extLst>
              </p:cNvPr>
              <p:cNvSpPr/>
              <p:nvPr/>
            </p:nvSpPr>
            <p:spPr>
              <a:xfrm>
                <a:off x="833126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1" name="Freeform 53">
                <a:extLst>
                  <a:ext uri="{FF2B5EF4-FFF2-40B4-BE49-F238E27FC236}">
                    <a16:creationId xmlns:a16="http://schemas.microsoft.com/office/drawing/2014/main" id="{22EC510F-AA8F-14B8-5BA1-07E16688D872}"/>
                  </a:ext>
                </a:extLst>
              </p:cNvPr>
              <p:cNvSpPr/>
              <p:nvPr/>
            </p:nvSpPr>
            <p:spPr>
              <a:xfrm>
                <a:off x="8544898"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2" name="Freeform 54">
                <a:extLst>
                  <a:ext uri="{FF2B5EF4-FFF2-40B4-BE49-F238E27FC236}">
                    <a16:creationId xmlns:a16="http://schemas.microsoft.com/office/drawing/2014/main" id="{F359BA97-0213-BA1C-F5EF-363E946F55C2}"/>
                  </a:ext>
                </a:extLst>
              </p:cNvPr>
              <p:cNvSpPr/>
              <p:nvPr/>
            </p:nvSpPr>
            <p:spPr>
              <a:xfrm>
                <a:off x="875836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3" name="Freeform 55">
                <a:extLst>
                  <a:ext uri="{FF2B5EF4-FFF2-40B4-BE49-F238E27FC236}">
                    <a16:creationId xmlns:a16="http://schemas.microsoft.com/office/drawing/2014/main" id="{1F515E7D-ED7C-9E4D-7039-90CFEB418485}"/>
                  </a:ext>
                </a:extLst>
              </p:cNvPr>
              <p:cNvSpPr/>
              <p:nvPr/>
            </p:nvSpPr>
            <p:spPr>
              <a:xfrm>
                <a:off x="897199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4" name="Freeform 56">
                <a:extLst>
                  <a:ext uri="{FF2B5EF4-FFF2-40B4-BE49-F238E27FC236}">
                    <a16:creationId xmlns:a16="http://schemas.microsoft.com/office/drawing/2014/main" id="{9FDF2B60-0FC8-DE56-A9F4-B8CA10DC278E}"/>
                  </a:ext>
                </a:extLst>
              </p:cNvPr>
              <p:cNvSpPr/>
              <p:nvPr/>
            </p:nvSpPr>
            <p:spPr>
              <a:xfrm>
                <a:off x="918547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5" name="Freeform 57">
                <a:extLst>
                  <a:ext uri="{FF2B5EF4-FFF2-40B4-BE49-F238E27FC236}">
                    <a16:creationId xmlns:a16="http://schemas.microsoft.com/office/drawing/2014/main" id="{9A911A2E-4836-2D2C-134E-7729C1DBAB26}"/>
                  </a:ext>
                </a:extLst>
              </p:cNvPr>
              <p:cNvSpPr/>
              <p:nvPr/>
            </p:nvSpPr>
            <p:spPr>
              <a:xfrm>
                <a:off x="9398941"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6" name="Freeform 58">
                <a:extLst>
                  <a:ext uri="{FF2B5EF4-FFF2-40B4-BE49-F238E27FC236}">
                    <a16:creationId xmlns:a16="http://schemas.microsoft.com/office/drawing/2014/main" id="{60534626-9ECE-03F0-CCFA-76B796E84B7A}"/>
                  </a:ext>
                </a:extLst>
              </p:cNvPr>
              <p:cNvSpPr/>
              <p:nvPr/>
            </p:nvSpPr>
            <p:spPr>
              <a:xfrm>
                <a:off x="961257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7" name="Freeform 59">
                <a:extLst>
                  <a:ext uri="{FF2B5EF4-FFF2-40B4-BE49-F238E27FC236}">
                    <a16:creationId xmlns:a16="http://schemas.microsoft.com/office/drawing/2014/main" id="{3656E499-0DCE-7EC2-D7C7-2D09AE0A2755}"/>
                  </a:ext>
                </a:extLst>
              </p:cNvPr>
              <p:cNvSpPr/>
              <p:nvPr/>
            </p:nvSpPr>
            <p:spPr>
              <a:xfrm>
                <a:off x="982604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8" name="Freeform 60">
                <a:extLst>
                  <a:ext uri="{FF2B5EF4-FFF2-40B4-BE49-F238E27FC236}">
                    <a16:creationId xmlns:a16="http://schemas.microsoft.com/office/drawing/2014/main" id="{187453BF-DF4B-EA98-5488-3ADF9B4D9964}"/>
                  </a:ext>
                </a:extLst>
              </p:cNvPr>
              <p:cNvSpPr/>
              <p:nvPr/>
            </p:nvSpPr>
            <p:spPr>
              <a:xfrm>
                <a:off x="10039677"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49" name="Freeform 61">
                <a:extLst>
                  <a:ext uri="{FF2B5EF4-FFF2-40B4-BE49-F238E27FC236}">
                    <a16:creationId xmlns:a16="http://schemas.microsoft.com/office/drawing/2014/main" id="{11910B20-C4BF-1DA3-483D-9451D47B7C8B}"/>
                  </a:ext>
                </a:extLst>
              </p:cNvPr>
              <p:cNvSpPr/>
              <p:nvPr/>
            </p:nvSpPr>
            <p:spPr>
              <a:xfrm>
                <a:off x="10253143"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0" name="Freeform 62">
                <a:extLst>
                  <a:ext uri="{FF2B5EF4-FFF2-40B4-BE49-F238E27FC236}">
                    <a16:creationId xmlns:a16="http://schemas.microsoft.com/office/drawing/2014/main" id="{66C89AF7-560B-FAAC-E519-4B2F908FEB14}"/>
                  </a:ext>
                </a:extLst>
              </p:cNvPr>
              <p:cNvSpPr/>
              <p:nvPr/>
            </p:nvSpPr>
            <p:spPr>
              <a:xfrm>
                <a:off x="10466609"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1" name="Freeform 63">
                <a:extLst>
                  <a:ext uri="{FF2B5EF4-FFF2-40B4-BE49-F238E27FC236}">
                    <a16:creationId xmlns:a16="http://schemas.microsoft.com/office/drawing/2014/main" id="{DE258F77-292C-6AC1-FABA-DAE5D6D7AB7D}"/>
                  </a:ext>
                </a:extLst>
              </p:cNvPr>
              <p:cNvSpPr/>
              <p:nvPr/>
            </p:nvSpPr>
            <p:spPr>
              <a:xfrm>
                <a:off x="10680276"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2" name="Freeform 64">
                <a:extLst>
                  <a:ext uri="{FF2B5EF4-FFF2-40B4-BE49-F238E27FC236}">
                    <a16:creationId xmlns:a16="http://schemas.microsoft.com/office/drawing/2014/main" id="{8214035D-8D94-D9A0-11F5-CB82903A11A7}"/>
                  </a:ext>
                </a:extLst>
              </p:cNvPr>
              <p:cNvSpPr/>
              <p:nvPr/>
            </p:nvSpPr>
            <p:spPr>
              <a:xfrm>
                <a:off x="10893742"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3" name="Freeform 65">
                <a:extLst>
                  <a:ext uri="{FF2B5EF4-FFF2-40B4-BE49-F238E27FC236}">
                    <a16:creationId xmlns:a16="http://schemas.microsoft.com/office/drawing/2014/main" id="{F17FFA74-FED9-67C0-4230-C0C06C665120}"/>
                  </a:ext>
                </a:extLst>
              </p:cNvPr>
              <p:cNvSpPr/>
              <p:nvPr/>
            </p:nvSpPr>
            <p:spPr>
              <a:xfrm>
                <a:off x="11107314"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4" name="Freeform 66">
                <a:extLst>
                  <a:ext uri="{FF2B5EF4-FFF2-40B4-BE49-F238E27FC236}">
                    <a16:creationId xmlns:a16="http://schemas.microsoft.com/office/drawing/2014/main" id="{93ECE428-2634-3EF2-89C3-4C44EBD5A06E}"/>
                  </a:ext>
                </a:extLst>
              </p:cNvPr>
              <p:cNvSpPr/>
              <p:nvPr/>
            </p:nvSpPr>
            <p:spPr>
              <a:xfrm>
                <a:off x="11320779" y="4904845"/>
                <a:ext cx="10583" cy="53975"/>
              </a:xfrm>
              <a:custGeom>
                <a:avLst/>
                <a:gdLst>
                  <a:gd name="connsiteX0" fmla="*/ 1 w 10583"/>
                  <a:gd name="connsiteY0" fmla="*/ 0 h 53975"/>
                  <a:gd name="connsiteX1" fmla="*/ 1 w 10583"/>
                  <a:gd name="connsiteY1" fmla="*/ 53975 h 53975"/>
                </a:gdLst>
                <a:ahLst/>
                <a:cxnLst>
                  <a:cxn ang="0">
                    <a:pos x="connsiteX0" y="connsiteY0"/>
                  </a:cxn>
                  <a:cxn ang="0">
                    <a:pos x="connsiteX1" y="connsiteY1"/>
                  </a:cxn>
                </a:cxnLst>
                <a:rect l="l" t="t" r="r" b="b"/>
                <a:pathLst>
                  <a:path w="10583" h="53975">
                    <a:moveTo>
                      <a:pt x="1" y="0"/>
                    </a:moveTo>
                    <a:lnTo>
                      <a:pt x="1"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855" name="Freeform 67">
                <a:extLst>
                  <a:ext uri="{FF2B5EF4-FFF2-40B4-BE49-F238E27FC236}">
                    <a16:creationId xmlns:a16="http://schemas.microsoft.com/office/drawing/2014/main" id="{55403A49-D823-AD2B-1A19-6BEA06123212}"/>
                  </a:ext>
                </a:extLst>
              </p:cNvPr>
              <p:cNvSpPr/>
              <p:nvPr/>
            </p:nvSpPr>
            <p:spPr>
              <a:xfrm>
                <a:off x="11534245" y="4904845"/>
                <a:ext cx="10583" cy="53975"/>
              </a:xfrm>
              <a:custGeom>
                <a:avLst/>
                <a:gdLst>
                  <a:gd name="connsiteX0" fmla="*/ 0 w 10583"/>
                  <a:gd name="connsiteY0" fmla="*/ 0 h 53975"/>
                  <a:gd name="connsiteX1" fmla="*/ 0 w 10583"/>
                  <a:gd name="connsiteY1" fmla="*/ 53975 h 53975"/>
                </a:gdLst>
                <a:ahLst/>
                <a:cxnLst>
                  <a:cxn ang="0">
                    <a:pos x="connsiteX0" y="connsiteY0"/>
                  </a:cxn>
                  <a:cxn ang="0">
                    <a:pos x="connsiteX1" y="connsiteY1"/>
                  </a:cxn>
                </a:cxnLst>
                <a:rect l="l" t="t" r="r" b="b"/>
                <a:pathLst>
                  <a:path w="10583" h="53975">
                    <a:moveTo>
                      <a:pt x="0" y="0"/>
                    </a:moveTo>
                    <a:lnTo>
                      <a:pt x="0" y="53975"/>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grpSp>
        <p:nvGrpSpPr>
          <p:cNvPr id="1911" name="Graphic 3">
            <a:extLst>
              <a:ext uri="{FF2B5EF4-FFF2-40B4-BE49-F238E27FC236}">
                <a16:creationId xmlns:a16="http://schemas.microsoft.com/office/drawing/2014/main" id="{DED689EF-042F-1A20-1947-A637D337F650}"/>
              </a:ext>
            </a:extLst>
          </p:cNvPr>
          <p:cNvGrpSpPr/>
          <p:nvPr/>
        </p:nvGrpSpPr>
        <p:grpSpPr>
          <a:xfrm>
            <a:off x="1429946" y="4600710"/>
            <a:ext cx="55448" cy="52692"/>
            <a:chOff x="1675563" y="4257124"/>
            <a:chExt cx="60960" cy="57583"/>
          </a:xfrm>
        </p:grpSpPr>
        <p:sp>
          <p:nvSpPr>
            <p:cNvPr id="2793" name="Freeform 70">
              <a:extLst>
                <a:ext uri="{FF2B5EF4-FFF2-40B4-BE49-F238E27FC236}">
                  <a16:creationId xmlns:a16="http://schemas.microsoft.com/office/drawing/2014/main" id="{A5ED136A-11D7-0653-03F3-6CDA34B0FBD3}"/>
                </a:ext>
              </a:extLst>
            </p:cNvPr>
            <p:cNvSpPr/>
            <p:nvPr/>
          </p:nvSpPr>
          <p:spPr>
            <a:xfrm>
              <a:off x="1706043" y="4257124"/>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4" name="Freeform 71">
              <a:extLst>
                <a:ext uri="{FF2B5EF4-FFF2-40B4-BE49-F238E27FC236}">
                  <a16:creationId xmlns:a16="http://schemas.microsoft.com/office/drawing/2014/main" id="{47E73A33-B092-B582-EDDB-D8E906344F4C}"/>
                </a:ext>
              </a:extLst>
            </p:cNvPr>
            <p:cNvSpPr/>
            <p:nvPr/>
          </p:nvSpPr>
          <p:spPr>
            <a:xfrm>
              <a:off x="1675563" y="4285921"/>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1912" name="Graphic 3">
            <a:extLst>
              <a:ext uri="{FF2B5EF4-FFF2-40B4-BE49-F238E27FC236}">
                <a16:creationId xmlns:a16="http://schemas.microsoft.com/office/drawing/2014/main" id="{8D936B14-B9FD-A4A8-DE39-1BE2D4D11603}"/>
              </a:ext>
            </a:extLst>
          </p:cNvPr>
          <p:cNvGrpSpPr/>
          <p:nvPr/>
        </p:nvGrpSpPr>
        <p:grpSpPr>
          <a:xfrm>
            <a:off x="1429946" y="4813963"/>
            <a:ext cx="55448" cy="52692"/>
            <a:chOff x="1675563" y="4454312"/>
            <a:chExt cx="60960" cy="57583"/>
          </a:xfrm>
        </p:grpSpPr>
        <p:sp>
          <p:nvSpPr>
            <p:cNvPr id="2791" name="Freeform 73">
              <a:extLst>
                <a:ext uri="{FF2B5EF4-FFF2-40B4-BE49-F238E27FC236}">
                  <a16:creationId xmlns:a16="http://schemas.microsoft.com/office/drawing/2014/main" id="{0FB1EB6D-C1A5-F46E-25AA-08789EE1863C}"/>
                </a:ext>
              </a:extLst>
            </p:cNvPr>
            <p:cNvSpPr/>
            <p:nvPr/>
          </p:nvSpPr>
          <p:spPr>
            <a:xfrm>
              <a:off x="1706043" y="4454312"/>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005BA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2" name="Freeform 74">
              <a:extLst>
                <a:ext uri="{FF2B5EF4-FFF2-40B4-BE49-F238E27FC236}">
                  <a16:creationId xmlns:a16="http://schemas.microsoft.com/office/drawing/2014/main" id="{EBF6D1C1-F0D0-8C12-53DA-4C2C171FEBF0}"/>
                </a:ext>
              </a:extLst>
            </p:cNvPr>
            <p:cNvSpPr/>
            <p:nvPr/>
          </p:nvSpPr>
          <p:spPr>
            <a:xfrm>
              <a:off x="1675563" y="4483110"/>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005BA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1913" name="Freeform 75">
            <a:extLst>
              <a:ext uri="{FF2B5EF4-FFF2-40B4-BE49-F238E27FC236}">
                <a16:creationId xmlns:a16="http://schemas.microsoft.com/office/drawing/2014/main" id="{28245286-ADA5-1E57-826A-EF306355B3D7}"/>
              </a:ext>
            </a:extLst>
          </p:cNvPr>
          <p:cNvSpPr/>
          <p:nvPr/>
        </p:nvSpPr>
        <p:spPr>
          <a:xfrm>
            <a:off x="1260474" y="4840315"/>
            <a:ext cx="394439" cy="9684"/>
          </a:xfrm>
          <a:custGeom>
            <a:avLst/>
            <a:gdLst>
              <a:gd name="connsiteX0" fmla="*/ 0 w 433652"/>
              <a:gd name="connsiteY0" fmla="*/ 0 h 10583"/>
              <a:gd name="connsiteX1" fmla="*/ 433652 w 433652"/>
              <a:gd name="connsiteY1" fmla="*/ 0 h 10583"/>
            </a:gdLst>
            <a:ahLst/>
            <a:cxnLst>
              <a:cxn ang="0">
                <a:pos x="connsiteX0" y="connsiteY0"/>
              </a:cxn>
              <a:cxn ang="0">
                <a:pos x="connsiteX1" y="connsiteY1"/>
              </a:cxn>
            </a:cxnLst>
            <a:rect l="l" t="t" r="r" b="b"/>
            <a:pathLst>
              <a:path w="433652" h="10583">
                <a:moveTo>
                  <a:pt x="0" y="0"/>
                </a:moveTo>
                <a:lnTo>
                  <a:pt x="433652" y="0"/>
                </a:lnTo>
              </a:path>
            </a:pathLst>
          </a:custGeom>
          <a:ln w="10583" cap="flat">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1914" name="Graphic 3">
            <a:extLst>
              <a:ext uri="{FF2B5EF4-FFF2-40B4-BE49-F238E27FC236}">
                <a16:creationId xmlns:a16="http://schemas.microsoft.com/office/drawing/2014/main" id="{6B65FC18-5FF9-98E0-20CC-7853CDBADB38}"/>
              </a:ext>
            </a:extLst>
          </p:cNvPr>
          <p:cNvGrpSpPr/>
          <p:nvPr/>
        </p:nvGrpSpPr>
        <p:grpSpPr>
          <a:xfrm>
            <a:off x="1429946" y="5002817"/>
            <a:ext cx="55448" cy="52692"/>
            <a:chOff x="1675563" y="4678626"/>
            <a:chExt cx="60960" cy="57583"/>
          </a:xfrm>
        </p:grpSpPr>
        <p:sp>
          <p:nvSpPr>
            <p:cNvPr id="2789" name="Freeform 77">
              <a:extLst>
                <a:ext uri="{FF2B5EF4-FFF2-40B4-BE49-F238E27FC236}">
                  <a16:creationId xmlns:a16="http://schemas.microsoft.com/office/drawing/2014/main" id="{3CC1363C-5C1B-2663-AE47-663A76D8FB5B}"/>
                </a:ext>
              </a:extLst>
            </p:cNvPr>
            <p:cNvSpPr/>
            <p:nvPr/>
          </p:nvSpPr>
          <p:spPr>
            <a:xfrm>
              <a:off x="1706043" y="4678626"/>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48" cap="flat">
              <a:solidFill>
                <a:srgbClr val="9A9B9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90" name="Freeform 78">
              <a:extLst>
                <a:ext uri="{FF2B5EF4-FFF2-40B4-BE49-F238E27FC236}">
                  <a16:creationId xmlns:a16="http://schemas.microsoft.com/office/drawing/2014/main" id="{EFB15999-0C11-36FC-5593-728EDDE9F361}"/>
                </a:ext>
              </a:extLst>
            </p:cNvPr>
            <p:cNvSpPr/>
            <p:nvPr/>
          </p:nvSpPr>
          <p:spPr>
            <a:xfrm>
              <a:off x="1675563" y="4707424"/>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48" cap="flat">
              <a:solidFill>
                <a:srgbClr val="9A9B9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1915" name="Freeform 79">
            <a:extLst>
              <a:ext uri="{FF2B5EF4-FFF2-40B4-BE49-F238E27FC236}">
                <a16:creationId xmlns:a16="http://schemas.microsoft.com/office/drawing/2014/main" id="{5F8A9F94-FD99-F988-64D1-D3B59CDEF662}"/>
              </a:ext>
            </a:extLst>
          </p:cNvPr>
          <p:cNvSpPr/>
          <p:nvPr/>
        </p:nvSpPr>
        <p:spPr>
          <a:xfrm>
            <a:off x="1260474" y="5029169"/>
            <a:ext cx="394439" cy="9684"/>
          </a:xfrm>
          <a:custGeom>
            <a:avLst/>
            <a:gdLst>
              <a:gd name="connsiteX0" fmla="*/ 0 w 433652"/>
              <a:gd name="connsiteY0" fmla="*/ 0 h 10583"/>
              <a:gd name="connsiteX1" fmla="*/ 433652 w 433652"/>
              <a:gd name="connsiteY1" fmla="*/ 0 h 10583"/>
            </a:gdLst>
            <a:ahLst/>
            <a:cxnLst>
              <a:cxn ang="0">
                <a:pos x="connsiteX0" y="connsiteY0"/>
              </a:cxn>
              <a:cxn ang="0">
                <a:pos x="connsiteX1" y="connsiteY1"/>
              </a:cxn>
            </a:cxnLst>
            <a:rect l="l" t="t" r="r" b="b"/>
            <a:pathLst>
              <a:path w="433652" h="10583">
                <a:moveTo>
                  <a:pt x="0" y="0"/>
                </a:moveTo>
                <a:lnTo>
                  <a:pt x="433652" y="0"/>
                </a:lnTo>
              </a:path>
            </a:pathLst>
          </a:custGeom>
          <a:ln w="10583" cap="flat">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1916" name="Graphic 3">
            <a:extLst>
              <a:ext uri="{FF2B5EF4-FFF2-40B4-BE49-F238E27FC236}">
                <a16:creationId xmlns:a16="http://schemas.microsoft.com/office/drawing/2014/main" id="{B1BE7CB4-AC5B-AE44-BDAF-FAEF106C21AC}"/>
              </a:ext>
            </a:extLst>
          </p:cNvPr>
          <p:cNvGrpSpPr/>
          <p:nvPr/>
        </p:nvGrpSpPr>
        <p:grpSpPr>
          <a:xfrm>
            <a:off x="1240836" y="1788410"/>
            <a:ext cx="9161524" cy="1290047"/>
            <a:chOff x="1467653" y="1201704"/>
            <a:chExt cx="10072307" cy="1409795"/>
          </a:xfrm>
          <a:noFill/>
        </p:grpSpPr>
        <p:sp>
          <p:nvSpPr>
            <p:cNvPr id="2410" name="Freeform 81">
              <a:extLst>
                <a:ext uri="{FF2B5EF4-FFF2-40B4-BE49-F238E27FC236}">
                  <a16:creationId xmlns:a16="http://schemas.microsoft.com/office/drawing/2014/main" id="{57D8D935-B763-18B4-14AA-E851A6C8B94C}"/>
                </a:ext>
              </a:extLst>
            </p:cNvPr>
            <p:cNvSpPr/>
            <p:nvPr/>
          </p:nvSpPr>
          <p:spPr>
            <a:xfrm>
              <a:off x="1498218" y="1227009"/>
              <a:ext cx="10004171" cy="1359185"/>
            </a:xfrm>
            <a:custGeom>
              <a:avLst/>
              <a:gdLst>
                <a:gd name="connsiteX0" fmla="*/ 0 w 10004171"/>
                <a:gd name="connsiteY0" fmla="*/ 0 h 1359185"/>
                <a:gd name="connsiteX1" fmla="*/ 154337 w 10004171"/>
                <a:gd name="connsiteY1" fmla="*/ 0 h 1359185"/>
                <a:gd name="connsiteX2" fmla="*/ 154337 w 10004171"/>
                <a:gd name="connsiteY2" fmla="*/ 13938 h 1359185"/>
                <a:gd name="connsiteX3" fmla="*/ 505174 w 10004171"/>
                <a:gd name="connsiteY3" fmla="*/ 13938 h 1359185"/>
                <a:gd name="connsiteX4" fmla="*/ 505174 w 10004171"/>
                <a:gd name="connsiteY4" fmla="*/ 27993 h 1359185"/>
                <a:gd name="connsiteX5" fmla="*/ 799825 w 10004171"/>
                <a:gd name="connsiteY5" fmla="*/ 27993 h 1359185"/>
                <a:gd name="connsiteX6" fmla="*/ 799825 w 10004171"/>
                <a:gd name="connsiteY6" fmla="*/ 42048 h 1359185"/>
                <a:gd name="connsiteX7" fmla="*/ 1269852 w 10004171"/>
                <a:gd name="connsiteY7" fmla="*/ 42048 h 1359185"/>
                <a:gd name="connsiteX8" fmla="*/ 1269852 w 10004171"/>
                <a:gd name="connsiteY8" fmla="*/ 56335 h 1359185"/>
                <a:gd name="connsiteX9" fmla="*/ 1375082 w 10004171"/>
                <a:gd name="connsiteY9" fmla="*/ 56335 h 1359185"/>
                <a:gd name="connsiteX10" fmla="*/ 1375082 w 10004171"/>
                <a:gd name="connsiteY10" fmla="*/ 70612 h 1359185"/>
                <a:gd name="connsiteX11" fmla="*/ 1410155 w 10004171"/>
                <a:gd name="connsiteY11" fmla="*/ 70612 h 1359185"/>
                <a:gd name="connsiteX12" fmla="*/ 1410155 w 10004171"/>
                <a:gd name="connsiteY12" fmla="*/ 84889 h 1359185"/>
                <a:gd name="connsiteX13" fmla="*/ 1438222 w 10004171"/>
                <a:gd name="connsiteY13" fmla="*/ 84889 h 1359185"/>
                <a:gd name="connsiteX14" fmla="*/ 1438222 w 10004171"/>
                <a:gd name="connsiteY14" fmla="*/ 99176 h 1359185"/>
                <a:gd name="connsiteX15" fmla="*/ 1480312 w 10004171"/>
                <a:gd name="connsiteY15" fmla="*/ 99176 h 1359185"/>
                <a:gd name="connsiteX16" fmla="*/ 1480312 w 10004171"/>
                <a:gd name="connsiteY16" fmla="*/ 113453 h 1359185"/>
                <a:gd name="connsiteX17" fmla="*/ 1557486 w 10004171"/>
                <a:gd name="connsiteY17" fmla="*/ 113453 h 1359185"/>
                <a:gd name="connsiteX18" fmla="*/ 1557486 w 10004171"/>
                <a:gd name="connsiteY18" fmla="*/ 127847 h 1359185"/>
                <a:gd name="connsiteX19" fmla="*/ 1859143 w 10004171"/>
                <a:gd name="connsiteY19" fmla="*/ 127847 h 1359185"/>
                <a:gd name="connsiteX20" fmla="*/ 1859143 w 10004171"/>
                <a:gd name="connsiteY20" fmla="*/ 142240 h 1359185"/>
                <a:gd name="connsiteX21" fmla="*/ 1957356 w 10004171"/>
                <a:gd name="connsiteY21" fmla="*/ 142240 h 1359185"/>
                <a:gd name="connsiteX22" fmla="*/ 1957356 w 10004171"/>
                <a:gd name="connsiteY22" fmla="*/ 156633 h 1359185"/>
                <a:gd name="connsiteX23" fmla="*/ 2069603 w 10004171"/>
                <a:gd name="connsiteY23" fmla="*/ 156633 h 1359185"/>
                <a:gd name="connsiteX24" fmla="*/ 2069603 w 10004171"/>
                <a:gd name="connsiteY24" fmla="*/ 185409 h 1359185"/>
                <a:gd name="connsiteX25" fmla="*/ 2174833 w 10004171"/>
                <a:gd name="connsiteY25" fmla="*/ 185409 h 1359185"/>
                <a:gd name="connsiteX26" fmla="*/ 2174833 w 10004171"/>
                <a:gd name="connsiteY26" fmla="*/ 199803 h 1359185"/>
                <a:gd name="connsiteX27" fmla="*/ 2259024 w 10004171"/>
                <a:gd name="connsiteY27" fmla="*/ 199803 h 1359185"/>
                <a:gd name="connsiteX28" fmla="*/ 2259024 w 10004171"/>
                <a:gd name="connsiteY28" fmla="*/ 214196 h 1359185"/>
                <a:gd name="connsiteX29" fmla="*/ 2778157 w 10004171"/>
                <a:gd name="connsiteY29" fmla="*/ 214196 h 1359185"/>
                <a:gd name="connsiteX30" fmla="*/ 2778157 w 10004171"/>
                <a:gd name="connsiteY30" fmla="*/ 228589 h 1359185"/>
                <a:gd name="connsiteX31" fmla="*/ 2841297 w 10004171"/>
                <a:gd name="connsiteY31" fmla="*/ 228589 h 1359185"/>
                <a:gd name="connsiteX32" fmla="*/ 2841297 w 10004171"/>
                <a:gd name="connsiteY32" fmla="*/ 242983 h 1359185"/>
                <a:gd name="connsiteX33" fmla="*/ 2953544 w 10004171"/>
                <a:gd name="connsiteY33" fmla="*/ 242983 h 1359185"/>
                <a:gd name="connsiteX34" fmla="*/ 2953544 w 10004171"/>
                <a:gd name="connsiteY34" fmla="*/ 257493 h 1359185"/>
                <a:gd name="connsiteX35" fmla="*/ 3009667 w 10004171"/>
                <a:gd name="connsiteY35" fmla="*/ 257493 h 1359185"/>
                <a:gd name="connsiteX36" fmla="*/ 3009667 w 10004171"/>
                <a:gd name="connsiteY36" fmla="*/ 271992 h 1359185"/>
                <a:gd name="connsiteX37" fmla="*/ 3044741 w 10004171"/>
                <a:gd name="connsiteY37" fmla="*/ 271992 h 1359185"/>
                <a:gd name="connsiteX38" fmla="*/ 3044741 w 10004171"/>
                <a:gd name="connsiteY38" fmla="*/ 286607 h 1359185"/>
                <a:gd name="connsiteX39" fmla="*/ 3065791 w 10004171"/>
                <a:gd name="connsiteY39" fmla="*/ 286607 h 1359185"/>
                <a:gd name="connsiteX40" fmla="*/ 3065791 w 10004171"/>
                <a:gd name="connsiteY40" fmla="*/ 301117 h 1359185"/>
                <a:gd name="connsiteX41" fmla="*/ 3107881 w 10004171"/>
                <a:gd name="connsiteY41" fmla="*/ 301117 h 1359185"/>
                <a:gd name="connsiteX42" fmla="*/ 3107881 w 10004171"/>
                <a:gd name="connsiteY42" fmla="*/ 330242 h 1359185"/>
                <a:gd name="connsiteX43" fmla="*/ 3135948 w 10004171"/>
                <a:gd name="connsiteY43" fmla="*/ 330242 h 1359185"/>
                <a:gd name="connsiteX44" fmla="*/ 3135948 w 10004171"/>
                <a:gd name="connsiteY44" fmla="*/ 344858 h 1359185"/>
                <a:gd name="connsiteX45" fmla="*/ 3234161 w 10004171"/>
                <a:gd name="connsiteY45" fmla="*/ 344858 h 1359185"/>
                <a:gd name="connsiteX46" fmla="*/ 3234161 w 10004171"/>
                <a:gd name="connsiteY46" fmla="*/ 359474 h 1359185"/>
                <a:gd name="connsiteX47" fmla="*/ 3276251 w 10004171"/>
                <a:gd name="connsiteY47" fmla="*/ 359474 h 1359185"/>
                <a:gd name="connsiteX48" fmla="*/ 3276251 w 10004171"/>
                <a:gd name="connsiteY48" fmla="*/ 373973 h 1359185"/>
                <a:gd name="connsiteX49" fmla="*/ 3283268 w 10004171"/>
                <a:gd name="connsiteY49" fmla="*/ 373973 h 1359185"/>
                <a:gd name="connsiteX50" fmla="*/ 3283268 w 10004171"/>
                <a:gd name="connsiteY50" fmla="*/ 388599 h 1359185"/>
                <a:gd name="connsiteX51" fmla="*/ 3311324 w 10004171"/>
                <a:gd name="connsiteY51" fmla="*/ 388599 h 1359185"/>
                <a:gd name="connsiteX52" fmla="*/ 3311324 w 10004171"/>
                <a:gd name="connsiteY52" fmla="*/ 403214 h 1359185"/>
                <a:gd name="connsiteX53" fmla="*/ 3388498 w 10004171"/>
                <a:gd name="connsiteY53" fmla="*/ 403214 h 1359185"/>
                <a:gd name="connsiteX54" fmla="*/ 3388498 w 10004171"/>
                <a:gd name="connsiteY54" fmla="*/ 417714 h 1359185"/>
                <a:gd name="connsiteX55" fmla="*/ 3402531 w 10004171"/>
                <a:gd name="connsiteY55" fmla="*/ 417714 h 1359185"/>
                <a:gd name="connsiteX56" fmla="*/ 3402531 w 10004171"/>
                <a:gd name="connsiteY56" fmla="*/ 432340 h 1359185"/>
                <a:gd name="connsiteX57" fmla="*/ 3458655 w 10004171"/>
                <a:gd name="connsiteY57" fmla="*/ 432340 h 1359185"/>
                <a:gd name="connsiteX58" fmla="*/ 3458655 w 10004171"/>
                <a:gd name="connsiteY58" fmla="*/ 446955 h 1359185"/>
                <a:gd name="connsiteX59" fmla="*/ 3556868 w 10004171"/>
                <a:gd name="connsiteY59" fmla="*/ 446955 h 1359185"/>
                <a:gd name="connsiteX60" fmla="*/ 3556868 w 10004171"/>
                <a:gd name="connsiteY60" fmla="*/ 461571 h 1359185"/>
                <a:gd name="connsiteX61" fmla="*/ 3570891 w 10004171"/>
                <a:gd name="connsiteY61" fmla="*/ 461571 h 1359185"/>
                <a:gd name="connsiteX62" fmla="*/ 3570891 w 10004171"/>
                <a:gd name="connsiteY62" fmla="*/ 476187 h 1359185"/>
                <a:gd name="connsiteX63" fmla="*/ 3584925 w 10004171"/>
                <a:gd name="connsiteY63" fmla="*/ 476187 h 1359185"/>
                <a:gd name="connsiteX64" fmla="*/ 3584925 w 10004171"/>
                <a:gd name="connsiteY64" fmla="*/ 490919 h 1359185"/>
                <a:gd name="connsiteX65" fmla="*/ 3683138 w 10004171"/>
                <a:gd name="connsiteY65" fmla="*/ 490919 h 1359185"/>
                <a:gd name="connsiteX66" fmla="*/ 3683138 w 10004171"/>
                <a:gd name="connsiteY66" fmla="*/ 505534 h 1359185"/>
                <a:gd name="connsiteX67" fmla="*/ 3795385 w 10004171"/>
                <a:gd name="connsiteY67" fmla="*/ 505534 h 1359185"/>
                <a:gd name="connsiteX68" fmla="*/ 3795385 w 10004171"/>
                <a:gd name="connsiteY68" fmla="*/ 520150 h 1359185"/>
                <a:gd name="connsiteX69" fmla="*/ 3879575 w 10004171"/>
                <a:gd name="connsiteY69" fmla="*/ 520150 h 1359185"/>
                <a:gd name="connsiteX70" fmla="*/ 3879575 w 10004171"/>
                <a:gd name="connsiteY70" fmla="*/ 534765 h 1359185"/>
                <a:gd name="connsiteX71" fmla="*/ 3886592 w 10004171"/>
                <a:gd name="connsiteY71" fmla="*/ 534765 h 1359185"/>
                <a:gd name="connsiteX72" fmla="*/ 3886592 w 10004171"/>
                <a:gd name="connsiteY72" fmla="*/ 549497 h 1359185"/>
                <a:gd name="connsiteX73" fmla="*/ 4040929 w 10004171"/>
                <a:gd name="connsiteY73" fmla="*/ 549497 h 1359185"/>
                <a:gd name="connsiteX74" fmla="*/ 4040929 w 10004171"/>
                <a:gd name="connsiteY74" fmla="*/ 564113 h 1359185"/>
                <a:gd name="connsiteX75" fmla="*/ 4047946 w 10004171"/>
                <a:gd name="connsiteY75" fmla="*/ 564113 h 1359185"/>
                <a:gd name="connsiteX76" fmla="*/ 4047946 w 10004171"/>
                <a:gd name="connsiteY76" fmla="*/ 578845 h 1359185"/>
                <a:gd name="connsiteX77" fmla="*/ 4153176 w 10004171"/>
                <a:gd name="connsiteY77" fmla="*/ 578845 h 1359185"/>
                <a:gd name="connsiteX78" fmla="*/ 4153176 w 10004171"/>
                <a:gd name="connsiteY78" fmla="*/ 593577 h 1359185"/>
                <a:gd name="connsiteX79" fmla="*/ 4230339 w 10004171"/>
                <a:gd name="connsiteY79" fmla="*/ 593577 h 1359185"/>
                <a:gd name="connsiteX80" fmla="*/ 4230339 w 10004171"/>
                <a:gd name="connsiteY80" fmla="*/ 608309 h 1359185"/>
                <a:gd name="connsiteX81" fmla="*/ 4251389 w 10004171"/>
                <a:gd name="connsiteY81" fmla="*/ 608309 h 1359185"/>
                <a:gd name="connsiteX82" fmla="*/ 4251389 w 10004171"/>
                <a:gd name="connsiteY82" fmla="*/ 623030 h 1359185"/>
                <a:gd name="connsiteX83" fmla="*/ 4258406 w 10004171"/>
                <a:gd name="connsiteY83" fmla="*/ 623030 h 1359185"/>
                <a:gd name="connsiteX84" fmla="*/ 4258406 w 10004171"/>
                <a:gd name="connsiteY84" fmla="*/ 652494 h 1359185"/>
                <a:gd name="connsiteX85" fmla="*/ 4314530 w 10004171"/>
                <a:gd name="connsiteY85" fmla="*/ 652494 h 1359185"/>
                <a:gd name="connsiteX86" fmla="*/ 4314530 w 10004171"/>
                <a:gd name="connsiteY86" fmla="*/ 667226 h 1359185"/>
                <a:gd name="connsiteX87" fmla="*/ 4517973 w 10004171"/>
                <a:gd name="connsiteY87" fmla="*/ 667226 h 1359185"/>
                <a:gd name="connsiteX88" fmla="*/ 4517973 w 10004171"/>
                <a:gd name="connsiteY88" fmla="*/ 681958 h 1359185"/>
                <a:gd name="connsiteX89" fmla="*/ 4651270 w 10004171"/>
                <a:gd name="connsiteY89" fmla="*/ 681958 h 1359185"/>
                <a:gd name="connsiteX90" fmla="*/ 4651270 w 10004171"/>
                <a:gd name="connsiteY90" fmla="*/ 696796 h 1359185"/>
                <a:gd name="connsiteX91" fmla="*/ 4721416 w 10004171"/>
                <a:gd name="connsiteY91" fmla="*/ 696796 h 1359185"/>
                <a:gd name="connsiteX92" fmla="*/ 4721416 w 10004171"/>
                <a:gd name="connsiteY92" fmla="*/ 711750 h 1359185"/>
                <a:gd name="connsiteX93" fmla="*/ 4812623 w 10004171"/>
                <a:gd name="connsiteY93" fmla="*/ 711750 h 1359185"/>
                <a:gd name="connsiteX94" fmla="*/ 4812623 w 10004171"/>
                <a:gd name="connsiteY94" fmla="*/ 726588 h 1359185"/>
                <a:gd name="connsiteX95" fmla="*/ 4847697 w 10004171"/>
                <a:gd name="connsiteY95" fmla="*/ 726588 h 1359185"/>
                <a:gd name="connsiteX96" fmla="*/ 4847697 w 10004171"/>
                <a:gd name="connsiteY96" fmla="*/ 741437 h 1359185"/>
                <a:gd name="connsiteX97" fmla="*/ 5044123 w 10004171"/>
                <a:gd name="connsiteY97" fmla="*/ 741437 h 1359185"/>
                <a:gd name="connsiteX98" fmla="*/ 5044123 w 10004171"/>
                <a:gd name="connsiteY98" fmla="*/ 756275 h 1359185"/>
                <a:gd name="connsiteX99" fmla="*/ 5058157 w 10004171"/>
                <a:gd name="connsiteY99" fmla="*/ 756275 h 1359185"/>
                <a:gd name="connsiteX100" fmla="*/ 5058157 w 10004171"/>
                <a:gd name="connsiteY100" fmla="*/ 786183 h 1359185"/>
                <a:gd name="connsiteX101" fmla="*/ 5079207 w 10004171"/>
                <a:gd name="connsiteY101" fmla="*/ 786183 h 1359185"/>
                <a:gd name="connsiteX102" fmla="*/ 5079207 w 10004171"/>
                <a:gd name="connsiteY102" fmla="*/ 816091 h 1359185"/>
                <a:gd name="connsiteX103" fmla="*/ 5142336 w 10004171"/>
                <a:gd name="connsiteY103" fmla="*/ 816091 h 1359185"/>
                <a:gd name="connsiteX104" fmla="*/ 5142336 w 10004171"/>
                <a:gd name="connsiteY104" fmla="*/ 831056 h 1359185"/>
                <a:gd name="connsiteX105" fmla="*/ 5184437 w 10004171"/>
                <a:gd name="connsiteY105" fmla="*/ 831056 h 1359185"/>
                <a:gd name="connsiteX106" fmla="*/ 5184437 w 10004171"/>
                <a:gd name="connsiteY106" fmla="*/ 846011 h 1359185"/>
                <a:gd name="connsiteX107" fmla="*/ 5247566 w 10004171"/>
                <a:gd name="connsiteY107" fmla="*/ 846011 h 1359185"/>
                <a:gd name="connsiteX108" fmla="*/ 5247566 w 10004171"/>
                <a:gd name="connsiteY108" fmla="*/ 860848 h 1359185"/>
                <a:gd name="connsiteX109" fmla="*/ 5359813 w 10004171"/>
                <a:gd name="connsiteY109" fmla="*/ 860848 h 1359185"/>
                <a:gd name="connsiteX110" fmla="*/ 5359813 w 10004171"/>
                <a:gd name="connsiteY110" fmla="*/ 876141 h 1359185"/>
                <a:gd name="connsiteX111" fmla="*/ 5500127 w 10004171"/>
                <a:gd name="connsiteY111" fmla="*/ 876141 h 1359185"/>
                <a:gd name="connsiteX112" fmla="*/ 5500127 w 10004171"/>
                <a:gd name="connsiteY112" fmla="*/ 891540 h 1359185"/>
                <a:gd name="connsiteX113" fmla="*/ 5528184 w 10004171"/>
                <a:gd name="connsiteY113" fmla="*/ 891540 h 1359185"/>
                <a:gd name="connsiteX114" fmla="*/ 5528184 w 10004171"/>
                <a:gd name="connsiteY114" fmla="*/ 906949 h 1359185"/>
                <a:gd name="connsiteX115" fmla="*/ 5605357 w 10004171"/>
                <a:gd name="connsiteY115" fmla="*/ 906949 h 1359185"/>
                <a:gd name="connsiteX116" fmla="*/ 5605357 w 10004171"/>
                <a:gd name="connsiteY116" fmla="*/ 922920 h 1359185"/>
                <a:gd name="connsiteX117" fmla="*/ 5633414 w 10004171"/>
                <a:gd name="connsiteY117" fmla="*/ 922920 h 1359185"/>
                <a:gd name="connsiteX118" fmla="*/ 5633414 w 10004171"/>
                <a:gd name="connsiteY118" fmla="*/ 938774 h 1359185"/>
                <a:gd name="connsiteX119" fmla="*/ 5724621 w 10004171"/>
                <a:gd name="connsiteY119" fmla="*/ 938774 h 1359185"/>
                <a:gd name="connsiteX120" fmla="*/ 5724621 w 10004171"/>
                <a:gd name="connsiteY120" fmla="*/ 955527 h 1359185"/>
                <a:gd name="connsiteX121" fmla="*/ 5857908 w 10004171"/>
                <a:gd name="connsiteY121" fmla="*/ 955527 h 1359185"/>
                <a:gd name="connsiteX122" fmla="*/ 5857908 w 10004171"/>
                <a:gd name="connsiteY122" fmla="*/ 973064 h 1359185"/>
                <a:gd name="connsiteX123" fmla="*/ 6033294 w 10004171"/>
                <a:gd name="connsiteY123" fmla="*/ 973064 h 1359185"/>
                <a:gd name="connsiteX124" fmla="*/ 6033294 w 10004171"/>
                <a:gd name="connsiteY124" fmla="*/ 992632 h 1359185"/>
                <a:gd name="connsiteX125" fmla="*/ 6222705 w 10004171"/>
                <a:gd name="connsiteY125" fmla="*/ 992632 h 1359185"/>
                <a:gd name="connsiteX126" fmla="*/ 6222705 w 10004171"/>
                <a:gd name="connsiteY126" fmla="*/ 1014222 h 1359185"/>
                <a:gd name="connsiteX127" fmla="*/ 6454215 w 10004171"/>
                <a:gd name="connsiteY127" fmla="*/ 1014222 h 1359185"/>
                <a:gd name="connsiteX128" fmla="*/ 6454215 w 10004171"/>
                <a:gd name="connsiteY128" fmla="*/ 1038733 h 1359185"/>
                <a:gd name="connsiteX129" fmla="*/ 6671692 w 10004171"/>
                <a:gd name="connsiteY129" fmla="*/ 1038733 h 1359185"/>
                <a:gd name="connsiteX130" fmla="*/ 6671692 w 10004171"/>
                <a:gd name="connsiteY130" fmla="*/ 1068642 h 1359185"/>
                <a:gd name="connsiteX131" fmla="*/ 7064556 w 10004171"/>
                <a:gd name="connsiteY131" fmla="*/ 1068642 h 1359185"/>
                <a:gd name="connsiteX132" fmla="*/ 7064556 w 10004171"/>
                <a:gd name="connsiteY132" fmla="*/ 1109006 h 1359185"/>
                <a:gd name="connsiteX133" fmla="*/ 8650193 w 10004171"/>
                <a:gd name="connsiteY133" fmla="*/ 1109006 h 1359185"/>
                <a:gd name="connsiteX134" fmla="*/ 8650193 w 10004171"/>
                <a:gd name="connsiteY134" fmla="*/ 1359186 h 1359185"/>
                <a:gd name="connsiteX135" fmla="*/ 10004172 w 10004171"/>
                <a:gd name="connsiteY135" fmla="*/ 1359186 h 13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004171" h="1359185">
                  <a:moveTo>
                    <a:pt x="0" y="0"/>
                  </a:moveTo>
                  <a:lnTo>
                    <a:pt x="154337" y="0"/>
                  </a:lnTo>
                  <a:lnTo>
                    <a:pt x="154337" y="13938"/>
                  </a:lnTo>
                  <a:lnTo>
                    <a:pt x="505174" y="13938"/>
                  </a:lnTo>
                  <a:lnTo>
                    <a:pt x="505174" y="27993"/>
                  </a:lnTo>
                  <a:lnTo>
                    <a:pt x="799825" y="27993"/>
                  </a:lnTo>
                  <a:lnTo>
                    <a:pt x="799825" y="42048"/>
                  </a:lnTo>
                  <a:lnTo>
                    <a:pt x="1269852" y="42048"/>
                  </a:lnTo>
                  <a:lnTo>
                    <a:pt x="1269852" y="56335"/>
                  </a:lnTo>
                  <a:lnTo>
                    <a:pt x="1375082" y="56335"/>
                  </a:lnTo>
                  <a:lnTo>
                    <a:pt x="1375082" y="70612"/>
                  </a:lnTo>
                  <a:lnTo>
                    <a:pt x="1410155" y="70612"/>
                  </a:lnTo>
                  <a:lnTo>
                    <a:pt x="1410155" y="84889"/>
                  </a:lnTo>
                  <a:lnTo>
                    <a:pt x="1438222" y="84889"/>
                  </a:lnTo>
                  <a:lnTo>
                    <a:pt x="1438222" y="99176"/>
                  </a:lnTo>
                  <a:lnTo>
                    <a:pt x="1480312" y="99176"/>
                  </a:lnTo>
                  <a:lnTo>
                    <a:pt x="1480312" y="113453"/>
                  </a:lnTo>
                  <a:lnTo>
                    <a:pt x="1557486" y="113453"/>
                  </a:lnTo>
                  <a:lnTo>
                    <a:pt x="1557486" y="127847"/>
                  </a:lnTo>
                  <a:lnTo>
                    <a:pt x="1859143" y="127847"/>
                  </a:lnTo>
                  <a:lnTo>
                    <a:pt x="1859143" y="142240"/>
                  </a:lnTo>
                  <a:lnTo>
                    <a:pt x="1957356" y="142240"/>
                  </a:lnTo>
                  <a:lnTo>
                    <a:pt x="1957356" y="156633"/>
                  </a:lnTo>
                  <a:lnTo>
                    <a:pt x="2069603" y="156633"/>
                  </a:lnTo>
                  <a:lnTo>
                    <a:pt x="2069603" y="185409"/>
                  </a:lnTo>
                  <a:lnTo>
                    <a:pt x="2174833" y="185409"/>
                  </a:lnTo>
                  <a:lnTo>
                    <a:pt x="2174833" y="199803"/>
                  </a:lnTo>
                  <a:lnTo>
                    <a:pt x="2259024" y="199803"/>
                  </a:lnTo>
                  <a:lnTo>
                    <a:pt x="2259024" y="214196"/>
                  </a:lnTo>
                  <a:lnTo>
                    <a:pt x="2778157" y="214196"/>
                  </a:lnTo>
                  <a:lnTo>
                    <a:pt x="2778157" y="228589"/>
                  </a:lnTo>
                  <a:lnTo>
                    <a:pt x="2841297" y="228589"/>
                  </a:lnTo>
                  <a:lnTo>
                    <a:pt x="2841297" y="242983"/>
                  </a:lnTo>
                  <a:lnTo>
                    <a:pt x="2953544" y="242983"/>
                  </a:lnTo>
                  <a:lnTo>
                    <a:pt x="2953544" y="257493"/>
                  </a:lnTo>
                  <a:lnTo>
                    <a:pt x="3009667" y="257493"/>
                  </a:lnTo>
                  <a:lnTo>
                    <a:pt x="3009667" y="271992"/>
                  </a:lnTo>
                  <a:lnTo>
                    <a:pt x="3044741" y="271992"/>
                  </a:lnTo>
                  <a:lnTo>
                    <a:pt x="3044741" y="286607"/>
                  </a:lnTo>
                  <a:lnTo>
                    <a:pt x="3065791" y="286607"/>
                  </a:lnTo>
                  <a:lnTo>
                    <a:pt x="3065791" y="301117"/>
                  </a:lnTo>
                  <a:lnTo>
                    <a:pt x="3107881" y="301117"/>
                  </a:lnTo>
                  <a:lnTo>
                    <a:pt x="3107881" y="330242"/>
                  </a:lnTo>
                  <a:lnTo>
                    <a:pt x="3135948" y="330242"/>
                  </a:lnTo>
                  <a:lnTo>
                    <a:pt x="3135948" y="344858"/>
                  </a:lnTo>
                  <a:lnTo>
                    <a:pt x="3234161" y="344858"/>
                  </a:lnTo>
                  <a:lnTo>
                    <a:pt x="3234161" y="359474"/>
                  </a:lnTo>
                  <a:lnTo>
                    <a:pt x="3276251" y="359474"/>
                  </a:lnTo>
                  <a:lnTo>
                    <a:pt x="3276251" y="373973"/>
                  </a:lnTo>
                  <a:lnTo>
                    <a:pt x="3283268" y="373973"/>
                  </a:lnTo>
                  <a:lnTo>
                    <a:pt x="3283268" y="388599"/>
                  </a:lnTo>
                  <a:lnTo>
                    <a:pt x="3311324" y="388599"/>
                  </a:lnTo>
                  <a:lnTo>
                    <a:pt x="3311324" y="403214"/>
                  </a:lnTo>
                  <a:lnTo>
                    <a:pt x="3388498" y="403214"/>
                  </a:lnTo>
                  <a:lnTo>
                    <a:pt x="3388498" y="417714"/>
                  </a:lnTo>
                  <a:lnTo>
                    <a:pt x="3402531" y="417714"/>
                  </a:lnTo>
                  <a:lnTo>
                    <a:pt x="3402531" y="432340"/>
                  </a:lnTo>
                  <a:lnTo>
                    <a:pt x="3458655" y="432340"/>
                  </a:lnTo>
                  <a:lnTo>
                    <a:pt x="3458655" y="446955"/>
                  </a:lnTo>
                  <a:lnTo>
                    <a:pt x="3556868" y="446955"/>
                  </a:lnTo>
                  <a:lnTo>
                    <a:pt x="3556868" y="461571"/>
                  </a:lnTo>
                  <a:lnTo>
                    <a:pt x="3570891" y="461571"/>
                  </a:lnTo>
                  <a:lnTo>
                    <a:pt x="3570891" y="476187"/>
                  </a:lnTo>
                  <a:lnTo>
                    <a:pt x="3584925" y="476187"/>
                  </a:lnTo>
                  <a:lnTo>
                    <a:pt x="3584925" y="490919"/>
                  </a:lnTo>
                  <a:lnTo>
                    <a:pt x="3683138" y="490919"/>
                  </a:lnTo>
                  <a:lnTo>
                    <a:pt x="3683138" y="505534"/>
                  </a:lnTo>
                  <a:lnTo>
                    <a:pt x="3795385" y="505534"/>
                  </a:lnTo>
                  <a:lnTo>
                    <a:pt x="3795385" y="520150"/>
                  </a:lnTo>
                  <a:lnTo>
                    <a:pt x="3879575" y="520150"/>
                  </a:lnTo>
                  <a:lnTo>
                    <a:pt x="3879575" y="534765"/>
                  </a:lnTo>
                  <a:lnTo>
                    <a:pt x="3886592" y="534765"/>
                  </a:lnTo>
                  <a:lnTo>
                    <a:pt x="3886592" y="549497"/>
                  </a:lnTo>
                  <a:lnTo>
                    <a:pt x="4040929" y="549497"/>
                  </a:lnTo>
                  <a:lnTo>
                    <a:pt x="4040929" y="564113"/>
                  </a:lnTo>
                  <a:lnTo>
                    <a:pt x="4047946" y="564113"/>
                  </a:lnTo>
                  <a:lnTo>
                    <a:pt x="4047946" y="578845"/>
                  </a:lnTo>
                  <a:lnTo>
                    <a:pt x="4153176" y="578845"/>
                  </a:lnTo>
                  <a:lnTo>
                    <a:pt x="4153176" y="593577"/>
                  </a:lnTo>
                  <a:lnTo>
                    <a:pt x="4230339" y="593577"/>
                  </a:lnTo>
                  <a:lnTo>
                    <a:pt x="4230339" y="608309"/>
                  </a:lnTo>
                  <a:lnTo>
                    <a:pt x="4251389" y="608309"/>
                  </a:lnTo>
                  <a:lnTo>
                    <a:pt x="4251389" y="623030"/>
                  </a:lnTo>
                  <a:lnTo>
                    <a:pt x="4258406" y="623030"/>
                  </a:lnTo>
                  <a:lnTo>
                    <a:pt x="4258406" y="652494"/>
                  </a:lnTo>
                  <a:lnTo>
                    <a:pt x="4314530" y="652494"/>
                  </a:lnTo>
                  <a:lnTo>
                    <a:pt x="4314530" y="667226"/>
                  </a:lnTo>
                  <a:lnTo>
                    <a:pt x="4517973" y="667226"/>
                  </a:lnTo>
                  <a:lnTo>
                    <a:pt x="4517973" y="681958"/>
                  </a:lnTo>
                  <a:lnTo>
                    <a:pt x="4651270" y="681958"/>
                  </a:lnTo>
                  <a:lnTo>
                    <a:pt x="4651270" y="696796"/>
                  </a:lnTo>
                  <a:lnTo>
                    <a:pt x="4721416" y="696796"/>
                  </a:lnTo>
                  <a:lnTo>
                    <a:pt x="4721416" y="711750"/>
                  </a:lnTo>
                  <a:lnTo>
                    <a:pt x="4812623" y="711750"/>
                  </a:lnTo>
                  <a:lnTo>
                    <a:pt x="4812623" y="726588"/>
                  </a:lnTo>
                  <a:lnTo>
                    <a:pt x="4847697" y="726588"/>
                  </a:lnTo>
                  <a:lnTo>
                    <a:pt x="4847697" y="741437"/>
                  </a:lnTo>
                  <a:lnTo>
                    <a:pt x="5044123" y="741437"/>
                  </a:lnTo>
                  <a:lnTo>
                    <a:pt x="5044123" y="756275"/>
                  </a:lnTo>
                  <a:lnTo>
                    <a:pt x="5058157" y="756275"/>
                  </a:lnTo>
                  <a:lnTo>
                    <a:pt x="5058157" y="786183"/>
                  </a:lnTo>
                  <a:lnTo>
                    <a:pt x="5079207" y="786183"/>
                  </a:lnTo>
                  <a:lnTo>
                    <a:pt x="5079207" y="816091"/>
                  </a:lnTo>
                  <a:lnTo>
                    <a:pt x="5142336" y="816091"/>
                  </a:lnTo>
                  <a:lnTo>
                    <a:pt x="5142336" y="831056"/>
                  </a:lnTo>
                  <a:lnTo>
                    <a:pt x="5184437" y="831056"/>
                  </a:lnTo>
                  <a:lnTo>
                    <a:pt x="5184437" y="846011"/>
                  </a:lnTo>
                  <a:lnTo>
                    <a:pt x="5247566" y="846011"/>
                  </a:lnTo>
                  <a:lnTo>
                    <a:pt x="5247566" y="860848"/>
                  </a:lnTo>
                  <a:lnTo>
                    <a:pt x="5359813" y="860848"/>
                  </a:lnTo>
                  <a:lnTo>
                    <a:pt x="5359813" y="876141"/>
                  </a:lnTo>
                  <a:lnTo>
                    <a:pt x="5500127" y="876141"/>
                  </a:lnTo>
                  <a:lnTo>
                    <a:pt x="5500127" y="891540"/>
                  </a:lnTo>
                  <a:lnTo>
                    <a:pt x="5528184" y="891540"/>
                  </a:lnTo>
                  <a:lnTo>
                    <a:pt x="5528184" y="906949"/>
                  </a:lnTo>
                  <a:lnTo>
                    <a:pt x="5605357" y="906949"/>
                  </a:lnTo>
                  <a:lnTo>
                    <a:pt x="5605357" y="922920"/>
                  </a:lnTo>
                  <a:lnTo>
                    <a:pt x="5633414" y="922920"/>
                  </a:lnTo>
                  <a:lnTo>
                    <a:pt x="5633414" y="938774"/>
                  </a:lnTo>
                  <a:lnTo>
                    <a:pt x="5724621" y="938774"/>
                  </a:lnTo>
                  <a:lnTo>
                    <a:pt x="5724621" y="955527"/>
                  </a:lnTo>
                  <a:lnTo>
                    <a:pt x="5857908" y="955527"/>
                  </a:lnTo>
                  <a:lnTo>
                    <a:pt x="5857908" y="973064"/>
                  </a:lnTo>
                  <a:lnTo>
                    <a:pt x="6033294" y="973064"/>
                  </a:lnTo>
                  <a:lnTo>
                    <a:pt x="6033294" y="992632"/>
                  </a:lnTo>
                  <a:lnTo>
                    <a:pt x="6222705" y="992632"/>
                  </a:lnTo>
                  <a:lnTo>
                    <a:pt x="6222705" y="1014222"/>
                  </a:lnTo>
                  <a:lnTo>
                    <a:pt x="6454215" y="1014222"/>
                  </a:lnTo>
                  <a:lnTo>
                    <a:pt x="6454215" y="1038733"/>
                  </a:lnTo>
                  <a:lnTo>
                    <a:pt x="6671692" y="1038733"/>
                  </a:lnTo>
                  <a:lnTo>
                    <a:pt x="6671692" y="1068642"/>
                  </a:lnTo>
                  <a:lnTo>
                    <a:pt x="7064556" y="1068642"/>
                  </a:lnTo>
                  <a:lnTo>
                    <a:pt x="7064556" y="1109006"/>
                  </a:lnTo>
                  <a:lnTo>
                    <a:pt x="8650193" y="1109006"/>
                  </a:lnTo>
                  <a:lnTo>
                    <a:pt x="8650193" y="1359186"/>
                  </a:lnTo>
                  <a:lnTo>
                    <a:pt x="10004172" y="1359186"/>
                  </a:lnTo>
                </a:path>
              </a:pathLst>
            </a:custGeom>
            <a:noFill/>
            <a:ln w="12700" cap="flat">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1" name="Freeform 82">
              <a:extLst>
                <a:ext uri="{FF2B5EF4-FFF2-40B4-BE49-F238E27FC236}">
                  <a16:creationId xmlns:a16="http://schemas.microsoft.com/office/drawing/2014/main" id="{370AD8F3-27A9-2408-707A-393AFF7F4F3D}"/>
                </a:ext>
              </a:extLst>
            </p:cNvPr>
            <p:cNvSpPr/>
            <p:nvPr/>
          </p:nvSpPr>
          <p:spPr>
            <a:xfrm>
              <a:off x="146765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2" name="Freeform 83">
              <a:extLst>
                <a:ext uri="{FF2B5EF4-FFF2-40B4-BE49-F238E27FC236}">
                  <a16:creationId xmlns:a16="http://schemas.microsoft.com/office/drawing/2014/main" id="{DBC43090-7D81-A07A-EF8F-86AFFB089696}"/>
                </a:ext>
              </a:extLst>
            </p:cNvPr>
            <p:cNvSpPr/>
            <p:nvPr/>
          </p:nvSpPr>
          <p:spPr>
            <a:xfrm>
              <a:off x="1505234"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3" name="Freeform 84">
              <a:extLst>
                <a:ext uri="{FF2B5EF4-FFF2-40B4-BE49-F238E27FC236}">
                  <a16:creationId xmlns:a16="http://schemas.microsoft.com/office/drawing/2014/main" id="{6CD1D6D4-8DBE-B467-4774-A281248D21AD}"/>
                </a:ext>
              </a:extLst>
            </p:cNvPr>
            <p:cNvSpPr/>
            <p:nvPr/>
          </p:nvSpPr>
          <p:spPr>
            <a:xfrm>
              <a:off x="1474670"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4" name="Freeform 85">
              <a:extLst>
                <a:ext uri="{FF2B5EF4-FFF2-40B4-BE49-F238E27FC236}">
                  <a16:creationId xmlns:a16="http://schemas.microsoft.com/office/drawing/2014/main" id="{8653F6EE-AC08-BA67-E62B-84FCF59CF24F}"/>
                </a:ext>
              </a:extLst>
            </p:cNvPr>
            <p:cNvSpPr/>
            <p:nvPr/>
          </p:nvSpPr>
          <p:spPr>
            <a:xfrm>
              <a:off x="1512251"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5" name="Freeform 86">
              <a:extLst>
                <a:ext uri="{FF2B5EF4-FFF2-40B4-BE49-F238E27FC236}">
                  <a16:creationId xmlns:a16="http://schemas.microsoft.com/office/drawing/2014/main" id="{5093B733-62EE-BDFC-648E-BE90BB32D70A}"/>
                </a:ext>
              </a:extLst>
            </p:cNvPr>
            <p:cNvSpPr/>
            <p:nvPr/>
          </p:nvSpPr>
          <p:spPr>
            <a:xfrm>
              <a:off x="159393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6" name="Freeform 87">
              <a:extLst>
                <a:ext uri="{FF2B5EF4-FFF2-40B4-BE49-F238E27FC236}">
                  <a16:creationId xmlns:a16="http://schemas.microsoft.com/office/drawing/2014/main" id="{69D2853A-D071-9B03-EF99-9CB56EDA331D}"/>
                </a:ext>
              </a:extLst>
            </p:cNvPr>
            <p:cNvSpPr/>
            <p:nvPr/>
          </p:nvSpPr>
          <p:spPr>
            <a:xfrm>
              <a:off x="1631515"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7" name="Freeform 88">
              <a:extLst>
                <a:ext uri="{FF2B5EF4-FFF2-40B4-BE49-F238E27FC236}">
                  <a16:creationId xmlns:a16="http://schemas.microsoft.com/office/drawing/2014/main" id="{2712C8E5-0FF7-3DC8-F785-DA4F35C29BEF}"/>
                </a:ext>
              </a:extLst>
            </p:cNvPr>
            <p:cNvSpPr/>
            <p:nvPr/>
          </p:nvSpPr>
          <p:spPr>
            <a:xfrm>
              <a:off x="1614973" y="124094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8" name="Freeform 89">
              <a:extLst>
                <a:ext uri="{FF2B5EF4-FFF2-40B4-BE49-F238E27FC236}">
                  <a16:creationId xmlns:a16="http://schemas.microsoft.com/office/drawing/2014/main" id="{599715F9-D7EC-B698-F696-E7487F4931CA}"/>
                </a:ext>
              </a:extLst>
            </p:cNvPr>
            <p:cNvSpPr/>
            <p:nvPr/>
          </p:nvSpPr>
          <p:spPr>
            <a:xfrm>
              <a:off x="1652554" y="12156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19" name="Freeform 90">
              <a:extLst>
                <a:ext uri="{FF2B5EF4-FFF2-40B4-BE49-F238E27FC236}">
                  <a16:creationId xmlns:a16="http://schemas.microsoft.com/office/drawing/2014/main" id="{0BC8E657-2FD0-EDFA-1B95-C8D5050476A0}"/>
                </a:ext>
              </a:extLst>
            </p:cNvPr>
            <p:cNvSpPr/>
            <p:nvPr/>
          </p:nvSpPr>
          <p:spPr>
            <a:xfrm>
              <a:off x="2316585"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0" name="Freeform 91">
              <a:extLst>
                <a:ext uri="{FF2B5EF4-FFF2-40B4-BE49-F238E27FC236}">
                  <a16:creationId xmlns:a16="http://schemas.microsoft.com/office/drawing/2014/main" id="{D753CBE3-6A18-C648-BEC1-0EB33AB4C898}"/>
                </a:ext>
              </a:extLst>
            </p:cNvPr>
            <p:cNvSpPr/>
            <p:nvPr/>
          </p:nvSpPr>
          <p:spPr>
            <a:xfrm>
              <a:off x="2354166"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1" name="Freeform 92">
              <a:extLst>
                <a:ext uri="{FF2B5EF4-FFF2-40B4-BE49-F238E27FC236}">
                  <a16:creationId xmlns:a16="http://schemas.microsoft.com/office/drawing/2014/main" id="{313EC52E-DE31-9058-E582-88FF4BE23858}"/>
                </a:ext>
              </a:extLst>
            </p:cNvPr>
            <p:cNvSpPr/>
            <p:nvPr/>
          </p:nvSpPr>
          <p:spPr>
            <a:xfrm>
              <a:off x="2428831"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2" name="Freeform 93">
              <a:extLst>
                <a:ext uri="{FF2B5EF4-FFF2-40B4-BE49-F238E27FC236}">
                  <a16:creationId xmlns:a16="http://schemas.microsoft.com/office/drawing/2014/main" id="{F2F9A576-4375-26AB-81A4-E940F2EE168C}"/>
                </a:ext>
              </a:extLst>
            </p:cNvPr>
            <p:cNvSpPr/>
            <p:nvPr/>
          </p:nvSpPr>
          <p:spPr>
            <a:xfrm>
              <a:off x="2466413"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3" name="Freeform 94">
              <a:extLst>
                <a:ext uri="{FF2B5EF4-FFF2-40B4-BE49-F238E27FC236}">
                  <a16:creationId xmlns:a16="http://schemas.microsoft.com/office/drawing/2014/main" id="{BC5075F8-8EC3-DB67-F0C9-9E708DAE51D2}"/>
                </a:ext>
              </a:extLst>
            </p:cNvPr>
            <p:cNvSpPr/>
            <p:nvPr/>
          </p:nvSpPr>
          <p:spPr>
            <a:xfrm>
              <a:off x="2527045" y="12690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4" name="Freeform 95">
              <a:extLst>
                <a:ext uri="{FF2B5EF4-FFF2-40B4-BE49-F238E27FC236}">
                  <a16:creationId xmlns:a16="http://schemas.microsoft.com/office/drawing/2014/main" id="{E9D71BAE-B169-993C-6E4E-4D303EF6391E}"/>
                </a:ext>
              </a:extLst>
            </p:cNvPr>
            <p:cNvSpPr/>
            <p:nvPr/>
          </p:nvSpPr>
          <p:spPr>
            <a:xfrm>
              <a:off x="2564626"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5" name="Freeform 96">
              <a:extLst>
                <a:ext uri="{FF2B5EF4-FFF2-40B4-BE49-F238E27FC236}">
                  <a16:creationId xmlns:a16="http://schemas.microsoft.com/office/drawing/2014/main" id="{91A43A33-7967-CB8F-D0D1-0442BDEEE9E8}"/>
                </a:ext>
              </a:extLst>
            </p:cNvPr>
            <p:cNvSpPr/>
            <p:nvPr/>
          </p:nvSpPr>
          <p:spPr>
            <a:xfrm>
              <a:off x="2541068" y="1269057"/>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6" name="Freeform 97">
              <a:extLst>
                <a:ext uri="{FF2B5EF4-FFF2-40B4-BE49-F238E27FC236}">
                  <a16:creationId xmlns:a16="http://schemas.microsoft.com/office/drawing/2014/main" id="{16ABC3DB-5A00-C673-D1BD-B805FA2AF3FD}"/>
                </a:ext>
              </a:extLst>
            </p:cNvPr>
            <p:cNvSpPr/>
            <p:nvPr/>
          </p:nvSpPr>
          <p:spPr>
            <a:xfrm>
              <a:off x="2578660" y="12437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7" name="Freeform 98">
              <a:extLst>
                <a:ext uri="{FF2B5EF4-FFF2-40B4-BE49-F238E27FC236}">
                  <a16:creationId xmlns:a16="http://schemas.microsoft.com/office/drawing/2014/main" id="{9B137DCA-0ED8-CD8E-ABD1-05BA20B51F8C}"/>
                </a:ext>
              </a:extLst>
            </p:cNvPr>
            <p:cNvSpPr/>
            <p:nvPr/>
          </p:nvSpPr>
          <p:spPr>
            <a:xfrm>
              <a:off x="2898858" y="132618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8" name="Freeform 99">
              <a:extLst>
                <a:ext uri="{FF2B5EF4-FFF2-40B4-BE49-F238E27FC236}">
                  <a16:creationId xmlns:a16="http://schemas.microsoft.com/office/drawing/2014/main" id="{70A673B5-3F99-7278-6945-F55EFD097119}"/>
                </a:ext>
              </a:extLst>
            </p:cNvPr>
            <p:cNvSpPr/>
            <p:nvPr/>
          </p:nvSpPr>
          <p:spPr>
            <a:xfrm>
              <a:off x="2936440" y="130088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29" name="Freeform 100">
              <a:extLst>
                <a:ext uri="{FF2B5EF4-FFF2-40B4-BE49-F238E27FC236}">
                  <a16:creationId xmlns:a16="http://schemas.microsoft.com/office/drawing/2014/main" id="{4BD522DA-0152-41E5-C979-BDB3F33E38DF}"/>
                </a:ext>
              </a:extLst>
            </p:cNvPr>
            <p:cNvSpPr/>
            <p:nvPr/>
          </p:nvSpPr>
          <p:spPr>
            <a:xfrm>
              <a:off x="3249622" y="135485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0" name="Freeform 101">
              <a:extLst>
                <a:ext uri="{FF2B5EF4-FFF2-40B4-BE49-F238E27FC236}">
                  <a16:creationId xmlns:a16="http://schemas.microsoft.com/office/drawing/2014/main" id="{64C4506C-6FC4-B606-B57C-E94040C17079}"/>
                </a:ext>
              </a:extLst>
            </p:cNvPr>
            <p:cNvSpPr/>
            <p:nvPr/>
          </p:nvSpPr>
          <p:spPr>
            <a:xfrm>
              <a:off x="3287203" y="13295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1" name="Freeform 102">
              <a:extLst>
                <a:ext uri="{FF2B5EF4-FFF2-40B4-BE49-F238E27FC236}">
                  <a16:creationId xmlns:a16="http://schemas.microsoft.com/office/drawing/2014/main" id="{EFEA24C6-3D44-E6F6-07DE-18B147B5C343}"/>
                </a:ext>
              </a:extLst>
            </p:cNvPr>
            <p:cNvSpPr/>
            <p:nvPr/>
          </p:nvSpPr>
          <p:spPr>
            <a:xfrm>
              <a:off x="4238793" y="145559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2" name="Freeform 103">
              <a:extLst>
                <a:ext uri="{FF2B5EF4-FFF2-40B4-BE49-F238E27FC236}">
                  <a16:creationId xmlns:a16="http://schemas.microsoft.com/office/drawing/2014/main" id="{4362251B-9B35-15A3-E954-E6708E79044A}"/>
                </a:ext>
              </a:extLst>
            </p:cNvPr>
            <p:cNvSpPr/>
            <p:nvPr/>
          </p:nvSpPr>
          <p:spPr>
            <a:xfrm>
              <a:off x="4276375" y="14303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3" name="Freeform 104">
              <a:extLst>
                <a:ext uri="{FF2B5EF4-FFF2-40B4-BE49-F238E27FC236}">
                  <a16:creationId xmlns:a16="http://schemas.microsoft.com/office/drawing/2014/main" id="{D7DE9872-D734-45AC-DEAB-8DDB53473DB5}"/>
                </a:ext>
              </a:extLst>
            </p:cNvPr>
            <p:cNvSpPr/>
            <p:nvPr/>
          </p:nvSpPr>
          <p:spPr>
            <a:xfrm>
              <a:off x="4308950" y="146999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4" name="Freeform 105">
              <a:extLst>
                <a:ext uri="{FF2B5EF4-FFF2-40B4-BE49-F238E27FC236}">
                  <a16:creationId xmlns:a16="http://schemas.microsoft.com/office/drawing/2014/main" id="{121153F9-6851-8C00-8E77-DF91B2F2E637}"/>
                </a:ext>
              </a:extLst>
            </p:cNvPr>
            <p:cNvSpPr/>
            <p:nvPr/>
          </p:nvSpPr>
          <p:spPr>
            <a:xfrm>
              <a:off x="4346532" y="144469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5" name="Freeform 106">
              <a:extLst>
                <a:ext uri="{FF2B5EF4-FFF2-40B4-BE49-F238E27FC236}">
                  <a16:creationId xmlns:a16="http://schemas.microsoft.com/office/drawing/2014/main" id="{DE294819-2D49-10C9-848F-086EF39DBF2E}"/>
                </a:ext>
              </a:extLst>
            </p:cNvPr>
            <p:cNvSpPr/>
            <p:nvPr/>
          </p:nvSpPr>
          <p:spPr>
            <a:xfrm>
              <a:off x="4512394" y="15136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6" name="Freeform 107">
              <a:extLst>
                <a:ext uri="{FF2B5EF4-FFF2-40B4-BE49-F238E27FC236}">
                  <a16:creationId xmlns:a16="http://schemas.microsoft.com/office/drawing/2014/main" id="{0D501B8F-31E7-B918-2876-63AA3DA1C1B0}"/>
                </a:ext>
              </a:extLst>
            </p:cNvPr>
            <p:cNvSpPr/>
            <p:nvPr/>
          </p:nvSpPr>
          <p:spPr>
            <a:xfrm>
              <a:off x="4549975" y="148832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7" name="Freeform 108">
              <a:extLst>
                <a:ext uri="{FF2B5EF4-FFF2-40B4-BE49-F238E27FC236}">
                  <a16:creationId xmlns:a16="http://schemas.microsoft.com/office/drawing/2014/main" id="{39E5A313-6A87-A7BE-E0A3-5056441EE98B}"/>
                </a:ext>
              </a:extLst>
            </p:cNvPr>
            <p:cNvSpPr/>
            <p:nvPr/>
          </p:nvSpPr>
          <p:spPr>
            <a:xfrm>
              <a:off x="4982421" y="1673965"/>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8" name="Freeform 109">
              <a:extLst>
                <a:ext uri="{FF2B5EF4-FFF2-40B4-BE49-F238E27FC236}">
                  <a16:creationId xmlns:a16="http://schemas.microsoft.com/office/drawing/2014/main" id="{1FCB2D8B-FF49-D9E8-260A-96CA3A25E8CE}"/>
                </a:ext>
              </a:extLst>
            </p:cNvPr>
            <p:cNvSpPr/>
            <p:nvPr/>
          </p:nvSpPr>
          <p:spPr>
            <a:xfrm>
              <a:off x="5020002" y="16486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39" name="Freeform 110">
              <a:extLst>
                <a:ext uri="{FF2B5EF4-FFF2-40B4-BE49-F238E27FC236}">
                  <a16:creationId xmlns:a16="http://schemas.microsoft.com/office/drawing/2014/main" id="{666478DB-519D-66E6-65CA-6538C9080BCA}"/>
                </a:ext>
              </a:extLst>
            </p:cNvPr>
            <p:cNvSpPr/>
            <p:nvPr/>
          </p:nvSpPr>
          <p:spPr>
            <a:xfrm>
              <a:off x="5431408" y="177650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0" name="Freeform 111">
              <a:extLst>
                <a:ext uri="{FF2B5EF4-FFF2-40B4-BE49-F238E27FC236}">
                  <a16:creationId xmlns:a16="http://schemas.microsoft.com/office/drawing/2014/main" id="{F74CA73B-77B0-D700-74F0-A6EE2866CDF0}"/>
                </a:ext>
              </a:extLst>
            </p:cNvPr>
            <p:cNvSpPr/>
            <p:nvPr/>
          </p:nvSpPr>
          <p:spPr>
            <a:xfrm>
              <a:off x="5468989" y="175121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1" name="Freeform 112">
              <a:extLst>
                <a:ext uri="{FF2B5EF4-FFF2-40B4-BE49-F238E27FC236}">
                  <a16:creationId xmlns:a16="http://schemas.microsoft.com/office/drawing/2014/main" id="{AC72677B-1EA1-38C8-B990-C113F30F4470}"/>
                </a:ext>
              </a:extLst>
            </p:cNvPr>
            <p:cNvSpPr/>
            <p:nvPr/>
          </p:nvSpPr>
          <p:spPr>
            <a:xfrm>
              <a:off x="5950542" y="18942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2" name="Freeform 113">
              <a:extLst>
                <a:ext uri="{FF2B5EF4-FFF2-40B4-BE49-F238E27FC236}">
                  <a16:creationId xmlns:a16="http://schemas.microsoft.com/office/drawing/2014/main" id="{22B72010-C8C4-C1D2-A983-BDCDB4F07E1A}"/>
                </a:ext>
              </a:extLst>
            </p:cNvPr>
            <p:cNvSpPr/>
            <p:nvPr/>
          </p:nvSpPr>
          <p:spPr>
            <a:xfrm>
              <a:off x="5988123" y="18689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3" name="Freeform 114">
              <a:extLst>
                <a:ext uri="{FF2B5EF4-FFF2-40B4-BE49-F238E27FC236}">
                  <a16:creationId xmlns:a16="http://schemas.microsoft.com/office/drawing/2014/main" id="{1450C079-106F-B648-26F6-B3264765B364}"/>
                </a:ext>
              </a:extLst>
            </p:cNvPr>
            <p:cNvSpPr/>
            <p:nvPr/>
          </p:nvSpPr>
          <p:spPr>
            <a:xfrm>
              <a:off x="5978609" y="19089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4" name="Freeform 115">
              <a:extLst>
                <a:ext uri="{FF2B5EF4-FFF2-40B4-BE49-F238E27FC236}">
                  <a16:creationId xmlns:a16="http://schemas.microsoft.com/office/drawing/2014/main" id="{65C7A2D5-3A98-5298-DF3B-BA15BE9AF28D}"/>
                </a:ext>
              </a:extLst>
            </p:cNvPr>
            <p:cNvSpPr/>
            <p:nvPr/>
          </p:nvSpPr>
          <p:spPr>
            <a:xfrm>
              <a:off x="6016190" y="1883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5" name="Freeform 116">
              <a:extLst>
                <a:ext uri="{FF2B5EF4-FFF2-40B4-BE49-F238E27FC236}">
                  <a16:creationId xmlns:a16="http://schemas.microsoft.com/office/drawing/2014/main" id="{12AEF59A-151C-E2D8-85DD-2D722F306EFA}"/>
                </a:ext>
              </a:extLst>
            </p:cNvPr>
            <p:cNvSpPr/>
            <p:nvPr/>
          </p:nvSpPr>
          <p:spPr>
            <a:xfrm>
              <a:off x="6511776" y="19832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6" name="Freeform 117">
              <a:extLst>
                <a:ext uri="{FF2B5EF4-FFF2-40B4-BE49-F238E27FC236}">
                  <a16:creationId xmlns:a16="http://schemas.microsoft.com/office/drawing/2014/main" id="{A1B361C9-2899-E4EB-BC88-C66B129F63B9}"/>
                </a:ext>
              </a:extLst>
            </p:cNvPr>
            <p:cNvSpPr/>
            <p:nvPr/>
          </p:nvSpPr>
          <p:spPr>
            <a:xfrm>
              <a:off x="6549357" y="195799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7" name="Freeform 118">
              <a:extLst>
                <a:ext uri="{FF2B5EF4-FFF2-40B4-BE49-F238E27FC236}">
                  <a16:creationId xmlns:a16="http://schemas.microsoft.com/office/drawing/2014/main" id="{DFA8B923-B1E7-158A-ECA6-FB3F1A8D8F0F}"/>
                </a:ext>
              </a:extLst>
            </p:cNvPr>
            <p:cNvSpPr/>
            <p:nvPr/>
          </p:nvSpPr>
          <p:spPr>
            <a:xfrm>
              <a:off x="6757309" y="208785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8" name="Freeform 119">
              <a:extLst>
                <a:ext uri="{FF2B5EF4-FFF2-40B4-BE49-F238E27FC236}">
                  <a16:creationId xmlns:a16="http://schemas.microsoft.com/office/drawing/2014/main" id="{C9B509DD-8458-E439-A0B3-DAD8713E3AC4}"/>
                </a:ext>
              </a:extLst>
            </p:cNvPr>
            <p:cNvSpPr/>
            <p:nvPr/>
          </p:nvSpPr>
          <p:spPr>
            <a:xfrm>
              <a:off x="6794901"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49" name="Freeform 120">
              <a:extLst>
                <a:ext uri="{FF2B5EF4-FFF2-40B4-BE49-F238E27FC236}">
                  <a16:creationId xmlns:a16="http://schemas.microsoft.com/office/drawing/2014/main" id="{F2F0306F-AFF9-82DB-136C-ADAB4DD9646D}"/>
                </a:ext>
              </a:extLst>
            </p:cNvPr>
            <p:cNvSpPr/>
            <p:nvPr/>
          </p:nvSpPr>
          <p:spPr>
            <a:xfrm>
              <a:off x="6785376" y="208785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0" name="Freeform 121">
              <a:extLst>
                <a:ext uri="{FF2B5EF4-FFF2-40B4-BE49-F238E27FC236}">
                  <a16:creationId xmlns:a16="http://schemas.microsoft.com/office/drawing/2014/main" id="{932242B7-1AA6-DBAC-5BEA-BEDB619498B1}"/>
                </a:ext>
              </a:extLst>
            </p:cNvPr>
            <p:cNvSpPr/>
            <p:nvPr/>
          </p:nvSpPr>
          <p:spPr>
            <a:xfrm>
              <a:off x="6822958"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1" name="Freeform 122">
              <a:extLst>
                <a:ext uri="{FF2B5EF4-FFF2-40B4-BE49-F238E27FC236}">
                  <a16:creationId xmlns:a16="http://schemas.microsoft.com/office/drawing/2014/main" id="{67312674-D23E-C360-DDA8-2E7B458FC174}"/>
                </a:ext>
              </a:extLst>
            </p:cNvPr>
            <p:cNvSpPr/>
            <p:nvPr/>
          </p:nvSpPr>
          <p:spPr>
            <a:xfrm>
              <a:off x="6813433" y="208785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2" name="Freeform 123">
              <a:extLst>
                <a:ext uri="{FF2B5EF4-FFF2-40B4-BE49-F238E27FC236}">
                  <a16:creationId xmlns:a16="http://schemas.microsoft.com/office/drawing/2014/main" id="{12DF444E-683D-C856-8B3D-3A397C759ECF}"/>
                </a:ext>
              </a:extLst>
            </p:cNvPr>
            <p:cNvSpPr/>
            <p:nvPr/>
          </p:nvSpPr>
          <p:spPr>
            <a:xfrm>
              <a:off x="6851025" y="206255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3" name="Freeform 124">
              <a:extLst>
                <a:ext uri="{FF2B5EF4-FFF2-40B4-BE49-F238E27FC236}">
                  <a16:creationId xmlns:a16="http://schemas.microsoft.com/office/drawing/2014/main" id="{C0369D68-6AF1-7A6B-675E-207362AA73D2}"/>
                </a:ext>
              </a:extLst>
            </p:cNvPr>
            <p:cNvSpPr/>
            <p:nvPr/>
          </p:nvSpPr>
          <p:spPr>
            <a:xfrm>
              <a:off x="6820449" y="21031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4" name="Freeform 125">
              <a:extLst>
                <a:ext uri="{FF2B5EF4-FFF2-40B4-BE49-F238E27FC236}">
                  <a16:creationId xmlns:a16="http://schemas.microsoft.com/office/drawing/2014/main" id="{1AC89D5B-0274-A22E-C451-54C67E971C8D}"/>
                </a:ext>
              </a:extLst>
            </p:cNvPr>
            <p:cNvSpPr/>
            <p:nvPr/>
          </p:nvSpPr>
          <p:spPr>
            <a:xfrm>
              <a:off x="6858031"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5" name="Freeform 126">
              <a:extLst>
                <a:ext uri="{FF2B5EF4-FFF2-40B4-BE49-F238E27FC236}">
                  <a16:creationId xmlns:a16="http://schemas.microsoft.com/office/drawing/2014/main" id="{7967BFB0-B2BC-D402-91F9-E34B1A3ED9D4}"/>
                </a:ext>
              </a:extLst>
            </p:cNvPr>
            <p:cNvSpPr/>
            <p:nvPr/>
          </p:nvSpPr>
          <p:spPr>
            <a:xfrm>
              <a:off x="6834483" y="21031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6" name="Freeform 127">
              <a:extLst>
                <a:ext uri="{FF2B5EF4-FFF2-40B4-BE49-F238E27FC236}">
                  <a16:creationId xmlns:a16="http://schemas.microsoft.com/office/drawing/2014/main" id="{172F0C4B-130C-9D0A-7BB6-863B07068BC7}"/>
                </a:ext>
              </a:extLst>
            </p:cNvPr>
            <p:cNvSpPr/>
            <p:nvPr/>
          </p:nvSpPr>
          <p:spPr>
            <a:xfrm>
              <a:off x="6872064"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7" name="Freeform 128">
              <a:extLst>
                <a:ext uri="{FF2B5EF4-FFF2-40B4-BE49-F238E27FC236}">
                  <a16:creationId xmlns:a16="http://schemas.microsoft.com/office/drawing/2014/main" id="{7A4DDDB6-1A1F-F2D5-21B4-E68513B337C1}"/>
                </a:ext>
              </a:extLst>
            </p:cNvPr>
            <p:cNvSpPr/>
            <p:nvPr/>
          </p:nvSpPr>
          <p:spPr>
            <a:xfrm>
              <a:off x="6869556" y="210315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8" name="Freeform 129">
              <a:extLst>
                <a:ext uri="{FF2B5EF4-FFF2-40B4-BE49-F238E27FC236}">
                  <a16:creationId xmlns:a16="http://schemas.microsoft.com/office/drawing/2014/main" id="{FED5B428-6EA4-224B-B000-A173E0D909CA}"/>
                </a:ext>
              </a:extLst>
            </p:cNvPr>
            <p:cNvSpPr/>
            <p:nvPr/>
          </p:nvSpPr>
          <p:spPr>
            <a:xfrm>
              <a:off x="6907137" y="20778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59" name="Freeform 130">
              <a:extLst>
                <a:ext uri="{FF2B5EF4-FFF2-40B4-BE49-F238E27FC236}">
                  <a16:creationId xmlns:a16="http://schemas.microsoft.com/office/drawing/2014/main" id="{3CD3B959-BB34-EE58-AEBE-C5F7F00FC1C6}"/>
                </a:ext>
              </a:extLst>
            </p:cNvPr>
            <p:cNvSpPr/>
            <p:nvPr/>
          </p:nvSpPr>
          <p:spPr>
            <a:xfrm>
              <a:off x="700285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0" name="Freeform 131">
              <a:extLst>
                <a:ext uri="{FF2B5EF4-FFF2-40B4-BE49-F238E27FC236}">
                  <a16:creationId xmlns:a16="http://schemas.microsoft.com/office/drawing/2014/main" id="{1474BC58-72F5-6580-83C8-B5DA2018B8E9}"/>
                </a:ext>
              </a:extLst>
            </p:cNvPr>
            <p:cNvSpPr/>
            <p:nvPr/>
          </p:nvSpPr>
          <p:spPr>
            <a:xfrm>
              <a:off x="704043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1" name="Freeform 132">
              <a:extLst>
                <a:ext uri="{FF2B5EF4-FFF2-40B4-BE49-F238E27FC236}">
                  <a16:creationId xmlns:a16="http://schemas.microsoft.com/office/drawing/2014/main" id="{16A2C062-C36E-A0CE-4673-E97FAC7657E8}"/>
                </a:ext>
              </a:extLst>
            </p:cNvPr>
            <p:cNvSpPr/>
            <p:nvPr/>
          </p:nvSpPr>
          <p:spPr>
            <a:xfrm>
              <a:off x="7009870"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2" name="Freeform 133">
              <a:extLst>
                <a:ext uri="{FF2B5EF4-FFF2-40B4-BE49-F238E27FC236}">
                  <a16:creationId xmlns:a16="http://schemas.microsoft.com/office/drawing/2014/main" id="{0B06043F-C79E-4494-4196-A8C1044B4D90}"/>
                </a:ext>
              </a:extLst>
            </p:cNvPr>
            <p:cNvSpPr/>
            <p:nvPr/>
          </p:nvSpPr>
          <p:spPr>
            <a:xfrm>
              <a:off x="7047451"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3" name="Freeform 134">
              <a:extLst>
                <a:ext uri="{FF2B5EF4-FFF2-40B4-BE49-F238E27FC236}">
                  <a16:creationId xmlns:a16="http://schemas.microsoft.com/office/drawing/2014/main" id="{CDAA7A91-9E1B-0ECA-4DD0-90CBCA118D35}"/>
                </a:ext>
              </a:extLst>
            </p:cNvPr>
            <p:cNvSpPr/>
            <p:nvPr/>
          </p:nvSpPr>
          <p:spPr>
            <a:xfrm>
              <a:off x="702390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4" name="Freeform 135">
              <a:extLst>
                <a:ext uri="{FF2B5EF4-FFF2-40B4-BE49-F238E27FC236}">
                  <a16:creationId xmlns:a16="http://schemas.microsoft.com/office/drawing/2014/main" id="{84D6E0D4-C271-1D7C-BC78-150FC89B260C}"/>
                </a:ext>
              </a:extLst>
            </p:cNvPr>
            <p:cNvSpPr/>
            <p:nvPr/>
          </p:nvSpPr>
          <p:spPr>
            <a:xfrm>
              <a:off x="706148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5" name="Freeform 136">
              <a:extLst>
                <a:ext uri="{FF2B5EF4-FFF2-40B4-BE49-F238E27FC236}">
                  <a16:creationId xmlns:a16="http://schemas.microsoft.com/office/drawing/2014/main" id="{B5C6D14F-2D24-2622-E5C1-21E1E0E95C4B}"/>
                </a:ext>
              </a:extLst>
            </p:cNvPr>
            <p:cNvSpPr/>
            <p:nvPr/>
          </p:nvSpPr>
          <p:spPr>
            <a:xfrm>
              <a:off x="7023903" y="213395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6" name="Freeform 137">
              <a:extLst>
                <a:ext uri="{FF2B5EF4-FFF2-40B4-BE49-F238E27FC236}">
                  <a16:creationId xmlns:a16="http://schemas.microsoft.com/office/drawing/2014/main" id="{B6D70FA3-BDFF-259D-0244-1A73291326C8}"/>
                </a:ext>
              </a:extLst>
            </p:cNvPr>
            <p:cNvSpPr/>
            <p:nvPr/>
          </p:nvSpPr>
          <p:spPr>
            <a:xfrm>
              <a:off x="7061485"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7" name="Freeform 138">
              <a:extLst>
                <a:ext uri="{FF2B5EF4-FFF2-40B4-BE49-F238E27FC236}">
                  <a16:creationId xmlns:a16="http://schemas.microsoft.com/office/drawing/2014/main" id="{971931FB-959D-A548-17C7-D7FAA5B08405}"/>
                </a:ext>
              </a:extLst>
            </p:cNvPr>
            <p:cNvSpPr/>
            <p:nvPr/>
          </p:nvSpPr>
          <p:spPr>
            <a:xfrm>
              <a:off x="7030910" y="2133959"/>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8" name="Freeform 139">
              <a:extLst>
                <a:ext uri="{FF2B5EF4-FFF2-40B4-BE49-F238E27FC236}">
                  <a16:creationId xmlns:a16="http://schemas.microsoft.com/office/drawing/2014/main" id="{81F51CE0-514D-F840-11FA-B9450B7E53BA}"/>
                </a:ext>
              </a:extLst>
            </p:cNvPr>
            <p:cNvSpPr/>
            <p:nvPr/>
          </p:nvSpPr>
          <p:spPr>
            <a:xfrm>
              <a:off x="7068502" y="210865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69" name="Freeform 140">
              <a:extLst>
                <a:ext uri="{FF2B5EF4-FFF2-40B4-BE49-F238E27FC236}">
                  <a16:creationId xmlns:a16="http://schemas.microsoft.com/office/drawing/2014/main" id="{811154AD-6754-0C6A-CF96-89FD31AFEC02}"/>
                </a:ext>
              </a:extLst>
            </p:cNvPr>
            <p:cNvSpPr/>
            <p:nvPr/>
          </p:nvSpPr>
          <p:spPr>
            <a:xfrm>
              <a:off x="709405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0" name="Freeform 141">
              <a:extLst>
                <a:ext uri="{FF2B5EF4-FFF2-40B4-BE49-F238E27FC236}">
                  <a16:creationId xmlns:a16="http://schemas.microsoft.com/office/drawing/2014/main" id="{9AE5577D-D041-1956-7B0C-8AE88FEFC33C}"/>
                </a:ext>
              </a:extLst>
            </p:cNvPr>
            <p:cNvSpPr/>
            <p:nvPr/>
          </p:nvSpPr>
          <p:spPr>
            <a:xfrm>
              <a:off x="713163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1" name="Freeform 142">
              <a:extLst>
                <a:ext uri="{FF2B5EF4-FFF2-40B4-BE49-F238E27FC236}">
                  <a16:creationId xmlns:a16="http://schemas.microsoft.com/office/drawing/2014/main" id="{49AFF029-092B-F2F7-E488-C78C2FA76DAD}"/>
                </a:ext>
              </a:extLst>
            </p:cNvPr>
            <p:cNvSpPr/>
            <p:nvPr/>
          </p:nvSpPr>
          <p:spPr>
            <a:xfrm>
              <a:off x="7108083"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2" name="Freeform 143">
              <a:extLst>
                <a:ext uri="{FF2B5EF4-FFF2-40B4-BE49-F238E27FC236}">
                  <a16:creationId xmlns:a16="http://schemas.microsoft.com/office/drawing/2014/main" id="{AB8C2274-C45A-0B4B-BD14-1E3D31FDEACC}"/>
                </a:ext>
              </a:extLst>
            </p:cNvPr>
            <p:cNvSpPr/>
            <p:nvPr/>
          </p:nvSpPr>
          <p:spPr>
            <a:xfrm>
              <a:off x="714566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3" name="Freeform 144">
              <a:extLst>
                <a:ext uri="{FF2B5EF4-FFF2-40B4-BE49-F238E27FC236}">
                  <a16:creationId xmlns:a16="http://schemas.microsoft.com/office/drawing/2014/main" id="{B81B5D16-2C4A-AEB2-ED1A-9BFB31D186B9}"/>
                </a:ext>
              </a:extLst>
            </p:cNvPr>
            <p:cNvSpPr/>
            <p:nvPr/>
          </p:nvSpPr>
          <p:spPr>
            <a:xfrm>
              <a:off x="7129134"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4" name="Freeform 145">
              <a:extLst>
                <a:ext uri="{FF2B5EF4-FFF2-40B4-BE49-F238E27FC236}">
                  <a16:creationId xmlns:a16="http://schemas.microsoft.com/office/drawing/2014/main" id="{C5FF0BF7-3986-D681-CB2B-E666F346A37D}"/>
                </a:ext>
              </a:extLst>
            </p:cNvPr>
            <p:cNvSpPr/>
            <p:nvPr/>
          </p:nvSpPr>
          <p:spPr>
            <a:xfrm>
              <a:off x="716671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5" name="Freeform 146">
              <a:extLst>
                <a:ext uri="{FF2B5EF4-FFF2-40B4-BE49-F238E27FC236}">
                  <a16:creationId xmlns:a16="http://schemas.microsoft.com/office/drawing/2014/main" id="{7A26ACA5-7AB4-5B60-A847-CC7F231DC2CB}"/>
                </a:ext>
              </a:extLst>
            </p:cNvPr>
            <p:cNvSpPr/>
            <p:nvPr/>
          </p:nvSpPr>
          <p:spPr>
            <a:xfrm>
              <a:off x="715719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6" name="Freeform 147">
              <a:extLst>
                <a:ext uri="{FF2B5EF4-FFF2-40B4-BE49-F238E27FC236}">
                  <a16:creationId xmlns:a16="http://schemas.microsoft.com/office/drawing/2014/main" id="{50D2CD0C-5A2A-8318-F769-AF01A352AE9C}"/>
                </a:ext>
              </a:extLst>
            </p:cNvPr>
            <p:cNvSpPr/>
            <p:nvPr/>
          </p:nvSpPr>
          <p:spPr>
            <a:xfrm>
              <a:off x="719477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7" name="Freeform 148">
              <a:extLst>
                <a:ext uri="{FF2B5EF4-FFF2-40B4-BE49-F238E27FC236}">
                  <a16:creationId xmlns:a16="http://schemas.microsoft.com/office/drawing/2014/main" id="{005943B8-795F-DB33-0602-811B26A53016}"/>
                </a:ext>
              </a:extLst>
            </p:cNvPr>
            <p:cNvSpPr/>
            <p:nvPr/>
          </p:nvSpPr>
          <p:spPr>
            <a:xfrm>
              <a:off x="715719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8" name="Freeform 149">
              <a:extLst>
                <a:ext uri="{FF2B5EF4-FFF2-40B4-BE49-F238E27FC236}">
                  <a16:creationId xmlns:a16="http://schemas.microsoft.com/office/drawing/2014/main" id="{EC78C882-8428-CE27-2A8C-FDDE4B303A66}"/>
                </a:ext>
              </a:extLst>
            </p:cNvPr>
            <p:cNvSpPr/>
            <p:nvPr/>
          </p:nvSpPr>
          <p:spPr>
            <a:xfrm>
              <a:off x="7194771"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79" name="Freeform 150">
              <a:extLst>
                <a:ext uri="{FF2B5EF4-FFF2-40B4-BE49-F238E27FC236}">
                  <a16:creationId xmlns:a16="http://schemas.microsoft.com/office/drawing/2014/main" id="{2AE8C24E-2FCA-50C4-47E0-A858491F2474}"/>
                </a:ext>
              </a:extLst>
            </p:cNvPr>
            <p:cNvSpPr/>
            <p:nvPr/>
          </p:nvSpPr>
          <p:spPr>
            <a:xfrm>
              <a:off x="7164207"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0" name="Freeform 151">
              <a:extLst>
                <a:ext uri="{FF2B5EF4-FFF2-40B4-BE49-F238E27FC236}">
                  <a16:creationId xmlns:a16="http://schemas.microsoft.com/office/drawing/2014/main" id="{9E553186-18DF-FA81-CBC8-5D92C6AC0237}"/>
                </a:ext>
              </a:extLst>
            </p:cNvPr>
            <p:cNvSpPr/>
            <p:nvPr/>
          </p:nvSpPr>
          <p:spPr>
            <a:xfrm>
              <a:off x="7201788"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1" name="Freeform 152">
              <a:extLst>
                <a:ext uri="{FF2B5EF4-FFF2-40B4-BE49-F238E27FC236}">
                  <a16:creationId xmlns:a16="http://schemas.microsoft.com/office/drawing/2014/main" id="{ABA953E5-6F18-E251-0FAC-B4017FFACB3D}"/>
                </a:ext>
              </a:extLst>
            </p:cNvPr>
            <p:cNvSpPr/>
            <p:nvPr/>
          </p:nvSpPr>
          <p:spPr>
            <a:xfrm>
              <a:off x="7171223"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2" name="Freeform 153">
              <a:extLst>
                <a:ext uri="{FF2B5EF4-FFF2-40B4-BE49-F238E27FC236}">
                  <a16:creationId xmlns:a16="http://schemas.microsoft.com/office/drawing/2014/main" id="{577BAB69-0C20-0F8C-CDFD-5040DBF3EA73}"/>
                </a:ext>
              </a:extLst>
            </p:cNvPr>
            <p:cNvSpPr/>
            <p:nvPr/>
          </p:nvSpPr>
          <p:spPr>
            <a:xfrm>
              <a:off x="7208805"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3" name="Freeform 154">
              <a:extLst>
                <a:ext uri="{FF2B5EF4-FFF2-40B4-BE49-F238E27FC236}">
                  <a16:creationId xmlns:a16="http://schemas.microsoft.com/office/drawing/2014/main" id="{7C292911-F13C-B39A-6EF5-20E55B7C35EF}"/>
                </a:ext>
              </a:extLst>
            </p:cNvPr>
            <p:cNvSpPr/>
            <p:nvPr/>
          </p:nvSpPr>
          <p:spPr>
            <a:xfrm>
              <a:off x="7178240" y="216578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4" name="Freeform 155">
              <a:extLst>
                <a:ext uri="{FF2B5EF4-FFF2-40B4-BE49-F238E27FC236}">
                  <a16:creationId xmlns:a16="http://schemas.microsoft.com/office/drawing/2014/main" id="{2F8B3178-00B4-9F3D-45BD-919DEC7E3946}"/>
                </a:ext>
              </a:extLst>
            </p:cNvPr>
            <p:cNvSpPr/>
            <p:nvPr/>
          </p:nvSpPr>
          <p:spPr>
            <a:xfrm>
              <a:off x="7215822" y="214047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5" name="Freeform 156">
              <a:extLst>
                <a:ext uri="{FF2B5EF4-FFF2-40B4-BE49-F238E27FC236}">
                  <a16:creationId xmlns:a16="http://schemas.microsoft.com/office/drawing/2014/main" id="{811102C7-B290-B30C-0C5D-561F779B6F86}"/>
                </a:ext>
              </a:extLst>
            </p:cNvPr>
            <p:cNvSpPr/>
            <p:nvPr/>
          </p:nvSpPr>
          <p:spPr>
            <a:xfrm>
              <a:off x="7192263" y="21825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6" name="Freeform 157">
              <a:extLst>
                <a:ext uri="{FF2B5EF4-FFF2-40B4-BE49-F238E27FC236}">
                  <a16:creationId xmlns:a16="http://schemas.microsoft.com/office/drawing/2014/main" id="{2008A7D0-3A35-AF91-67BF-2B572889652C}"/>
                </a:ext>
              </a:extLst>
            </p:cNvPr>
            <p:cNvSpPr/>
            <p:nvPr/>
          </p:nvSpPr>
          <p:spPr>
            <a:xfrm>
              <a:off x="722985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7" name="Freeform 158">
              <a:extLst>
                <a:ext uri="{FF2B5EF4-FFF2-40B4-BE49-F238E27FC236}">
                  <a16:creationId xmlns:a16="http://schemas.microsoft.com/office/drawing/2014/main" id="{CFDC2229-7213-33E5-7161-E5170741475F}"/>
                </a:ext>
              </a:extLst>
            </p:cNvPr>
            <p:cNvSpPr/>
            <p:nvPr/>
          </p:nvSpPr>
          <p:spPr>
            <a:xfrm>
              <a:off x="7213313"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8" name="Freeform 159">
              <a:extLst>
                <a:ext uri="{FF2B5EF4-FFF2-40B4-BE49-F238E27FC236}">
                  <a16:creationId xmlns:a16="http://schemas.microsoft.com/office/drawing/2014/main" id="{8D9FF52D-27BE-7FA1-A98D-624AF71A238C}"/>
                </a:ext>
              </a:extLst>
            </p:cNvPr>
            <p:cNvSpPr/>
            <p:nvPr/>
          </p:nvSpPr>
          <p:spPr>
            <a:xfrm>
              <a:off x="725089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89" name="Freeform 160">
              <a:extLst>
                <a:ext uri="{FF2B5EF4-FFF2-40B4-BE49-F238E27FC236}">
                  <a16:creationId xmlns:a16="http://schemas.microsoft.com/office/drawing/2014/main" id="{74447007-F87C-832B-DB58-4F2C6D999F2B}"/>
                </a:ext>
              </a:extLst>
            </p:cNvPr>
            <p:cNvSpPr/>
            <p:nvPr/>
          </p:nvSpPr>
          <p:spPr>
            <a:xfrm>
              <a:off x="722033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0" name="Freeform 161">
              <a:extLst>
                <a:ext uri="{FF2B5EF4-FFF2-40B4-BE49-F238E27FC236}">
                  <a16:creationId xmlns:a16="http://schemas.microsoft.com/office/drawing/2014/main" id="{C1B0E2BE-77ED-2A46-4262-002BB5150615}"/>
                </a:ext>
              </a:extLst>
            </p:cNvPr>
            <p:cNvSpPr/>
            <p:nvPr/>
          </p:nvSpPr>
          <p:spPr>
            <a:xfrm>
              <a:off x="7257912"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1" name="Freeform 162">
              <a:extLst>
                <a:ext uri="{FF2B5EF4-FFF2-40B4-BE49-F238E27FC236}">
                  <a16:creationId xmlns:a16="http://schemas.microsoft.com/office/drawing/2014/main" id="{DECAD2BC-CB92-4862-6C3D-79AA04A8486C}"/>
                </a:ext>
              </a:extLst>
            </p:cNvPr>
            <p:cNvSpPr/>
            <p:nvPr/>
          </p:nvSpPr>
          <p:spPr>
            <a:xfrm>
              <a:off x="724138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2" name="Freeform 163">
              <a:extLst>
                <a:ext uri="{FF2B5EF4-FFF2-40B4-BE49-F238E27FC236}">
                  <a16:creationId xmlns:a16="http://schemas.microsoft.com/office/drawing/2014/main" id="{CF680B1C-BCAC-0663-C9E4-1B088C854B4D}"/>
                </a:ext>
              </a:extLst>
            </p:cNvPr>
            <p:cNvSpPr/>
            <p:nvPr/>
          </p:nvSpPr>
          <p:spPr>
            <a:xfrm>
              <a:off x="7278962"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3" name="Freeform 164">
              <a:extLst>
                <a:ext uri="{FF2B5EF4-FFF2-40B4-BE49-F238E27FC236}">
                  <a16:creationId xmlns:a16="http://schemas.microsoft.com/office/drawing/2014/main" id="{CC1F201D-64F6-7A94-A3B4-A972F6747109}"/>
                </a:ext>
              </a:extLst>
            </p:cNvPr>
            <p:cNvSpPr/>
            <p:nvPr/>
          </p:nvSpPr>
          <p:spPr>
            <a:xfrm>
              <a:off x="7262420"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4" name="Freeform 165">
              <a:extLst>
                <a:ext uri="{FF2B5EF4-FFF2-40B4-BE49-F238E27FC236}">
                  <a16:creationId xmlns:a16="http://schemas.microsoft.com/office/drawing/2014/main" id="{7EBD1D4E-3541-C3AB-5672-6A6746DD286F}"/>
                </a:ext>
              </a:extLst>
            </p:cNvPr>
            <p:cNvSpPr/>
            <p:nvPr/>
          </p:nvSpPr>
          <p:spPr>
            <a:xfrm>
              <a:off x="7300001"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5" name="Freeform 166">
              <a:extLst>
                <a:ext uri="{FF2B5EF4-FFF2-40B4-BE49-F238E27FC236}">
                  <a16:creationId xmlns:a16="http://schemas.microsoft.com/office/drawing/2014/main" id="{BF6024F1-B803-2138-D7EF-1890DFCCC87C}"/>
                </a:ext>
              </a:extLst>
            </p:cNvPr>
            <p:cNvSpPr/>
            <p:nvPr/>
          </p:nvSpPr>
          <p:spPr>
            <a:xfrm>
              <a:off x="7269437"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6" name="Freeform 167">
              <a:extLst>
                <a:ext uri="{FF2B5EF4-FFF2-40B4-BE49-F238E27FC236}">
                  <a16:creationId xmlns:a16="http://schemas.microsoft.com/office/drawing/2014/main" id="{BD5C540F-3A71-6948-DB72-B05F2F011AD1}"/>
                </a:ext>
              </a:extLst>
            </p:cNvPr>
            <p:cNvSpPr/>
            <p:nvPr/>
          </p:nvSpPr>
          <p:spPr>
            <a:xfrm>
              <a:off x="7307018"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7" name="Freeform 168">
              <a:extLst>
                <a:ext uri="{FF2B5EF4-FFF2-40B4-BE49-F238E27FC236}">
                  <a16:creationId xmlns:a16="http://schemas.microsoft.com/office/drawing/2014/main" id="{FBE7E5B8-FC0A-2541-208A-7D94380AEFBF}"/>
                </a:ext>
              </a:extLst>
            </p:cNvPr>
            <p:cNvSpPr/>
            <p:nvPr/>
          </p:nvSpPr>
          <p:spPr>
            <a:xfrm>
              <a:off x="7276454" y="21825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8" name="Freeform 169">
              <a:extLst>
                <a:ext uri="{FF2B5EF4-FFF2-40B4-BE49-F238E27FC236}">
                  <a16:creationId xmlns:a16="http://schemas.microsoft.com/office/drawing/2014/main" id="{B5161DC6-8B98-CD05-D08B-67488497AC6E}"/>
                </a:ext>
              </a:extLst>
            </p:cNvPr>
            <p:cNvSpPr/>
            <p:nvPr/>
          </p:nvSpPr>
          <p:spPr>
            <a:xfrm>
              <a:off x="7314035"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99" name="Freeform 170">
              <a:extLst>
                <a:ext uri="{FF2B5EF4-FFF2-40B4-BE49-F238E27FC236}">
                  <a16:creationId xmlns:a16="http://schemas.microsoft.com/office/drawing/2014/main" id="{0A977A90-AD7B-131B-1B1D-C4AB26E67A4E}"/>
                </a:ext>
              </a:extLst>
            </p:cNvPr>
            <p:cNvSpPr/>
            <p:nvPr/>
          </p:nvSpPr>
          <p:spPr>
            <a:xfrm>
              <a:off x="7304510" y="218253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0" name="Freeform 171">
              <a:extLst>
                <a:ext uri="{FF2B5EF4-FFF2-40B4-BE49-F238E27FC236}">
                  <a16:creationId xmlns:a16="http://schemas.microsoft.com/office/drawing/2014/main" id="{258D8EBC-1447-8384-DCB5-4F9DDA83576B}"/>
                </a:ext>
              </a:extLst>
            </p:cNvPr>
            <p:cNvSpPr/>
            <p:nvPr/>
          </p:nvSpPr>
          <p:spPr>
            <a:xfrm>
              <a:off x="7342091" y="215723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1" name="Freeform 172">
              <a:extLst>
                <a:ext uri="{FF2B5EF4-FFF2-40B4-BE49-F238E27FC236}">
                  <a16:creationId xmlns:a16="http://schemas.microsoft.com/office/drawing/2014/main" id="{D48DFF84-95B6-EAEB-0EA1-95183B046D17}"/>
                </a:ext>
              </a:extLst>
            </p:cNvPr>
            <p:cNvSpPr/>
            <p:nvPr/>
          </p:nvSpPr>
          <p:spPr>
            <a:xfrm>
              <a:off x="733257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2" name="Freeform 173">
              <a:extLst>
                <a:ext uri="{FF2B5EF4-FFF2-40B4-BE49-F238E27FC236}">
                  <a16:creationId xmlns:a16="http://schemas.microsoft.com/office/drawing/2014/main" id="{4512D7A1-0541-272E-9100-87109A952C80}"/>
                </a:ext>
              </a:extLst>
            </p:cNvPr>
            <p:cNvSpPr/>
            <p:nvPr/>
          </p:nvSpPr>
          <p:spPr>
            <a:xfrm>
              <a:off x="737015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3" name="Freeform 174">
              <a:extLst>
                <a:ext uri="{FF2B5EF4-FFF2-40B4-BE49-F238E27FC236}">
                  <a16:creationId xmlns:a16="http://schemas.microsoft.com/office/drawing/2014/main" id="{15DE3185-F972-01BB-8196-EAE919D742C4}"/>
                </a:ext>
              </a:extLst>
            </p:cNvPr>
            <p:cNvSpPr/>
            <p:nvPr/>
          </p:nvSpPr>
          <p:spPr>
            <a:xfrm>
              <a:off x="737466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4" name="Freeform 175">
              <a:extLst>
                <a:ext uri="{FF2B5EF4-FFF2-40B4-BE49-F238E27FC236}">
                  <a16:creationId xmlns:a16="http://schemas.microsoft.com/office/drawing/2014/main" id="{9ADC3FCD-4A81-1058-46ED-370E399BB21B}"/>
                </a:ext>
              </a:extLst>
            </p:cNvPr>
            <p:cNvSpPr/>
            <p:nvPr/>
          </p:nvSpPr>
          <p:spPr>
            <a:xfrm>
              <a:off x="741224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5" name="Freeform 176">
              <a:extLst>
                <a:ext uri="{FF2B5EF4-FFF2-40B4-BE49-F238E27FC236}">
                  <a16:creationId xmlns:a16="http://schemas.microsoft.com/office/drawing/2014/main" id="{F90E5B97-D3EB-A71D-F394-F5072ACC7FE4}"/>
                </a:ext>
              </a:extLst>
            </p:cNvPr>
            <p:cNvSpPr/>
            <p:nvPr/>
          </p:nvSpPr>
          <p:spPr>
            <a:xfrm>
              <a:off x="738168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6" name="Freeform 177">
              <a:extLst>
                <a:ext uri="{FF2B5EF4-FFF2-40B4-BE49-F238E27FC236}">
                  <a16:creationId xmlns:a16="http://schemas.microsoft.com/office/drawing/2014/main" id="{2752D12B-ECD4-F478-D116-550301C0CC8B}"/>
                </a:ext>
              </a:extLst>
            </p:cNvPr>
            <p:cNvSpPr/>
            <p:nvPr/>
          </p:nvSpPr>
          <p:spPr>
            <a:xfrm>
              <a:off x="741926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7" name="Freeform 178">
              <a:extLst>
                <a:ext uri="{FF2B5EF4-FFF2-40B4-BE49-F238E27FC236}">
                  <a16:creationId xmlns:a16="http://schemas.microsoft.com/office/drawing/2014/main" id="{72E62B2D-8A6C-EB10-8AC6-C91ABCDC1F8B}"/>
                </a:ext>
              </a:extLst>
            </p:cNvPr>
            <p:cNvSpPr/>
            <p:nvPr/>
          </p:nvSpPr>
          <p:spPr>
            <a:xfrm>
              <a:off x="738168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8" name="Freeform 179">
              <a:extLst>
                <a:ext uri="{FF2B5EF4-FFF2-40B4-BE49-F238E27FC236}">
                  <a16:creationId xmlns:a16="http://schemas.microsoft.com/office/drawing/2014/main" id="{6B1CFBF1-9975-1A94-2C75-E6D6A5942F53}"/>
                </a:ext>
              </a:extLst>
            </p:cNvPr>
            <p:cNvSpPr/>
            <p:nvPr/>
          </p:nvSpPr>
          <p:spPr>
            <a:xfrm>
              <a:off x="741926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09" name="Freeform 180">
              <a:extLst>
                <a:ext uri="{FF2B5EF4-FFF2-40B4-BE49-F238E27FC236}">
                  <a16:creationId xmlns:a16="http://schemas.microsoft.com/office/drawing/2014/main" id="{02863695-083A-ED72-EC52-DD6A459A77C9}"/>
                </a:ext>
              </a:extLst>
            </p:cNvPr>
            <p:cNvSpPr/>
            <p:nvPr/>
          </p:nvSpPr>
          <p:spPr>
            <a:xfrm>
              <a:off x="740273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0" name="Freeform 181">
              <a:extLst>
                <a:ext uri="{FF2B5EF4-FFF2-40B4-BE49-F238E27FC236}">
                  <a16:creationId xmlns:a16="http://schemas.microsoft.com/office/drawing/2014/main" id="{6D5EE119-1748-852A-81C9-8E61915DFC21}"/>
                </a:ext>
              </a:extLst>
            </p:cNvPr>
            <p:cNvSpPr/>
            <p:nvPr/>
          </p:nvSpPr>
          <p:spPr>
            <a:xfrm>
              <a:off x="744031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1" name="Freeform 182">
              <a:extLst>
                <a:ext uri="{FF2B5EF4-FFF2-40B4-BE49-F238E27FC236}">
                  <a16:creationId xmlns:a16="http://schemas.microsoft.com/office/drawing/2014/main" id="{4A290712-1F4B-2876-8AB3-B3E73F33E65B}"/>
                </a:ext>
              </a:extLst>
            </p:cNvPr>
            <p:cNvSpPr/>
            <p:nvPr/>
          </p:nvSpPr>
          <p:spPr>
            <a:xfrm>
              <a:off x="740273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2" name="Freeform 183">
              <a:extLst>
                <a:ext uri="{FF2B5EF4-FFF2-40B4-BE49-F238E27FC236}">
                  <a16:creationId xmlns:a16="http://schemas.microsoft.com/office/drawing/2014/main" id="{630F966D-A09F-6DF2-36A3-B573828A9AF9}"/>
                </a:ext>
              </a:extLst>
            </p:cNvPr>
            <p:cNvSpPr/>
            <p:nvPr/>
          </p:nvSpPr>
          <p:spPr>
            <a:xfrm>
              <a:off x="744031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3" name="Freeform 184">
              <a:extLst>
                <a:ext uri="{FF2B5EF4-FFF2-40B4-BE49-F238E27FC236}">
                  <a16:creationId xmlns:a16="http://schemas.microsoft.com/office/drawing/2014/main" id="{19B55ACA-8AD3-EBD0-70E9-3B91DEE7C8C7}"/>
                </a:ext>
              </a:extLst>
            </p:cNvPr>
            <p:cNvSpPr/>
            <p:nvPr/>
          </p:nvSpPr>
          <p:spPr>
            <a:xfrm>
              <a:off x="7430790"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4" name="Freeform 185">
              <a:extLst>
                <a:ext uri="{FF2B5EF4-FFF2-40B4-BE49-F238E27FC236}">
                  <a16:creationId xmlns:a16="http://schemas.microsoft.com/office/drawing/2014/main" id="{56DFF6FF-9BB5-9203-C724-037488BF6D93}"/>
                </a:ext>
              </a:extLst>
            </p:cNvPr>
            <p:cNvSpPr/>
            <p:nvPr/>
          </p:nvSpPr>
          <p:spPr>
            <a:xfrm>
              <a:off x="7468372"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5" name="Freeform 186">
              <a:extLst>
                <a:ext uri="{FF2B5EF4-FFF2-40B4-BE49-F238E27FC236}">
                  <a16:creationId xmlns:a16="http://schemas.microsoft.com/office/drawing/2014/main" id="{4D2BA160-5C92-F751-8867-567975998CE1}"/>
                </a:ext>
              </a:extLst>
            </p:cNvPr>
            <p:cNvSpPr/>
            <p:nvPr/>
          </p:nvSpPr>
          <p:spPr>
            <a:xfrm>
              <a:off x="7437807"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6" name="Freeform 187">
              <a:extLst>
                <a:ext uri="{FF2B5EF4-FFF2-40B4-BE49-F238E27FC236}">
                  <a16:creationId xmlns:a16="http://schemas.microsoft.com/office/drawing/2014/main" id="{68F9420C-7FED-FA1D-1625-67D646B818F8}"/>
                </a:ext>
              </a:extLst>
            </p:cNvPr>
            <p:cNvSpPr/>
            <p:nvPr/>
          </p:nvSpPr>
          <p:spPr>
            <a:xfrm>
              <a:off x="7475388"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7" name="Freeform 188">
              <a:extLst>
                <a:ext uri="{FF2B5EF4-FFF2-40B4-BE49-F238E27FC236}">
                  <a16:creationId xmlns:a16="http://schemas.microsoft.com/office/drawing/2014/main" id="{E72C7005-B66E-45B2-88D8-936AE0A7BB0B}"/>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8" name="Freeform 189">
              <a:extLst>
                <a:ext uri="{FF2B5EF4-FFF2-40B4-BE49-F238E27FC236}">
                  <a16:creationId xmlns:a16="http://schemas.microsoft.com/office/drawing/2014/main" id="{CF29E7FC-4BAF-9596-6BAF-E8F4A8002A9D}"/>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19" name="Freeform 190">
              <a:extLst>
                <a:ext uri="{FF2B5EF4-FFF2-40B4-BE49-F238E27FC236}">
                  <a16:creationId xmlns:a16="http://schemas.microsoft.com/office/drawing/2014/main" id="{656385D1-38CC-11FD-034D-852A101D82B6}"/>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0" name="Freeform 191">
              <a:extLst>
                <a:ext uri="{FF2B5EF4-FFF2-40B4-BE49-F238E27FC236}">
                  <a16:creationId xmlns:a16="http://schemas.microsoft.com/office/drawing/2014/main" id="{7610B1E8-B154-72AE-C5F3-674E8609DA39}"/>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1" name="Freeform 192">
              <a:extLst>
                <a:ext uri="{FF2B5EF4-FFF2-40B4-BE49-F238E27FC236}">
                  <a16:creationId xmlns:a16="http://schemas.microsoft.com/office/drawing/2014/main" id="{6AF743DF-DF58-FE68-AC26-40DA54C7BF14}"/>
                </a:ext>
              </a:extLst>
            </p:cNvPr>
            <p:cNvSpPr/>
            <p:nvPr/>
          </p:nvSpPr>
          <p:spPr>
            <a:xfrm>
              <a:off x="744482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2" name="Freeform 193">
              <a:extLst>
                <a:ext uri="{FF2B5EF4-FFF2-40B4-BE49-F238E27FC236}">
                  <a16:creationId xmlns:a16="http://schemas.microsoft.com/office/drawing/2014/main" id="{6AF1AC36-2325-5A14-32DF-A105788DEEAD}"/>
                </a:ext>
              </a:extLst>
            </p:cNvPr>
            <p:cNvSpPr/>
            <p:nvPr/>
          </p:nvSpPr>
          <p:spPr>
            <a:xfrm>
              <a:off x="748240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3" name="Freeform 194">
              <a:extLst>
                <a:ext uri="{FF2B5EF4-FFF2-40B4-BE49-F238E27FC236}">
                  <a16:creationId xmlns:a16="http://schemas.microsoft.com/office/drawing/2014/main" id="{93778A68-01C8-CF1A-DC5C-47C5404F0BB5}"/>
                </a:ext>
              </a:extLst>
            </p:cNvPr>
            <p:cNvSpPr/>
            <p:nvPr/>
          </p:nvSpPr>
          <p:spPr>
            <a:xfrm>
              <a:off x="7451841"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4" name="Freeform 195">
              <a:extLst>
                <a:ext uri="{FF2B5EF4-FFF2-40B4-BE49-F238E27FC236}">
                  <a16:creationId xmlns:a16="http://schemas.microsoft.com/office/drawing/2014/main" id="{A06CF71B-048D-44AD-2CA8-0B1B1FA0BE9E}"/>
                </a:ext>
              </a:extLst>
            </p:cNvPr>
            <p:cNvSpPr/>
            <p:nvPr/>
          </p:nvSpPr>
          <p:spPr>
            <a:xfrm>
              <a:off x="7489422"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5" name="Freeform 196">
              <a:extLst>
                <a:ext uri="{FF2B5EF4-FFF2-40B4-BE49-F238E27FC236}">
                  <a16:creationId xmlns:a16="http://schemas.microsoft.com/office/drawing/2014/main" id="{82CD195A-1FCF-84D6-C708-E0A8FE2E028C}"/>
                </a:ext>
              </a:extLst>
            </p:cNvPr>
            <p:cNvSpPr/>
            <p:nvPr/>
          </p:nvSpPr>
          <p:spPr>
            <a:xfrm>
              <a:off x="7458847" y="2200073"/>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6" name="Freeform 197">
              <a:extLst>
                <a:ext uri="{FF2B5EF4-FFF2-40B4-BE49-F238E27FC236}">
                  <a16:creationId xmlns:a16="http://schemas.microsoft.com/office/drawing/2014/main" id="{7B93D243-F246-8A8C-414F-EEBEBBF6B4A0}"/>
                </a:ext>
              </a:extLst>
            </p:cNvPr>
            <p:cNvSpPr/>
            <p:nvPr/>
          </p:nvSpPr>
          <p:spPr>
            <a:xfrm>
              <a:off x="7496439"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7" name="Freeform 198">
              <a:extLst>
                <a:ext uri="{FF2B5EF4-FFF2-40B4-BE49-F238E27FC236}">
                  <a16:creationId xmlns:a16="http://schemas.microsoft.com/office/drawing/2014/main" id="{2C9917C3-7A22-AD9D-F59D-15D446B80BD1}"/>
                </a:ext>
              </a:extLst>
            </p:cNvPr>
            <p:cNvSpPr/>
            <p:nvPr/>
          </p:nvSpPr>
          <p:spPr>
            <a:xfrm>
              <a:off x="7465863" y="2200073"/>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8" name="Freeform 199">
              <a:extLst>
                <a:ext uri="{FF2B5EF4-FFF2-40B4-BE49-F238E27FC236}">
                  <a16:creationId xmlns:a16="http://schemas.microsoft.com/office/drawing/2014/main" id="{B64C0E9E-CB54-989B-0AA7-3BA11BBFD879}"/>
                </a:ext>
              </a:extLst>
            </p:cNvPr>
            <p:cNvSpPr/>
            <p:nvPr/>
          </p:nvSpPr>
          <p:spPr>
            <a:xfrm>
              <a:off x="750344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29" name="Freeform 200">
              <a:extLst>
                <a:ext uri="{FF2B5EF4-FFF2-40B4-BE49-F238E27FC236}">
                  <a16:creationId xmlns:a16="http://schemas.microsoft.com/office/drawing/2014/main" id="{B041D138-3754-17CF-437D-209FAE60CBFE}"/>
                </a:ext>
              </a:extLst>
            </p:cNvPr>
            <p:cNvSpPr/>
            <p:nvPr/>
          </p:nvSpPr>
          <p:spPr>
            <a:xfrm>
              <a:off x="7486914" y="220007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0" name="Freeform 201">
              <a:extLst>
                <a:ext uri="{FF2B5EF4-FFF2-40B4-BE49-F238E27FC236}">
                  <a16:creationId xmlns:a16="http://schemas.microsoft.com/office/drawing/2014/main" id="{16245106-C468-F031-227F-E331A64B1BA3}"/>
                </a:ext>
              </a:extLst>
            </p:cNvPr>
            <p:cNvSpPr/>
            <p:nvPr/>
          </p:nvSpPr>
          <p:spPr>
            <a:xfrm>
              <a:off x="7524495" y="217477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1" name="Freeform 202">
              <a:extLst>
                <a:ext uri="{FF2B5EF4-FFF2-40B4-BE49-F238E27FC236}">
                  <a16:creationId xmlns:a16="http://schemas.microsoft.com/office/drawing/2014/main" id="{9F1E47CB-E9BB-2F7E-C709-632AA8CC4320}"/>
                </a:ext>
              </a:extLst>
            </p:cNvPr>
            <p:cNvSpPr/>
            <p:nvPr/>
          </p:nvSpPr>
          <p:spPr>
            <a:xfrm>
              <a:off x="7493930"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2" name="Freeform 203">
              <a:extLst>
                <a:ext uri="{FF2B5EF4-FFF2-40B4-BE49-F238E27FC236}">
                  <a16:creationId xmlns:a16="http://schemas.microsoft.com/office/drawing/2014/main" id="{55AD83B5-1C00-32BC-D7A0-C54A0C143768}"/>
                </a:ext>
              </a:extLst>
            </p:cNvPr>
            <p:cNvSpPr/>
            <p:nvPr/>
          </p:nvSpPr>
          <p:spPr>
            <a:xfrm>
              <a:off x="753151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3" name="Freeform 204">
              <a:extLst>
                <a:ext uri="{FF2B5EF4-FFF2-40B4-BE49-F238E27FC236}">
                  <a16:creationId xmlns:a16="http://schemas.microsoft.com/office/drawing/2014/main" id="{CD933734-FB72-6247-569A-A24B0B2E1FE7}"/>
                </a:ext>
              </a:extLst>
            </p:cNvPr>
            <p:cNvSpPr/>
            <p:nvPr/>
          </p:nvSpPr>
          <p:spPr>
            <a:xfrm>
              <a:off x="750796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4" name="Freeform 205">
              <a:extLst>
                <a:ext uri="{FF2B5EF4-FFF2-40B4-BE49-F238E27FC236}">
                  <a16:creationId xmlns:a16="http://schemas.microsoft.com/office/drawing/2014/main" id="{86146CBF-2931-30F1-3436-1BEE448B8036}"/>
                </a:ext>
              </a:extLst>
            </p:cNvPr>
            <p:cNvSpPr/>
            <p:nvPr/>
          </p:nvSpPr>
          <p:spPr>
            <a:xfrm>
              <a:off x="754554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5" name="Freeform 206">
              <a:extLst>
                <a:ext uri="{FF2B5EF4-FFF2-40B4-BE49-F238E27FC236}">
                  <a16:creationId xmlns:a16="http://schemas.microsoft.com/office/drawing/2014/main" id="{E6E6FE21-CB27-E192-94B2-CCB6802C0D24}"/>
                </a:ext>
              </a:extLst>
            </p:cNvPr>
            <p:cNvSpPr/>
            <p:nvPr/>
          </p:nvSpPr>
          <p:spPr>
            <a:xfrm>
              <a:off x="7514970" y="221964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6" name="Freeform 207">
              <a:extLst>
                <a:ext uri="{FF2B5EF4-FFF2-40B4-BE49-F238E27FC236}">
                  <a16:creationId xmlns:a16="http://schemas.microsoft.com/office/drawing/2014/main" id="{FE5E1BF2-EF18-CB27-827A-6032A32DF24F}"/>
                </a:ext>
              </a:extLst>
            </p:cNvPr>
            <p:cNvSpPr/>
            <p:nvPr/>
          </p:nvSpPr>
          <p:spPr>
            <a:xfrm>
              <a:off x="755256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7" name="Freeform 208">
              <a:extLst>
                <a:ext uri="{FF2B5EF4-FFF2-40B4-BE49-F238E27FC236}">
                  <a16:creationId xmlns:a16="http://schemas.microsoft.com/office/drawing/2014/main" id="{B906A6FD-9E50-A02B-CE84-7C1FCECEDB00}"/>
                </a:ext>
              </a:extLst>
            </p:cNvPr>
            <p:cNvSpPr/>
            <p:nvPr/>
          </p:nvSpPr>
          <p:spPr>
            <a:xfrm>
              <a:off x="752900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8" name="Freeform 209">
              <a:extLst>
                <a:ext uri="{FF2B5EF4-FFF2-40B4-BE49-F238E27FC236}">
                  <a16:creationId xmlns:a16="http://schemas.microsoft.com/office/drawing/2014/main" id="{CC7330C7-A1F5-72C5-1556-04C0E56525DA}"/>
                </a:ext>
              </a:extLst>
            </p:cNvPr>
            <p:cNvSpPr/>
            <p:nvPr/>
          </p:nvSpPr>
          <p:spPr>
            <a:xfrm>
              <a:off x="756658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39" name="Freeform 210">
              <a:extLst>
                <a:ext uri="{FF2B5EF4-FFF2-40B4-BE49-F238E27FC236}">
                  <a16:creationId xmlns:a16="http://schemas.microsoft.com/office/drawing/2014/main" id="{0402665E-FFF1-4913-F3CB-ABF824C67AAE}"/>
                </a:ext>
              </a:extLst>
            </p:cNvPr>
            <p:cNvSpPr/>
            <p:nvPr/>
          </p:nvSpPr>
          <p:spPr>
            <a:xfrm>
              <a:off x="754303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0" name="Freeform 211">
              <a:extLst>
                <a:ext uri="{FF2B5EF4-FFF2-40B4-BE49-F238E27FC236}">
                  <a16:creationId xmlns:a16="http://schemas.microsoft.com/office/drawing/2014/main" id="{0C1DB0B8-2A70-BF2D-1189-FF360C69B4E4}"/>
                </a:ext>
              </a:extLst>
            </p:cNvPr>
            <p:cNvSpPr/>
            <p:nvPr/>
          </p:nvSpPr>
          <p:spPr>
            <a:xfrm>
              <a:off x="7580619"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1" name="Freeform 212">
              <a:extLst>
                <a:ext uri="{FF2B5EF4-FFF2-40B4-BE49-F238E27FC236}">
                  <a16:creationId xmlns:a16="http://schemas.microsoft.com/office/drawing/2014/main" id="{E92C3057-C433-9422-DF1F-9DC420EBCD48}"/>
                </a:ext>
              </a:extLst>
            </p:cNvPr>
            <p:cNvSpPr/>
            <p:nvPr/>
          </p:nvSpPr>
          <p:spPr>
            <a:xfrm>
              <a:off x="758512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2" name="Freeform 213">
              <a:extLst>
                <a:ext uri="{FF2B5EF4-FFF2-40B4-BE49-F238E27FC236}">
                  <a16:creationId xmlns:a16="http://schemas.microsoft.com/office/drawing/2014/main" id="{3E218A7E-651E-6C8F-49F1-94B167995F34}"/>
                </a:ext>
              </a:extLst>
            </p:cNvPr>
            <p:cNvSpPr/>
            <p:nvPr/>
          </p:nvSpPr>
          <p:spPr>
            <a:xfrm>
              <a:off x="7622708"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3" name="Freeform 214">
              <a:extLst>
                <a:ext uri="{FF2B5EF4-FFF2-40B4-BE49-F238E27FC236}">
                  <a16:creationId xmlns:a16="http://schemas.microsoft.com/office/drawing/2014/main" id="{43D45FF6-6EAF-E500-2603-5D45D0CE71F5}"/>
                </a:ext>
              </a:extLst>
            </p:cNvPr>
            <p:cNvSpPr/>
            <p:nvPr/>
          </p:nvSpPr>
          <p:spPr>
            <a:xfrm>
              <a:off x="759916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4" name="Freeform 215">
              <a:extLst>
                <a:ext uri="{FF2B5EF4-FFF2-40B4-BE49-F238E27FC236}">
                  <a16:creationId xmlns:a16="http://schemas.microsoft.com/office/drawing/2014/main" id="{2B20B17C-CDD8-8D21-B9ED-04CC04B58FC8}"/>
                </a:ext>
              </a:extLst>
            </p:cNvPr>
            <p:cNvSpPr/>
            <p:nvPr/>
          </p:nvSpPr>
          <p:spPr>
            <a:xfrm>
              <a:off x="763674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5" name="Freeform 216">
              <a:extLst>
                <a:ext uri="{FF2B5EF4-FFF2-40B4-BE49-F238E27FC236}">
                  <a16:creationId xmlns:a16="http://schemas.microsoft.com/office/drawing/2014/main" id="{F9D2318A-78C4-FDD3-1952-C9D576F41929}"/>
                </a:ext>
              </a:extLst>
            </p:cNvPr>
            <p:cNvSpPr/>
            <p:nvPr/>
          </p:nvSpPr>
          <p:spPr>
            <a:xfrm>
              <a:off x="759916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6" name="Freeform 217">
              <a:extLst>
                <a:ext uri="{FF2B5EF4-FFF2-40B4-BE49-F238E27FC236}">
                  <a16:creationId xmlns:a16="http://schemas.microsoft.com/office/drawing/2014/main" id="{89DEB4B0-2C1D-5CC0-B892-341F63CDF9DC}"/>
                </a:ext>
              </a:extLst>
            </p:cNvPr>
            <p:cNvSpPr/>
            <p:nvPr/>
          </p:nvSpPr>
          <p:spPr>
            <a:xfrm>
              <a:off x="763674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7" name="Freeform 218">
              <a:extLst>
                <a:ext uri="{FF2B5EF4-FFF2-40B4-BE49-F238E27FC236}">
                  <a16:creationId xmlns:a16="http://schemas.microsoft.com/office/drawing/2014/main" id="{234758D7-7FF3-C2E5-F2DA-ADDFC5D9329D}"/>
                </a:ext>
              </a:extLst>
            </p:cNvPr>
            <p:cNvSpPr/>
            <p:nvPr/>
          </p:nvSpPr>
          <p:spPr>
            <a:xfrm>
              <a:off x="7641250"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8" name="Freeform 219">
              <a:extLst>
                <a:ext uri="{FF2B5EF4-FFF2-40B4-BE49-F238E27FC236}">
                  <a16:creationId xmlns:a16="http://schemas.microsoft.com/office/drawing/2014/main" id="{EFA2D832-AD58-8755-28A3-9F129C7BE4F1}"/>
                </a:ext>
              </a:extLst>
            </p:cNvPr>
            <p:cNvSpPr/>
            <p:nvPr/>
          </p:nvSpPr>
          <p:spPr>
            <a:xfrm>
              <a:off x="767883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49" name="Freeform 220">
              <a:extLst>
                <a:ext uri="{FF2B5EF4-FFF2-40B4-BE49-F238E27FC236}">
                  <a16:creationId xmlns:a16="http://schemas.microsoft.com/office/drawing/2014/main" id="{9CF07191-3ABD-E897-3B33-EEF465515D68}"/>
                </a:ext>
              </a:extLst>
            </p:cNvPr>
            <p:cNvSpPr/>
            <p:nvPr/>
          </p:nvSpPr>
          <p:spPr>
            <a:xfrm>
              <a:off x="7648267"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0" name="Freeform 221">
              <a:extLst>
                <a:ext uri="{FF2B5EF4-FFF2-40B4-BE49-F238E27FC236}">
                  <a16:creationId xmlns:a16="http://schemas.microsoft.com/office/drawing/2014/main" id="{D929AEC7-1343-2708-711B-D7DCBCC765CE}"/>
                </a:ext>
              </a:extLst>
            </p:cNvPr>
            <p:cNvSpPr/>
            <p:nvPr/>
          </p:nvSpPr>
          <p:spPr>
            <a:xfrm>
              <a:off x="7685849"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1" name="Freeform 222">
              <a:extLst>
                <a:ext uri="{FF2B5EF4-FFF2-40B4-BE49-F238E27FC236}">
                  <a16:creationId xmlns:a16="http://schemas.microsoft.com/office/drawing/2014/main" id="{A746C481-D19E-B50E-4819-DFB7E5A8DC5B}"/>
                </a:ext>
              </a:extLst>
            </p:cNvPr>
            <p:cNvSpPr/>
            <p:nvPr/>
          </p:nvSpPr>
          <p:spPr>
            <a:xfrm>
              <a:off x="765528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2" name="Freeform 223">
              <a:extLst>
                <a:ext uri="{FF2B5EF4-FFF2-40B4-BE49-F238E27FC236}">
                  <a16:creationId xmlns:a16="http://schemas.microsoft.com/office/drawing/2014/main" id="{8637C2AD-AEA8-0273-EB0E-F6BBB6964970}"/>
                </a:ext>
              </a:extLst>
            </p:cNvPr>
            <p:cNvSpPr/>
            <p:nvPr/>
          </p:nvSpPr>
          <p:spPr>
            <a:xfrm>
              <a:off x="769286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3" name="Freeform 224">
              <a:extLst>
                <a:ext uri="{FF2B5EF4-FFF2-40B4-BE49-F238E27FC236}">
                  <a16:creationId xmlns:a16="http://schemas.microsoft.com/office/drawing/2014/main" id="{BD3474D8-9312-A1DD-AA40-30189632C277}"/>
                </a:ext>
              </a:extLst>
            </p:cNvPr>
            <p:cNvSpPr/>
            <p:nvPr/>
          </p:nvSpPr>
          <p:spPr>
            <a:xfrm>
              <a:off x="7655284"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4" name="Freeform 225">
              <a:extLst>
                <a:ext uri="{FF2B5EF4-FFF2-40B4-BE49-F238E27FC236}">
                  <a16:creationId xmlns:a16="http://schemas.microsoft.com/office/drawing/2014/main" id="{04CF4CC2-ACAD-0E34-CD48-89736B5C7501}"/>
                </a:ext>
              </a:extLst>
            </p:cNvPr>
            <p:cNvSpPr/>
            <p:nvPr/>
          </p:nvSpPr>
          <p:spPr>
            <a:xfrm>
              <a:off x="7692865"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5" name="Freeform 226">
              <a:extLst>
                <a:ext uri="{FF2B5EF4-FFF2-40B4-BE49-F238E27FC236}">
                  <a16:creationId xmlns:a16="http://schemas.microsoft.com/office/drawing/2014/main" id="{ED3878F5-4A20-BC96-281A-11BE4455E063}"/>
                </a:ext>
              </a:extLst>
            </p:cNvPr>
            <p:cNvSpPr/>
            <p:nvPr/>
          </p:nvSpPr>
          <p:spPr>
            <a:xfrm>
              <a:off x="7662301" y="22196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6" name="Freeform 227">
              <a:extLst>
                <a:ext uri="{FF2B5EF4-FFF2-40B4-BE49-F238E27FC236}">
                  <a16:creationId xmlns:a16="http://schemas.microsoft.com/office/drawing/2014/main" id="{200E7811-47A5-1DEC-9417-1F995476B893}"/>
                </a:ext>
              </a:extLst>
            </p:cNvPr>
            <p:cNvSpPr/>
            <p:nvPr/>
          </p:nvSpPr>
          <p:spPr>
            <a:xfrm>
              <a:off x="7699882" y="21943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7" name="Freeform 228">
              <a:extLst>
                <a:ext uri="{FF2B5EF4-FFF2-40B4-BE49-F238E27FC236}">
                  <a16:creationId xmlns:a16="http://schemas.microsoft.com/office/drawing/2014/main" id="{80C008D0-4A3F-9ED7-81DC-B6286E6076C3}"/>
                </a:ext>
              </a:extLst>
            </p:cNvPr>
            <p:cNvSpPr/>
            <p:nvPr/>
          </p:nvSpPr>
          <p:spPr>
            <a:xfrm>
              <a:off x="769035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8" name="Freeform 229">
              <a:extLst>
                <a:ext uri="{FF2B5EF4-FFF2-40B4-BE49-F238E27FC236}">
                  <a16:creationId xmlns:a16="http://schemas.microsoft.com/office/drawing/2014/main" id="{319FC647-1BCF-2710-C36B-D5F5335427C7}"/>
                </a:ext>
              </a:extLst>
            </p:cNvPr>
            <p:cNvSpPr/>
            <p:nvPr/>
          </p:nvSpPr>
          <p:spPr>
            <a:xfrm>
              <a:off x="772793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59" name="Freeform 230">
              <a:extLst>
                <a:ext uri="{FF2B5EF4-FFF2-40B4-BE49-F238E27FC236}">
                  <a16:creationId xmlns:a16="http://schemas.microsoft.com/office/drawing/2014/main" id="{891416A5-EA8E-6A61-EDE2-F8CB52828125}"/>
                </a:ext>
              </a:extLst>
            </p:cNvPr>
            <p:cNvSpPr/>
            <p:nvPr/>
          </p:nvSpPr>
          <p:spPr>
            <a:xfrm>
              <a:off x="769035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0" name="Freeform 231">
              <a:extLst>
                <a:ext uri="{FF2B5EF4-FFF2-40B4-BE49-F238E27FC236}">
                  <a16:creationId xmlns:a16="http://schemas.microsoft.com/office/drawing/2014/main" id="{460820D6-0996-98B3-75EF-D890B31F5BB4}"/>
                </a:ext>
              </a:extLst>
            </p:cNvPr>
            <p:cNvSpPr/>
            <p:nvPr/>
          </p:nvSpPr>
          <p:spPr>
            <a:xfrm>
              <a:off x="772793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1" name="Freeform 232">
              <a:extLst>
                <a:ext uri="{FF2B5EF4-FFF2-40B4-BE49-F238E27FC236}">
                  <a16:creationId xmlns:a16="http://schemas.microsoft.com/office/drawing/2014/main" id="{64B718D6-1772-1795-6D85-F9D73220B510}"/>
                </a:ext>
              </a:extLst>
            </p:cNvPr>
            <p:cNvSpPr/>
            <p:nvPr/>
          </p:nvSpPr>
          <p:spPr>
            <a:xfrm>
              <a:off x="7739464" y="224123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2" name="Freeform 233">
              <a:extLst>
                <a:ext uri="{FF2B5EF4-FFF2-40B4-BE49-F238E27FC236}">
                  <a16:creationId xmlns:a16="http://schemas.microsoft.com/office/drawing/2014/main" id="{D22F2408-5E5E-6916-11F4-9E92C3616590}"/>
                </a:ext>
              </a:extLst>
            </p:cNvPr>
            <p:cNvSpPr/>
            <p:nvPr/>
          </p:nvSpPr>
          <p:spPr>
            <a:xfrm>
              <a:off x="7777045"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3" name="Freeform 234">
              <a:extLst>
                <a:ext uri="{FF2B5EF4-FFF2-40B4-BE49-F238E27FC236}">
                  <a16:creationId xmlns:a16="http://schemas.microsoft.com/office/drawing/2014/main" id="{B43B9371-20A6-2272-8D6F-2F2B4D0EAEBF}"/>
                </a:ext>
              </a:extLst>
            </p:cNvPr>
            <p:cNvSpPr/>
            <p:nvPr/>
          </p:nvSpPr>
          <p:spPr>
            <a:xfrm>
              <a:off x="776753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4" name="Freeform 235">
              <a:extLst>
                <a:ext uri="{FF2B5EF4-FFF2-40B4-BE49-F238E27FC236}">
                  <a16:creationId xmlns:a16="http://schemas.microsoft.com/office/drawing/2014/main" id="{23208ECE-64B8-2E78-86DA-C2B369D6F32A}"/>
                </a:ext>
              </a:extLst>
            </p:cNvPr>
            <p:cNvSpPr/>
            <p:nvPr/>
          </p:nvSpPr>
          <p:spPr>
            <a:xfrm>
              <a:off x="780511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5" name="Freeform 236">
              <a:extLst>
                <a:ext uri="{FF2B5EF4-FFF2-40B4-BE49-F238E27FC236}">
                  <a16:creationId xmlns:a16="http://schemas.microsoft.com/office/drawing/2014/main" id="{993CEEA5-B2DD-B412-433B-CE55FF753547}"/>
                </a:ext>
              </a:extLst>
            </p:cNvPr>
            <p:cNvSpPr/>
            <p:nvPr/>
          </p:nvSpPr>
          <p:spPr>
            <a:xfrm>
              <a:off x="7788570" y="224123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6" name="Freeform 237">
              <a:extLst>
                <a:ext uri="{FF2B5EF4-FFF2-40B4-BE49-F238E27FC236}">
                  <a16:creationId xmlns:a16="http://schemas.microsoft.com/office/drawing/2014/main" id="{4A0F9CC5-A3CF-D7E1-BB29-9FDC08BF6CA1}"/>
                </a:ext>
              </a:extLst>
            </p:cNvPr>
            <p:cNvSpPr/>
            <p:nvPr/>
          </p:nvSpPr>
          <p:spPr>
            <a:xfrm>
              <a:off x="782616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7" name="Freeform 238">
              <a:extLst>
                <a:ext uri="{FF2B5EF4-FFF2-40B4-BE49-F238E27FC236}">
                  <a16:creationId xmlns:a16="http://schemas.microsoft.com/office/drawing/2014/main" id="{86CE98CA-90BD-7019-186F-B6C167F80ED7}"/>
                </a:ext>
              </a:extLst>
            </p:cNvPr>
            <p:cNvSpPr/>
            <p:nvPr/>
          </p:nvSpPr>
          <p:spPr>
            <a:xfrm>
              <a:off x="781663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8" name="Freeform 239">
              <a:extLst>
                <a:ext uri="{FF2B5EF4-FFF2-40B4-BE49-F238E27FC236}">
                  <a16:creationId xmlns:a16="http://schemas.microsoft.com/office/drawing/2014/main" id="{B4E733DA-8991-636F-E0E7-2FCA75639870}"/>
                </a:ext>
              </a:extLst>
            </p:cNvPr>
            <p:cNvSpPr/>
            <p:nvPr/>
          </p:nvSpPr>
          <p:spPr>
            <a:xfrm>
              <a:off x="785421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69" name="Freeform 240">
              <a:extLst>
                <a:ext uri="{FF2B5EF4-FFF2-40B4-BE49-F238E27FC236}">
                  <a16:creationId xmlns:a16="http://schemas.microsoft.com/office/drawing/2014/main" id="{F91F14DA-6A27-ABA9-FDBD-F258F5C8ADB9}"/>
                </a:ext>
              </a:extLst>
            </p:cNvPr>
            <p:cNvSpPr/>
            <p:nvPr/>
          </p:nvSpPr>
          <p:spPr>
            <a:xfrm>
              <a:off x="782365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0" name="Freeform 241">
              <a:extLst>
                <a:ext uri="{FF2B5EF4-FFF2-40B4-BE49-F238E27FC236}">
                  <a16:creationId xmlns:a16="http://schemas.microsoft.com/office/drawing/2014/main" id="{970235F9-0968-3BCF-8977-C39741E69F53}"/>
                </a:ext>
              </a:extLst>
            </p:cNvPr>
            <p:cNvSpPr/>
            <p:nvPr/>
          </p:nvSpPr>
          <p:spPr>
            <a:xfrm>
              <a:off x="7861236"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1" name="Freeform 242">
              <a:extLst>
                <a:ext uri="{FF2B5EF4-FFF2-40B4-BE49-F238E27FC236}">
                  <a16:creationId xmlns:a16="http://schemas.microsoft.com/office/drawing/2014/main" id="{C5EAAD63-DA05-8983-B59C-E3B804340438}"/>
                </a:ext>
              </a:extLst>
            </p:cNvPr>
            <p:cNvSpPr/>
            <p:nvPr/>
          </p:nvSpPr>
          <p:spPr>
            <a:xfrm>
              <a:off x="783067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2" name="Freeform 243">
              <a:extLst>
                <a:ext uri="{FF2B5EF4-FFF2-40B4-BE49-F238E27FC236}">
                  <a16:creationId xmlns:a16="http://schemas.microsoft.com/office/drawing/2014/main" id="{1C684CAF-710B-2002-B85F-14F1FE8D6EF2}"/>
                </a:ext>
              </a:extLst>
            </p:cNvPr>
            <p:cNvSpPr/>
            <p:nvPr/>
          </p:nvSpPr>
          <p:spPr>
            <a:xfrm>
              <a:off x="786825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3" name="Freeform 244">
              <a:extLst>
                <a:ext uri="{FF2B5EF4-FFF2-40B4-BE49-F238E27FC236}">
                  <a16:creationId xmlns:a16="http://schemas.microsoft.com/office/drawing/2014/main" id="{C862C64C-6DB0-1926-C619-F89C92527EB5}"/>
                </a:ext>
              </a:extLst>
            </p:cNvPr>
            <p:cNvSpPr/>
            <p:nvPr/>
          </p:nvSpPr>
          <p:spPr>
            <a:xfrm>
              <a:off x="7837688"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4" name="Freeform 245">
              <a:extLst>
                <a:ext uri="{FF2B5EF4-FFF2-40B4-BE49-F238E27FC236}">
                  <a16:creationId xmlns:a16="http://schemas.microsoft.com/office/drawing/2014/main" id="{C341FCD9-8FEC-4CFE-A3F1-7E1F8F3A0C48}"/>
                </a:ext>
              </a:extLst>
            </p:cNvPr>
            <p:cNvSpPr/>
            <p:nvPr/>
          </p:nvSpPr>
          <p:spPr>
            <a:xfrm>
              <a:off x="787526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5" name="Freeform 246">
              <a:extLst>
                <a:ext uri="{FF2B5EF4-FFF2-40B4-BE49-F238E27FC236}">
                  <a16:creationId xmlns:a16="http://schemas.microsoft.com/office/drawing/2014/main" id="{52C05C2C-12D9-6E85-D49B-B06FD67596C7}"/>
                </a:ext>
              </a:extLst>
            </p:cNvPr>
            <p:cNvSpPr/>
            <p:nvPr/>
          </p:nvSpPr>
          <p:spPr>
            <a:xfrm>
              <a:off x="7851711"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6" name="Freeform 247">
              <a:extLst>
                <a:ext uri="{FF2B5EF4-FFF2-40B4-BE49-F238E27FC236}">
                  <a16:creationId xmlns:a16="http://schemas.microsoft.com/office/drawing/2014/main" id="{E97FF3B9-D92F-28E9-A318-304B86ACF35F}"/>
                </a:ext>
              </a:extLst>
            </p:cNvPr>
            <p:cNvSpPr/>
            <p:nvPr/>
          </p:nvSpPr>
          <p:spPr>
            <a:xfrm>
              <a:off x="7889292"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7" name="Freeform 248">
              <a:extLst>
                <a:ext uri="{FF2B5EF4-FFF2-40B4-BE49-F238E27FC236}">
                  <a16:creationId xmlns:a16="http://schemas.microsoft.com/office/drawing/2014/main" id="{E41AE578-64F5-2E0F-EC03-A122A5A7E873}"/>
                </a:ext>
              </a:extLst>
            </p:cNvPr>
            <p:cNvSpPr/>
            <p:nvPr/>
          </p:nvSpPr>
          <p:spPr>
            <a:xfrm>
              <a:off x="7858727"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8" name="Freeform 249">
              <a:extLst>
                <a:ext uri="{FF2B5EF4-FFF2-40B4-BE49-F238E27FC236}">
                  <a16:creationId xmlns:a16="http://schemas.microsoft.com/office/drawing/2014/main" id="{A34C4381-A704-A449-FB79-BB20DE8BDA71}"/>
                </a:ext>
              </a:extLst>
            </p:cNvPr>
            <p:cNvSpPr/>
            <p:nvPr/>
          </p:nvSpPr>
          <p:spPr>
            <a:xfrm>
              <a:off x="789630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79" name="Freeform 250">
              <a:extLst>
                <a:ext uri="{FF2B5EF4-FFF2-40B4-BE49-F238E27FC236}">
                  <a16:creationId xmlns:a16="http://schemas.microsoft.com/office/drawing/2014/main" id="{A7AA5395-6CE6-D436-8B0A-141B3C5C3267}"/>
                </a:ext>
              </a:extLst>
            </p:cNvPr>
            <p:cNvSpPr/>
            <p:nvPr/>
          </p:nvSpPr>
          <p:spPr>
            <a:xfrm>
              <a:off x="788679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0" name="Freeform 251">
              <a:extLst>
                <a:ext uri="{FF2B5EF4-FFF2-40B4-BE49-F238E27FC236}">
                  <a16:creationId xmlns:a16="http://schemas.microsoft.com/office/drawing/2014/main" id="{7C4BE42E-9B24-DDDF-5A99-DD44B70089ED}"/>
                </a:ext>
              </a:extLst>
            </p:cNvPr>
            <p:cNvSpPr/>
            <p:nvPr/>
          </p:nvSpPr>
          <p:spPr>
            <a:xfrm>
              <a:off x="7924376"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1" name="Freeform 252">
              <a:extLst>
                <a:ext uri="{FF2B5EF4-FFF2-40B4-BE49-F238E27FC236}">
                  <a16:creationId xmlns:a16="http://schemas.microsoft.com/office/drawing/2014/main" id="{ABCDFDD4-4E3B-4459-66A7-ACC4B79B0E78}"/>
                </a:ext>
              </a:extLst>
            </p:cNvPr>
            <p:cNvSpPr/>
            <p:nvPr/>
          </p:nvSpPr>
          <p:spPr>
            <a:xfrm>
              <a:off x="7900817" y="2241231"/>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2" name="Freeform 253">
              <a:extLst>
                <a:ext uri="{FF2B5EF4-FFF2-40B4-BE49-F238E27FC236}">
                  <a16:creationId xmlns:a16="http://schemas.microsoft.com/office/drawing/2014/main" id="{8837424D-2A3C-DB71-5560-89442C058B44}"/>
                </a:ext>
              </a:extLst>
            </p:cNvPr>
            <p:cNvSpPr/>
            <p:nvPr/>
          </p:nvSpPr>
          <p:spPr>
            <a:xfrm>
              <a:off x="7938399"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3" name="Freeform 254">
              <a:extLst>
                <a:ext uri="{FF2B5EF4-FFF2-40B4-BE49-F238E27FC236}">
                  <a16:creationId xmlns:a16="http://schemas.microsoft.com/office/drawing/2014/main" id="{BE981043-0FBF-8830-249D-A244312FF3B3}"/>
                </a:ext>
              </a:extLst>
            </p:cNvPr>
            <p:cNvSpPr/>
            <p:nvPr/>
          </p:nvSpPr>
          <p:spPr>
            <a:xfrm>
              <a:off x="7907834" y="224123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4" name="Freeform 255">
              <a:extLst>
                <a:ext uri="{FF2B5EF4-FFF2-40B4-BE49-F238E27FC236}">
                  <a16:creationId xmlns:a16="http://schemas.microsoft.com/office/drawing/2014/main" id="{DFE7FAB5-5E4C-7DD1-446E-034663593D87}"/>
                </a:ext>
              </a:extLst>
            </p:cNvPr>
            <p:cNvSpPr/>
            <p:nvPr/>
          </p:nvSpPr>
          <p:spPr>
            <a:xfrm>
              <a:off x="7945415" y="221592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5" name="Freeform 256">
              <a:extLst>
                <a:ext uri="{FF2B5EF4-FFF2-40B4-BE49-F238E27FC236}">
                  <a16:creationId xmlns:a16="http://schemas.microsoft.com/office/drawing/2014/main" id="{2E71075F-1F33-E0AA-1378-600AC939F206}"/>
                </a:ext>
              </a:extLst>
            </p:cNvPr>
            <p:cNvSpPr/>
            <p:nvPr/>
          </p:nvSpPr>
          <p:spPr>
            <a:xfrm>
              <a:off x="794291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6" name="Freeform 257">
              <a:extLst>
                <a:ext uri="{FF2B5EF4-FFF2-40B4-BE49-F238E27FC236}">
                  <a16:creationId xmlns:a16="http://schemas.microsoft.com/office/drawing/2014/main" id="{B0543B2D-95CC-125A-B408-22B1CD9AC547}"/>
                </a:ext>
              </a:extLst>
            </p:cNvPr>
            <p:cNvSpPr/>
            <p:nvPr/>
          </p:nvSpPr>
          <p:spPr>
            <a:xfrm>
              <a:off x="798049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7" name="Freeform 258">
              <a:extLst>
                <a:ext uri="{FF2B5EF4-FFF2-40B4-BE49-F238E27FC236}">
                  <a16:creationId xmlns:a16="http://schemas.microsoft.com/office/drawing/2014/main" id="{13927B15-A8BA-75C5-587A-912F03393E01}"/>
                </a:ext>
              </a:extLst>
            </p:cNvPr>
            <p:cNvSpPr/>
            <p:nvPr/>
          </p:nvSpPr>
          <p:spPr>
            <a:xfrm>
              <a:off x="7949924" y="226574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8" name="Freeform 259">
              <a:extLst>
                <a:ext uri="{FF2B5EF4-FFF2-40B4-BE49-F238E27FC236}">
                  <a16:creationId xmlns:a16="http://schemas.microsoft.com/office/drawing/2014/main" id="{10B4B8BA-5660-9E18-FD83-A8859BC654A7}"/>
                </a:ext>
              </a:extLst>
            </p:cNvPr>
            <p:cNvSpPr/>
            <p:nvPr/>
          </p:nvSpPr>
          <p:spPr>
            <a:xfrm>
              <a:off x="798751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89" name="Freeform 260">
              <a:extLst>
                <a:ext uri="{FF2B5EF4-FFF2-40B4-BE49-F238E27FC236}">
                  <a16:creationId xmlns:a16="http://schemas.microsoft.com/office/drawing/2014/main" id="{160F7DF4-ECCD-498A-F25C-00B964A81A97}"/>
                </a:ext>
              </a:extLst>
            </p:cNvPr>
            <p:cNvSpPr/>
            <p:nvPr/>
          </p:nvSpPr>
          <p:spPr>
            <a:xfrm>
              <a:off x="795694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0" name="Freeform 261">
              <a:extLst>
                <a:ext uri="{FF2B5EF4-FFF2-40B4-BE49-F238E27FC236}">
                  <a16:creationId xmlns:a16="http://schemas.microsoft.com/office/drawing/2014/main" id="{23F561D6-4D90-9660-3DBC-53428E68B1AE}"/>
                </a:ext>
              </a:extLst>
            </p:cNvPr>
            <p:cNvSpPr/>
            <p:nvPr/>
          </p:nvSpPr>
          <p:spPr>
            <a:xfrm>
              <a:off x="799452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1" name="Freeform 262">
              <a:extLst>
                <a:ext uri="{FF2B5EF4-FFF2-40B4-BE49-F238E27FC236}">
                  <a16:creationId xmlns:a16="http://schemas.microsoft.com/office/drawing/2014/main" id="{962BB943-8126-99AB-0878-FECEDD2259D3}"/>
                </a:ext>
              </a:extLst>
            </p:cNvPr>
            <p:cNvSpPr/>
            <p:nvPr/>
          </p:nvSpPr>
          <p:spPr>
            <a:xfrm>
              <a:off x="7963957"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2" name="Freeform 263">
              <a:extLst>
                <a:ext uri="{FF2B5EF4-FFF2-40B4-BE49-F238E27FC236}">
                  <a16:creationId xmlns:a16="http://schemas.microsoft.com/office/drawing/2014/main" id="{A7E359F5-470F-05E4-DF4C-2800D493A3CA}"/>
                </a:ext>
              </a:extLst>
            </p:cNvPr>
            <p:cNvSpPr/>
            <p:nvPr/>
          </p:nvSpPr>
          <p:spPr>
            <a:xfrm>
              <a:off x="800153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3" name="Freeform 264">
              <a:extLst>
                <a:ext uri="{FF2B5EF4-FFF2-40B4-BE49-F238E27FC236}">
                  <a16:creationId xmlns:a16="http://schemas.microsoft.com/office/drawing/2014/main" id="{0565EAF4-EB64-A583-C873-6A2D9CC3F199}"/>
                </a:ext>
              </a:extLst>
            </p:cNvPr>
            <p:cNvSpPr/>
            <p:nvPr/>
          </p:nvSpPr>
          <p:spPr>
            <a:xfrm>
              <a:off x="797799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4" name="Freeform 265">
              <a:extLst>
                <a:ext uri="{FF2B5EF4-FFF2-40B4-BE49-F238E27FC236}">
                  <a16:creationId xmlns:a16="http://schemas.microsoft.com/office/drawing/2014/main" id="{7F525F39-17B1-7887-1735-C8CD6A5C2501}"/>
                </a:ext>
              </a:extLst>
            </p:cNvPr>
            <p:cNvSpPr/>
            <p:nvPr/>
          </p:nvSpPr>
          <p:spPr>
            <a:xfrm>
              <a:off x="801557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5" name="Freeform 266">
              <a:extLst>
                <a:ext uri="{FF2B5EF4-FFF2-40B4-BE49-F238E27FC236}">
                  <a16:creationId xmlns:a16="http://schemas.microsoft.com/office/drawing/2014/main" id="{7B847C28-4D1C-D16B-7C21-D883D1F23D98}"/>
                </a:ext>
              </a:extLst>
            </p:cNvPr>
            <p:cNvSpPr/>
            <p:nvPr/>
          </p:nvSpPr>
          <p:spPr>
            <a:xfrm>
              <a:off x="801306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6" name="Freeform 267">
              <a:extLst>
                <a:ext uri="{FF2B5EF4-FFF2-40B4-BE49-F238E27FC236}">
                  <a16:creationId xmlns:a16="http://schemas.microsoft.com/office/drawing/2014/main" id="{05A0F36B-E5B2-F8BB-A5C8-C2B5AEDA33B1}"/>
                </a:ext>
              </a:extLst>
            </p:cNvPr>
            <p:cNvSpPr/>
            <p:nvPr/>
          </p:nvSpPr>
          <p:spPr>
            <a:xfrm>
              <a:off x="805064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7" name="Freeform 268">
              <a:extLst>
                <a:ext uri="{FF2B5EF4-FFF2-40B4-BE49-F238E27FC236}">
                  <a16:creationId xmlns:a16="http://schemas.microsoft.com/office/drawing/2014/main" id="{9C1789EF-0F8B-90E6-023E-BF72AB711425}"/>
                </a:ext>
              </a:extLst>
            </p:cNvPr>
            <p:cNvSpPr/>
            <p:nvPr/>
          </p:nvSpPr>
          <p:spPr>
            <a:xfrm>
              <a:off x="802008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8" name="Freeform 269">
              <a:extLst>
                <a:ext uri="{FF2B5EF4-FFF2-40B4-BE49-F238E27FC236}">
                  <a16:creationId xmlns:a16="http://schemas.microsoft.com/office/drawing/2014/main" id="{97E59B1D-08FB-109F-A74B-CA5C3216E58C}"/>
                </a:ext>
              </a:extLst>
            </p:cNvPr>
            <p:cNvSpPr/>
            <p:nvPr/>
          </p:nvSpPr>
          <p:spPr>
            <a:xfrm>
              <a:off x="805766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599" name="Freeform 270">
              <a:extLst>
                <a:ext uri="{FF2B5EF4-FFF2-40B4-BE49-F238E27FC236}">
                  <a16:creationId xmlns:a16="http://schemas.microsoft.com/office/drawing/2014/main" id="{98F2C84C-CAFC-EDFC-D785-BE8072F6E975}"/>
                </a:ext>
              </a:extLst>
            </p:cNvPr>
            <p:cNvSpPr/>
            <p:nvPr/>
          </p:nvSpPr>
          <p:spPr>
            <a:xfrm>
              <a:off x="804113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0" name="Freeform 271">
              <a:extLst>
                <a:ext uri="{FF2B5EF4-FFF2-40B4-BE49-F238E27FC236}">
                  <a16:creationId xmlns:a16="http://schemas.microsoft.com/office/drawing/2014/main" id="{22E93F30-0D95-4245-EB88-3EF8626FFE5C}"/>
                </a:ext>
              </a:extLst>
            </p:cNvPr>
            <p:cNvSpPr/>
            <p:nvPr/>
          </p:nvSpPr>
          <p:spPr>
            <a:xfrm>
              <a:off x="807871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1" name="Freeform 272">
              <a:extLst>
                <a:ext uri="{FF2B5EF4-FFF2-40B4-BE49-F238E27FC236}">
                  <a16:creationId xmlns:a16="http://schemas.microsoft.com/office/drawing/2014/main" id="{127E5755-F3DB-7E7F-3257-5C27345C8137}"/>
                </a:ext>
              </a:extLst>
            </p:cNvPr>
            <p:cNvSpPr/>
            <p:nvPr/>
          </p:nvSpPr>
          <p:spPr>
            <a:xfrm>
              <a:off x="804113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2" name="Freeform 273">
              <a:extLst>
                <a:ext uri="{FF2B5EF4-FFF2-40B4-BE49-F238E27FC236}">
                  <a16:creationId xmlns:a16="http://schemas.microsoft.com/office/drawing/2014/main" id="{A2FEF5A4-21DF-6C55-DDAA-896AC849AFD4}"/>
                </a:ext>
              </a:extLst>
            </p:cNvPr>
            <p:cNvSpPr/>
            <p:nvPr/>
          </p:nvSpPr>
          <p:spPr>
            <a:xfrm>
              <a:off x="807871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3" name="Freeform 274">
              <a:extLst>
                <a:ext uri="{FF2B5EF4-FFF2-40B4-BE49-F238E27FC236}">
                  <a16:creationId xmlns:a16="http://schemas.microsoft.com/office/drawing/2014/main" id="{0A10E76D-4EE8-15E6-EBAC-7549B6A46E58}"/>
                </a:ext>
              </a:extLst>
            </p:cNvPr>
            <p:cNvSpPr/>
            <p:nvPr/>
          </p:nvSpPr>
          <p:spPr>
            <a:xfrm>
              <a:off x="804814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4" name="Freeform 275">
              <a:extLst>
                <a:ext uri="{FF2B5EF4-FFF2-40B4-BE49-F238E27FC236}">
                  <a16:creationId xmlns:a16="http://schemas.microsoft.com/office/drawing/2014/main" id="{AE27C683-F567-D6D0-5BA8-7AF01F3BB14A}"/>
                </a:ext>
              </a:extLst>
            </p:cNvPr>
            <p:cNvSpPr/>
            <p:nvPr/>
          </p:nvSpPr>
          <p:spPr>
            <a:xfrm>
              <a:off x="808572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5" name="Freeform 276">
              <a:extLst>
                <a:ext uri="{FF2B5EF4-FFF2-40B4-BE49-F238E27FC236}">
                  <a16:creationId xmlns:a16="http://schemas.microsoft.com/office/drawing/2014/main" id="{1E0D40F4-9FAC-1426-6558-CE0E0C18B916}"/>
                </a:ext>
              </a:extLst>
            </p:cNvPr>
            <p:cNvSpPr/>
            <p:nvPr/>
          </p:nvSpPr>
          <p:spPr>
            <a:xfrm>
              <a:off x="804814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6" name="Freeform 277">
              <a:extLst>
                <a:ext uri="{FF2B5EF4-FFF2-40B4-BE49-F238E27FC236}">
                  <a16:creationId xmlns:a16="http://schemas.microsoft.com/office/drawing/2014/main" id="{F34683B6-4ADB-3A44-1CD0-0AA41E08FDAB}"/>
                </a:ext>
              </a:extLst>
            </p:cNvPr>
            <p:cNvSpPr/>
            <p:nvPr/>
          </p:nvSpPr>
          <p:spPr>
            <a:xfrm>
              <a:off x="808572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7" name="Freeform 278">
              <a:extLst>
                <a:ext uri="{FF2B5EF4-FFF2-40B4-BE49-F238E27FC236}">
                  <a16:creationId xmlns:a16="http://schemas.microsoft.com/office/drawing/2014/main" id="{A4D36A06-4AE0-27AB-677F-2DA5F8E5BDD5}"/>
                </a:ext>
              </a:extLst>
            </p:cNvPr>
            <p:cNvSpPr/>
            <p:nvPr/>
          </p:nvSpPr>
          <p:spPr>
            <a:xfrm>
              <a:off x="8062171" y="226574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8" name="Freeform 279">
              <a:extLst>
                <a:ext uri="{FF2B5EF4-FFF2-40B4-BE49-F238E27FC236}">
                  <a16:creationId xmlns:a16="http://schemas.microsoft.com/office/drawing/2014/main" id="{F22AD2F4-DB65-8663-32B1-AC5DC933C679}"/>
                </a:ext>
              </a:extLst>
            </p:cNvPr>
            <p:cNvSpPr/>
            <p:nvPr/>
          </p:nvSpPr>
          <p:spPr>
            <a:xfrm>
              <a:off x="8099752"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09" name="Freeform 280">
              <a:extLst>
                <a:ext uri="{FF2B5EF4-FFF2-40B4-BE49-F238E27FC236}">
                  <a16:creationId xmlns:a16="http://schemas.microsoft.com/office/drawing/2014/main" id="{C647CEAA-9F0B-C84D-A6DA-C30F1254E47C}"/>
                </a:ext>
              </a:extLst>
            </p:cNvPr>
            <p:cNvSpPr/>
            <p:nvPr/>
          </p:nvSpPr>
          <p:spPr>
            <a:xfrm>
              <a:off x="8069188"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0" name="Freeform 281">
              <a:extLst>
                <a:ext uri="{FF2B5EF4-FFF2-40B4-BE49-F238E27FC236}">
                  <a16:creationId xmlns:a16="http://schemas.microsoft.com/office/drawing/2014/main" id="{F6A3483C-624B-84D5-85B9-C7ED8FEAC3B7}"/>
                </a:ext>
              </a:extLst>
            </p:cNvPr>
            <p:cNvSpPr/>
            <p:nvPr/>
          </p:nvSpPr>
          <p:spPr>
            <a:xfrm>
              <a:off x="810676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1" name="Freeform 282">
              <a:extLst>
                <a:ext uri="{FF2B5EF4-FFF2-40B4-BE49-F238E27FC236}">
                  <a16:creationId xmlns:a16="http://schemas.microsoft.com/office/drawing/2014/main" id="{0187197F-24D6-FED7-7A2F-ED416DF8CA30}"/>
                </a:ext>
              </a:extLst>
            </p:cNvPr>
            <p:cNvSpPr/>
            <p:nvPr/>
          </p:nvSpPr>
          <p:spPr>
            <a:xfrm>
              <a:off x="807620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2" name="Freeform 283">
              <a:extLst>
                <a:ext uri="{FF2B5EF4-FFF2-40B4-BE49-F238E27FC236}">
                  <a16:creationId xmlns:a16="http://schemas.microsoft.com/office/drawing/2014/main" id="{5CF08FE9-B9F0-D03B-5145-17613B6D6CEC}"/>
                </a:ext>
              </a:extLst>
            </p:cNvPr>
            <p:cNvSpPr/>
            <p:nvPr/>
          </p:nvSpPr>
          <p:spPr>
            <a:xfrm>
              <a:off x="811378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3" name="Freeform 284">
              <a:extLst>
                <a:ext uri="{FF2B5EF4-FFF2-40B4-BE49-F238E27FC236}">
                  <a16:creationId xmlns:a16="http://schemas.microsoft.com/office/drawing/2014/main" id="{71823534-A838-C131-61F7-B7DBE144110C}"/>
                </a:ext>
              </a:extLst>
            </p:cNvPr>
            <p:cNvSpPr/>
            <p:nvPr/>
          </p:nvSpPr>
          <p:spPr>
            <a:xfrm>
              <a:off x="8097255"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4" name="Freeform 285">
              <a:extLst>
                <a:ext uri="{FF2B5EF4-FFF2-40B4-BE49-F238E27FC236}">
                  <a16:creationId xmlns:a16="http://schemas.microsoft.com/office/drawing/2014/main" id="{F74C5C71-CBCB-7331-7843-1172762F00DA}"/>
                </a:ext>
              </a:extLst>
            </p:cNvPr>
            <p:cNvSpPr/>
            <p:nvPr/>
          </p:nvSpPr>
          <p:spPr>
            <a:xfrm>
              <a:off x="813483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5" name="Freeform 286">
              <a:extLst>
                <a:ext uri="{FF2B5EF4-FFF2-40B4-BE49-F238E27FC236}">
                  <a16:creationId xmlns:a16="http://schemas.microsoft.com/office/drawing/2014/main" id="{F23024A5-1519-6CD3-8874-C3D6242D8381}"/>
                </a:ext>
              </a:extLst>
            </p:cNvPr>
            <p:cNvSpPr/>
            <p:nvPr/>
          </p:nvSpPr>
          <p:spPr>
            <a:xfrm>
              <a:off x="8104271"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6" name="Freeform 287">
              <a:extLst>
                <a:ext uri="{FF2B5EF4-FFF2-40B4-BE49-F238E27FC236}">
                  <a16:creationId xmlns:a16="http://schemas.microsoft.com/office/drawing/2014/main" id="{DCA97C83-5954-F220-12AB-9A5B35F67537}"/>
                </a:ext>
              </a:extLst>
            </p:cNvPr>
            <p:cNvSpPr/>
            <p:nvPr/>
          </p:nvSpPr>
          <p:spPr>
            <a:xfrm>
              <a:off x="8141853"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7" name="Freeform 288">
              <a:extLst>
                <a:ext uri="{FF2B5EF4-FFF2-40B4-BE49-F238E27FC236}">
                  <a16:creationId xmlns:a16="http://schemas.microsoft.com/office/drawing/2014/main" id="{ADDE2D42-BE16-A8C0-8D83-83CE445A7968}"/>
                </a:ext>
              </a:extLst>
            </p:cNvPr>
            <p:cNvSpPr/>
            <p:nvPr/>
          </p:nvSpPr>
          <p:spPr>
            <a:xfrm>
              <a:off x="8111277" y="226574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8" name="Freeform 289">
              <a:extLst>
                <a:ext uri="{FF2B5EF4-FFF2-40B4-BE49-F238E27FC236}">
                  <a16:creationId xmlns:a16="http://schemas.microsoft.com/office/drawing/2014/main" id="{7CBD4589-4B13-13E6-3DFD-6C2883DAE352}"/>
                </a:ext>
              </a:extLst>
            </p:cNvPr>
            <p:cNvSpPr/>
            <p:nvPr/>
          </p:nvSpPr>
          <p:spPr>
            <a:xfrm>
              <a:off x="814885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19" name="Freeform 290">
              <a:extLst>
                <a:ext uri="{FF2B5EF4-FFF2-40B4-BE49-F238E27FC236}">
                  <a16:creationId xmlns:a16="http://schemas.microsoft.com/office/drawing/2014/main" id="{7A0932C4-4938-BC80-FA9D-49CED5A1DB04}"/>
                </a:ext>
              </a:extLst>
            </p:cNvPr>
            <p:cNvSpPr/>
            <p:nvPr/>
          </p:nvSpPr>
          <p:spPr>
            <a:xfrm>
              <a:off x="8111277" y="226574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0" name="Freeform 291">
              <a:extLst>
                <a:ext uri="{FF2B5EF4-FFF2-40B4-BE49-F238E27FC236}">
                  <a16:creationId xmlns:a16="http://schemas.microsoft.com/office/drawing/2014/main" id="{0F49DB93-9CC7-DA4D-CA48-C5E51A878C90}"/>
                </a:ext>
              </a:extLst>
            </p:cNvPr>
            <p:cNvSpPr/>
            <p:nvPr/>
          </p:nvSpPr>
          <p:spPr>
            <a:xfrm>
              <a:off x="8148859"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1" name="Freeform 292">
              <a:extLst>
                <a:ext uri="{FF2B5EF4-FFF2-40B4-BE49-F238E27FC236}">
                  <a16:creationId xmlns:a16="http://schemas.microsoft.com/office/drawing/2014/main" id="{4105F15E-807A-008F-9142-F9DFE68C54AC}"/>
                </a:ext>
              </a:extLst>
            </p:cNvPr>
            <p:cNvSpPr/>
            <p:nvPr/>
          </p:nvSpPr>
          <p:spPr>
            <a:xfrm>
              <a:off x="8118294" y="22657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2" name="Freeform 293">
              <a:extLst>
                <a:ext uri="{FF2B5EF4-FFF2-40B4-BE49-F238E27FC236}">
                  <a16:creationId xmlns:a16="http://schemas.microsoft.com/office/drawing/2014/main" id="{78DE32BF-71A6-964F-68F0-B86830A85F4E}"/>
                </a:ext>
              </a:extLst>
            </p:cNvPr>
            <p:cNvSpPr/>
            <p:nvPr/>
          </p:nvSpPr>
          <p:spPr>
            <a:xfrm>
              <a:off x="8155876" y="22404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3" name="Freeform 294">
              <a:extLst>
                <a:ext uri="{FF2B5EF4-FFF2-40B4-BE49-F238E27FC236}">
                  <a16:creationId xmlns:a16="http://schemas.microsoft.com/office/drawing/2014/main" id="{BCA8188C-B5BF-E498-ADE9-F2E9BED4A9F2}"/>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4" name="Freeform 295">
              <a:extLst>
                <a:ext uri="{FF2B5EF4-FFF2-40B4-BE49-F238E27FC236}">
                  <a16:creationId xmlns:a16="http://schemas.microsoft.com/office/drawing/2014/main" id="{2A7D9040-7B49-B75C-67A6-5425D512551D}"/>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5" name="Freeform 296">
              <a:extLst>
                <a:ext uri="{FF2B5EF4-FFF2-40B4-BE49-F238E27FC236}">
                  <a16:creationId xmlns:a16="http://schemas.microsoft.com/office/drawing/2014/main" id="{DE229A29-FABE-39BB-2767-F79D643A0E74}"/>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6" name="Freeform 297">
              <a:extLst>
                <a:ext uri="{FF2B5EF4-FFF2-40B4-BE49-F238E27FC236}">
                  <a16:creationId xmlns:a16="http://schemas.microsoft.com/office/drawing/2014/main" id="{37815B92-C48D-9EDF-FB9C-756BC2522B01}"/>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7" name="Freeform 298">
              <a:extLst>
                <a:ext uri="{FF2B5EF4-FFF2-40B4-BE49-F238E27FC236}">
                  <a16:creationId xmlns:a16="http://schemas.microsoft.com/office/drawing/2014/main" id="{22943ABC-60B3-C0C1-D64B-D5528AA2BEF1}"/>
                </a:ext>
              </a:extLst>
            </p:cNvPr>
            <p:cNvSpPr/>
            <p:nvPr/>
          </p:nvSpPr>
          <p:spPr>
            <a:xfrm>
              <a:off x="814636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8" name="Freeform 299">
              <a:extLst>
                <a:ext uri="{FF2B5EF4-FFF2-40B4-BE49-F238E27FC236}">
                  <a16:creationId xmlns:a16="http://schemas.microsoft.com/office/drawing/2014/main" id="{F70A08FC-7257-54E6-A5EB-51BD5205AB75}"/>
                </a:ext>
              </a:extLst>
            </p:cNvPr>
            <p:cNvSpPr/>
            <p:nvPr/>
          </p:nvSpPr>
          <p:spPr>
            <a:xfrm>
              <a:off x="81839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29" name="Freeform 300">
              <a:extLst>
                <a:ext uri="{FF2B5EF4-FFF2-40B4-BE49-F238E27FC236}">
                  <a16:creationId xmlns:a16="http://schemas.microsoft.com/office/drawing/2014/main" id="{76224844-8987-8403-1C18-2A53A750A18A}"/>
                </a:ext>
              </a:extLst>
            </p:cNvPr>
            <p:cNvSpPr/>
            <p:nvPr/>
          </p:nvSpPr>
          <p:spPr>
            <a:xfrm>
              <a:off x="815337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0" name="Freeform 301">
              <a:extLst>
                <a:ext uri="{FF2B5EF4-FFF2-40B4-BE49-F238E27FC236}">
                  <a16:creationId xmlns:a16="http://schemas.microsoft.com/office/drawing/2014/main" id="{1E7ED000-BC54-6017-43A1-B743BCF25E4C}"/>
                </a:ext>
              </a:extLst>
            </p:cNvPr>
            <p:cNvSpPr/>
            <p:nvPr/>
          </p:nvSpPr>
          <p:spPr>
            <a:xfrm>
              <a:off x="819095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1" name="Freeform 302">
              <a:extLst>
                <a:ext uri="{FF2B5EF4-FFF2-40B4-BE49-F238E27FC236}">
                  <a16:creationId xmlns:a16="http://schemas.microsoft.com/office/drawing/2014/main" id="{40D6205E-30AD-ABEF-33B7-801A03D7CA3B}"/>
                </a:ext>
              </a:extLst>
            </p:cNvPr>
            <p:cNvSpPr/>
            <p:nvPr/>
          </p:nvSpPr>
          <p:spPr>
            <a:xfrm>
              <a:off x="815337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2" name="Freeform 303">
              <a:extLst>
                <a:ext uri="{FF2B5EF4-FFF2-40B4-BE49-F238E27FC236}">
                  <a16:creationId xmlns:a16="http://schemas.microsoft.com/office/drawing/2014/main" id="{D56A2595-C605-1F93-1AC5-C317F3306112}"/>
                </a:ext>
              </a:extLst>
            </p:cNvPr>
            <p:cNvSpPr/>
            <p:nvPr/>
          </p:nvSpPr>
          <p:spPr>
            <a:xfrm>
              <a:off x="819095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3" name="Freeform 304">
              <a:extLst>
                <a:ext uri="{FF2B5EF4-FFF2-40B4-BE49-F238E27FC236}">
                  <a16:creationId xmlns:a16="http://schemas.microsoft.com/office/drawing/2014/main" id="{00497F79-4A57-B944-5B1F-79AFBB91AC6E}"/>
                </a:ext>
              </a:extLst>
            </p:cNvPr>
            <p:cNvSpPr/>
            <p:nvPr/>
          </p:nvSpPr>
          <p:spPr>
            <a:xfrm>
              <a:off x="81603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4" name="Freeform 305">
              <a:extLst>
                <a:ext uri="{FF2B5EF4-FFF2-40B4-BE49-F238E27FC236}">
                  <a16:creationId xmlns:a16="http://schemas.microsoft.com/office/drawing/2014/main" id="{07162631-2B2D-0F49-8D67-421918EF31DE}"/>
                </a:ext>
              </a:extLst>
            </p:cNvPr>
            <p:cNvSpPr/>
            <p:nvPr/>
          </p:nvSpPr>
          <p:spPr>
            <a:xfrm>
              <a:off x="81979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5" name="Freeform 306">
              <a:extLst>
                <a:ext uri="{FF2B5EF4-FFF2-40B4-BE49-F238E27FC236}">
                  <a16:creationId xmlns:a16="http://schemas.microsoft.com/office/drawing/2014/main" id="{AF40F5FC-C43F-D9DC-0A44-D60A1AC3E645}"/>
                </a:ext>
              </a:extLst>
            </p:cNvPr>
            <p:cNvSpPr/>
            <p:nvPr/>
          </p:nvSpPr>
          <p:spPr>
            <a:xfrm>
              <a:off x="817441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6" name="Freeform 307">
              <a:extLst>
                <a:ext uri="{FF2B5EF4-FFF2-40B4-BE49-F238E27FC236}">
                  <a16:creationId xmlns:a16="http://schemas.microsoft.com/office/drawing/2014/main" id="{0EBF46E4-7F70-73DD-8998-95963504B26B}"/>
                </a:ext>
              </a:extLst>
            </p:cNvPr>
            <p:cNvSpPr/>
            <p:nvPr/>
          </p:nvSpPr>
          <p:spPr>
            <a:xfrm>
              <a:off x="821199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7" name="Freeform 308">
              <a:extLst>
                <a:ext uri="{FF2B5EF4-FFF2-40B4-BE49-F238E27FC236}">
                  <a16:creationId xmlns:a16="http://schemas.microsoft.com/office/drawing/2014/main" id="{4CBDEC48-FDA8-8384-1809-9CC86166CDC3}"/>
                </a:ext>
              </a:extLst>
            </p:cNvPr>
            <p:cNvSpPr/>
            <p:nvPr/>
          </p:nvSpPr>
          <p:spPr>
            <a:xfrm>
              <a:off x="8181434"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8" name="Freeform 309">
              <a:extLst>
                <a:ext uri="{FF2B5EF4-FFF2-40B4-BE49-F238E27FC236}">
                  <a16:creationId xmlns:a16="http://schemas.microsoft.com/office/drawing/2014/main" id="{3056DC20-CBC1-1AC5-774D-D69C3AA773BC}"/>
                </a:ext>
              </a:extLst>
            </p:cNvPr>
            <p:cNvSpPr/>
            <p:nvPr/>
          </p:nvSpPr>
          <p:spPr>
            <a:xfrm>
              <a:off x="821901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39" name="Freeform 310">
              <a:extLst>
                <a:ext uri="{FF2B5EF4-FFF2-40B4-BE49-F238E27FC236}">
                  <a16:creationId xmlns:a16="http://schemas.microsoft.com/office/drawing/2014/main" id="{AC573F3F-5620-861D-E542-5C07687CACAA}"/>
                </a:ext>
              </a:extLst>
            </p:cNvPr>
            <p:cNvSpPr/>
            <p:nvPr/>
          </p:nvSpPr>
          <p:spPr>
            <a:xfrm>
              <a:off x="820950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0" name="Freeform 311">
              <a:extLst>
                <a:ext uri="{FF2B5EF4-FFF2-40B4-BE49-F238E27FC236}">
                  <a16:creationId xmlns:a16="http://schemas.microsoft.com/office/drawing/2014/main" id="{AC6814BE-28D3-23DF-4689-0F1685286522}"/>
                </a:ext>
              </a:extLst>
            </p:cNvPr>
            <p:cNvSpPr/>
            <p:nvPr/>
          </p:nvSpPr>
          <p:spPr>
            <a:xfrm>
              <a:off x="824708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1" name="Freeform 312">
              <a:extLst>
                <a:ext uri="{FF2B5EF4-FFF2-40B4-BE49-F238E27FC236}">
                  <a16:creationId xmlns:a16="http://schemas.microsoft.com/office/drawing/2014/main" id="{BA731E83-DB42-ACD1-3517-1097AA70E00D}"/>
                </a:ext>
              </a:extLst>
            </p:cNvPr>
            <p:cNvSpPr/>
            <p:nvPr/>
          </p:nvSpPr>
          <p:spPr>
            <a:xfrm>
              <a:off x="825159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2" name="Freeform 313">
              <a:extLst>
                <a:ext uri="{FF2B5EF4-FFF2-40B4-BE49-F238E27FC236}">
                  <a16:creationId xmlns:a16="http://schemas.microsoft.com/office/drawing/2014/main" id="{D5750B35-DE14-45BB-528B-7BD767D66AF9}"/>
                </a:ext>
              </a:extLst>
            </p:cNvPr>
            <p:cNvSpPr/>
            <p:nvPr/>
          </p:nvSpPr>
          <p:spPr>
            <a:xfrm>
              <a:off x="828917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3" name="Freeform 314">
              <a:extLst>
                <a:ext uri="{FF2B5EF4-FFF2-40B4-BE49-F238E27FC236}">
                  <a16:creationId xmlns:a16="http://schemas.microsoft.com/office/drawing/2014/main" id="{9A00C82A-71F1-7FAD-0EFC-09A5C3C44650}"/>
                </a:ext>
              </a:extLst>
            </p:cNvPr>
            <p:cNvSpPr/>
            <p:nvPr/>
          </p:nvSpPr>
          <p:spPr>
            <a:xfrm>
              <a:off x="827964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4" name="Freeform 315">
              <a:extLst>
                <a:ext uri="{FF2B5EF4-FFF2-40B4-BE49-F238E27FC236}">
                  <a16:creationId xmlns:a16="http://schemas.microsoft.com/office/drawing/2014/main" id="{FF467F89-C51F-8272-69BC-1D77D77D3765}"/>
                </a:ext>
              </a:extLst>
            </p:cNvPr>
            <p:cNvSpPr/>
            <p:nvPr/>
          </p:nvSpPr>
          <p:spPr>
            <a:xfrm>
              <a:off x="831722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5" name="Freeform 316">
              <a:extLst>
                <a:ext uri="{FF2B5EF4-FFF2-40B4-BE49-F238E27FC236}">
                  <a16:creationId xmlns:a16="http://schemas.microsoft.com/office/drawing/2014/main" id="{7E714379-6981-B004-95BE-86ED0393BF5C}"/>
                </a:ext>
              </a:extLst>
            </p:cNvPr>
            <p:cNvSpPr/>
            <p:nvPr/>
          </p:nvSpPr>
          <p:spPr>
            <a:xfrm>
              <a:off x="827964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6" name="Freeform 317">
              <a:extLst>
                <a:ext uri="{FF2B5EF4-FFF2-40B4-BE49-F238E27FC236}">
                  <a16:creationId xmlns:a16="http://schemas.microsoft.com/office/drawing/2014/main" id="{9B99AF07-5618-0C54-EF89-5C39FA60E557}"/>
                </a:ext>
              </a:extLst>
            </p:cNvPr>
            <p:cNvSpPr/>
            <p:nvPr/>
          </p:nvSpPr>
          <p:spPr>
            <a:xfrm>
              <a:off x="831722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7" name="Freeform 318">
              <a:extLst>
                <a:ext uri="{FF2B5EF4-FFF2-40B4-BE49-F238E27FC236}">
                  <a16:creationId xmlns:a16="http://schemas.microsoft.com/office/drawing/2014/main" id="{56BD5D7C-2856-25F1-21A8-3CE806CD6477}"/>
                </a:ext>
              </a:extLst>
            </p:cNvPr>
            <p:cNvSpPr/>
            <p:nvPr/>
          </p:nvSpPr>
          <p:spPr>
            <a:xfrm>
              <a:off x="8314732"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8" name="Freeform 319">
              <a:extLst>
                <a:ext uri="{FF2B5EF4-FFF2-40B4-BE49-F238E27FC236}">
                  <a16:creationId xmlns:a16="http://schemas.microsoft.com/office/drawing/2014/main" id="{6560A268-1820-1FBE-DE16-5F3948C8BE4B}"/>
                </a:ext>
              </a:extLst>
            </p:cNvPr>
            <p:cNvSpPr/>
            <p:nvPr/>
          </p:nvSpPr>
          <p:spPr>
            <a:xfrm>
              <a:off x="835231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49" name="Freeform 320">
              <a:extLst>
                <a:ext uri="{FF2B5EF4-FFF2-40B4-BE49-F238E27FC236}">
                  <a16:creationId xmlns:a16="http://schemas.microsoft.com/office/drawing/2014/main" id="{C7409165-60D4-2EF1-BF54-51D870795E7D}"/>
                </a:ext>
              </a:extLst>
            </p:cNvPr>
            <p:cNvSpPr/>
            <p:nvPr/>
          </p:nvSpPr>
          <p:spPr>
            <a:xfrm>
              <a:off x="834278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0" name="Freeform 321">
              <a:extLst>
                <a:ext uri="{FF2B5EF4-FFF2-40B4-BE49-F238E27FC236}">
                  <a16:creationId xmlns:a16="http://schemas.microsoft.com/office/drawing/2014/main" id="{FD5FBA04-1AF1-6C75-DAAA-F3D91CE717C5}"/>
                </a:ext>
              </a:extLst>
            </p:cNvPr>
            <p:cNvSpPr/>
            <p:nvPr/>
          </p:nvSpPr>
          <p:spPr>
            <a:xfrm>
              <a:off x="8380369"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1" name="Freeform 322">
              <a:extLst>
                <a:ext uri="{FF2B5EF4-FFF2-40B4-BE49-F238E27FC236}">
                  <a16:creationId xmlns:a16="http://schemas.microsoft.com/office/drawing/2014/main" id="{EBA3288E-2CA1-FF72-8D1B-4EA6855AA14D}"/>
                </a:ext>
              </a:extLst>
            </p:cNvPr>
            <p:cNvSpPr/>
            <p:nvPr/>
          </p:nvSpPr>
          <p:spPr>
            <a:xfrm>
              <a:off x="834980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2" name="Freeform 323">
              <a:extLst>
                <a:ext uri="{FF2B5EF4-FFF2-40B4-BE49-F238E27FC236}">
                  <a16:creationId xmlns:a16="http://schemas.microsoft.com/office/drawing/2014/main" id="{2FF44375-07BD-4DC3-EC0B-89E9157962D9}"/>
                </a:ext>
              </a:extLst>
            </p:cNvPr>
            <p:cNvSpPr/>
            <p:nvPr/>
          </p:nvSpPr>
          <p:spPr>
            <a:xfrm>
              <a:off x="838738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3" name="Freeform 324">
              <a:extLst>
                <a:ext uri="{FF2B5EF4-FFF2-40B4-BE49-F238E27FC236}">
                  <a16:creationId xmlns:a16="http://schemas.microsoft.com/office/drawing/2014/main" id="{6F451F8C-6E0C-D08F-9556-B7ADE9C70705}"/>
                </a:ext>
              </a:extLst>
            </p:cNvPr>
            <p:cNvSpPr/>
            <p:nvPr/>
          </p:nvSpPr>
          <p:spPr>
            <a:xfrm>
              <a:off x="8363838"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4" name="Freeform 325">
              <a:extLst>
                <a:ext uri="{FF2B5EF4-FFF2-40B4-BE49-F238E27FC236}">
                  <a16:creationId xmlns:a16="http://schemas.microsoft.com/office/drawing/2014/main" id="{C98CF54B-1EBB-A2F1-D8BE-3E9080E69A17}"/>
                </a:ext>
              </a:extLst>
            </p:cNvPr>
            <p:cNvSpPr/>
            <p:nvPr/>
          </p:nvSpPr>
          <p:spPr>
            <a:xfrm>
              <a:off x="8401420"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5" name="Freeform 326">
              <a:extLst>
                <a:ext uri="{FF2B5EF4-FFF2-40B4-BE49-F238E27FC236}">
                  <a16:creationId xmlns:a16="http://schemas.microsoft.com/office/drawing/2014/main" id="{72391DA5-4A39-CC0A-A63D-283D594CC977}"/>
                </a:ext>
              </a:extLst>
            </p:cNvPr>
            <p:cNvSpPr/>
            <p:nvPr/>
          </p:nvSpPr>
          <p:spPr>
            <a:xfrm>
              <a:off x="83918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6" name="Freeform 327">
              <a:extLst>
                <a:ext uri="{FF2B5EF4-FFF2-40B4-BE49-F238E27FC236}">
                  <a16:creationId xmlns:a16="http://schemas.microsoft.com/office/drawing/2014/main" id="{7E0A3C27-F2A7-74AC-52D5-D765CA8B17DB}"/>
                </a:ext>
              </a:extLst>
            </p:cNvPr>
            <p:cNvSpPr/>
            <p:nvPr/>
          </p:nvSpPr>
          <p:spPr>
            <a:xfrm>
              <a:off x="84294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7" name="Freeform 328">
              <a:extLst>
                <a:ext uri="{FF2B5EF4-FFF2-40B4-BE49-F238E27FC236}">
                  <a16:creationId xmlns:a16="http://schemas.microsoft.com/office/drawing/2014/main" id="{F3482C4E-8B31-401A-B964-9C98D24C2F3F}"/>
                </a:ext>
              </a:extLst>
            </p:cNvPr>
            <p:cNvSpPr/>
            <p:nvPr/>
          </p:nvSpPr>
          <p:spPr>
            <a:xfrm>
              <a:off x="839189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8" name="Freeform 329">
              <a:extLst>
                <a:ext uri="{FF2B5EF4-FFF2-40B4-BE49-F238E27FC236}">
                  <a16:creationId xmlns:a16="http://schemas.microsoft.com/office/drawing/2014/main" id="{9DF04BC7-628E-EACA-6C7B-04AB345B8752}"/>
                </a:ext>
              </a:extLst>
            </p:cNvPr>
            <p:cNvSpPr/>
            <p:nvPr/>
          </p:nvSpPr>
          <p:spPr>
            <a:xfrm>
              <a:off x="842947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59" name="Freeform 330">
              <a:extLst>
                <a:ext uri="{FF2B5EF4-FFF2-40B4-BE49-F238E27FC236}">
                  <a16:creationId xmlns:a16="http://schemas.microsoft.com/office/drawing/2014/main" id="{55D6B687-1EB7-F0DD-969C-7F9B38337F67}"/>
                </a:ext>
              </a:extLst>
            </p:cNvPr>
            <p:cNvSpPr/>
            <p:nvPr/>
          </p:nvSpPr>
          <p:spPr>
            <a:xfrm>
              <a:off x="8419962"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0" name="Freeform 331">
              <a:extLst>
                <a:ext uri="{FF2B5EF4-FFF2-40B4-BE49-F238E27FC236}">
                  <a16:creationId xmlns:a16="http://schemas.microsoft.com/office/drawing/2014/main" id="{36041175-B98F-B658-CE31-E94FFCB5BA9F}"/>
                </a:ext>
              </a:extLst>
            </p:cNvPr>
            <p:cNvSpPr/>
            <p:nvPr/>
          </p:nvSpPr>
          <p:spPr>
            <a:xfrm>
              <a:off x="845754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1" name="Freeform 332">
              <a:extLst>
                <a:ext uri="{FF2B5EF4-FFF2-40B4-BE49-F238E27FC236}">
                  <a16:creationId xmlns:a16="http://schemas.microsoft.com/office/drawing/2014/main" id="{C2F23BC1-59C1-FFBD-6A67-92F67E24DA3F}"/>
                </a:ext>
              </a:extLst>
            </p:cNvPr>
            <p:cNvSpPr/>
            <p:nvPr/>
          </p:nvSpPr>
          <p:spPr>
            <a:xfrm>
              <a:off x="8490108" y="2295651"/>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2" name="Freeform 333">
              <a:extLst>
                <a:ext uri="{FF2B5EF4-FFF2-40B4-BE49-F238E27FC236}">
                  <a16:creationId xmlns:a16="http://schemas.microsoft.com/office/drawing/2014/main" id="{E6BD9A9B-7166-17EC-AE44-3B21C099BFE7}"/>
                </a:ext>
              </a:extLst>
            </p:cNvPr>
            <p:cNvSpPr/>
            <p:nvPr/>
          </p:nvSpPr>
          <p:spPr>
            <a:xfrm>
              <a:off x="8527700"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3" name="Freeform 334">
              <a:extLst>
                <a:ext uri="{FF2B5EF4-FFF2-40B4-BE49-F238E27FC236}">
                  <a16:creationId xmlns:a16="http://schemas.microsoft.com/office/drawing/2014/main" id="{82A8BAFD-D6FD-C353-BAF7-7BD523D5639E}"/>
                </a:ext>
              </a:extLst>
            </p:cNvPr>
            <p:cNvSpPr/>
            <p:nvPr/>
          </p:nvSpPr>
          <p:spPr>
            <a:xfrm>
              <a:off x="8504141"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4" name="Freeform 335">
              <a:extLst>
                <a:ext uri="{FF2B5EF4-FFF2-40B4-BE49-F238E27FC236}">
                  <a16:creationId xmlns:a16="http://schemas.microsoft.com/office/drawing/2014/main" id="{D9A4E4EB-9528-876D-0B7D-820E3BD77DCC}"/>
                </a:ext>
              </a:extLst>
            </p:cNvPr>
            <p:cNvSpPr/>
            <p:nvPr/>
          </p:nvSpPr>
          <p:spPr>
            <a:xfrm>
              <a:off x="8541723"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5" name="Freeform 336">
              <a:extLst>
                <a:ext uri="{FF2B5EF4-FFF2-40B4-BE49-F238E27FC236}">
                  <a16:creationId xmlns:a16="http://schemas.microsoft.com/office/drawing/2014/main" id="{658B2373-F24E-265E-9045-FD8F1DEF1B08}"/>
                </a:ext>
              </a:extLst>
            </p:cNvPr>
            <p:cNvSpPr/>
            <p:nvPr/>
          </p:nvSpPr>
          <p:spPr>
            <a:xfrm>
              <a:off x="8518175" y="229565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6" name="Freeform 337">
              <a:extLst>
                <a:ext uri="{FF2B5EF4-FFF2-40B4-BE49-F238E27FC236}">
                  <a16:creationId xmlns:a16="http://schemas.microsoft.com/office/drawing/2014/main" id="{9AB24488-EBA6-B6B2-60B7-033E57C4B847}"/>
                </a:ext>
              </a:extLst>
            </p:cNvPr>
            <p:cNvSpPr/>
            <p:nvPr/>
          </p:nvSpPr>
          <p:spPr>
            <a:xfrm>
              <a:off x="8555756" y="227034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7" name="Freeform 338">
              <a:extLst>
                <a:ext uri="{FF2B5EF4-FFF2-40B4-BE49-F238E27FC236}">
                  <a16:creationId xmlns:a16="http://schemas.microsoft.com/office/drawing/2014/main" id="{B10BC0E0-4E40-56BF-F02C-465F47D8C3AC}"/>
                </a:ext>
              </a:extLst>
            </p:cNvPr>
            <p:cNvSpPr/>
            <p:nvPr/>
          </p:nvSpPr>
          <p:spPr>
            <a:xfrm>
              <a:off x="853922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8" name="Freeform 339">
              <a:extLst>
                <a:ext uri="{FF2B5EF4-FFF2-40B4-BE49-F238E27FC236}">
                  <a16:creationId xmlns:a16="http://schemas.microsoft.com/office/drawing/2014/main" id="{F0C29110-6617-9FD3-C142-CDF0B945B4D4}"/>
                </a:ext>
              </a:extLst>
            </p:cNvPr>
            <p:cNvSpPr/>
            <p:nvPr/>
          </p:nvSpPr>
          <p:spPr>
            <a:xfrm>
              <a:off x="85768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69" name="Freeform 340">
              <a:extLst>
                <a:ext uri="{FF2B5EF4-FFF2-40B4-BE49-F238E27FC236}">
                  <a16:creationId xmlns:a16="http://schemas.microsoft.com/office/drawing/2014/main" id="{167E3360-0DE3-855C-A3DF-A35561207F32}"/>
                </a:ext>
              </a:extLst>
            </p:cNvPr>
            <p:cNvSpPr/>
            <p:nvPr/>
          </p:nvSpPr>
          <p:spPr>
            <a:xfrm>
              <a:off x="856026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0" name="Freeform 341">
              <a:extLst>
                <a:ext uri="{FF2B5EF4-FFF2-40B4-BE49-F238E27FC236}">
                  <a16:creationId xmlns:a16="http://schemas.microsoft.com/office/drawing/2014/main" id="{0A4AA365-8476-7AA5-B283-737EE1E6408A}"/>
                </a:ext>
              </a:extLst>
            </p:cNvPr>
            <p:cNvSpPr/>
            <p:nvPr/>
          </p:nvSpPr>
          <p:spPr>
            <a:xfrm>
              <a:off x="8597846"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1" name="Freeform 342">
              <a:extLst>
                <a:ext uri="{FF2B5EF4-FFF2-40B4-BE49-F238E27FC236}">
                  <a16:creationId xmlns:a16="http://schemas.microsoft.com/office/drawing/2014/main" id="{D06A2F89-CE90-7BD7-2031-B7C7397CF6FA}"/>
                </a:ext>
              </a:extLst>
            </p:cNvPr>
            <p:cNvSpPr/>
            <p:nvPr/>
          </p:nvSpPr>
          <p:spPr>
            <a:xfrm>
              <a:off x="858833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2" name="Freeform 343">
              <a:extLst>
                <a:ext uri="{FF2B5EF4-FFF2-40B4-BE49-F238E27FC236}">
                  <a16:creationId xmlns:a16="http://schemas.microsoft.com/office/drawing/2014/main" id="{F5BD1D47-7CEC-1369-05C3-AF261E0895C4}"/>
                </a:ext>
              </a:extLst>
            </p:cNvPr>
            <p:cNvSpPr/>
            <p:nvPr/>
          </p:nvSpPr>
          <p:spPr>
            <a:xfrm>
              <a:off x="862591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3" name="Freeform 344">
              <a:extLst>
                <a:ext uri="{FF2B5EF4-FFF2-40B4-BE49-F238E27FC236}">
                  <a16:creationId xmlns:a16="http://schemas.microsoft.com/office/drawing/2014/main" id="{EFA58CD5-93B4-BD41-AECF-04C99BD1142D}"/>
                </a:ext>
              </a:extLst>
            </p:cNvPr>
            <p:cNvSpPr/>
            <p:nvPr/>
          </p:nvSpPr>
          <p:spPr>
            <a:xfrm>
              <a:off x="860937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4" name="Freeform 345">
              <a:extLst>
                <a:ext uri="{FF2B5EF4-FFF2-40B4-BE49-F238E27FC236}">
                  <a16:creationId xmlns:a16="http://schemas.microsoft.com/office/drawing/2014/main" id="{FA33BCF8-7A0A-E000-5205-4C9D55B28830}"/>
                </a:ext>
              </a:extLst>
            </p:cNvPr>
            <p:cNvSpPr/>
            <p:nvPr/>
          </p:nvSpPr>
          <p:spPr>
            <a:xfrm>
              <a:off x="864695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5" name="Freeform 346">
              <a:extLst>
                <a:ext uri="{FF2B5EF4-FFF2-40B4-BE49-F238E27FC236}">
                  <a16:creationId xmlns:a16="http://schemas.microsoft.com/office/drawing/2014/main" id="{B48B2200-DEFF-CEF8-0627-AA79C3B92CAA}"/>
                </a:ext>
              </a:extLst>
            </p:cNvPr>
            <p:cNvSpPr/>
            <p:nvPr/>
          </p:nvSpPr>
          <p:spPr>
            <a:xfrm>
              <a:off x="86374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6" name="Freeform 347">
              <a:extLst>
                <a:ext uri="{FF2B5EF4-FFF2-40B4-BE49-F238E27FC236}">
                  <a16:creationId xmlns:a16="http://schemas.microsoft.com/office/drawing/2014/main" id="{B4530738-C01F-2303-BA11-B9FF01BDADB9}"/>
                </a:ext>
              </a:extLst>
            </p:cNvPr>
            <p:cNvSpPr/>
            <p:nvPr/>
          </p:nvSpPr>
          <p:spPr>
            <a:xfrm>
              <a:off x="867502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7" name="Freeform 348">
              <a:extLst>
                <a:ext uri="{FF2B5EF4-FFF2-40B4-BE49-F238E27FC236}">
                  <a16:creationId xmlns:a16="http://schemas.microsoft.com/office/drawing/2014/main" id="{4A32C4C5-1191-4D76-58AD-A906992C7316}"/>
                </a:ext>
              </a:extLst>
            </p:cNvPr>
            <p:cNvSpPr/>
            <p:nvPr/>
          </p:nvSpPr>
          <p:spPr>
            <a:xfrm>
              <a:off x="864445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8" name="Freeform 349">
              <a:extLst>
                <a:ext uri="{FF2B5EF4-FFF2-40B4-BE49-F238E27FC236}">
                  <a16:creationId xmlns:a16="http://schemas.microsoft.com/office/drawing/2014/main" id="{2EA8E4F5-5B65-F00D-704E-FF26F8609643}"/>
                </a:ext>
              </a:extLst>
            </p:cNvPr>
            <p:cNvSpPr/>
            <p:nvPr/>
          </p:nvSpPr>
          <p:spPr>
            <a:xfrm>
              <a:off x="868203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79" name="Freeform 350">
              <a:extLst>
                <a:ext uri="{FF2B5EF4-FFF2-40B4-BE49-F238E27FC236}">
                  <a16:creationId xmlns:a16="http://schemas.microsoft.com/office/drawing/2014/main" id="{E30120AB-48C2-59D5-DF2E-104B7CC1FF91}"/>
                </a:ext>
              </a:extLst>
            </p:cNvPr>
            <p:cNvSpPr/>
            <p:nvPr/>
          </p:nvSpPr>
          <p:spPr>
            <a:xfrm>
              <a:off x="8658478" y="233601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0" name="Freeform 351">
              <a:extLst>
                <a:ext uri="{FF2B5EF4-FFF2-40B4-BE49-F238E27FC236}">
                  <a16:creationId xmlns:a16="http://schemas.microsoft.com/office/drawing/2014/main" id="{DBAC3A5B-A33F-5241-C1CF-9D7A92383EBF}"/>
                </a:ext>
              </a:extLst>
            </p:cNvPr>
            <p:cNvSpPr/>
            <p:nvPr/>
          </p:nvSpPr>
          <p:spPr>
            <a:xfrm>
              <a:off x="86960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1" name="Freeform 352">
              <a:extLst>
                <a:ext uri="{FF2B5EF4-FFF2-40B4-BE49-F238E27FC236}">
                  <a16:creationId xmlns:a16="http://schemas.microsoft.com/office/drawing/2014/main" id="{CBF2C7C8-BBB4-827B-0CD8-E4D491345E9A}"/>
                </a:ext>
              </a:extLst>
            </p:cNvPr>
            <p:cNvSpPr/>
            <p:nvPr/>
          </p:nvSpPr>
          <p:spPr>
            <a:xfrm>
              <a:off x="866549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2" name="Freeform 353">
              <a:extLst>
                <a:ext uri="{FF2B5EF4-FFF2-40B4-BE49-F238E27FC236}">
                  <a16:creationId xmlns:a16="http://schemas.microsoft.com/office/drawing/2014/main" id="{08AAC2F4-6030-A449-D022-E4E5A66ABA25}"/>
                </a:ext>
              </a:extLst>
            </p:cNvPr>
            <p:cNvSpPr/>
            <p:nvPr/>
          </p:nvSpPr>
          <p:spPr>
            <a:xfrm>
              <a:off x="8703076"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3" name="Freeform 354">
              <a:extLst>
                <a:ext uri="{FF2B5EF4-FFF2-40B4-BE49-F238E27FC236}">
                  <a16:creationId xmlns:a16="http://schemas.microsoft.com/office/drawing/2014/main" id="{E6705E73-D180-F149-14CC-F1469D8AE563}"/>
                </a:ext>
              </a:extLst>
            </p:cNvPr>
            <p:cNvSpPr/>
            <p:nvPr/>
          </p:nvSpPr>
          <p:spPr>
            <a:xfrm>
              <a:off x="869356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4" name="Freeform 355">
              <a:extLst>
                <a:ext uri="{FF2B5EF4-FFF2-40B4-BE49-F238E27FC236}">
                  <a16:creationId xmlns:a16="http://schemas.microsoft.com/office/drawing/2014/main" id="{22B46834-4360-8527-D424-BC391AB8B966}"/>
                </a:ext>
              </a:extLst>
            </p:cNvPr>
            <p:cNvSpPr/>
            <p:nvPr/>
          </p:nvSpPr>
          <p:spPr>
            <a:xfrm>
              <a:off x="873114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5" name="Freeform 356">
              <a:extLst>
                <a:ext uri="{FF2B5EF4-FFF2-40B4-BE49-F238E27FC236}">
                  <a16:creationId xmlns:a16="http://schemas.microsoft.com/office/drawing/2014/main" id="{D054927F-B1DD-CCCC-B0D2-5F9AD33611E2}"/>
                </a:ext>
              </a:extLst>
            </p:cNvPr>
            <p:cNvSpPr/>
            <p:nvPr/>
          </p:nvSpPr>
          <p:spPr>
            <a:xfrm>
              <a:off x="87005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6" name="Freeform 357">
              <a:extLst>
                <a:ext uri="{FF2B5EF4-FFF2-40B4-BE49-F238E27FC236}">
                  <a16:creationId xmlns:a16="http://schemas.microsoft.com/office/drawing/2014/main" id="{089E2F39-B68D-B48F-DE65-B7838F9EE83B}"/>
                </a:ext>
              </a:extLst>
            </p:cNvPr>
            <p:cNvSpPr/>
            <p:nvPr/>
          </p:nvSpPr>
          <p:spPr>
            <a:xfrm>
              <a:off x="87381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7" name="Freeform 358">
              <a:extLst>
                <a:ext uri="{FF2B5EF4-FFF2-40B4-BE49-F238E27FC236}">
                  <a16:creationId xmlns:a16="http://schemas.microsoft.com/office/drawing/2014/main" id="{9EC1FFCA-6055-EB55-5DC5-102AE60BFBBB}"/>
                </a:ext>
              </a:extLst>
            </p:cNvPr>
            <p:cNvSpPr/>
            <p:nvPr/>
          </p:nvSpPr>
          <p:spPr>
            <a:xfrm>
              <a:off x="87005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8" name="Freeform 359">
              <a:extLst>
                <a:ext uri="{FF2B5EF4-FFF2-40B4-BE49-F238E27FC236}">
                  <a16:creationId xmlns:a16="http://schemas.microsoft.com/office/drawing/2014/main" id="{8873A481-EA74-43CB-0667-2EFDD56D646C}"/>
                </a:ext>
              </a:extLst>
            </p:cNvPr>
            <p:cNvSpPr/>
            <p:nvPr/>
          </p:nvSpPr>
          <p:spPr>
            <a:xfrm>
              <a:off x="87381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89" name="Freeform 360">
              <a:extLst>
                <a:ext uri="{FF2B5EF4-FFF2-40B4-BE49-F238E27FC236}">
                  <a16:creationId xmlns:a16="http://schemas.microsoft.com/office/drawing/2014/main" id="{57BA73C4-FB9E-F021-78B0-B447DCA3C8BB}"/>
                </a:ext>
              </a:extLst>
            </p:cNvPr>
            <p:cNvSpPr/>
            <p:nvPr/>
          </p:nvSpPr>
          <p:spPr>
            <a:xfrm>
              <a:off x="872863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0" name="Freeform 361">
              <a:extLst>
                <a:ext uri="{FF2B5EF4-FFF2-40B4-BE49-F238E27FC236}">
                  <a16:creationId xmlns:a16="http://schemas.microsoft.com/office/drawing/2014/main" id="{5D157B15-7F9E-BAED-D2F5-995ADCD1FAE5}"/>
                </a:ext>
              </a:extLst>
            </p:cNvPr>
            <p:cNvSpPr/>
            <p:nvPr/>
          </p:nvSpPr>
          <p:spPr>
            <a:xfrm>
              <a:off x="876621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1" name="Freeform 362">
              <a:extLst>
                <a:ext uri="{FF2B5EF4-FFF2-40B4-BE49-F238E27FC236}">
                  <a16:creationId xmlns:a16="http://schemas.microsoft.com/office/drawing/2014/main" id="{A85776A8-92BA-A427-7C03-AA3946E32EF7}"/>
                </a:ext>
              </a:extLst>
            </p:cNvPr>
            <p:cNvSpPr/>
            <p:nvPr/>
          </p:nvSpPr>
          <p:spPr>
            <a:xfrm>
              <a:off x="874968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2" name="Freeform 363">
              <a:extLst>
                <a:ext uri="{FF2B5EF4-FFF2-40B4-BE49-F238E27FC236}">
                  <a16:creationId xmlns:a16="http://schemas.microsoft.com/office/drawing/2014/main" id="{638FBAA7-D00F-29D0-941C-CF40DF750CB6}"/>
                </a:ext>
              </a:extLst>
            </p:cNvPr>
            <p:cNvSpPr/>
            <p:nvPr/>
          </p:nvSpPr>
          <p:spPr>
            <a:xfrm>
              <a:off x="87872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3" name="Freeform 364">
              <a:extLst>
                <a:ext uri="{FF2B5EF4-FFF2-40B4-BE49-F238E27FC236}">
                  <a16:creationId xmlns:a16="http://schemas.microsoft.com/office/drawing/2014/main" id="{85B38826-94B1-B37C-1E92-1D4A3E132FF1}"/>
                </a:ext>
              </a:extLst>
            </p:cNvPr>
            <p:cNvSpPr/>
            <p:nvPr/>
          </p:nvSpPr>
          <p:spPr>
            <a:xfrm>
              <a:off x="8749685"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4" name="Freeform 365">
              <a:extLst>
                <a:ext uri="{FF2B5EF4-FFF2-40B4-BE49-F238E27FC236}">
                  <a16:creationId xmlns:a16="http://schemas.microsoft.com/office/drawing/2014/main" id="{2121794F-EE97-FE01-54A9-F2DC91BA57FB}"/>
                </a:ext>
              </a:extLst>
            </p:cNvPr>
            <p:cNvSpPr/>
            <p:nvPr/>
          </p:nvSpPr>
          <p:spPr>
            <a:xfrm>
              <a:off x="87872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5" name="Freeform 366">
              <a:extLst>
                <a:ext uri="{FF2B5EF4-FFF2-40B4-BE49-F238E27FC236}">
                  <a16:creationId xmlns:a16="http://schemas.microsoft.com/office/drawing/2014/main" id="{561B3E5E-3394-695A-F367-A1FAC6F33095}"/>
                </a:ext>
              </a:extLst>
            </p:cNvPr>
            <p:cNvSpPr/>
            <p:nvPr/>
          </p:nvSpPr>
          <p:spPr>
            <a:xfrm>
              <a:off x="881282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6" name="Freeform 367">
              <a:extLst>
                <a:ext uri="{FF2B5EF4-FFF2-40B4-BE49-F238E27FC236}">
                  <a16:creationId xmlns:a16="http://schemas.microsoft.com/office/drawing/2014/main" id="{3203A1F8-1C1A-1392-9811-3D2552B3A0AF}"/>
                </a:ext>
              </a:extLst>
            </p:cNvPr>
            <p:cNvSpPr/>
            <p:nvPr/>
          </p:nvSpPr>
          <p:spPr>
            <a:xfrm>
              <a:off x="88504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7" name="Freeform 368">
              <a:extLst>
                <a:ext uri="{FF2B5EF4-FFF2-40B4-BE49-F238E27FC236}">
                  <a16:creationId xmlns:a16="http://schemas.microsoft.com/office/drawing/2014/main" id="{9FE9C98B-AB77-A012-0FAB-7393E8F180FC}"/>
                </a:ext>
              </a:extLst>
            </p:cNvPr>
            <p:cNvSpPr/>
            <p:nvPr/>
          </p:nvSpPr>
          <p:spPr>
            <a:xfrm>
              <a:off x="88899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8" name="Freeform 369">
              <a:extLst>
                <a:ext uri="{FF2B5EF4-FFF2-40B4-BE49-F238E27FC236}">
                  <a16:creationId xmlns:a16="http://schemas.microsoft.com/office/drawing/2014/main" id="{8E3A38DE-397B-6091-9224-25A5FA13969A}"/>
                </a:ext>
              </a:extLst>
            </p:cNvPr>
            <p:cNvSpPr/>
            <p:nvPr/>
          </p:nvSpPr>
          <p:spPr>
            <a:xfrm>
              <a:off x="89275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699" name="Freeform 370">
              <a:extLst>
                <a:ext uri="{FF2B5EF4-FFF2-40B4-BE49-F238E27FC236}">
                  <a16:creationId xmlns:a16="http://schemas.microsoft.com/office/drawing/2014/main" id="{A7089F40-068A-6ACA-3CB0-6DA24F43E67F}"/>
                </a:ext>
              </a:extLst>
            </p:cNvPr>
            <p:cNvSpPr/>
            <p:nvPr/>
          </p:nvSpPr>
          <p:spPr>
            <a:xfrm>
              <a:off x="88899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0" name="Freeform 371">
              <a:extLst>
                <a:ext uri="{FF2B5EF4-FFF2-40B4-BE49-F238E27FC236}">
                  <a16:creationId xmlns:a16="http://schemas.microsoft.com/office/drawing/2014/main" id="{F1872925-E57C-6CD5-E333-26DF04A7457D}"/>
                </a:ext>
              </a:extLst>
            </p:cNvPr>
            <p:cNvSpPr/>
            <p:nvPr/>
          </p:nvSpPr>
          <p:spPr>
            <a:xfrm>
              <a:off x="89275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1" name="Freeform 372">
              <a:extLst>
                <a:ext uri="{FF2B5EF4-FFF2-40B4-BE49-F238E27FC236}">
                  <a16:creationId xmlns:a16="http://schemas.microsoft.com/office/drawing/2014/main" id="{7921C0CC-C502-862C-A79B-FC7D7D12E59F}"/>
                </a:ext>
              </a:extLst>
            </p:cNvPr>
            <p:cNvSpPr/>
            <p:nvPr/>
          </p:nvSpPr>
          <p:spPr>
            <a:xfrm>
              <a:off x="893207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2" name="Freeform 373">
              <a:extLst>
                <a:ext uri="{FF2B5EF4-FFF2-40B4-BE49-F238E27FC236}">
                  <a16:creationId xmlns:a16="http://schemas.microsoft.com/office/drawing/2014/main" id="{5F3E6A5B-20AD-D31C-66C7-5956D8B722D8}"/>
                </a:ext>
              </a:extLst>
            </p:cNvPr>
            <p:cNvSpPr/>
            <p:nvPr/>
          </p:nvSpPr>
          <p:spPr>
            <a:xfrm>
              <a:off x="896966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3" name="Freeform 374">
              <a:extLst>
                <a:ext uri="{FF2B5EF4-FFF2-40B4-BE49-F238E27FC236}">
                  <a16:creationId xmlns:a16="http://schemas.microsoft.com/office/drawing/2014/main" id="{8E745DA9-AD28-711A-39C3-E044E2929C03}"/>
                </a:ext>
              </a:extLst>
            </p:cNvPr>
            <p:cNvSpPr/>
            <p:nvPr/>
          </p:nvSpPr>
          <p:spPr>
            <a:xfrm>
              <a:off x="8981185" y="233601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4" name="Freeform 375">
              <a:extLst>
                <a:ext uri="{FF2B5EF4-FFF2-40B4-BE49-F238E27FC236}">
                  <a16:creationId xmlns:a16="http://schemas.microsoft.com/office/drawing/2014/main" id="{9CD913E3-6325-E547-E613-248213602EC8}"/>
                </a:ext>
              </a:extLst>
            </p:cNvPr>
            <p:cNvSpPr/>
            <p:nvPr/>
          </p:nvSpPr>
          <p:spPr>
            <a:xfrm>
              <a:off x="90187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5" name="Freeform 376">
              <a:extLst>
                <a:ext uri="{FF2B5EF4-FFF2-40B4-BE49-F238E27FC236}">
                  <a16:creationId xmlns:a16="http://schemas.microsoft.com/office/drawing/2014/main" id="{541DB5F8-7A06-D3B5-B29B-29A09E13DAF9}"/>
                </a:ext>
              </a:extLst>
            </p:cNvPr>
            <p:cNvSpPr/>
            <p:nvPr/>
          </p:nvSpPr>
          <p:spPr>
            <a:xfrm>
              <a:off x="89882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6" name="Freeform 377">
              <a:extLst>
                <a:ext uri="{FF2B5EF4-FFF2-40B4-BE49-F238E27FC236}">
                  <a16:creationId xmlns:a16="http://schemas.microsoft.com/office/drawing/2014/main" id="{452EA8EA-91F6-6234-4B86-B8B5E058C3BA}"/>
                </a:ext>
              </a:extLst>
            </p:cNvPr>
            <p:cNvSpPr/>
            <p:nvPr/>
          </p:nvSpPr>
          <p:spPr>
            <a:xfrm>
              <a:off x="902578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7" name="Freeform 378">
              <a:extLst>
                <a:ext uri="{FF2B5EF4-FFF2-40B4-BE49-F238E27FC236}">
                  <a16:creationId xmlns:a16="http://schemas.microsoft.com/office/drawing/2014/main" id="{245665E9-C130-200F-4E95-E55FD406865E}"/>
                </a:ext>
              </a:extLst>
            </p:cNvPr>
            <p:cNvSpPr/>
            <p:nvPr/>
          </p:nvSpPr>
          <p:spPr>
            <a:xfrm>
              <a:off x="89882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8" name="Freeform 379">
              <a:extLst>
                <a:ext uri="{FF2B5EF4-FFF2-40B4-BE49-F238E27FC236}">
                  <a16:creationId xmlns:a16="http://schemas.microsoft.com/office/drawing/2014/main" id="{AAC0C4BA-A339-3691-DDF4-2EB4ED6C3B98}"/>
                </a:ext>
              </a:extLst>
            </p:cNvPr>
            <p:cNvSpPr/>
            <p:nvPr/>
          </p:nvSpPr>
          <p:spPr>
            <a:xfrm>
              <a:off x="902578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09" name="Freeform 380">
              <a:extLst>
                <a:ext uri="{FF2B5EF4-FFF2-40B4-BE49-F238E27FC236}">
                  <a16:creationId xmlns:a16="http://schemas.microsoft.com/office/drawing/2014/main" id="{2B734776-4123-B200-8A42-0EB88A0C358C}"/>
                </a:ext>
              </a:extLst>
            </p:cNvPr>
            <p:cNvSpPr/>
            <p:nvPr/>
          </p:nvSpPr>
          <p:spPr>
            <a:xfrm>
              <a:off x="907239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0" name="Freeform 381">
              <a:extLst>
                <a:ext uri="{FF2B5EF4-FFF2-40B4-BE49-F238E27FC236}">
                  <a16:creationId xmlns:a16="http://schemas.microsoft.com/office/drawing/2014/main" id="{43D5A04F-7135-47A1-3587-F3FF53227AEF}"/>
                </a:ext>
              </a:extLst>
            </p:cNvPr>
            <p:cNvSpPr/>
            <p:nvPr/>
          </p:nvSpPr>
          <p:spPr>
            <a:xfrm>
              <a:off x="910997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1" name="Freeform 382">
              <a:extLst>
                <a:ext uri="{FF2B5EF4-FFF2-40B4-BE49-F238E27FC236}">
                  <a16:creationId xmlns:a16="http://schemas.microsoft.com/office/drawing/2014/main" id="{3A7F3E03-79ED-8F7D-E0DC-9EEB7E8EEE2C}"/>
                </a:ext>
              </a:extLst>
            </p:cNvPr>
            <p:cNvSpPr/>
            <p:nvPr/>
          </p:nvSpPr>
          <p:spPr>
            <a:xfrm>
              <a:off x="909343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2" name="Freeform 383">
              <a:extLst>
                <a:ext uri="{FF2B5EF4-FFF2-40B4-BE49-F238E27FC236}">
                  <a16:creationId xmlns:a16="http://schemas.microsoft.com/office/drawing/2014/main" id="{DB722A2B-B714-ED66-1C65-AE1D2C86E510}"/>
                </a:ext>
              </a:extLst>
            </p:cNvPr>
            <p:cNvSpPr/>
            <p:nvPr/>
          </p:nvSpPr>
          <p:spPr>
            <a:xfrm>
              <a:off x="9131013"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3" name="Freeform 384">
              <a:extLst>
                <a:ext uri="{FF2B5EF4-FFF2-40B4-BE49-F238E27FC236}">
                  <a16:creationId xmlns:a16="http://schemas.microsoft.com/office/drawing/2014/main" id="{874C980F-8CB3-6F4F-20C9-1DF850EDBF54}"/>
                </a:ext>
              </a:extLst>
            </p:cNvPr>
            <p:cNvSpPr/>
            <p:nvPr/>
          </p:nvSpPr>
          <p:spPr>
            <a:xfrm>
              <a:off x="911448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4" name="Freeform 385">
              <a:extLst>
                <a:ext uri="{FF2B5EF4-FFF2-40B4-BE49-F238E27FC236}">
                  <a16:creationId xmlns:a16="http://schemas.microsoft.com/office/drawing/2014/main" id="{93CF795E-B72B-8E13-B7CA-2A069B73894C}"/>
                </a:ext>
              </a:extLst>
            </p:cNvPr>
            <p:cNvSpPr/>
            <p:nvPr/>
          </p:nvSpPr>
          <p:spPr>
            <a:xfrm>
              <a:off x="91520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5" name="Freeform 386">
              <a:extLst>
                <a:ext uri="{FF2B5EF4-FFF2-40B4-BE49-F238E27FC236}">
                  <a16:creationId xmlns:a16="http://schemas.microsoft.com/office/drawing/2014/main" id="{348C735E-1E7F-1007-6478-9BBC1E74FED0}"/>
                </a:ext>
              </a:extLst>
            </p:cNvPr>
            <p:cNvSpPr/>
            <p:nvPr/>
          </p:nvSpPr>
          <p:spPr>
            <a:xfrm>
              <a:off x="91635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6" name="Freeform 387">
              <a:extLst>
                <a:ext uri="{FF2B5EF4-FFF2-40B4-BE49-F238E27FC236}">
                  <a16:creationId xmlns:a16="http://schemas.microsoft.com/office/drawing/2014/main" id="{3801E79C-DF56-44D9-CE3F-D5D515B538C5}"/>
                </a:ext>
              </a:extLst>
            </p:cNvPr>
            <p:cNvSpPr/>
            <p:nvPr/>
          </p:nvSpPr>
          <p:spPr>
            <a:xfrm>
              <a:off x="920117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7" name="Freeform 388">
              <a:extLst>
                <a:ext uri="{FF2B5EF4-FFF2-40B4-BE49-F238E27FC236}">
                  <a16:creationId xmlns:a16="http://schemas.microsoft.com/office/drawing/2014/main" id="{CAE2D074-E39E-3F6E-C2A4-0D2E95CB1BD5}"/>
                </a:ext>
              </a:extLst>
            </p:cNvPr>
            <p:cNvSpPr/>
            <p:nvPr/>
          </p:nvSpPr>
          <p:spPr>
            <a:xfrm>
              <a:off x="91846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8" name="Freeform 389">
              <a:extLst>
                <a:ext uri="{FF2B5EF4-FFF2-40B4-BE49-F238E27FC236}">
                  <a16:creationId xmlns:a16="http://schemas.microsoft.com/office/drawing/2014/main" id="{49617952-AB55-A1EE-0184-D8E150BC8BCE}"/>
                </a:ext>
              </a:extLst>
            </p:cNvPr>
            <p:cNvSpPr/>
            <p:nvPr/>
          </p:nvSpPr>
          <p:spPr>
            <a:xfrm>
              <a:off x="92222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19" name="Freeform 390">
              <a:extLst>
                <a:ext uri="{FF2B5EF4-FFF2-40B4-BE49-F238E27FC236}">
                  <a16:creationId xmlns:a16="http://schemas.microsoft.com/office/drawing/2014/main" id="{77BCD956-F9AA-EAEE-245E-B76C0C9A8DF3}"/>
                </a:ext>
              </a:extLst>
            </p:cNvPr>
            <p:cNvSpPr/>
            <p:nvPr/>
          </p:nvSpPr>
          <p:spPr>
            <a:xfrm>
              <a:off x="91846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0" name="Freeform 391">
              <a:extLst>
                <a:ext uri="{FF2B5EF4-FFF2-40B4-BE49-F238E27FC236}">
                  <a16:creationId xmlns:a16="http://schemas.microsoft.com/office/drawing/2014/main" id="{943B4B51-49AC-B14F-F89D-733D514650FB}"/>
                </a:ext>
              </a:extLst>
            </p:cNvPr>
            <p:cNvSpPr/>
            <p:nvPr/>
          </p:nvSpPr>
          <p:spPr>
            <a:xfrm>
              <a:off x="92222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1" name="Freeform 392">
              <a:extLst>
                <a:ext uri="{FF2B5EF4-FFF2-40B4-BE49-F238E27FC236}">
                  <a16:creationId xmlns:a16="http://schemas.microsoft.com/office/drawing/2014/main" id="{D6C94AB4-0CAE-EA46-3B6F-4FBFDBAE06A1}"/>
                </a:ext>
              </a:extLst>
            </p:cNvPr>
            <p:cNvSpPr/>
            <p:nvPr/>
          </p:nvSpPr>
          <p:spPr>
            <a:xfrm>
              <a:off x="919165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2" name="Freeform 393">
              <a:extLst>
                <a:ext uri="{FF2B5EF4-FFF2-40B4-BE49-F238E27FC236}">
                  <a16:creationId xmlns:a16="http://schemas.microsoft.com/office/drawing/2014/main" id="{DEACF1C5-01C0-4F46-20DE-8A0C0AACE199}"/>
                </a:ext>
              </a:extLst>
            </p:cNvPr>
            <p:cNvSpPr/>
            <p:nvPr/>
          </p:nvSpPr>
          <p:spPr>
            <a:xfrm>
              <a:off x="922923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3" name="Freeform 394">
              <a:extLst>
                <a:ext uri="{FF2B5EF4-FFF2-40B4-BE49-F238E27FC236}">
                  <a16:creationId xmlns:a16="http://schemas.microsoft.com/office/drawing/2014/main" id="{A6A5E109-FE72-18F3-0429-31D1822E553B}"/>
                </a:ext>
              </a:extLst>
            </p:cNvPr>
            <p:cNvSpPr/>
            <p:nvPr/>
          </p:nvSpPr>
          <p:spPr>
            <a:xfrm>
              <a:off x="922672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4" name="Freeform 395">
              <a:extLst>
                <a:ext uri="{FF2B5EF4-FFF2-40B4-BE49-F238E27FC236}">
                  <a16:creationId xmlns:a16="http://schemas.microsoft.com/office/drawing/2014/main" id="{B0CFB777-C96C-1ADA-A335-9227FE3CF169}"/>
                </a:ext>
              </a:extLst>
            </p:cNvPr>
            <p:cNvSpPr/>
            <p:nvPr/>
          </p:nvSpPr>
          <p:spPr>
            <a:xfrm>
              <a:off x="926431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5" name="Freeform 396">
              <a:extLst>
                <a:ext uri="{FF2B5EF4-FFF2-40B4-BE49-F238E27FC236}">
                  <a16:creationId xmlns:a16="http://schemas.microsoft.com/office/drawing/2014/main" id="{19C2C97F-BAB0-36F2-F49E-07D492CBDD37}"/>
                </a:ext>
              </a:extLst>
            </p:cNvPr>
            <p:cNvSpPr/>
            <p:nvPr/>
          </p:nvSpPr>
          <p:spPr>
            <a:xfrm>
              <a:off x="926180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6" name="Freeform 397">
              <a:extLst>
                <a:ext uri="{FF2B5EF4-FFF2-40B4-BE49-F238E27FC236}">
                  <a16:creationId xmlns:a16="http://schemas.microsoft.com/office/drawing/2014/main" id="{F49D6889-ECBC-1623-88C2-A41FBBD681C3}"/>
                </a:ext>
              </a:extLst>
            </p:cNvPr>
            <p:cNvSpPr/>
            <p:nvPr/>
          </p:nvSpPr>
          <p:spPr>
            <a:xfrm>
              <a:off x="929938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7" name="Freeform 398">
              <a:extLst>
                <a:ext uri="{FF2B5EF4-FFF2-40B4-BE49-F238E27FC236}">
                  <a16:creationId xmlns:a16="http://schemas.microsoft.com/office/drawing/2014/main" id="{68566D18-17DE-C055-E67A-796A43796CE8}"/>
                </a:ext>
              </a:extLst>
            </p:cNvPr>
            <p:cNvSpPr/>
            <p:nvPr/>
          </p:nvSpPr>
          <p:spPr>
            <a:xfrm>
              <a:off x="928285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8" name="Freeform 399">
              <a:extLst>
                <a:ext uri="{FF2B5EF4-FFF2-40B4-BE49-F238E27FC236}">
                  <a16:creationId xmlns:a16="http://schemas.microsoft.com/office/drawing/2014/main" id="{37C097AB-EEF6-0D8C-C5A9-E8723C6B098B}"/>
                </a:ext>
              </a:extLst>
            </p:cNvPr>
            <p:cNvSpPr/>
            <p:nvPr/>
          </p:nvSpPr>
          <p:spPr>
            <a:xfrm>
              <a:off x="932043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29" name="Freeform 400">
              <a:extLst>
                <a:ext uri="{FF2B5EF4-FFF2-40B4-BE49-F238E27FC236}">
                  <a16:creationId xmlns:a16="http://schemas.microsoft.com/office/drawing/2014/main" id="{1FA330FA-B41F-3D2D-0FE6-26393076DA7E}"/>
                </a:ext>
              </a:extLst>
            </p:cNvPr>
            <p:cNvSpPr/>
            <p:nvPr/>
          </p:nvSpPr>
          <p:spPr>
            <a:xfrm>
              <a:off x="933897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0" name="Freeform 401">
              <a:extLst>
                <a:ext uri="{FF2B5EF4-FFF2-40B4-BE49-F238E27FC236}">
                  <a16:creationId xmlns:a16="http://schemas.microsoft.com/office/drawing/2014/main" id="{E5842C6F-B03B-6054-F4FD-1FD01AC93D3C}"/>
                </a:ext>
              </a:extLst>
            </p:cNvPr>
            <p:cNvSpPr/>
            <p:nvPr/>
          </p:nvSpPr>
          <p:spPr>
            <a:xfrm>
              <a:off x="937655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1" name="Freeform 402">
              <a:extLst>
                <a:ext uri="{FF2B5EF4-FFF2-40B4-BE49-F238E27FC236}">
                  <a16:creationId xmlns:a16="http://schemas.microsoft.com/office/drawing/2014/main" id="{AFD4B930-26E1-DFBC-EF1C-D8525478113B}"/>
                </a:ext>
              </a:extLst>
            </p:cNvPr>
            <p:cNvSpPr/>
            <p:nvPr/>
          </p:nvSpPr>
          <p:spPr>
            <a:xfrm>
              <a:off x="938106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2" name="Freeform 403">
              <a:extLst>
                <a:ext uri="{FF2B5EF4-FFF2-40B4-BE49-F238E27FC236}">
                  <a16:creationId xmlns:a16="http://schemas.microsoft.com/office/drawing/2014/main" id="{8366014F-AB52-5D44-E97B-69908F9D57E2}"/>
                </a:ext>
              </a:extLst>
            </p:cNvPr>
            <p:cNvSpPr/>
            <p:nvPr/>
          </p:nvSpPr>
          <p:spPr>
            <a:xfrm>
              <a:off x="941864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3" name="Freeform 404">
              <a:extLst>
                <a:ext uri="{FF2B5EF4-FFF2-40B4-BE49-F238E27FC236}">
                  <a16:creationId xmlns:a16="http://schemas.microsoft.com/office/drawing/2014/main" id="{A9088BC7-B6B7-1F9E-FD10-AA6D4200B9D3}"/>
                </a:ext>
              </a:extLst>
            </p:cNvPr>
            <p:cNvSpPr/>
            <p:nvPr/>
          </p:nvSpPr>
          <p:spPr>
            <a:xfrm>
              <a:off x="938808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4" name="Freeform 405">
              <a:extLst>
                <a:ext uri="{FF2B5EF4-FFF2-40B4-BE49-F238E27FC236}">
                  <a16:creationId xmlns:a16="http://schemas.microsoft.com/office/drawing/2014/main" id="{812571BD-3B6A-4ABD-82CD-4AF14A903371}"/>
                </a:ext>
              </a:extLst>
            </p:cNvPr>
            <p:cNvSpPr/>
            <p:nvPr/>
          </p:nvSpPr>
          <p:spPr>
            <a:xfrm>
              <a:off x="94256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5" name="Freeform 406">
              <a:extLst>
                <a:ext uri="{FF2B5EF4-FFF2-40B4-BE49-F238E27FC236}">
                  <a16:creationId xmlns:a16="http://schemas.microsoft.com/office/drawing/2014/main" id="{CD4F259C-0F99-F380-4248-C3CE93E6838B}"/>
                </a:ext>
              </a:extLst>
            </p:cNvPr>
            <p:cNvSpPr/>
            <p:nvPr/>
          </p:nvSpPr>
          <p:spPr>
            <a:xfrm>
              <a:off x="945122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6" name="Freeform 407">
              <a:extLst>
                <a:ext uri="{FF2B5EF4-FFF2-40B4-BE49-F238E27FC236}">
                  <a16:creationId xmlns:a16="http://schemas.microsoft.com/office/drawing/2014/main" id="{83F29244-D1E8-6EB4-8526-D163D112FE3E}"/>
                </a:ext>
              </a:extLst>
            </p:cNvPr>
            <p:cNvSpPr/>
            <p:nvPr/>
          </p:nvSpPr>
          <p:spPr>
            <a:xfrm>
              <a:off x="948880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7" name="Freeform 408">
              <a:extLst>
                <a:ext uri="{FF2B5EF4-FFF2-40B4-BE49-F238E27FC236}">
                  <a16:creationId xmlns:a16="http://schemas.microsoft.com/office/drawing/2014/main" id="{957255C5-F6D8-57B1-5F13-FE73FAA976C7}"/>
                </a:ext>
              </a:extLst>
            </p:cNvPr>
            <p:cNvSpPr/>
            <p:nvPr/>
          </p:nvSpPr>
          <p:spPr>
            <a:xfrm>
              <a:off x="947226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8" name="Freeform 409">
              <a:extLst>
                <a:ext uri="{FF2B5EF4-FFF2-40B4-BE49-F238E27FC236}">
                  <a16:creationId xmlns:a16="http://schemas.microsoft.com/office/drawing/2014/main" id="{809702BC-09E7-E688-EC08-1A16A56C08DA}"/>
                </a:ext>
              </a:extLst>
            </p:cNvPr>
            <p:cNvSpPr/>
            <p:nvPr/>
          </p:nvSpPr>
          <p:spPr>
            <a:xfrm>
              <a:off x="950984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39" name="Freeform 410">
              <a:extLst>
                <a:ext uri="{FF2B5EF4-FFF2-40B4-BE49-F238E27FC236}">
                  <a16:creationId xmlns:a16="http://schemas.microsoft.com/office/drawing/2014/main" id="{9A038189-A857-157C-B535-8FAE59831CB7}"/>
                </a:ext>
              </a:extLst>
            </p:cNvPr>
            <p:cNvSpPr/>
            <p:nvPr/>
          </p:nvSpPr>
          <p:spPr>
            <a:xfrm>
              <a:off x="948629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0" name="Freeform 411">
              <a:extLst>
                <a:ext uri="{FF2B5EF4-FFF2-40B4-BE49-F238E27FC236}">
                  <a16:creationId xmlns:a16="http://schemas.microsoft.com/office/drawing/2014/main" id="{6EFE3CFF-67E1-0011-A524-D0C70B86EEEE}"/>
                </a:ext>
              </a:extLst>
            </p:cNvPr>
            <p:cNvSpPr/>
            <p:nvPr/>
          </p:nvSpPr>
          <p:spPr>
            <a:xfrm>
              <a:off x="952387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1" name="Freeform 412">
              <a:extLst>
                <a:ext uri="{FF2B5EF4-FFF2-40B4-BE49-F238E27FC236}">
                  <a16:creationId xmlns:a16="http://schemas.microsoft.com/office/drawing/2014/main" id="{22B1EC79-686B-28ED-0E0A-4E2DC5455171}"/>
                </a:ext>
              </a:extLst>
            </p:cNvPr>
            <p:cNvSpPr/>
            <p:nvPr/>
          </p:nvSpPr>
          <p:spPr>
            <a:xfrm>
              <a:off x="9521369"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2" name="Freeform 413">
              <a:extLst>
                <a:ext uri="{FF2B5EF4-FFF2-40B4-BE49-F238E27FC236}">
                  <a16:creationId xmlns:a16="http://schemas.microsoft.com/office/drawing/2014/main" id="{FEABA088-3AB6-3821-494F-3B21D2C72DAA}"/>
                </a:ext>
              </a:extLst>
            </p:cNvPr>
            <p:cNvSpPr/>
            <p:nvPr/>
          </p:nvSpPr>
          <p:spPr>
            <a:xfrm>
              <a:off x="955895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3" name="Freeform 414">
              <a:extLst>
                <a:ext uri="{FF2B5EF4-FFF2-40B4-BE49-F238E27FC236}">
                  <a16:creationId xmlns:a16="http://schemas.microsoft.com/office/drawing/2014/main" id="{18B4DC67-341D-3B08-B60D-97CA7F7444D9}"/>
                </a:ext>
              </a:extLst>
            </p:cNvPr>
            <p:cNvSpPr/>
            <p:nvPr/>
          </p:nvSpPr>
          <p:spPr>
            <a:xfrm>
              <a:off x="9521369"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4" name="Freeform 415">
              <a:extLst>
                <a:ext uri="{FF2B5EF4-FFF2-40B4-BE49-F238E27FC236}">
                  <a16:creationId xmlns:a16="http://schemas.microsoft.com/office/drawing/2014/main" id="{CF66F52B-0064-31EF-5592-73F56BF2AB6F}"/>
                </a:ext>
              </a:extLst>
            </p:cNvPr>
            <p:cNvSpPr/>
            <p:nvPr/>
          </p:nvSpPr>
          <p:spPr>
            <a:xfrm>
              <a:off x="955895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5" name="Freeform 416">
              <a:extLst>
                <a:ext uri="{FF2B5EF4-FFF2-40B4-BE49-F238E27FC236}">
                  <a16:creationId xmlns:a16="http://schemas.microsoft.com/office/drawing/2014/main" id="{32D69AD1-2AFF-4C78-6FCA-BDC4E4E63779}"/>
                </a:ext>
              </a:extLst>
            </p:cNvPr>
            <p:cNvSpPr/>
            <p:nvPr/>
          </p:nvSpPr>
          <p:spPr>
            <a:xfrm>
              <a:off x="9570476"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6" name="Freeform 417">
              <a:extLst>
                <a:ext uri="{FF2B5EF4-FFF2-40B4-BE49-F238E27FC236}">
                  <a16:creationId xmlns:a16="http://schemas.microsoft.com/office/drawing/2014/main" id="{53307BF0-6943-89F3-FD09-D7CF39CF62BA}"/>
                </a:ext>
              </a:extLst>
            </p:cNvPr>
            <p:cNvSpPr/>
            <p:nvPr/>
          </p:nvSpPr>
          <p:spPr>
            <a:xfrm>
              <a:off x="960806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7" name="Freeform 418">
              <a:extLst>
                <a:ext uri="{FF2B5EF4-FFF2-40B4-BE49-F238E27FC236}">
                  <a16:creationId xmlns:a16="http://schemas.microsoft.com/office/drawing/2014/main" id="{1FDE8202-FB9C-5814-4C1F-EA903B9204A8}"/>
                </a:ext>
              </a:extLst>
            </p:cNvPr>
            <p:cNvSpPr/>
            <p:nvPr/>
          </p:nvSpPr>
          <p:spPr>
            <a:xfrm>
              <a:off x="9647650"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8" name="Freeform 419">
              <a:extLst>
                <a:ext uri="{FF2B5EF4-FFF2-40B4-BE49-F238E27FC236}">
                  <a16:creationId xmlns:a16="http://schemas.microsoft.com/office/drawing/2014/main" id="{E2522FCE-65C5-8270-54DE-4D6656FE7FAD}"/>
                </a:ext>
              </a:extLst>
            </p:cNvPr>
            <p:cNvSpPr/>
            <p:nvPr/>
          </p:nvSpPr>
          <p:spPr>
            <a:xfrm>
              <a:off x="968523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49" name="Freeform 420">
              <a:extLst>
                <a:ext uri="{FF2B5EF4-FFF2-40B4-BE49-F238E27FC236}">
                  <a16:creationId xmlns:a16="http://schemas.microsoft.com/office/drawing/2014/main" id="{BA19AB1E-342E-E944-E5C4-F5123AA11A21}"/>
                </a:ext>
              </a:extLst>
            </p:cNvPr>
            <p:cNvSpPr/>
            <p:nvPr/>
          </p:nvSpPr>
          <p:spPr>
            <a:xfrm>
              <a:off x="9661683"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0" name="Freeform 421">
              <a:extLst>
                <a:ext uri="{FF2B5EF4-FFF2-40B4-BE49-F238E27FC236}">
                  <a16:creationId xmlns:a16="http://schemas.microsoft.com/office/drawing/2014/main" id="{97001AAB-0524-A663-B26A-0F9B8ECA95C7}"/>
                </a:ext>
              </a:extLst>
            </p:cNvPr>
            <p:cNvSpPr/>
            <p:nvPr/>
          </p:nvSpPr>
          <p:spPr>
            <a:xfrm>
              <a:off x="969926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1" name="Freeform 422">
              <a:extLst>
                <a:ext uri="{FF2B5EF4-FFF2-40B4-BE49-F238E27FC236}">
                  <a16:creationId xmlns:a16="http://schemas.microsoft.com/office/drawing/2014/main" id="{89BF0042-70A4-B093-12F3-71771F16F874}"/>
                </a:ext>
              </a:extLst>
            </p:cNvPr>
            <p:cNvSpPr/>
            <p:nvPr/>
          </p:nvSpPr>
          <p:spPr>
            <a:xfrm>
              <a:off x="96897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2" name="Freeform 423">
              <a:extLst>
                <a:ext uri="{FF2B5EF4-FFF2-40B4-BE49-F238E27FC236}">
                  <a16:creationId xmlns:a16="http://schemas.microsoft.com/office/drawing/2014/main" id="{89D877AB-8363-8C71-5CD8-DD838A2207E4}"/>
                </a:ext>
              </a:extLst>
            </p:cNvPr>
            <p:cNvSpPr/>
            <p:nvPr/>
          </p:nvSpPr>
          <p:spPr>
            <a:xfrm>
              <a:off x="972732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3" name="Freeform 424">
              <a:extLst>
                <a:ext uri="{FF2B5EF4-FFF2-40B4-BE49-F238E27FC236}">
                  <a16:creationId xmlns:a16="http://schemas.microsoft.com/office/drawing/2014/main" id="{F3C89D26-EEC7-4303-DE67-E327AC3AA5C4}"/>
                </a:ext>
              </a:extLst>
            </p:cNvPr>
            <p:cNvSpPr/>
            <p:nvPr/>
          </p:nvSpPr>
          <p:spPr>
            <a:xfrm>
              <a:off x="9738846" y="233601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4" name="Freeform 425">
              <a:extLst>
                <a:ext uri="{FF2B5EF4-FFF2-40B4-BE49-F238E27FC236}">
                  <a16:creationId xmlns:a16="http://schemas.microsoft.com/office/drawing/2014/main" id="{560AAF28-43FF-9750-197F-6C2E3057ECE6}"/>
                </a:ext>
              </a:extLst>
            </p:cNvPr>
            <p:cNvSpPr/>
            <p:nvPr/>
          </p:nvSpPr>
          <p:spPr>
            <a:xfrm>
              <a:off x="977643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5" name="Freeform 426">
              <a:extLst>
                <a:ext uri="{FF2B5EF4-FFF2-40B4-BE49-F238E27FC236}">
                  <a16:creationId xmlns:a16="http://schemas.microsoft.com/office/drawing/2014/main" id="{A52FF8A5-A6DC-F9AB-42BE-E50E90472598}"/>
                </a:ext>
              </a:extLst>
            </p:cNvPr>
            <p:cNvSpPr/>
            <p:nvPr/>
          </p:nvSpPr>
          <p:spPr>
            <a:xfrm>
              <a:off x="979513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6" name="Freeform 427">
              <a:extLst>
                <a:ext uri="{FF2B5EF4-FFF2-40B4-BE49-F238E27FC236}">
                  <a16:creationId xmlns:a16="http://schemas.microsoft.com/office/drawing/2014/main" id="{2CE74286-85DD-39F1-0F5E-54690C16B9E3}"/>
                </a:ext>
              </a:extLst>
            </p:cNvPr>
            <p:cNvSpPr/>
            <p:nvPr/>
          </p:nvSpPr>
          <p:spPr>
            <a:xfrm>
              <a:off x="9832720"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7" name="Freeform 428">
              <a:extLst>
                <a:ext uri="{FF2B5EF4-FFF2-40B4-BE49-F238E27FC236}">
                  <a16:creationId xmlns:a16="http://schemas.microsoft.com/office/drawing/2014/main" id="{4ACAF0C5-070A-3850-C446-F1E0D2928672}"/>
                </a:ext>
              </a:extLst>
            </p:cNvPr>
            <p:cNvSpPr/>
            <p:nvPr/>
          </p:nvSpPr>
          <p:spPr>
            <a:xfrm>
              <a:off x="981618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8" name="Freeform 429">
              <a:extLst>
                <a:ext uri="{FF2B5EF4-FFF2-40B4-BE49-F238E27FC236}">
                  <a16:creationId xmlns:a16="http://schemas.microsoft.com/office/drawing/2014/main" id="{1B58C198-9604-AECA-32C1-0F516E9B42EF}"/>
                </a:ext>
              </a:extLst>
            </p:cNvPr>
            <p:cNvSpPr/>
            <p:nvPr/>
          </p:nvSpPr>
          <p:spPr>
            <a:xfrm>
              <a:off x="985377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59" name="Freeform 430">
              <a:extLst>
                <a:ext uri="{FF2B5EF4-FFF2-40B4-BE49-F238E27FC236}">
                  <a16:creationId xmlns:a16="http://schemas.microsoft.com/office/drawing/2014/main" id="{E8BDA42C-0940-CB8A-6C3B-86555A6B956A}"/>
                </a:ext>
              </a:extLst>
            </p:cNvPr>
            <p:cNvSpPr/>
            <p:nvPr/>
          </p:nvSpPr>
          <p:spPr>
            <a:xfrm>
              <a:off x="9879329"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0" name="Freeform 431">
              <a:extLst>
                <a:ext uri="{FF2B5EF4-FFF2-40B4-BE49-F238E27FC236}">
                  <a16:creationId xmlns:a16="http://schemas.microsoft.com/office/drawing/2014/main" id="{A729FAA0-3709-8B4D-2DED-C1068F9280F4}"/>
                </a:ext>
              </a:extLst>
            </p:cNvPr>
            <p:cNvSpPr/>
            <p:nvPr/>
          </p:nvSpPr>
          <p:spPr>
            <a:xfrm>
              <a:off x="9916911"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1" name="Freeform 432">
              <a:extLst>
                <a:ext uri="{FF2B5EF4-FFF2-40B4-BE49-F238E27FC236}">
                  <a16:creationId xmlns:a16="http://schemas.microsoft.com/office/drawing/2014/main" id="{50A53D20-8255-D985-20C7-3304B62E445F}"/>
                </a:ext>
              </a:extLst>
            </p:cNvPr>
            <p:cNvSpPr/>
            <p:nvPr/>
          </p:nvSpPr>
          <p:spPr>
            <a:xfrm>
              <a:off x="990738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2" name="Freeform 433">
              <a:extLst>
                <a:ext uri="{FF2B5EF4-FFF2-40B4-BE49-F238E27FC236}">
                  <a16:creationId xmlns:a16="http://schemas.microsoft.com/office/drawing/2014/main" id="{2AE26FA3-C659-1BFD-C4A4-23B0206BFD90}"/>
                </a:ext>
              </a:extLst>
            </p:cNvPr>
            <p:cNvSpPr/>
            <p:nvPr/>
          </p:nvSpPr>
          <p:spPr>
            <a:xfrm>
              <a:off x="994496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3" name="Freeform 434">
              <a:extLst>
                <a:ext uri="{FF2B5EF4-FFF2-40B4-BE49-F238E27FC236}">
                  <a16:creationId xmlns:a16="http://schemas.microsoft.com/office/drawing/2014/main" id="{A9E9EFD7-D7DD-E663-C4F8-74EFFCC24E05}"/>
                </a:ext>
              </a:extLst>
            </p:cNvPr>
            <p:cNvSpPr/>
            <p:nvPr/>
          </p:nvSpPr>
          <p:spPr>
            <a:xfrm>
              <a:off x="9956492"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4" name="Freeform 435">
              <a:extLst>
                <a:ext uri="{FF2B5EF4-FFF2-40B4-BE49-F238E27FC236}">
                  <a16:creationId xmlns:a16="http://schemas.microsoft.com/office/drawing/2014/main" id="{CBCE4C3D-E2C4-0D46-2B52-015526E47420}"/>
                </a:ext>
              </a:extLst>
            </p:cNvPr>
            <p:cNvSpPr/>
            <p:nvPr/>
          </p:nvSpPr>
          <p:spPr>
            <a:xfrm>
              <a:off x="9994074"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5" name="Freeform 436">
              <a:extLst>
                <a:ext uri="{FF2B5EF4-FFF2-40B4-BE49-F238E27FC236}">
                  <a16:creationId xmlns:a16="http://schemas.microsoft.com/office/drawing/2014/main" id="{1B33EDC5-D8CC-9F34-BBC9-9F264E363595}"/>
                </a:ext>
              </a:extLst>
            </p:cNvPr>
            <p:cNvSpPr/>
            <p:nvPr/>
          </p:nvSpPr>
          <p:spPr>
            <a:xfrm>
              <a:off x="997052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6" name="Freeform 437">
              <a:extLst>
                <a:ext uri="{FF2B5EF4-FFF2-40B4-BE49-F238E27FC236}">
                  <a16:creationId xmlns:a16="http://schemas.microsoft.com/office/drawing/2014/main" id="{51088D6A-05C5-E1E9-094D-F5980E70FD3E}"/>
                </a:ext>
              </a:extLst>
            </p:cNvPr>
            <p:cNvSpPr/>
            <p:nvPr/>
          </p:nvSpPr>
          <p:spPr>
            <a:xfrm>
              <a:off x="1000810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7" name="Freeform 438">
              <a:extLst>
                <a:ext uri="{FF2B5EF4-FFF2-40B4-BE49-F238E27FC236}">
                  <a16:creationId xmlns:a16="http://schemas.microsoft.com/office/drawing/2014/main" id="{E6D8A8D8-71F0-7D96-E997-7F93705CA2B3}"/>
                </a:ext>
              </a:extLst>
            </p:cNvPr>
            <p:cNvSpPr/>
            <p:nvPr/>
          </p:nvSpPr>
          <p:spPr>
            <a:xfrm>
              <a:off x="999157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8" name="Freeform 439">
              <a:extLst>
                <a:ext uri="{FF2B5EF4-FFF2-40B4-BE49-F238E27FC236}">
                  <a16:creationId xmlns:a16="http://schemas.microsoft.com/office/drawing/2014/main" id="{209A0530-DED4-00B1-70BB-5060EC4AAFE3}"/>
                </a:ext>
              </a:extLst>
            </p:cNvPr>
            <p:cNvSpPr/>
            <p:nvPr/>
          </p:nvSpPr>
          <p:spPr>
            <a:xfrm>
              <a:off x="10029158"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69" name="Freeform 440">
              <a:extLst>
                <a:ext uri="{FF2B5EF4-FFF2-40B4-BE49-F238E27FC236}">
                  <a16:creationId xmlns:a16="http://schemas.microsoft.com/office/drawing/2014/main" id="{40B5F7AB-82C6-1EE8-9946-4F5F4394BD6B}"/>
                </a:ext>
              </a:extLst>
            </p:cNvPr>
            <p:cNvSpPr/>
            <p:nvPr/>
          </p:nvSpPr>
          <p:spPr>
            <a:xfrm>
              <a:off x="10033666" y="233601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0" name="Freeform 441">
              <a:extLst>
                <a:ext uri="{FF2B5EF4-FFF2-40B4-BE49-F238E27FC236}">
                  <a16:creationId xmlns:a16="http://schemas.microsoft.com/office/drawing/2014/main" id="{B52A444C-1F0F-4B22-BA52-EF5B8C8E53A3}"/>
                </a:ext>
              </a:extLst>
            </p:cNvPr>
            <p:cNvSpPr/>
            <p:nvPr/>
          </p:nvSpPr>
          <p:spPr>
            <a:xfrm>
              <a:off x="10071247" y="231071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1" name="Freeform 442">
              <a:extLst>
                <a:ext uri="{FF2B5EF4-FFF2-40B4-BE49-F238E27FC236}">
                  <a16:creationId xmlns:a16="http://schemas.microsoft.com/office/drawing/2014/main" id="{4A8846E9-308E-3FB8-79C0-596A15B4A074}"/>
                </a:ext>
              </a:extLst>
            </p:cNvPr>
            <p:cNvSpPr/>
            <p:nvPr/>
          </p:nvSpPr>
          <p:spPr>
            <a:xfrm>
              <a:off x="10230093"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2" name="Freeform 443">
              <a:extLst>
                <a:ext uri="{FF2B5EF4-FFF2-40B4-BE49-F238E27FC236}">
                  <a16:creationId xmlns:a16="http://schemas.microsoft.com/office/drawing/2014/main" id="{788549D6-3B9A-1472-3C64-64E659688A85}"/>
                </a:ext>
              </a:extLst>
            </p:cNvPr>
            <p:cNvSpPr/>
            <p:nvPr/>
          </p:nvSpPr>
          <p:spPr>
            <a:xfrm>
              <a:off x="10267674"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3" name="Freeform 444">
              <a:extLst>
                <a:ext uri="{FF2B5EF4-FFF2-40B4-BE49-F238E27FC236}">
                  <a16:creationId xmlns:a16="http://schemas.microsoft.com/office/drawing/2014/main" id="{D28F8A9E-B5D8-6021-8210-9E8D90A73A1D}"/>
                </a:ext>
              </a:extLst>
            </p:cNvPr>
            <p:cNvSpPr/>
            <p:nvPr/>
          </p:nvSpPr>
          <p:spPr>
            <a:xfrm>
              <a:off x="10363390"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4" name="Freeform 445">
              <a:extLst>
                <a:ext uri="{FF2B5EF4-FFF2-40B4-BE49-F238E27FC236}">
                  <a16:creationId xmlns:a16="http://schemas.microsoft.com/office/drawing/2014/main" id="{3152A418-A044-C639-5022-56B14BBACAD6}"/>
                </a:ext>
              </a:extLst>
            </p:cNvPr>
            <p:cNvSpPr/>
            <p:nvPr/>
          </p:nvSpPr>
          <p:spPr>
            <a:xfrm>
              <a:off x="10400971"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5" name="Freeform 446">
              <a:extLst>
                <a:ext uri="{FF2B5EF4-FFF2-40B4-BE49-F238E27FC236}">
                  <a16:creationId xmlns:a16="http://schemas.microsoft.com/office/drawing/2014/main" id="{59BCC818-7104-84F5-BE1D-49376608130E}"/>
                </a:ext>
              </a:extLst>
            </p:cNvPr>
            <p:cNvSpPr/>
            <p:nvPr/>
          </p:nvSpPr>
          <p:spPr>
            <a:xfrm>
              <a:off x="10454586" y="25861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6" name="Freeform 447">
              <a:extLst>
                <a:ext uri="{FF2B5EF4-FFF2-40B4-BE49-F238E27FC236}">
                  <a16:creationId xmlns:a16="http://schemas.microsoft.com/office/drawing/2014/main" id="{274A4F45-1883-97CA-C08A-9E854E5ACAE6}"/>
                </a:ext>
              </a:extLst>
            </p:cNvPr>
            <p:cNvSpPr/>
            <p:nvPr/>
          </p:nvSpPr>
          <p:spPr>
            <a:xfrm>
              <a:off x="10492168"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7" name="Freeform 448">
              <a:extLst>
                <a:ext uri="{FF2B5EF4-FFF2-40B4-BE49-F238E27FC236}">
                  <a16:creationId xmlns:a16="http://schemas.microsoft.com/office/drawing/2014/main" id="{0ABA5DC7-4AEC-8A3A-7ED4-3C4836E08164}"/>
                </a:ext>
              </a:extLst>
            </p:cNvPr>
            <p:cNvSpPr/>
            <p:nvPr/>
          </p:nvSpPr>
          <p:spPr>
            <a:xfrm>
              <a:off x="10650960" y="2586195"/>
              <a:ext cx="75247" cy="10583"/>
            </a:xfrm>
            <a:custGeom>
              <a:avLst/>
              <a:gdLst>
                <a:gd name="connsiteX0" fmla="*/ 0 w 75247"/>
                <a:gd name="connsiteY0" fmla="*/ 0 h 10583"/>
                <a:gd name="connsiteX1" fmla="*/ 75248 w 75247"/>
                <a:gd name="connsiteY1" fmla="*/ 0 h 10583"/>
              </a:gdLst>
              <a:ahLst/>
              <a:cxnLst>
                <a:cxn ang="0">
                  <a:pos x="connsiteX0" y="connsiteY0"/>
                </a:cxn>
                <a:cxn ang="0">
                  <a:pos x="connsiteX1" y="connsiteY1"/>
                </a:cxn>
              </a:cxnLst>
              <a:rect l="l" t="t" r="r" b="b"/>
              <a:pathLst>
                <a:path w="75247" h="10583">
                  <a:moveTo>
                    <a:pt x="0" y="0"/>
                  </a:moveTo>
                  <a:lnTo>
                    <a:pt x="75248"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8" name="Freeform 449">
              <a:extLst>
                <a:ext uri="{FF2B5EF4-FFF2-40B4-BE49-F238E27FC236}">
                  <a16:creationId xmlns:a16="http://schemas.microsoft.com/office/drawing/2014/main" id="{E6F2AFCC-BFDC-9F22-5A33-C543D495561A}"/>
                </a:ext>
              </a:extLst>
            </p:cNvPr>
            <p:cNvSpPr/>
            <p:nvPr/>
          </p:nvSpPr>
          <p:spPr>
            <a:xfrm>
              <a:off x="10688637"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79" name="Freeform 450">
              <a:extLst>
                <a:ext uri="{FF2B5EF4-FFF2-40B4-BE49-F238E27FC236}">
                  <a16:creationId xmlns:a16="http://schemas.microsoft.com/office/drawing/2014/main" id="{1420428E-871C-6088-0930-ADAB671EA65E}"/>
                </a:ext>
              </a:extLst>
            </p:cNvPr>
            <p:cNvSpPr/>
            <p:nvPr/>
          </p:nvSpPr>
          <p:spPr>
            <a:xfrm>
              <a:off x="10728219" y="2586195"/>
              <a:ext cx="75141" cy="10583"/>
            </a:xfrm>
            <a:custGeom>
              <a:avLst/>
              <a:gdLst>
                <a:gd name="connsiteX0" fmla="*/ 0 w 75141"/>
                <a:gd name="connsiteY0" fmla="*/ 0 h 10583"/>
                <a:gd name="connsiteX1" fmla="*/ 75141 w 75141"/>
                <a:gd name="connsiteY1" fmla="*/ 0 h 10583"/>
              </a:gdLst>
              <a:ahLst/>
              <a:cxnLst>
                <a:cxn ang="0">
                  <a:pos x="connsiteX0" y="connsiteY0"/>
                </a:cxn>
                <a:cxn ang="0">
                  <a:pos x="connsiteX1" y="connsiteY1"/>
                </a:cxn>
              </a:cxnLst>
              <a:rect l="l" t="t" r="r" b="b"/>
              <a:pathLst>
                <a:path w="75141" h="10583">
                  <a:moveTo>
                    <a:pt x="0" y="0"/>
                  </a:moveTo>
                  <a:lnTo>
                    <a:pt x="751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0" name="Freeform 451">
              <a:extLst>
                <a:ext uri="{FF2B5EF4-FFF2-40B4-BE49-F238E27FC236}">
                  <a16:creationId xmlns:a16="http://schemas.microsoft.com/office/drawing/2014/main" id="{8F6D968E-8172-719A-CA69-50519F902779}"/>
                </a:ext>
              </a:extLst>
            </p:cNvPr>
            <p:cNvSpPr/>
            <p:nvPr/>
          </p:nvSpPr>
          <p:spPr>
            <a:xfrm>
              <a:off x="1076578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1" name="Freeform 452">
              <a:extLst>
                <a:ext uri="{FF2B5EF4-FFF2-40B4-BE49-F238E27FC236}">
                  <a16:creationId xmlns:a16="http://schemas.microsoft.com/office/drawing/2014/main" id="{14063DCD-D3AD-1069-99A3-3A1EC5D219AB}"/>
                </a:ext>
              </a:extLst>
            </p:cNvPr>
            <p:cNvSpPr/>
            <p:nvPr/>
          </p:nvSpPr>
          <p:spPr>
            <a:xfrm>
              <a:off x="10777325"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2" name="Freeform 453">
              <a:extLst>
                <a:ext uri="{FF2B5EF4-FFF2-40B4-BE49-F238E27FC236}">
                  <a16:creationId xmlns:a16="http://schemas.microsoft.com/office/drawing/2014/main" id="{097632A9-CCC9-5365-49B0-682CA14C6211}"/>
                </a:ext>
              </a:extLst>
            </p:cNvPr>
            <p:cNvSpPr/>
            <p:nvPr/>
          </p:nvSpPr>
          <p:spPr>
            <a:xfrm>
              <a:off x="10814896"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3" name="Freeform 454">
              <a:extLst>
                <a:ext uri="{FF2B5EF4-FFF2-40B4-BE49-F238E27FC236}">
                  <a16:creationId xmlns:a16="http://schemas.microsoft.com/office/drawing/2014/main" id="{3B003D01-62EF-E4F0-3FB2-D30E11C1CA60}"/>
                </a:ext>
              </a:extLst>
            </p:cNvPr>
            <p:cNvSpPr/>
            <p:nvPr/>
          </p:nvSpPr>
          <p:spPr>
            <a:xfrm>
              <a:off x="10798386"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4" name="Freeform 455">
              <a:extLst>
                <a:ext uri="{FF2B5EF4-FFF2-40B4-BE49-F238E27FC236}">
                  <a16:creationId xmlns:a16="http://schemas.microsoft.com/office/drawing/2014/main" id="{42720B30-59D8-3263-61ED-7D15A8446660}"/>
                </a:ext>
              </a:extLst>
            </p:cNvPr>
            <p:cNvSpPr/>
            <p:nvPr/>
          </p:nvSpPr>
          <p:spPr>
            <a:xfrm>
              <a:off x="10835957"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5" name="Freeform 456">
              <a:extLst>
                <a:ext uri="{FF2B5EF4-FFF2-40B4-BE49-F238E27FC236}">
                  <a16:creationId xmlns:a16="http://schemas.microsoft.com/office/drawing/2014/main" id="{8E7BC49A-4FEA-B247-6E7B-D6BDDA199D20}"/>
                </a:ext>
              </a:extLst>
            </p:cNvPr>
            <p:cNvSpPr/>
            <p:nvPr/>
          </p:nvSpPr>
          <p:spPr>
            <a:xfrm>
              <a:off x="10854478" y="2586195"/>
              <a:ext cx="75141" cy="10583"/>
            </a:xfrm>
            <a:custGeom>
              <a:avLst/>
              <a:gdLst>
                <a:gd name="connsiteX0" fmla="*/ 0 w 75141"/>
                <a:gd name="connsiteY0" fmla="*/ 0 h 10583"/>
                <a:gd name="connsiteX1" fmla="*/ 75141 w 75141"/>
                <a:gd name="connsiteY1" fmla="*/ 0 h 10583"/>
              </a:gdLst>
              <a:ahLst/>
              <a:cxnLst>
                <a:cxn ang="0">
                  <a:pos x="connsiteX0" y="connsiteY0"/>
                </a:cxn>
                <a:cxn ang="0">
                  <a:pos x="connsiteX1" y="connsiteY1"/>
                </a:cxn>
              </a:cxnLst>
              <a:rect l="l" t="t" r="r" b="b"/>
              <a:pathLst>
                <a:path w="75141" h="10583">
                  <a:moveTo>
                    <a:pt x="0" y="0"/>
                  </a:moveTo>
                  <a:lnTo>
                    <a:pt x="751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6" name="Freeform 457">
              <a:extLst>
                <a:ext uri="{FF2B5EF4-FFF2-40B4-BE49-F238E27FC236}">
                  <a16:creationId xmlns:a16="http://schemas.microsoft.com/office/drawing/2014/main" id="{4F669250-B61F-2110-55D3-ADAF69886CB9}"/>
                </a:ext>
              </a:extLst>
            </p:cNvPr>
            <p:cNvSpPr/>
            <p:nvPr/>
          </p:nvSpPr>
          <p:spPr>
            <a:xfrm>
              <a:off x="1089204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7" name="Freeform 458">
              <a:extLst>
                <a:ext uri="{FF2B5EF4-FFF2-40B4-BE49-F238E27FC236}">
                  <a16:creationId xmlns:a16="http://schemas.microsoft.com/office/drawing/2014/main" id="{EC35ECA5-9A34-8AC9-FBEB-667AAA9B842E}"/>
                </a:ext>
              </a:extLst>
            </p:cNvPr>
            <p:cNvSpPr/>
            <p:nvPr/>
          </p:nvSpPr>
          <p:spPr>
            <a:xfrm>
              <a:off x="11464819" y="2586195"/>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788" name="Freeform 459">
              <a:extLst>
                <a:ext uri="{FF2B5EF4-FFF2-40B4-BE49-F238E27FC236}">
                  <a16:creationId xmlns:a16="http://schemas.microsoft.com/office/drawing/2014/main" id="{A0C5A977-23AF-9C2D-82F7-D8D15D473C56}"/>
                </a:ext>
              </a:extLst>
            </p:cNvPr>
            <p:cNvSpPr/>
            <p:nvPr/>
          </p:nvSpPr>
          <p:spPr>
            <a:xfrm>
              <a:off x="11502389" y="25609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1917" name="Graphic 3">
            <a:extLst>
              <a:ext uri="{FF2B5EF4-FFF2-40B4-BE49-F238E27FC236}">
                <a16:creationId xmlns:a16="http://schemas.microsoft.com/office/drawing/2014/main" id="{83041294-589C-B5D4-368A-BC258ED23DA3}"/>
              </a:ext>
            </a:extLst>
          </p:cNvPr>
          <p:cNvGrpSpPr/>
          <p:nvPr/>
        </p:nvGrpSpPr>
        <p:grpSpPr>
          <a:xfrm>
            <a:off x="1240836" y="1788410"/>
            <a:ext cx="8804194" cy="1620731"/>
            <a:chOff x="1467653" y="1201704"/>
            <a:chExt cx="9679453" cy="1771174"/>
          </a:xfrm>
          <a:noFill/>
        </p:grpSpPr>
        <p:sp>
          <p:nvSpPr>
            <p:cNvPr id="2076" name="Freeform 461">
              <a:extLst>
                <a:ext uri="{FF2B5EF4-FFF2-40B4-BE49-F238E27FC236}">
                  <a16:creationId xmlns:a16="http://schemas.microsoft.com/office/drawing/2014/main" id="{19C3B685-D1C2-9B41-ABEF-44056AC34711}"/>
                </a:ext>
              </a:extLst>
            </p:cNvPr>
            <p:cNvSpPr/>
            <p:nvPr/>
          </p:nvSpPr>
          <p:spPr>
            <a:xfrm>
              <a:off x="1498218" y="1227009"/>
              <a:ext cx="9611318" cy="1720574"/>
            </a:xfrm>
            <a:custGeom>
              <a:avLst/>
              <a:gdLst>
                <a:gd name="connsiteX0" fmla="*/ 0 w 9611318"/>
                <a:gd name="connsiteY0" fmla="*/ 0 h 1720574"/>
                <a:gd name="connsiteX1" fmla="*/ 56124 w 9611318"/>
                <a:gd name="connsiteY1" fmla="*/ 0 h 1720574"/>
                <a:gd name="connsiteX2" fmla="*/ 56124 w 9611318"/>
                <a:gd name="connsiteY2" fmla="*/ 13832 h 1720574"/>
                <a:gd name="connsiteX3" fmla="*/ 224494 w 9611318"/>
                <a:gd name="connsiteY3" fmla="*/ 13832 h 1720574"/>
                <a:gd name="connsiteX4" fmla="*/ 224494 w 9611318"/>
                <a:gd name="connsiteY4" fmla="*/ 27771 h 1720574"/>
                <a:gd name="connsiteX5" fmla="*/ 273664 w 9611318"/>
                <a:gd name="connsiteY5" fmla="*/ 27771 h 1720574"/>
                <a:gd name="connsiteX6" fmla="*/ 273664 w 9611318"/>
                <a:gd name="connsiteY6" fmla="*/ 41825 h 1720574"/>
                <a:gd name="connsiteX7" fmla="*/ 308748 w 9611318"/>
                <a:gd name="connsiteY7" fmla="*/ 41825 h 1720574"/>
                <a:gd name="connsiteX8" fmla="*/ 308748 w 9611318"/>
                <a:gd name="connsiteY8" fmla="*/ 55880 h 1720574"/>
                <a:gd name="connsiteX9" fmla="*/ 498158 w 9611318"/>
                <a:gd name="connsiteY9" fmla="*/ 55880 h 1720574"/>
                <a:gd name="connsiteX10" fmla="*/ 498158 w 9611318"/>
                <a:gd name="connsiteY10" fmla="*/ 69935 h 1720574"/>
                <a:gd name="connsiteX11" fmla="*/ 582348 w 9611318"/>
                <a:gd name="connsiteY11" fmla="*/ 69935 h 1720574"/>
                <a:gd name="connsiteX12" fmla="*/ 582348 w 9611318"/>
                <a:gd name="connsiteY12" fmla="*/ 84106 h 1720574"/>
                <a:gd name="connsiteX13" fmla="*/ 617421 w 9611318"/>
                <a:gd name="connsiteY13" fmla="*/ 84106 h 1720574"/>
                <a:gd name="connsiteX14" fmla="*/ 617421 w 9611318"/>
                <a:gd name="connsiteY14" fmla="*/ 98160 h 1720574"/>
                <a:gd name="connsiteX15" fmla="*/ 631455 w 9611318"/>
                <a:gd name="connsiteY15" fmla="*/ 98160 h 1720574"/>
                <a:gd name="connsiteX16" fmla="*/ 631455 w 9611318"/>
                <a:gd name="connsiteY16" fmla="*/ 112215 h 1720574"/>
                <a:gd name="connsiteX17" fmla="*/ 750718 w 9611318"/>
                <a:gd name="connsiteY17" fmla="*/ 112215 h 1720574"/>
                <a:gd name="connsiteX18" fmla="*/ 750718 w 9611318"/>
                <a:gd name="connsiteY18" fmla="*/ 126492 h 1720574"/>
                <a:gd name="connsiteX19" fmla="*/ 1115515 w 9611318"/>
                <a:gd name="connsiteY19" fmla="*/ 126492 h 1720574"/>
                <a:gd name="connsiteX20" fmla="*/ 1115515 w 9611318"/>
                <a:gd name="connsiteY20" fmla="*/ 140885 h 1720574"/>
                <a:gd name="connsiteX21" fmla="*/ 1129549 w 9611318"/>
                <a:gd name="connsiteY21" fmla="*/ 140885 h 1720574"/>
                <a:gd name="connsiteX22" fmla="*/ 1129549 w 9611318"/>
                <a:gd name="connsiteY22" fmla="*/ 155279 h 1720574"/>
                <a:gd name="connsiteX23" fmla="*/ 1199695 w 9611318"/>
                <a:gd name="connsiteY23" fmla="*/ 155279 h 1720574"/>
                <a:gd name="connsiteX24" fmla="*/ 1199695 w 9611318"/>
                <a:gd name="connsiteY24" fmla="*/ 169672 h 1720574"/>
                <a:gd name="connsiteX25" fmla="*/ 1206712 w 9611318"/>
                <a:gd name="connsiteY25" fmla="*/ 169672 h 1720574"/>
                <a:gd name="connsiteX26" fmla="*/ 1206712 w 9611318"/>
                <a:gd name="connsiteY26" fmla="*/ 184065 h 1720574"/>
                <a:gd name="connsiteX27" fmla="*/ 1276869 w 9611318"/>
                <a:gd name="connsiteY27" fmla="*/ 184065 h 1720574"/>
                <a:gd name="connsiteX28" fmla="*/ 1276869 w 9611318"/>
                <a:gd name="connsiteY28" fmla="*/ 198459 h 1720574"/>
                <a:gd name="connsiteX29" fmla="*/ 1332992 w 9611318"/>
                <a:gd name="connsiteY29" fmla="*/ 198459 h 1720574"/>
                <a:gd name="connsiteX30" fmla="*/ 1332992 w 9611318"/>
                <a:gd name="connsiteY30" fmla="*/ 212852 h 1720574"/>
                <a:gd name="connsiteX31" fmla="*/ 1417172 w 9611318"/>
                <a:gd name="connsiteY31" fmla="*/ 212852 h 1720574"/>
                <a:gd name="connsiteX32" fmla="*/ 1417172 w 9611318"/>
                <a:gd name="connsiteY32" fmla="*/ 227245 h 1720574"/>
                <a:gd name="connsiteX33" fmla="*/ 1452256 w 9611318"/>
                <a:gd name="connsiteY33" fmla="*/ 227245 h 1720574"/>
                <a:gd name="connsiteX34" fmla="*/ 1452256 w 9611318"/>
                <a:gd name="connsiteY34" fmla="*/ 241639 h 1720574"/>
                <a:gd name="connsiteX35" fmla="*/ 1473296 w 9611318"/>
                <a:gd name="connsiteY35" fmla="*/ 241639 h 1720574"/>
                <a:gd name="connsiteX36" fmla="*/ 1473296 w 9611318"/>
                <a:gd name="connsiteY36" fmla="*/ 256032 h 1720574"/>
                <a:gd name="connsiteX37" fmla="*/ 1767946 w 9611318"/>
                <a:gd name="connsiteY37" fmla="*/ 256032 h 1720574"/>
                <a:gd name="connsiteX38" fmla="*/ 1767946 w 9611318"/>
                <a:gd name="connsiteY38" fmla="*/ 270531 h 1720574"/>
                <a:gd name="connsiteX39" fmla="*/ 1803019 w 9611318"/>
                <a:gd name="connsiteY39" fmla="*/ 270531 h 1720574"/>
                <a:gd name="connsiteX40" fmla="*/ 1803019 w 9611318"/>
                <a:gd name="connsiteY40" fmla="*/ 284925 h 1720574"/>
                <a:gd name="connsiteX41" fmla="*/ 1887210 w 9611318"/>
                <a:gd name="connsiteY41" fmla="*/ 284925 h 1720574"/>
                <a:gd name="connsiteX42" fmla="*/ 1887210 w 9611318"/>
                <a:gd name="connsiteY42" fmla="*/ 314050 h 1720574"/>
                <a:gd name="connsiteX43" fmla="*/ 1929299 w 9611318"/>
                <a:gd name="connsiteY43" fmla="*/ 314050 h 1720574"/>
                <a:gd name="connsiteX44" fmla="*/ 1929299 w 9611318"/>
                <a:gd name="connsiteY44" fmla="*/ 328549 h 1720574"/>
                <a:gd name="connsiteX45" fmla="*/ 1999457 w 9611318"/>
                <a:gd name="connsiteY45" fmla="*/ 328549 h 1720574"/>
                <a:gd name="connsiteX46" fmla="*/ 1999457 w 9611318"/>
                <a:gd name="connsiteY46" fmla="*/ 343059 h 1720574"/>
                <a:gd name="connsiteX47" fmla="*/ 2041546 w 9611318"/>
                <a:gd name="connsiteY47" fmla="*/ 343059 h 1720574"/>
                <a:gd name="connsiteX48" fmla="*/ 2041546 w 9611318"/>
                <a:gd name="connsiteY48" fmla="*/ 357558 h 1720574"/>
                <a:gd name="connsiteX49" fmla="*/ 2188866 w 9611318"/>
                <a:gd name="connsiteY49" fmla="*/ 357558 h 1720574"/>
                <a:gd name="connsiteX50" fmla="*/ 2188866 w 9611318"/>
                <a:gd name="connsiteY50" fmla="*/ 372068 h 1720574"/>
                <a:gd name="connsiteX51" fmla="*/ 2209917 w 9611318"/>
                <a:gd name="connsiteY51" fmla="*/ 372068 h 1720574"/>
                <a:gd name="connsiteX52" fmla="*/ 2209917 w 9611318"/>
                <a:gd name="connsiteY52" fmla="*/ 386683 h 1720574"/>
                <a:gd name="connsiteX53" fmla="*/ 2230957 w 9611318"/>
                <a:gd name="connsiteY53" fmla="*/ 386683 h 1720574"/>
                <a:gd name="connsiteX54" fmla="*/ 2230957 w 9611318"/>
                <a:gd name="connsiteY54" fmla="*/ 401193 h 1720574"/>
                <a:gd name="connsiteX55" fmla="*/ 2237973 w 9611318"/>
                <a:gd name="connsiteY55" fmla="*/ 401193 h 1720574"/>
                <a:gd name="connsiteX56" fmla="*/ 2237973 w 9611318"/>
                <a:gd name="connsiteY56" fmla="*/ 415809 h 1720574"/>
                <a:gd name="connsiteX57" fmla="*/ 2259024 w 9611318"/>
                <a:gd name="connsiteY57" fmla="*/ 415809 h 1720574"/>
                <a:gd name="connsiteX58" fmla="*/ 2259024 w 9611318"/>
                <a:gd name="connsiteY58" fmla="*/ 430424 h 1720574"/>
                <a:gd name="connsiteX59" fmla="*/ 2364254 w 9611318"/>
                <a:gd name="connsiteY59" fmla="*/ 430424 h 1720574"/>
                <a:gd name="connsiteX60" fmla="*/ 2364254 w 9611318"/>
                <a:gd name="connsiteY60" fmla="*/ 445040 h 1720574"/>
                <a:gd name="connsiteX61" fmla="*/ 2385293 w 9611318"/>
                <a:gd name="connsiteY61" fmla="*/ 445040 h 1720574"/>
                <a:gd name="connsiteX62" fmla="*/ 2385293 w 9611318"/>
                <a:gd name="connsiteY62" fmla="*/ 459655 h 1720574"/>
                <a:gd name="connsiteX63" fmla="*/ 2399327 w 9611318"/>
                <a:gd name="connsiteY63" fmla="*/ 459655 h 1720574"/>
                <a:gd name="connsiteX64" fmla="*/ 2399327 w 9611318"/>
                <a:gd name="connsiteY64" fmla="*/ 474387 h 1720574"/>
                <a:gd name="connsiteX65" fmla="*/ 2420377 w 9611318"/>
                <a:gd name="connsiteY65" fmla="*/ 474387 h 1720574"/>
                <a:gd name="connsiteX66" fmla="*/ 2420377 w 9611318"/>
                <a:gd name="connsiteY66" fmla="*/ 489003 h 1720574"/>
                <a:gd name="connsiteX67" fmla="*/ 2455450 w 9611318"/>
                <a:gd name="connsiteY67" fmla="*/ 489003 h 1720574"/>
                <a:gd name="connsiteX68" fmla="*/ 2455450 w 9611318"/>
                <a:gd name="connsiteY68" fmla="*/ 503735 h 1720574"/>
                <a:gd name="connsiteX69" fmla="*/ 2623820 w 9611318"/>
                <a:gd name="connsiteY69" fmla="*/ 503735 h 1720574"/>
                <a:gd name="connsiteX70" fmla="*/ 2623820 w 9611318"/>
                <a:gd name="connsiteY70" fmla="*/ 518467 h 1720574"/>
                <a:gd name="connsiteX71" fmla="*/ 2630837 w 9611318"/>
                <a:gd name="connsiteY71" fmla="*/ 518467 h 1720574"/>
                <a:gd name="connsiteX72" fmla="*/ 2630837 w 9611318"/>
                <a:gd name="connsiteY72" fmla="*/ 533199 h 1720574"/>
                <a:gd name="connsiteX73" fmla="*/ 2700994 w 9611318"/>
                <a:gd name="connsiteY73" fmla="*/ 533199 h 1720574"/>
                <a:gd name="connsiteX74" fmla="*/ 2700994 w 9611318"/>
                <a:gd name="connsiteY74" fmla="*/ 547920 h 1720574"/>
                <a:gd name="connsiteX75" fmla="*/ 2722034 w 9611318"/>
                <a:gd name="connsiteY75" fmla="*/ 547920 h 1720574"/>
                <a:gd name="connsiteX76" fmla="*/ 2722034 w 9611318"/>
                <a:gd name="connsiteY76" fmla="*/ 562652 h 1720574"/>
                <a:gd name="connsiteX77" fmla="*/ 2743084 w 9611318"/>
                <a:gd name="connsiteY77" fmla="*/ 562652 h 1720574"/>
                <a:gd name="connsiteX78" fmla="*/ 2743084 w 9611318"/>
                <a:gd name="connsiteY78" fmla="*/ 577384 h 1720574"/>
                <a:gd name="connsiteX79" fmla="*/ 2764124 w 9611318"/>
                <a:gd name="connsiteY79" fmla="*/ 577384 h 1720574"/>
                <a:gd name="connsiteX80" fmla="*/ 2764124 w 9611318"/>
                <a:gd name="connsiteY80" fmla="*/ 592116 h 1720574"/>
                <a:gd name="connsiteX81" fmla="*/ 2771140 w 9611318"/>
                <a:gd name="connsiteY81" fmla="*/ 592116 h 1720574"/>
                <a:gd name="connsiteX82" fmla="*/ 2771140 w 9611318"/>
                <a:gd name="connsiteY82" fmla="*/ 621570 h 1720574"/>
                <a:gd name="connsiteX83" fmla="*/ 2792191 w 9611318"/>
                <a:gd name="connsiteY83" fmla="*/ 621570 h 1720574"/>
                <a:gd name="connsiteX84" fmla="*/ 2792191 w 9611318"/>
                <a:gd name="connsiteY84" fmla="*/ 650917 h 1720574"/>
                <a:gd name="connsiteX85" fmla="*/ 2827264 w 9611318"/>
                <a:gd name="connsiteY85" fmla="*/ 650917 h 1720574"/>
                <a:gd name="connsiteX86" fmla="*/ 2827264 w 9611318"/>
                <a:gd name="connsiteY86" fmla="*/ 665649 h 1720574"/>
                <a:gd name="connsiteX87" fmla="*/ 2946528 w 9611318"/>
                <a:gd name="connsiteY87" fmla="*/ 665649 h 1720574"/>
                <a:gd name="connsiteX88" fmla="*/ 2946528 w 9611318"/>
                <a:gd name="connsiteY88" fmla="*/ 680381 h 1720574"/>
                <a:gd name="connsiteX89" fmla="*/ 3023701 w 9611318"/>
                <a:gd name="connsiteY89" fmla="*/ 680381 h 1720574"/>
                <a:gd name="connsiteX90" fmla="*/ 3023701 w 9611318"/>
                <a:gd name="connsiteY90" fmla="*/ 695113 h 1720574"/>
                <a:gd name="connsiteX91" fmla="*/ 3199077 w 9611318"/>
                <a:gd name="connsiteY91" fmla="*/ 695113 h 1720574"/>
                <a:gd name="connsiteX92" fmla="*/ 3199077 w 9611318"/>
                <a:gd name="connsiteY92" fmla="*/ 709835 h 1720574"/>
                <a:gd name="connsiteX93" fmla="*/ 3269234 w 9611318"/>
                <a:gd name="connsiteY93" fmla="*/ 709835 h 1720574"/>
                <a:gd name="connsiteX94" fmla="*/ 3269234 w 9611318"/>
                <a:gd name="connsiteY94" fmla="*/ 724683 h 1720574"/>
                <a:gd name="connsiteX95" fmla="*/ 3276251 w 9611318"/>
                <a:gd name="connsiteY95" fmla="*/ 724683 h 1720574"/>
                <a:gd name="connsiteX96" fmla="*/ 3276251 w 9611318"/>
                <a:gd name="connsiteY96" fmla="*/ 739415 h 1720574"/>
                <a:gd name="connsiteX97" fmla="*/ 3325358 w 9611318"/>
                <a:gd name="connsiteY97" fmla="*/ 739415 h 1720574"/>
                <a:gd name="connsiteX98" fmla="*/ 3325358 w 9611318"/>
                <a:gd name="connsiteY98" fmla="*/ 754253 h 1720574"/>
                <a:gd name="connsiteX99" fmla="*/ 3360431 w 9611318"/>
                <a:gd name="connsiteY99" fmla="*/ 754253 h 1720574"/>
                <a:gd name="connsiteX100" fmla="*/ 3360431 w 9611318"/>
                <a:gd name="connsiteY100" fmla="*/ 769101 h 1720574"/>
                <a:gd name="connsiteX101" fmla="*/ 3367448 w 9611318"/>
                <a:gd name="connsiteY101" fmla="*/ 769101 h 1720574"/>
                <a:gd name="connsiteX102" fmla="*/ 3367448 w 9611318"/>
                <a:gd name="connsiteY102" fmla="*/ 783823 h 1720574"/>
                <a:gd name="connsiteX103" fmla="*/ 3444622 w 9611318"/>
                <a:gd name="connsiteY103" fmla="*/ 783823 h 1720574"/>
                <a:gd name="connsiteX104" fmla="*/ 3444622 w 9611318"/>
                <a:gd name="connsiteY104" fmla="*/ 798777 h 1720574"/>
                <a:gd name="connsiteX105" fmla="*/ 3549852 w 9611318"/>
                <a:gd name="connsiteY105" fmla="*/ 798777 h 1720574"/>
                <a:gd name="connsiteX106" fmla="*/ 3549852 w 9611318"/>
                <a:gd name="connsiteY106" fmla="*/ 813848 h 1720574"/>
                <a:gd name="connsiteX107" fmla="*/ 3718222 w 9611318"/>
                <a:gd name="connsiteY107" fmla="*/ 813848 h 1720574"/>
                <a:gd name="connsiteX108" fmla="*/ 3718222 w 9611318"/>
                <a:gd name="connsiteY108" fmla="*/ 828919 h 1720574"/>
                <a:gd name="connsiteX109" fmla="*/ 3760312 w 9611318"/>
                <a:gd name="connsiteY109" fmla="*/ 828919 h 1720574"/>
                <a:gd name="connsiteX110" fmla="*/ 3760312 w 9611318"/>
                <a:gd name="connsiteY110" fmla="*/ 843873 h 1720574"/>
                <a:gd name="connsiteX111" fmla="*/ 3802402 w 9611318"/>
                <a:gd name="connsiteY111" fmla="*/ 843873 h 1720574"/>
                <a:gd name="connsiteX112" fmla="*/ 3802402 w 9611318"/>
                <a:gd name="connsiteY112" fmla="*/ 858933 h 1720574"/>
                <a:gd name="connsiteX113" fmla="*/ 3942716 w 9611318"/>
                <a:gd name="connsiteY113" fmla="*/ 858933 h 1720574"/>
                <a:gd name="connsiteX114" fmla="*/ 3942716 w 9611318"/>
                <a:gd name="connsiteY114" fmla="*/ 874120 h 1720574"/>
                <a:gd name="connsiteX115" fmla="*/ 3977789 w 9611318"/>
                <a:gd name="connsiteY115" fmla="*/ 874120 h 1720574"/>
                <a:gd name="connsiteX116" fmla="*/ 3977789 w 9611318"/>
                <a:gd name="connsiteY116" fmla="*/ 889180 h 1720574"/>
                <a:gd name="connsiteX117" fmla="*/ 4033912 w 9611318"/>
                <a:gd name="connsiteY117" fmla="*/ 889180 h 1720574"/>
                <a:gd name="connsiteX118" fmla="*/ 4033912 w 9611318"/>
                <a:gd name="connsiteY118" fmla="*/ 904367 h 1720574"/>
                <a:gd name="connsiteX119" fmla="*/ 4083019 w 9611318"/>
                <a:gd name="connsiteY119" fmla="*/ 904367 h 1720574"/>
                <a:gd name="connsiteX120" fmla="*/ 4083019 w 9611318"/>
                <a:gd name="connsiteY120" fmla="*/ 919427 h 1720574"/>
                <a:gd name="connsiteX121" fmla="*/ 4118092 w 9611318"/>
                <a:gd name="connsiteY121" fmla="*/ 919427 h 1720574"/>
                <a:gd name="connsiteX122" fmla="*/ 4118092 w 9611318"/>
                <a:gd name="connsiteY122" fmla="*/ 934498 h 1720574"/>
                <a:gd name="connsiteX123" fmla="*/ 4153176 w 9611318"/>
                <a:gd name="connsiteY123" fmla="*/ 934498 h 1720574"/>
                <a:gd name="connsiteX124" fmla="*/ 4153176 w 9611318"/>
                <a:gd name="connsiteY124" fmla="*/ 949674 h 1720574"/>
                <a:gd name="connsiteX125" fmla="*/ 4188249 w 9611318"/>
                <a:gd name="connsiteY125" fmla="*/ 949674 h 1720574"/>
                <a:gd name="connsiteX126" fmla="*/ 4188249 w 9611318"/>
                <a:gd name="connsiteY126" fmla="*/ 964851 h 1720574"/>
                <a:gd name="connsiteX127" fmla="*/ 4293479 w 9611318"/>
                <a:gd name="connsiteY127" fmla="*/ 964851 h 1720574"/>
                <a:gd name="connsiteX128" fmla="*/ 4293479 w 9611318"/>
                <a:gd name="connsiteY128" fmla="*/ 980260 h 1720574"/>
                <a:gd name="connsiteX129" fmla="*/ 4314530 w 9611318"/>
                <a:gd name="connsiteY129" fmla="*/ 980260 h 1720574"/>
                <a:gd name="connsiteX130" fmla="*/ 4314530 w 9611318"/>
                <a:gd name="connsiteY130" fmla="*/ 995670 h 1720574"/>
                <a:gd name="connsiteX131" fmla="*/ 4426776 w 9611318"/>
                <a:gd name="connsiteY131" fmla="*/ 995670 h 1720574"/>
                <a:gd name="connsiteX132" fmla="*/ 4426776 w 9611318"/>
                <a:gd name="connsiteY132" fmla="*/ 1011068 h 1720574"/>
                <a:gd name="connsiteX133" fmla="*/ 4539023 w 9611318"/>
                <a:gd name="connsiteY133" fmla="*/ 1011068 h 1720574"/>
                <a:gd name="connsiteX134" fmla="*/ 4539023 w 9611318"/>
                <a:gd name="connsiteY134" fmla="*/ 1026361 h 1720574"/>
                <a:gd name="connsiteX135" fmla="*/ 4672309 w 9611318"/>
                <a:gd name="connsiteY135" fmla="*/ 1026361 h 1720574"/>
                <a:gd name="connsiteX136" fmla="*/ 4672309 w 9611318"/>
                <a:gd name="connsiteY136" fmla="*/ 1041771 h 1720574"/>
                <a:gd name="connsiteX137" fmla="*/ 4854713 w 9611318"/>
                <a:gd name="connsiteY137" fmla="*/ 1041771 h 1720574"/>
                <a:gd name="connsiteX138" fmla="*/ 4854713 w 9611318"/>
                <a:gd name="connsiteY138" fmla="*/ 1057169 h 1720574"/>
                <a:gd name="connsiteX139" fmla="*/ 4868736 w 9611318"/>
                <a:gd name="connsiteY139" fmla="*/ 1057169 h 1720574"/>
                <a:gd name="connsiteX140" fmla="*/ 4868736 w 9611318"/>
                <a:gd name="connsiteY140" fmla="*/ 1072579 h 1720574"/>
                <a:gd name="connsiteX141" fmla="*/ 4875753 w 9611318"/>
                <a:gd name="connsiteY141" fmla="*/ 1072579 h 1720574"/>
                <a:gd name="connsiteX142" fmla="*/ 4875753 w 9611318"/>
                <a:gd name="connsiteY142" fmla="*/ 1087977 h 1720574"/>
                <a:gd name="connsiteX143" fmla="*/ 5212494 w 9611318"/>
                <a:gd name="connsiteY143" fmla="*/ 1087977 h 1720574"/>
                <a:gd name="connsiteX144" fmla="*/ 5212494 w 9611318"/>
                <a:gd name="connsiteY144" fmla="*/ 1103387 h 1720574"/>
                <a:gd name="connsiteX145" fmla="*/ 5331757 w 9611318"/>
                <a:gd name="connsiteY145" fmla="*/ 1103387 h 1720574"/>
                <a:gd name="connsiteX146" fmla="*/ 5331757 w 9611318"/>
                <a:gd name="connsiteY146" fmla="*/ 1119124 h 1720574"/>
                <a:gd name="connsiteX147" fmla="*/ 5345790 w 9611318"/>
                <a:gd name="connsiteY147" fmla="*/ 1119124 h 1720574"/>
                <a:gd name="connsiteX148" fmla="*/ 5345790 w 9611318"/>
                <a:gd name="connsiteY148" fmla="*/ 1134978 h 1720574"/>
                <a:gd name="connsiteX149" fmla="*/ 5359813 w 9611318"/>
                <a:gd name="connsiteY149" fmla="*/ 1134978 h 1720574"/>
                <a:gd name="connsiteX150" fmla="*/ 5359813 w 9611318"/>
                <a:gd name="connsiteY150" fmla="*/ 1150832 h 1720574"/>
                <a:gd name="connsiteX151" fmla="*/ 5366830 w 9611318"/>
                <a:gd name="connsiteY151" fmla="*/ 1150832 h 1720574"/>
                <a:gd name="connsiteX152" fmla="*/ 5366830 w 9611318"/>
                <a:gd name="connsiteY152" fmla="*/ 1166686 h 1720574"/>
                <a:gd name="connsiteX153" fmla="*/ 5401914 w 9611318"/>
                <a:gd name="connsiteY153" fmla="*/ 1166686 h 1720574"/>
                <a:gd name="connsiteX154" fmla="*/ 5401914 w 9611318"/>
                <a:gd name="connsiteY154" fmla="*/ 1182656 h 1720574"/>
                <a:gd name="connsiteX155" fmla="*/ 5493111 w 9611318"/>
                <a:gd name="connsiteY155" fmla="*/ 1182656 h 1720574"/>
                <a:gd name="connsiteX156" fmla="*/ 5493111 w 9611318"/>
                <a:gd name="connsiteY156" fmla="*/ 1199293 h 1720574"/>
                <a:gd name="connsiteX157" fmla="*/ 5500127 w 9611318"/>
                <a:gd name="connsiteY157" fmla="*/ 1199293 h 1720574"/>
                <a:gd name="connsiteX158" fmla="*/ 5500127 w 9611318"/>
                <a:gd name="connsiteY158" fmla="*/ 1215941 h 1720574"/>
                <a:gd name="connsiteX159" fmla="*/ 5528184 w 9611318"/>
                <a:gd name="connsiteY159" fmla="*/ 1215941 h 1720574"/>
                <a:gd name="connsiteX160" fmla="*/ 5528184 w 9611318"/>
                <a:gd name="connsiteY160" fmla="*/ 1232800 h 1720574"/>
                <a:gd name="connsiteX161" fmla="*/ 5640431 w 9611318"/>
                <a:gd name="connsiteY161" fmla="*/ 1232800 h 1720574"/>
                <a:gd name="connsiteX162" fmla="*/ 5640431 w 9611318"/>
                <a:gd name="connsiteY162" fmla="*/ 1250347 h 1720574"/>
                <a:gd name="connsiteX163" fmla="*/ 5710587 w 9611318"/>
                <a:gd name="connsiteY163" fmla="*/ 1250347 h 1720574"/>
                <a:gd name="connsiteX164" fmla="*/ 5710587 w 9611318"/>
                <a:gd name="connsiteY164" fmla="*/ 1268561 h 1720574"/>
                <a:gd name="connsiteX165" fmla="*/ 5766711 w 9611318"/>
                <a:gd name="connsiteY165" fmla="*/ 1268561 h 1720574"/>
                <a:gd name="connsiteX166" fmla="*/ 5766711 w 9611318"/>
                <a:gd name="connsiteY166" fmla="*/ 1286658 h 1720574"/>
                <a:gd name="connsiteX167" fmla="*/ 6082401 w 9611318"/>
                <a:gd name="connsiteY167" fmla="*/ 1286658 h 1720574"/>
                <a:gd name="connsiteX168" fmla="*/ 6082401 w 9611318"/>
                <a:gd name="connsiteY168" fmla="*/ 1307127 h 1720574"/>
                <a:gd name="connsiteX169" fmla="*/ 6145541 w 9611318"/>
                <a:gd name="connsiteY169" fmla="*/ 1307127 h 1720574"/>
                <a:gd name="connsiteX170" fmla="*/ 6145541 w 9611318"/>
                <a:gd name="connsiteY170" fmla="*/ 1328156 h 1720574"/>
                <a:gd name="connsiteX171" fmla="*/ 6391075 w 9611318"/>
                <a:gd name="connsiteY171" fmla="*/ 1328156 h 1720574"/>
                <a:gd name="connsiteX172" fmla="*/ 6391075 w 9611318"/>
                <a:gd name="connsiteY172" fmla="*/ 1353005 h 1720574"/>
                <a:gd name="connsiteX173" fmla="*/ 6440182 w 9611318"/>
                <a:gd name="connsiteY173" fmla="*/ 1353005 h 1720574"/>
                <a:gd name="connsiteX174" fmla="*/ 6440182 w 9611318"/>
                <a:gd name="connsiteY174" fmla="*/ 1378416 h 1720574"/>
                <a:gd name="connsiteX175" fmla="*/ 6461231 w 9611318"/>
                <a:gd name="connsiteY175" fmla="*/ 1378416 h 1720574"/>
                <a:gd name="connsiteX176" fmla="*/ 6461231 w 9611318"/>
                <a:gd name="connsiteY176" fmla="*/ 1404948 h 1720574"/>
                <a:gd name="connsiteX177" fmla="*/ 6545422 w 9611318"/>
                <a:gd name="connsiteY177" fmla="*/ 1404948 h 1720574"/>
                <a:gd name="connsiteX178" fmla="*/ 6545422 w 9611318"/>
                <a:gd name="connsiteY178" fmla="*/ 1432497 h 1720574"/>
                <a:gd name="connsiteX179" fmla="*/ 6552428 w 9611318"/>
                <a:gd name="connsiteY179" fmla="*/ 1432497 h 1720574"/>
                <a:gd name="connsiteX180" fmla="*/ 6552428 w 9611318"/>
                <a:gd name="connsiteY180" fmla="*/ 1460045 h 1720574"/>
                <a:gd name="connsiteX181" fmla="*/ 6720798 w 9611318"/>
                <a:gd name="connsiteY181" fmla="*/ 1460045 h 1720574"/>
                <a:gd name="connsiteX182" fmla="*/ 6720798 w 9611318"/>
                <a:gd name="connsiteY182" fmla="*/ 1493213 h 1720574"/>
                <a:gd name="connsiteX183" fmla="*/ 7267999 w 9611318"/>
                <a:gd name="connsiteY183" fmla="*/ 1493213 h 1720574"/>
                <a:gd name="connsiteX184" fmla="*/ 7267999 w 9611318"/>
                <a:gd name="connsiteY184" fmla="*/ 1544828 h 1720574"/>
                <a:gd name="connsiteX185" fmla="*/ 7555633 w 9611318"/>
                <a:gd name="connsiteY185" fmla="*/ 1544828 h 1720574"/>
                <a:gd name="connsiteX186" fmla="*/ 7555633 w 9611318"/>
                <a:gd name="connsiteY186" fmla="*/ 1609365 h 1720574"/>
                <a:gd name="connsiteX187" fmla="*/ 8046710 w 9611318"/>
                <a:gd name="connsiteY187" fmla="*/ 1609365 h 1720574"/>
                <a:gd name="connsiteX188" fmla="*/ 8046710 w 9611318"/>
                <a:gd name="connsiteY188" fmla="*/ 1720575 h 1720574"/>
                <a:gd name="connsiteX189" fmla="*/ 9611318 w 9611318"/>
                <a:gd name="connsiteY189" fmla="*/ 1720575 h 17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611318" h="1720574">
                  <a:moveTo>
                    <a:pt x="0" y="0"/>
                  </a:moveTo>
                  <a:lnTo>
                    <a:pt x="56124" y="0"/>
                  </a:lnTo>
                  <a:lnTo>
                    <a:pt x="56124" y="13832"/>
                  </a:lnTo>
                  <a:lnTo>
                    <a:pt x="224494" y="13832"/>
                  </a:lnTo>
                  <a:lnTo>
                    <a:pt x="224494" y="27771"/>
                  </a:lnTo>
                  <a:lnTo>
                    <a:pt x="273664" y="27771"/>
                  </a:lnTo>
                  <a:lnTo>
                    <a:pt x="273664" y="41825"/>
                  </a:lnTo>
                  <a:lnTo>
                    <a:pt x="308748" y="41825"/>
                  </a:lnTo>
                  <a:lnTo>
                    <a:pt x="308748" y="55880"/>
                  </a:lnTo>
                  <a:lnTo>
                    <a:pt x="498158" y="55880"/>
                  </a:lnTo>
                  <a:lnTo>
                    <a:pt x="498158" y="69935"/>
                  </a:lnTo>
                  <a:lnTo>
                    <a:pt x="582348" y="69935"/>
                  </a:lnTo>
                  <a:lnTo>
                    <a:pt x="582348" y="84106"/>
                  </a:lnTo>
                  <a:lnTo>
                    <a:pt x="617421" y="84106"/>
                  </a:lnTo>
                  <a:lnTo>
                    <a:pt x="617421" y="98160"/>
                  </a:lnTo>
                  <a:lnTo>
                    <a:pt x="631455" y="98160"/>
                  </a:lnTo>
                  <a:lnTo>
                    <a:pt x="631455" y="112215"/>
                  </a:lnTo>
                  <a:lnTo>
                    <a:pt x="750718" y="112215"/>
                  </a:lnTo>
                  <a:lnTo>
                    <a:pt x="750718" y="126492"/>
                  </a:lnTo>
                  <a:lnTo>
                    <a:pt x="1115515" y="126492"/>
                  </a:lnTo>
                  <a:lnTo>
                    <a:pt x="1115515" y="140885"/>
                  </a:lnTo>
                  <a:lnTo>
                    <a:pt x="1129549" y="140885"/>
                  </a:lnTo>
                  <a:lnTo>
                    <a:pt x="1129549" y="155279"/>
                  </a:lnTo>
                  <a:lnTo>
                    <a:pt x="1199695" y="155279"/>
                  </a:lnTo>
                  <a:lnTo>
                    <a:pt x="1199695" y="169672"/>
                  </a:lnTo>
                  <a:lnTo>
                    <a:pt x="1206712" y="169672"/>
                  </a:lnTo>
                  <a:lnTo>
                    <a:pt x="1206712" y="184065"/>
                  </a:lnTo>
                  <a:lnTo>
                    <a:pt x="1276869" y="184065"/>
                  </a:lnTo>
                  <a:lnTo>
                    <a:pt x="1276869" y="198459"/>
                  </a:lnTo>
                  <a:lnTo>
                    <a:pt x="1332992" y="198459"/>
                  </a:lnTo>
                  <a:lnTo>
                    <a:pt x="1332992" y="212852"/>
                  </a:lnTo>
                  <a:lnTo>
                    <a:pt x="1417172" y="212852"/>
                  </a:lnTo>
                  <a:lnTo>
                    <a:pt x="1417172" y="227245"/>
                  </a:lnTo>
                  <a:lnTo>
                    <a:pt x="1452256" y="227245"/>
                  </a:lnTo>
                  <a:lnTo>
                    <a:pt x="1452256" y="241639"/>
                  </a:lnTo>
                  <a:lnTo>
                    <a:pt x="1473296" y="241639"/>
                  </a:lnTo>
                  <a:lnTo>
                    <a:pt x="1473296" y="256032"/>
                  </a:lnTo>
                  <a:lnTo>
                    <a:pt x="1767946" y="256032"/>
                  </a:lnTo>
                  <a:lnTo>
                    <a:pt x="1767946" y="270531"/>
                  </a:lnTo>
                  <a:lnTo>
                    <a:pt x="1803019" y="270531"/>
                  </a:lnTo>
                  <a:lnTo>
                    <a:pt x="1803019" y="284925"/>
                  </a:lnTo>
                  <a:lnTo>
                    <a:pt x="1887210" y="284925"/>
                  </a:lnTo>
                  <a:lnTo>
                    <a:pt x="1887210" y="314050"/>
                  </a:lnTo>
                  <a:lnTo>
                    <a:pt x="1929299" y="314050"/>
                  </a:lnTo>
                  <a:lnTo>
                    <a:pt x="1929299" y="328549"/>
                  </a:lnTo>
                  <a:lnTo>
                    <a:pt x="1999457" y="328549"/>
                  </a:lnTo>
                  <a:lnTo>
                    <a:pt x="1999457" y="343059"/>
                  </a:lnTo>
                  <a:lnTo>
                    <a:pt x="2041546" y="343059"/>
                  </a:lnTo>
                  <a:lnTo>
                    <a:pt x="2041546" y="357558"/>
                  </a:lnTo>
                  <a:lnTo>
                    <a:pt x="2188866" y="357558"/>
                  </a:lnTo>
                  <a:lnTo>
                    <a:pt x="2188866" y="372068"/>
                  </a:lnTo>
                  <a:lnTo>
                    <a:pt x="2209917" y="372068"/>
                  </a:lnTo>
                  <a:lnTo>
                    <a:pt x="2209917" y="386683"/>
                  </a:lnTo>
                  <a:lnTo>
                    <a:pt x="2230957" y="386683"/>
                  </a:lnTo>
                  <a:lnTo>
                    <a:pt x="2230957" y="401193"/>
                  </a:lnTo>
                  <a:lnTo>
                    <a:pt x="2237973" y="401193"/>
                  </a:lnTo>
                  <a:lnTo>
                    <a:pt x="2237973" y="415809"/>
                  </a:lnTo>
                  <a:lnTo>
                    <a:pt x="2259024" y="415809"/>
                  </a:lnTo>
                  <a:lnTo>
                    <a:pt x="2259024" y="430424"/>
                  </a:lnTo>
                  <a:lnTo>
                    <a:pt x="2364254" y="430424"/>
                  </a:lnTo>
                  <a:lnTo>
                    <a:pt x="2364254" y="445040"/>
                  </a:lnTo>
                  <a:lnTo>
                    <a:pt x="2385293" y="445040"/>
                  </a:lnTo>
                  <a:lnTo>
                    <a:pt x="2385293" y="459655"/>
                  </a:lnTo>
                  <a:lnTo>
                    <a:pt x="2399327" y="459655"/>
                  </a:lnTo>
                  <a:lnTo>
                    <a:pt x="2399327" y="474387"/>
                  </a:lnTo>
                  <a:lnTo>
                    <a:pt x="2420377" y="474387"/>
                  </a:lnTo>
                  <a:lnTo>
                    <a:pt x="2420377" y="489003"/>
                  </a:lnTo>
                  <a:lnTo>
                    <a:pt x="2455450" y="489003"/>
                  </a:lnTo>
                  <a:lnTo>
                    <a:pt x="2455450" y="503735"/>
                  </a:lnTo>
                  <a:lnTo>
                    <a:pt x="2623820" y="503735"/>
                  </a:lnTo>
                  <a:lnTo>
                    <a:pt x="2623820" y="518467"/>
                  </a:lnTo>
                  <a:lnTo>
                    <a:pt x="2630837" y="518467"/>
                  </a:lnTo>
                  <a:lnTo>
                    <a:pt x="2630837" y="533199"/>
                  </a:lnTo>
                  <a:lnTo>
                    <a:pt x="2700994" y="533199"/>
                  </a:lnTo>
                  <a:lnTo>
                    <a:pt x="2700994" y="547920"/>
                  </a:lnTo>
                  <a:lnTo>
                    <a:pt x="2722034" y="547920"/>
                  </a:lnTo>
                  <a:lnTo>
                    <a:pt x="2722034" y="562652"/>
                  </a:lnTo>
                  <a:lnTo>
                    <a:pt x="2743084" y="562652"/>
                  </a:lnTo>
                  <a:lnTo>
                    <a:pt x="2743084" y="577384"/>
                  </a:lnTo>
                  <a:lnTo>
                    <a:pt x="2764124" y="577384"/>
                  </a:lnTo>
                  <a:lnTo>
                    <a:pt x="2764124" y="592116"/>
                  </a:lnTo>
                  <a:lnTo>
                    <a:pt x="2771140" y="592116"/>
                  </a:lnTo>
                  <a:lnTo>
                    <a:pt x="2771140" y="621570"/>
                  </a:lnTo>
                  <a:lnTo>
                    <a:pt x="2792191" y="621570"/>
                  </a:lnTo>
                  <a:lnTo>
                    <a:pt x="2792191" y="650917"/>
                  </a:lnTo>
                  <a:lnTo>
                    <a:pt x="2827264" y="650917"/>
                  </a:lnTo>
                  <a:lnTo>
                    <a:pt x="2827264" y="665649"/>
                  </a:lnTo>
                  <a:lnTo>
                    <a:pt x="2946528" y="665649"/>
                  </a:lnTo>
                  <a:lnTo>
                    <a:pt x="2946528" y="680381"/>
                  </a:lnTo>
                  <a:lnTo>
                    <a:pt x="3023701" y="680381"/>
                  </a:lnTo>
                  <a:lnTo>
                    <a:pt x="3023701" y="695113"/>
                  </a:lnTo>
                  <a:lnTo>
                    <a:pt x="3199077" y="695113"/>
                  </a:lnTo>
                  <a:lnTo>
                    <a:pt x="3199077" y="709835"/>
                  </a:lnTo>
                  <a:lnTo>
                    <a:pt x="3269234" y="709835"/>
                  </a:lnTo>
                  <a:lnTo>
                    <a:pt x="3269234" y="724683"/>
                  </a:lnTo>
                  <a:lnTo>
                    <a:pt x="3276251" y="724683"/>
                  </a:lnTo>
                  <a:lnTo>
                    <a:pt x="3276251" y="739415"/>
                  </a:lnTo>
                  <a:lnTo>
                    <a:pt x="3325358" y="739415"/>
                  </a:lnTo>
                  <a:lnTo>
                    <a:pt x="3325358" y="754253"/>
                  </a:lnTo>
                  <a:lnTo>
                    <a:pt x="3360431" y="754253"/>
                  </a:lnTo>
                  <a:lnTo>
                    <a:pt x="3360431" y="769101"/>
                  </a:lnTo>
                  <a:lnTo>
                    <a:pt x="3367448" y="769101"/>
                  </a:lnTo>
                  <a:lnTo>
                    <a:pt x="3367448" y="783823"/>
                  </a:lnTo>
                  <a:lnTo>
                    <a:pt x="3444622" y="783823"/>
                  </a:lnTo>
                  <a:lnTo>
                    <a:pt x="3444622" y="798777"/>
                  </a:lnTo>
                  <a:lnTo>
                    <a:pt x="3549852" y="798777"/>
                  </a:lnTo>
                  <a:lnTo>
                    <a:pt x="3549852" y="813848"/>
                  </a:lnTo>
                  <a:lnTo>
                    <a:pt x="3718222" y="813848"/>
                  </a:lnTo>
                  <a:lnTo>
                    <a:pt x="3718222" y="828919"/>
                  </a:lnTo>
                  <a:lnTo>
                    <a:pt x="3760312" y="828919"/>
                  </a:lnTo>
                  <a:lnTo>
                    <a:pt x="3760312" y="843873"/>
                  </a:lnTo>
                  <a:lnTo>
                    <a:pt x="3802402" y="843873"/>
                  </a:lnTo>
                  <a:lnTo>
                    <a:pt x="3802402" y="858933"/>
                  </a:lnTo>
                  <a:lnTo>
                    <a:pt x="3942716" y="858933"/>
                  </a:lnTo>
                  <a:lnTo>
                    <a:pt x="3942716" y="874120"/>
                  </a:lnTo>
                  <a:lnTo>
                    <a:pt x="3977789" y="874120"/>
                  </a:lnTo>
                  <a:lnTo>
                    <a:pt x="3977789" y="889180"/>
                  </a:lnTo>
                  <a:lnTo>
                    <a:pt x="4033912" y="889180"/>
                  </a:lnTo>
                  <a:lnTo>
                    <a:pt x="4033912" y="904367"/>
                  </a:lnTo>
                  <a:lnTo>
                    <a:pt x="4083019" y="904367"/>
                  </a:lnTo>
                  <a:lnTo>
                    <a:pt x="4083019" y="919427"/>
                  </a:lnTo>
                  <a:lnTo>
                    <a:pt x="4118092" y="919427"/>
                  </a:lnTo>
                  <a:lnTo>
                    <a:pt x="4118092" y="934498"/>
                  </a:lnTo>
                  <a:lnTo>
                    <a:pt x="4153176" y="934498"/>
                  </a:lnTo>
                  <a:lnTo>
                    <a:pt x="4153176" y="949674"/>
                  </a:lnTo>
                  <a:lnTo>
                    <a:pt x="4188249" y="949674"/>
                  </a:lnTo>
                  <a:lnTo>
                    <a:pt x="4188249" y="964851"/>
                  </a:lnTo>
                  <a:lnTo>
                    <a:pt x="4293479" y="964851"/>
                  </a:lnTo>
                  <a:lnTo>
                    <a:pt x="4293479" y="980260"/>
                  </a:lnTo>
                  <a:lnTo>
                    <a:pt x="4314530" y="980260"/>
                  </a:lnTo>
                  <a:lnTo>
                    <a:pt x="4314530" y="995670"/>
                  </a:lnTo>
                  <a:lnTo>
                    <a:pt x="4426776" y="995670"/>
                  </a:lnTo>
                  <a:lnTo>
                    <a:pt x="4426776" y="1011068"/>
                  </a:lnTo>
                  <a:lnTo>
                    <a:pt x="4539023" y="1011068"/>
                  </a:lnTo>
                  <a:lnTo>
                    <a:pt x="4539023" y="1026361"/>
                  </a:lnTo>
                  <a:lnTo>
                    <a:pt x="4672309" y="1026361"/>
                  </a:lnTo>
                  <a:lnTo>
                    <a:pt x="4672309" y="1041771"/>
                  </a:lnTo>
                  <a:lnTo>
                    <a:pt x="4854713" y="1041771"/>
                  </a:lnTo>
                  <a:lnTo>
                    <a:pt x="4854713" y="1057169"/>
                  </a:lnTo>
                  <a:lnTo>
                    <a:pt x="4868736" y="1057169"/>
                  </a:lnTo>
                  <a:lnTo>
                    <a:pt x="4868736" y="1072579"/>
                  </a:lnTo>
                  <a:lnTo>
                    <a:pt x="4875753" y="1072579"/>
                  </a:lnTo>
                  <a:lnTo>
                    <a:pt x="4875753" y="1087977"/>
                  </a:lnTo>
                  <a:lnTo>
                    <a:pt x="5212494" y="1087977"/>
                  </a:lnTo>
                  <a:lnTo>
                    <a:pt x="5212494" y="1103387"/>
                  </a:lnTo>
                  <a:lnTo>
                    <a:pt x="5331757" y="1103387"/>
                  </a:lnTo>
                  <a:lnTo>
                    <a:pt x="5331757" y="1119124"/>
                  </a:lnTo>
                  <a:lnTo>
                    <a:pt x="5345790" y="1119124"/>
                  </a:lnTo>
                  <a:lnTo>
                    <a:pt x="5345790" y="1134978"/>
                  </a:lnTo>
                  <a:lnTo>
                    <a:pt x="5359813" y="1134978"/>
                  </a:lnTo>
                  <a:lnTo>
                    <a:pt x="5359813" y="1150832"/>
                  </a:lnTo>
                  <a:lnTo>
                    <a:pt x="5366830" y="1150832"/>
                  </a:lnTo>
                  <a:lnTo>
                    <a:pt x="5366830" y="1166686"/>
                  </a:lnTo>
                  <a:lnTo>
                    <a:pt x="5401914" y="1166686"/>
                  </a:lnTo>
                  <a:lnTo>
                    <a:pt x="5401914" y="1182656"/>
                  </a:lnTo>
                  <a:lnTo>
                    <a:pt x="5493111" y="1182656"/>
                  </a:lnTo>
                  <a:lnTo>
                    <a:pt x="5493111" y="1199293"/>
                  </a:lnTo>
                  <a:lnTo>
                    <a:pt x="5500127" y="1199293"/>
                  </a:lnTo>
                  <a:lnTo>
                    <a:pt x="5500127" y="1215941"/>
                  </a:lnTo>
                  <a:lnTo>
                    <a:pt x="5528184" y="1215941"/>
                  </a:lnTo>
                  <a:lnTo>
                    <a:pt x="5528184" y="1232800"/>
                  </a:lnTo>
                  <a:lnTo>
                    <a:pt x="5640431" y="1232800"/>
                  </a:lnTo>
                  <a:lnTo>
                    <a:pt x="5640431" y="1250347"/>
                  </a:lnTo>
                  <a:lnTo>
                    <a:pt x="5710587" y="1250347"/>
                  </a:lnTo>
                  <a:lnTo>
                    <a:pt x="5710587" y="1268561"/>
                  </a:lnTo>
                  <a:lnTo>
                    <a:pt x="5766711" y="1268561"/>
                  </a:lnTo>
                  <a:lnTo>
                    <a:pt x="5766711" y="1286658"/>
                  </a:lnTo>
                  <a:lnTo>
                    <a:pt x="6082401" y="1286658"/>
                  </a:lnTo>
                  <a:lnTo>
                    <a:pt x="6082401" y="1307127"/>
                  </a:lnTo>
                  <a:lnTo>
                    <a:pt x="6145541" y="1307127"/>
                  </a:lnTo>
                  <a:lnTo>
                    <a:pt x="6145541" y="1328156"/>
                  </a:lnTo>
                  <a:lnTo>
                    <a:pt x="6391075" y="1328156"/>
                  </a:lnTo>
                  <a:lnTo>
                    <a:pt x="6391075" y="1353005"/>
                  </a:lnTo>
                  <a:lnTo>
                    <a:pt x="6440182" y="1353005"/>
                  </a:lnTo>
                  <a:lnTo>
                    <a:pt x="6440182" y="1378416"/>
                  </a:lnTo>
                  <a:lnTo>
                    <a:pt x="6461231" y="1378416"/>
                  </a:lnTo>
                  <a:lnTo>
                    <a:pt x="6461231" y="1404948"/>
                  </a:lnTo>
                  <a:lnTo>
                    <a:pt x="6545422" y="1404948"/>
                  </a:lnTo>
                  <a:lnTo>
                    <a:pt x="6545422" y="1432497"/>
                  </a:lnTo>
                  <a:lnTo>
                    <a:pt x="6552428" y="1432497"/>
                  </a:lnTo>
                  <a:lnTo>
                    <a:pt x="6552428" y="1460045"/>
                  </a:lnTo>
                  <a:lnTo>
                    <a:pt x="6720798" y="1460045"/>
                  </a:lnTo>
                  <a:lnTo>
                    <a:pt x="6720798" y="1493213"/>
                  </a:lnTo>
                  <a:lnTo>
                    <a:pt x="7267999" y="1493213"/>
                  </a:lnTo>
                  <a:lnTo>
                    <a:pt x="7267999" y="1544828"/>
                  </a:lnTo>
                  <a:lnTo>
                    <a:pt x="7555633" y="1544828"/>
                  </a:lnTo>
                  <a:lnTo>
                    <a:pt x="7555633" y="1609365"/>
                  </a:lnTo>
                  <a:lnTo>
                    <a:pt x="8046710" y="1609365"/>
                  </a:lnTo>
                  <a:lnTo>
                    <a:pt x="8046710" y="1720575"/>
                  </a:lnTo>
                  <a:lnTo>
                    <a:pt x="9611318" y="1720575"/>
                  </a:lnTo>
                </a:path>
              </a:pathLst>
            </a:custGeom>
            <a:noFill/>
            <a:ln w="12700" cap="flat">
              <a:solidFill>
                <a:srgbClr val="929294"/>
              </a:solidFill>
              <a:custDash>
                <a:ds d="874065" sp="291352"/>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77" name="Freeform 462">
              <a:extLst>
                <a:ext uri="{FF2B5EF4-FFF2-40B4-BE49-F238E27FC236}">
                  <a16:creationId xmlns:a16="http://schemas.microsoft.com/office/drawing/2014/main" id="{F1541553-A007-BA1B-4CED-10F6967BEB65}"/>
                </a:ext>
              </a:extLst>
            </p:cNvPr>
            <p:cNvSpPr/>
            <p:nvPr/>
          </p:nvSpPr>
          <p:spPr>
            <a:xfrm>
              <a:off x="11108160" y="2947468"/>
              <a:ext cx="1375" cy="116"/>
            </a:xfrm>
            <a:custGeom>
              <a:avLst/>
              <a:gdLst>
                <a:gd name="connsiteX0" fmla="*/ 0 w 1375"/>
                <a:gd name="connsiteY0" fmla="*/ 0 h 116"/>
                <a:gd name="connsiteX1" fmla="*/ 1376 w 1375"/>
                <a:gd name="connsiteY1" fmla="*/ 116 h 116"/>
              </a:gdLst>
              <a:ahLst/>
              <a:cxnLst>
                <a:cxn ang="0">
                  <a:pos x="connsiteX0" y="connsiteY0"/>
                </a:cxn>
                <a:cxn ang="0">
                  <a:pos x="connsiteX1" y="connsiteY1"/>
                </a:cxn>
              </a:cxnLst>
              <a:rect l="l" t="t" r="r" b="b"/>
              <a:pathLst>
                <a:path w="1375" h="116">
                  <a:moveTo>
                    <a:pt x="0" y="0"/>
                  </a:moveTo>
                  <a:lnTo>
                    <a:pt x="1376" y="116"/>
                  </a:lnTo>
                </a:path>
              </a:pathLst>
            </a:custGeom>
            <a:ln w="12700" cap="flat">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78" name="Freeform 463">
              <a:extLst>
                <a:ext uri="{FF2B5EF4-FFF2-40B4-BE49-F238E27FC236}">
                  <a16:creationId xmlns:a16="http://schemas.microsoft.com/office/drawing/2014/main" id="{52B4743F-F0EF-3D74-2B43-AD6ED66F3811}"/>
                </a:ext>
              </a:extLst>
            </p:cNvPr>
            <p:cNvSpPr/>
            <p:nvPr/>
          </p:nvSpPr>
          <p:spPr>
            <a:xfrm>
              <a:off x="1467653"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79" name="Freeform 464">
              <a:extLst>
                <a:ext uri="{FF2B5EF4-FFF2-40B4-BE49-F238E27FC236}">
                  <a16:creationId xmlns:a16="http://schemas.microsoft.com/office/drawing/2014/main" id="{728484DD-A282-160B-BED2-59507BE2834A}"/>
                </a:ext>
              </a:extLst>
            </p:cNvPr>
            <p:cNvSpPr/>
            <p:nvPr/>
          </p:nvSpPr>
          <p:spPr>
            <a:xfrm>
              <a:off x="1505234"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0" name="Freeform 465">
              <a:extLst>
                <a:ext uri="{FF2B5EF4-FFF2-40B4-BE49-F238E27FC236}">
                  <a16:creationId xmlns:a16="http://schemas.microsoft.com/office/drawing/2014/main" id="{146237CD-36A4-ECA2-A1B3-96C300A913C6}"/>
                </a:ext>
              </a:extLst>
            </p:cNvPr>
            <p:cNvSpPr/>
            <p:nvPr/>
          </p:nvSpPr>
          <p:spPr>
            <a:xfrm>
              <a:off x="1481686" y="12270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1" name="Freeform 466">
              <a:extLst>
                <a:ext uri="{FF2B5EF4-FFF2-40B4-BE49-F238E27FC236}">
                  <a16:creationId xmlns:a16="http://schemas.microsoft.com/office/drawing/2014/main" id="{4B08FA4B-6C64-A75D-3E14-291FA7B52D78}"/>
                </a:ext>
              </a:extLst>
            </p:cNvPr>
            <p:cNvSpPr/>
            <p:nvPr/>
          </p:nvSpPr>
          <p:spPr>
            <a:xfrm>
              <a:off x="1519268" y="1201704"/>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2" name="Freeform 467">
              <a:extLst>
                <a:ext uri="{FF2B5EF4-FFF2-40B4-BE49-F238E27FC236}">
                  <a16:creationId xmlns:a16="http://schemas.microsoft.com/office/drawing/2014/main" id="{8D2CAF71-37D0-C765-3D1D-EF29DF17D9AC}"/>
                </a:ext>
              </a:extLst>
            </p:cNvPr>
            <p:cNvSpPr/>
            <p:nvPr/>
          </p:nvSpPr>
          <p:spPr>
            <a:xfrm>
              <a:off x="1600950"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3" name="Freeform 468">
              <a:extLst>
                <a:ext uri="{FF2B5EF4-FFF2-40B4-BE49-F238E27FC236}">
                  <a16:creationId xmlns:a16="http://schemas.microsoft.com/office/drawing/2014/main" id="{9EC20C85-F396-1713-621A-796C90D988C2}"/>
                </a:ext>
              </a:extLst>
            </p:cNvPr>
            <p:cNvSpPr/>
            <p:nvPr/>
          </p:nvSpPr>
          <p:spPr>
            <a:xfrm>
              <a:off x="1638531"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4" name="Freeform 469">
              <a:extLst>
                <a:ext uri="{FF2B5EF4-FFF2-40B4-BE49-F238E27FC236}">
                  <a16:creationId xmlns:a16="http://schemas.microsoft.com/office/drawing/2014/main" id="{20017C03-70E9-24FE-5041-B99CAF94429F}"/>
                </a:ext>
              </a:extLst>
            </p:cNvPr>
            <p:cNvSpPr/>
            <p:nvPr/>
          </p:nvSpPr>
          <p:spPr>
            <a:xfrm>
              <a:off x="1650057"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5" name="Freeform 470">
              <a:extLst>
                <a:ext uri="{FF2B5EF4-FFF2-40B4-BE49-F238E27FC236}">
                  <a16:creationId xmlns:a16="http://schemas.microsoft.com/office/drawing/2014/main" id="{EB429709-6773-2DFB-A4BC-7FCCCC5F359D}"/>
                </a:ext>
              </a:extLst>
            </p:cNvPr>
            <p:cNvSpPr/>
            <p:nvPr/>
          </p:nvSpPr>
          <p:spPr>
            <a:xfrm>
              <a:off x="1687638"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6" name="Freeform 471">
              <a:extLst>
                <a:ext uri="{FF2B5EF4-FFF2-40B4-BE49-F238E27FC236}">
                  <a16:creationId xmlns:a16="http://schemas.microsoft.com/office/drawing/2014/main" id="{4A8A9C80-8A88-F070-0B8F-86ACC2C34BAF}"/>
                </a:ext>
              </a:extLst>
            </p:cNvPr>
            <p:cNvSpPr/>
            <p:nvPr/>
          </p:nvSpPr>
          <p:spPr>
            <a:xfrm>
              <a:off x="1671096" y="12408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7" name="Freeform 472">
              <a:extLst>
                <a:ext uri="{FF2B5EF4-FFF2-40B4-BE49-F238E27FC236}">
                  <a16:creationId xmlns:a16="http://schemas.microsoft.com/office/drawing/2014/main" id="{049593CE-B084-E7F4-D9A8-EDDE75FE5E96}"/>
                </a:ext>
              </a:extLst>
            </p:cNvPr>
            <p:cNvSpPr/>
            <p:nvPr/>
          </p:nvSpPr>
          <p:spPr>
            <a:xfrm>
              <a:off x="1708678" y="121553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8" name="Freeform 473">
              <a:extLst>
                <a:ext uri="{FF2B5EF4-FFF2-40B4-BE49-F238E27FC236}">
                  <a16:creationId xmlns:a16="http://schemas.microsoft.com/office/drawing/2014/main" id="{27CBC8F3-A9B3-F34E-2822-3EF5875A8438}"/>
                </a:ext>
              </a:extLst>
            </p:cNvPr>
            <p:cNvSpPr/>
            <p:nvPr/>
          </p:nvSpPr>
          <p:spPr>
            <a:xfrm>
              <a:off x="1762367" y="126883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89" name="Freeform 474">
              <a:extLst>
                <a:ext uri="{FF2B5EF4-FFF2-40B4-BE49-F238E27FC236}">
                  <a16:creationId xmlns:a16="http://schemas.microsoft.com/office/drawing/2014/main" id="{036C5B13-FBD2-D371-1620-4E8C1509182D}"/>
                </a:ext>
              </a:extLst>
            </p:cNvPr>
            <p:cNvSpPr/>
            <p:nvPr/>
          </p:nvSpPr>
          <p:spPr>
            <a:xfrm>
              <a:off x="1799948" y="124354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0" name="Freeform 475">
              <a:extLst>
                <a:ext uri="{FF2B5EF4-FFF2-40B4-BE49-F238E27FC236}">
                  <a16:creationId xmlns:a16="http://schemas.microsoft.com/office/drawing/2014/main" id="{F1ACA5D7-5A30-2293-9123-3AC9CE770A7F}"/>
                </a:ext>
              </a:extLst>
            </p:cNvPr>
            <p:cNvSpPr/>
            <p:nvPr/>
          </p:nvSpPr>
          <p:spPr>
            <a:xfrm>
              <a:off x="1846547" y="128288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1" name="Freeform 476">
              <a:extLst>
                <a:ext uri="{FF2B5EF4-FFF2-40B4-BE49-F238E27FC236}">
                  <a16:creationId xmlns:a16="http://schemas.microsoft.com/office/drawing/2014/main" id="{C35F0213-003A-5F14-B860-B55DDF47A6FF}"/>
                </a:ext>
              </a:extLst>
            </p:cNvPr>
            <p:cNvSpPr/>
            <p:nvPr/>
          </p:nvSpPr>
          <p:spPr>
            <a:xfrm>
              <a:off x="1884128" y="125759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2" name="Freeform 477">
              <a:extLst>
                <a:ext uri="{FF2B5EF4-FFF2-40B4-BE49-F238E27FC236}">
                  <a16:creationId xmlns:a16="http://schemas.microsoft.com/office/drawing/2014/main" id="{03130C96-77F7-4241-3785-A681EDD221C0}"/>
                </a:ext>
              </a:extLst>
            </p:cNvPr>
            <p:cNvSpPr/>
            <p:nvPr/>
          </p:nvSpPr>
          <p:spPr>
            <a:xfrm>
              <a:off x="2155231" y="133922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3" name="Freeform 478">
              <a:extLst>
                <a:ext uri="{FF2B5EF4-FFF2-40B4-BE49-F238E27FC236}">
                  <a16:creationId xmlns:a16="http://schemas.microsoft.com/office/drawing/2014/main" id="{CBD98E88-0EB3-8B0F-67D7-FDE03D6866CD}"/>
                </a:ext>
              </a:extLst>
            </p:cNvPr>
            <p:cNvSpPr/>
            <p:nvPr/>
          </p:nvSpPr>
          <p:spPr>
            <a:xfrm>
              <a:off x="2192812" y="13139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4" name="Freeform 479">
              <a:extLst>
                <a:ext uri="{FF2B5EF4-FFF2-40B4-BE49-F238E27FC236}">
                  <a16:creationId xmlns:a16="http://schemas.microsoft.com/office/drawing/2014/main" id="{B034D921-2BA3-585A-5222-33864A7E9567}"/>
                </a:ext>
              </a:extLst>
            </p:cNvPr>
            <p:cNvSpPr/>
            <p:nvPr/>
          </p:nvSpPr>
          <p:spPr>
            <a:xfrm>
              <a:off x="2169254" y="133922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5" name="Freeform 480">
              <a:extLst>
                <a:ext uri="{FF2B5EF4-FFF2-40B4-BE49-F238E27FC236}">
                  <a16:creationId xmlns:a16="http://schemas.microsoft.com/office/drawing/2014/main" id="{C7E6E78F-5265-0474-4307-B8049E9CB312}"/>
                </a:ext>
              </a:extLst>
            </p:cNvPr>
            <p:cNvSpPr/>
            <p:nvPr/>
          </p:nvSpPr>
          <p:spPr>
            <a:xfrm>
              <a:off x="2206835" y="13139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6" name="Freeform 481">
              <a:extLst>
                <a:ext uri="{FF2B5EF4-FFF2-40B4-BE49-F238E27FC236}">
                  <a16:creationId xmlns:a16="http://schemas.microsoft.com/office/drawing/2014/main" id="{91A27623-5FB5-48B0-6FF0-990CC1D38755}"/>
                </a:ext>
              </a:extLst>
            </p:cNvPr>
            <p:cNvSpPr/>
            <p:nvPr/>
          </p:nvSpPr>
          <p:spPr>
            <a:xfrm>
              <a:off x="223941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7" name="Freeform 482">
              <a:extLst>
                <a:ext uri="{FF2B5EF4-FFF2-40B4-BE49-F238E27FC236}">
                  <a16:creationId xmlns:a16="http://schemas.microsoft.com/office/drawing/2014/main" id="{E5A56A9C-5F9F-F751-4C7A-51D2C0C1C2DC}"/>
                </a:ext>
              </a:extLst>
            </p:cNvPr>
            <p:cNvSpPr/>
            <p:nvPr/>
          </p:nvSpPr>
          <p:spPr>
            <a:xfrm>
              <a:off x="2276992"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8" name="Freeform 483">
              <a:extLst>
                <a:ext uri="{FF2B5EF4-FFF2-40B4-BE49-F238E27FC236}">
                  <a16:creationId xmlns:a16="http://schemas.microsoft.com/office/drawing/2014/main" id="{8180554A-419F-8511-E17F-14974BBCE60C}"/>
                </a:ext>
              </a:extLst>
            </p:cNvPr>
            <p:cNvSpPr/>
            <p:nvPr/>
          </p:nvSpPr>
          <p:spPr>
            <a:xfrm>
              <a:off x="230255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099" name="Freeform 484">
              <a:extLst>
                <a:ext uri="{FF2B5EF4-FFF2-40B4-BE49-F238E27FC236}">
                  <a16:creationId xmlns:a16="http://schemas.microsoft.com/office/drawing/2014/main" id="{4E508447-FEB3-E5E6-6350-A50D27E45BB6}"/>
                </a:ext>
              </a:extLst>
            </p:cNvPr>
            <p:cNvSpPr/>
            <p:nvPr/>
          </p:nvSpPr>
          <p:spPr>
            <a:xfrm>
              <a:off x="2340132"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0" name="Freeform 485">
              <a:extLst>
                <a:ext uri="{FF2B5EF4-FFF2-40B4-BE49-F238E27FC236}">
                  <a16:creationId xmlns:a16="http://schemas.microsoft.com/office/drawing/2014/main" id="{02FD0D8B-E7F8-C533-BDCC-6D17CFFC13F1}"/>
                </a:ext>
              </a:extLst>
            </p:cNvPr>
            <p:cNvSpPr/>
            <p:nvPr/>
          </p:nvSpPr>
          <p:spPr>
            <a:xfrm>
              <a:off x="2365691" y="135350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1" name="Freeform 486">
              <a:extLst>
                <a:ext uri="{FF2B5EF4-FFF2-40B4-BE49-F238E27FC236}">
                  <a16:creationId xmlns:a16="http://schemas.microsoft.com/office/drawing/2014/main" id="{5F304838-57B4-CD5B-862A-350F1A1AAE85}"/>
                </a:ext>
              </a:extLst>
            </p:cNvPr>
            <p:cNvSpPr/>
            <p:nvPr/>
          </p:nvSpPr>
          <p:spPr>
            <a:xfrm>
              <a:off x="2403273" y="1328207"/>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2" name="Freeform 487">
              <a:extLst>
                <a:ext uri="{FF2B5EF4-FFF2-40B4-BE49-F238E27FC236}">
                  <a16:creationId xmlns:a16="http://schemas.microsoft.com/office/drawing/2014/main" id="{98EB0164-4D2F-2D37-144F-6DEF24A4F012}"/>
                </a:ext>
              </a:extLst>
            </p:cNvPr>
            <p:cNvSpPr/>
            <p:nvPr/>
          </p:nvSpPr>
          <p:spPr>
            <a:xfrm>
              <a:off x="2969015" y="1483041"/>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3" name="Freeform 488">
              <a:extLst>
                <a:ext uri="{FF2B5EF4-FFF2-40B4-BE49-F238E27FC236}">
                  <a16:creationId xmlns:a16="http://schemas.microsoft.com/office/drawing/2014/main" id="{9C54A353-E050-8A6B-47CC-6C763BCC6692}"/>
                </a:ext>
              </a:extLst>
            </p:cNvPr>
            <p:cNvSpPr/>
            <p:nvPr/>
          </p:nvSpPr>
          <p:spPr>
            <a:xfrm>
              <a:off x="3006597" y="145773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4" name="Freeform 489">
              <a:extLst>
                <a:ext uri="{FF2B5EF4-FFF2-40B4-BE49-F238E27FC236}">
                  <a16:creationId xmlns:a16="http://schemas.microsoft.com/office/drawing/2014/main" id="{5E1F81C5-AA29-17B9-5B6A-20026A1F23C2}"/>
                </a:ext>
              </a:extLst>
            </p:cNvPr>
            <p:cNvSpPr/>
            <p:nvPr/>
          </p:nvSpPr>
          <p:spPr>
            <a:xfrm>
              <a:off x="3284706" y="151193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5" name="Freeform 490">
              <a:extLst>
                <a:ext uri="{FF2B5EF4-FFF2-40B4-BE49-F238E27FC236}">
                  <a16:creationId xmlns:a16="http://schemas.microsoft.com/office/drawing/2014/main" id="{92350E0D-52D2-30C4-0C73-B616DF30DD03}"/>
                </a:ext>
              </a:extLst>
            </p:cNvPr>
            <p:cNvSpPr/>
            <p:nvPr/>
          </p:nvSpPr>
          <p:spPr>
            <a:xfrm>
              <a:off x="3322287" y="148662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6" name="Freeform 491">
              <a:extLst>
                <a:ext uri="{FF2B5EF4-FFF2-40B4-BE49-F238E27FC236}">
                  <a16:creationId xmlns:a16="http://schemas.microsoft.com/office/drawing/2014/main" id="{9E24E346-FF4E-94ED-B8F4-CFB2C557E4C8}"/>
                </a:ext>
              </a:extLst>
            </p:cNvPr>
            <p:cNvSpPr/>
            <p:nvPr/>
          </p:nvSpPr>
          <p:spPr>
            <a:xfrm>
              <a:off x="3684576" y="161369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7" name="Freeform 492">
              <a:extLst>
                <a:ext uri="{FF2B5EF4-FFF2-40B4-BE49-F238E27FC236}">
                  <a16:creationId xmlns:a16="http://schemas.microsoft.com/office/drawing/2014/main" id="{8DD34719-949B-60D7-66A9-4E68CFEE3CC8}"/>
                </a:ext>
              </a:extLst>
            </p:cNvPr>
            <p:cNvSpPr/>
            <p:nvPr/>
          </p:nvSpPr>
          <p:spPr>
            <a:xfrm>
              <a:off x="3722157" y="158839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8" name="Freeform 493">
              <a:extLst>
                <a:ext uri="{FF2B5EF4-FFF2-40B4-BE49-F238E27FC236}">
                  <a16:creationId xmlns:a16="http://schemas.microsoft.com/office/drawing/2014/main" id="{E3DEE1C9-47E2-03A3-9D78-4074CCB7EBC2}"/>
                </a:ext>
              </a:extLst>
            </p:cNvPr>
            <p:cNvSpPr/>
            <p:nvPr/>
          </p:nvSpPr>
          <p:spPr>
            <a:xfrm>
              <a:off x="3747716" y="1657433"/>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09" name="Freeform 494">
              <a:extLst>
                <a:ext uri="{FF2B5EF4-FFF2-40B4-BE49-F238E27FC236}">
                  <a16:creationId xmlns:a16="http://schemas.microsoft.com/office/drawing/2014/main" id="{18F3E315-6076-71C4-82C7-91CE7DAB9667}"/>
                </a:ext>
              </a:extLst>
            </p:cNvPr>
            <p:cNvSpPr/>
            <p:nvPr/>
          </p:nvSpPr>
          <p:spPr>
            <a:xfrm>
              <a:off x="3785297" y="163212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0" name="Freeform 495">
              <a:extLst>
                <a:ext uri="{FF2B5EF4-FFF2-40B4-BE49-F238E27FC236}">
                  <a16:creationId xmlns:a16="http://schemas.microsoft.com/office/drawing/2014/main" id="{C933A120-E52B-283F-158B-9FC8337875B2}"/>
                </a:ext>
              </a:extLst>
            </p:cNvPr>
            <p:cNvSpPr/>
            <p:nvPr/>
          </p:nvSpPr>
          <p:spPr>
            <a:xfrm>
              <a:off x="3895036" y="171601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1" name="Freeform 496">
              <a:extLst>
                <a:ext uri="{FF2B5EF4-FFF2-40B4-BE49-F238E27FC236}">
                  <a16:creationId xmlns:a16="http://schemas.microsoft.com/office/drawing/2014/main" id="{1788D9B1-4E57-73C7-01CA-252DA666D314}"/>
                </a:ext>
              </a:extLst>
            </p:cNvPr>
            <p:cNvSpPr/>
            <p:nvPr/>
          </p:nvSpPr>
          <p:spPr>
            <a:xfrm>
              <a:off x="3932628" y="169071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2" name="Freeform 497">
              <a:extLst>
                <a:ext uri="{FF2B5EF4-FFF2-40B4-BE49-F238E27FC236}">
                  <a16:creationId xmlns:a16="http://schemas.microsoft.com/office/drawing/2014/main" id="{49E691E2-249C-C01E-B95A-ED07CC3B35F8}"/>
                </a:ext>
              </a:extLst>
            </p:cNvPr>
            <p:cNvSpPr/>
            <p:nvPr/>
          </p:nvSpPr>
          <p:spPr>
            <a:xfrm>
              <a:off x="4701803" y="193684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3" name="Freeform 498">
              <a:extLst>
                <a:ext uri="{FF2B5EF4-FFF2-40B4-BE49-F238E27FC236}">
                  <a16:creationId xmlns:a16="http://schemas.microsoft.com/office/drawing/2014/main" id="{1604FB09-2A57-C078-0396-83173D6CF8BB}"/>
                </a:ext>
              </a:extLst>
            </p:cNvPr>
            <p:cNvSpPr/>
            <p:nvPr/>
          </p:nvSpPr>
          <p:spPr>
            <a:xfrm>
              <a:off x="4739395" y="191155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4" name="Freeform 499">
              <a:extLst>
                <a:ext uri="{FF2B5EF4-FFF2-40B4-BE49-F238E27FC236}">
                  <a16:creationId xmlns:a16="http://schemas.microsoft.com/office/drawing/2014/main" id="{1E8DD483-E2EE-A5A1-05E1-88E6D68B98C2}"/>
                </a:ext>
              </a:extLst>
            </p:cNvPr>
            <p:cNvSpPr/>
            <p:nvPr/>
          </p:nvSpPr>
          <p:spPr>
            <a:xfrm>
              <a:off x="4877190" y="201083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5" name="Freeform 500">
              <a:extLst>
                <a:ext uri="{FF2B5EF4-FFF2-40B4-BE49-F238E27FC236}">
                  <a16:creationId xmlns:a16="http://schemas.microsoft.com/office/drawing/2014/main" id="{FB6C3949-0A33-91D3-CF09-75133012EEF7}"/>
                </a:ext>
              </a:extLst>
            </p:cNvPr>
            <p:cNvSpPr/>
            <p:nvPr/>
          </p:nvSpPr>
          <p:spPr>
            <a:xfrm>
              <a:off x="4914772" y="19855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6" name="Freeform 501">
              <a:extLst>
                <a:ext uri="{FF2B5EF4-FFF2-40B4-BE49-F238E27FC236}">
                  <a16:creationId xmlns:a16="http://schemas.microsoft.com/office/drawing/2014/main" id="{07DA24B4-D1F0-621F-0854-F5A7D98303E1}"/>
                </a:ext>
              </a:extLst>
            </p:cNvPr>
            <p:cNvSpPr/>
            <p:nvPr/>
          </p:nvSpPr>
          <p:spPr>
            <a:xfrm>
              <a:off x="4898241" y="201083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7" name="Freeform 502">
              <a:extLst>
                <a:ext uri="{FF2B5EF4-FFF2-40B4-BE49-F238E27FC236}">
                  <a16:creationId xmlns:a16="http://schemas.microsoft.com/office/drawing/2014/main" id="{1344CC77-4E11-0EAB-ED62-ED945D37BE67}"/>
                </a:ext>
              </a:extLst>
            </p:cNvPr>
            <p:cNvSpPr/>
            <p:nvPr/>
          </p:nvSpPr>
          <p:spPr>
            <a:xfrm>
              <a:off x="4935822" y="198553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8" name="Freeform 503">
              <a:extLst>
                <a:ext uri="{FF2B5EF4-FFF2-40B4-BE49-F238E27FC236}">
                  <a16:creationId xmlns:a16="http://schemas.microsoft.com/office/drawing/2014/main" id="{6BCA19B1-9965-4727-0583-F230C60E8229}"/>
                </a:ext>
              </a:extLst>
            </p:cNvPr>
            <p:cNvSpPr/>
            <p:nvPr/>
          </p:nvSpPr>
          <p:spPr>
            <a:xfrm>
              <a:off x="4982421" y="202578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19" name="Freeform 504">
              <a:extLst>
                <a:ext uri="{FF2B5EF4-FFF2-40B4-BE49-F238E27FC236}">
                  <a16:creationId xmlns:a16="http://schemas.microsoft.com/office/drawing/2014/main" id="{F8A96465-5BF6-5A62-FA56-F05F18578E9C}"/>
                </a:ext>
              </a:extLst>
            </p:cNvPr>
            <p:cNvSpPr/>
            <p:nvPr/>
          </p:nvSpPr>
          <p:spPr>
            <a:xfrm>
              <a:off x="5020002" y="200049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0" name="Freeform 505">
              <a:extLst>
                <a:ext uri="{FF2B5EF4-FFF2-40B4-BE49-F238E27FC236}">
                  <a16:creationId xmlns:a16="http://schemas.microsoft.com/office/drawing/2014/main" id="{C0C3FF33-1D41-F47C-5636-603DF65E869F}"/>
                </a:ext>
              </a:extLst>
            </p:cNvPr>
            <p:cNvSpPr/>
            <p:nvPr/>
          </p:nvSpPr>
          <p:spPr>
            <a:xfrm>
              <a:off x="5375285" y="208594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1" name="Freeform 506">
              <a:extLst>
                <a:ext uri="{FF2B5EF4-FFF2-40B4-BE49-F238E27FC236}">
                  <a16:creationId xmlns:a16="http://schemas.microsoft.com/office/drawing/2014/main" id="{4157B7F2-F6AD-7924-75BA-BD256286235A}"/>
                </a:ext>
              </a:extLst>
            </p:cNvPr>
            <p:cNvSpPr/>
            <p:nvPr/>
          </p:nvSpPr>
          <p:spPr>
            <a:xfrm>
              <a:off x="5412866" y="206064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2" name="Freeform 507">
              <a:extLst>
                <a:ext uri="{FF2B5EF4-FFF2-40B4-BE49-F238E27FC236}">
                  <a16:creationId xmlns:a16="http://schemas.microsoft.com/office/drawing/2014/main" id="{41172C04-F240-30CE-9276-7D566BB4025B}"/>
                </a:ext>
              </a:extLst>
            </p:cNvPr>
            <p:cNvSpPr/>
            <p:nvPr/>
          </p:nvSpPr>
          <p:spPr>
            <a:xfrm>
              <a:off x="5641868" y="21766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3" name="Freeform 508">
              <a:extLst>
                <a:ext uri="{FF2B5EF4-FFF2-40B4-BE49-F238E27FC236}">
                  <a16:creationId xmlns:a16="http://schemas.microsoft.com/office/drawing/2014/main" id="{921BE085-2607-7CCE-3FC2-A391F2D71790}"/>
                </a:ext>
              </a:extLst>
            </p:cNvPr>
            <p:cNvSpPr/>
            <p:nvPr/>
          </p:nvSpPr>
          <p:spPr>
            <a:xfrm>
              <a:off x="5679450" y="2151389"/>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4" name="Freeform 509">
              <a:extLst>
                <a:ext uri="{FF2B5EF4-FFF2-40B4-BE49-F238E27FC236}">
                  <a16:creationId xmlns:a16="http://schemas.microsoft.com/office/drawing/2014/main" id="{77ACD3B2-5B88-4D7B-F152-153B3BD01705}"/>
                </a:ext>
              </a:extLst>
            </p:cNvPr>
            <p:cNvSpPr/>
            <p:nvPr/>
          </p:nvSpPr>
          <p:spPr>
            <a:xfrm>
              <a:off x="5648885" y="219186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5" name="Freeform 510">
              <a:extLst>
                <a:ext uri="{FF2B5EF4-FFF2-40B4-BE49-F238E27FC236}">
                  <a16:creationId xmlns:a16="http://schemas.microsoft.com/office/drawing/2014/main" id="{76C2A615-5916-DCF0-D2B6-747817532FEF}"/>
                </a:ext>
              </a:extLst>
            </p:cNvPr>
            <p:cNvSpPr/>
            <p:nvPr/>
          </p:nvSpPr>
          <p:spPr>
            <a:xfrm>
              <a:off x="5686466" y="216656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6" name="Freeform 511">
              <a:extLst>
                <a:ext uri="{FF2B5EF4-FFF2-40B4-BE49-F238E27FC236}">
                  <a16:creationId xmlns:a16="http://schemas.microsoft.com/office/drawing/2014/main" id="{8CD62928-9EC6-64C4-D54E-B597514E4C94}"/>
                </a:ext>
              </a:extLst>
            </p:cNvPr>
            <p:cNvSpPr/>
            <p:nvPr/>
          </p:nvSpPr>
          <p:spPr>
            <a:xfrm>
              <a:off x="5669935" y="219186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7" name="Freeform 512">
              <a:extLst>
                <a:ext uri="{FF2B5EF4-FFF2-40B4-BE49-F238E27FC236}">
                  <a16:creationId xmlns:a16="http://schemas.microsoft.com/office/drawing/2014/main" id="{4098FE75-2E9D-F000-20F5-B161FF213E9A}"/>
                </a:ext>
              </a:extLst>
            </p:cNvPr>
            <p:cNvSpPr/>
            <p:nvPr/>
          </p:nvSpPr>
          <p:spPr>
            <a:xfrm>
              <a:off x="5707517" y="2166566"/>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8" name="Freeform 513">
              <a:extLst>
                <a:ext uri="{FF2B5EF4-FFF2-40B4-BE49-F238E27FC236}">
                  <a16:creationId xmlns:a16="http://schemas.microsoft.com/office/drawing/2014/main" id="{E45C1FFF-E820-FFB7-6508-7DB6B47F486C}"/>
                </a:ext>
              </a:extLst>
            </p:cNvPr>
            <p:cNvSpPr/>
            <p:nvPr/>
          </p:nvSpPr>
          <p:spPr>
            <a:xfrm>
              <a:off x="6609989" y="231498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29" name="Freeform 514">
              <a:extLst>
                <a:ext uri="{FF2B5EF4-FFF2-40B4-BE49-F238E27FC236}">
                  <a16:creationId xmlns:a16="http://schemas.microsoft.com/office/drawing/2014/main" id="{382CCF29-83EF-D0E5-2A61-E62E127CDAAB}"/>
                </a:ext>
              </a:extLst>
            </p:cNvPr>
            <p:cNvSpPr/>
            <p:nvPr/>
          </p:nvSpPr>
          <p:spPr>
            <a:xfrm>
              <a:off x="6647571" y="228969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0" name="Freeform 515">
              <a:extLst>
                <a:ext uri="{FF2B5EF4-FFF2-40B4-BE49-F238E27FC236}">
                  <a16:creationId xmlns:a16="http://schemas.microsoft.com/office/drawing/2014/main" id="{F874FAE1-0BA1-9439-C74C-72190C3E5A7C}"/>
                </a:ext>
              </a:extLst>
            </p:cNvPr>
            <p:cNvSpPr/>
            <p:nvPr/>
          </p:nvSpPr>
          <p:spPr>
            <a:xfrm>
              <a:off x="6757309" y="2330396"/>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1" name="Freeform 516">
              <a:extLst>
                <a:ext uri="{FF2B5EF4-FFF2-40B4-BE49-F238E27FC236}">
                  <a16:creationId xmlns:a16="http://schemas.microsoft.com/office/drawing/2014/main" id="{4FE1BE06-1784-10CA-2ED9-F839A8400355}"/>
                </a:ext>
              </a:extLst>
            </p:cNvPr>
            <p:cNvSpPr/>
            <p:nvPr/>
          </p:nvSpPr>
          <p:spPr>
            <a:xfrm>
              <a:off x="6794901"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2" name="Freeform 517">
              <a:extLst>
                <a:ext uri="{FF2B5EF4-FFF2-40B4-BE49-F238E27FC236}">
                  <a16:creationId xmlns:a16="http://schemas.microsoft.com/office/drawing/2014/main" id="{FB07E434-BEF9-914C-2595-5E378BF6B32A}"/>
                </a:ext>
              </a:extLst>
            </p:cNvPr>
            <p:cNvSpPr/>
            <p:nvPr/>
          </p:nvSpPr>
          <p:spPr>
            <a:xfrm>
              <a:off x="6764326" y="2330396"/>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3" name="Freeform 518">
              <a:extLst>
                <a:ext uri="{FF2B5EF4-FFF2-40B4-BE49-F238E27FC236}">
                  <a16:creationId xmlns:a16="http://schemas.microsoft.com/office/drawing/2014/main" id="{33236306-79A3-4D13-7134-C0F4076BEBC3}"/>
                </a:ext>
              </a:extLst>
            </p:cNvPr>
            <p:cNvSpPr/>
            <p:nvPr/>
          </p:nvSpPr>
          <p:spPr>
            <a:xfrm>
              <a:off x="6801907"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4" name="Freeform 519">
              <a:extLst>
                <a:ext uri="{FF2B5EF4-FFF2-40B4-BE49-F238E27FC236}">
                  <a16:creationId xmlns:a16="http://schemas.microsoft.com/office/drawing/2014/main" id="{4EA76E61-6568-8C7D-853C-F679DBD08D4A}"/>
                </a:ext>
              </a:extLst>
            </p:cNvPr>
            <p:cNvSpPr/>
            <p:nvPr/>
          </p:nvSpPr>
          <p:spPr>
            <a:xfrm>
              <a:off x="6778359" y="233039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5" name="Freeform 520">
              <a:extLst>
                <a:ext uri="{FF2B5EF4-FFF2-40B4-BE49-F238E27FC236}">
                  <a16:creationId xmlns:a16="http://schemas.microsoft.com/office/drawing/2014/main" id="{D0C3AB2A-4299-B5DF-F39E-66487ADE97E1}"/>
                </a:ext>
              </a:extLst>
            </p:cNvPr>
            <p:cNvSpPr/>
            <p:nvPr/>
          </p:nvSpPr>
          <p:spPr>
            <a:xfrm>
              <a:off x="6815941" y="230509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6" name="Freeform 521">
              <a:extLst>
                <a:ext uri="{FF2B5EF4-FFF2-40B4-BE49-F238E27FC236}">
                  <a16:creationId xmlns:a16="http://schemas.microsoft.com/office/drawing/2014/main" id="{46ADB39C-FDA9-8AD3-0E8D-71F2CD9512EC}"/>
                </a:ext>
              </a:extLst>
            </p:cNvPr>
            <p:cNvSpPr/>
            <p:nvPr/>
          </p:nvSpPr>
          <p:spPr>
            <a:xfrm>
              <a:off x="6806426" y="236198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7" name="Freeform 522">
              <a:extLst>
                <a:ext uri="{FF2B5EF4-FFF2-40B4-BE49-F238E27FC236}">
                  <a16:creationId xmlns:a16="http://schemas.microsoft.com/office/drawing/2014/main" id="{24A6E34C-20C9-A53E-DC2E-A1211EDC03AA}"/>
                </a:ext>
              </a:extLst>
            </p:cNvPr>
            <p:cNvSpPr/>
            <p:nvPr/>
          </p:nvSpPr>
          <p:spPr>
            <a:xfrm>
              <a:off x="6844008" y="233669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8" name="Freeform 523">
              <a:extLst>
                <a:ext uri="{FF2B5EF4-FFF2-40B4-BE49-F238E27FC236}">
                  <a16:creationId xmlns:a16="http://schemas.microsoft.com/office/drawing/2014/main" id="{A3040103-94DA-2746-F1D9-FB9CC02F712C}"/>
                </a:ext>
              </a:extLst>
            </p:cNvPr>
            <p:cNvSpPr/>
            <p:nvPr/>
          </p:nvSpPr>
          <p:spPr>
            <a:xfrm>
              <a:off x="6841500" y="239369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39" name="Freeform 524">
              <a:extLst>
                <a:ext uri="{FF2B5EF4-FFF2-40B4-BE49-F238E27FC236}">
                  <a16:creationId xmlns:a16="http://schemas.microsoft.com/office/drawing/2014/main" id="{7F1B338C-B97E-2B0A-42C1-2C4809BE4848}"/>
                </a:ext>
              </a:extLst>
            </p:cNvPr>
            <p:cNvSpPr/>
            <p:nvPr/>
          </p:nvSpPr>
          <p:spPr>
            <a:xfrm>
              <a:off x="6879081" y="236840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0" name="Freeform 525">
              <a:extLst>
                <a:ext uri="{FF2B5EF4-FFF2-40B4-BE49-F238E27FC236}">
                  <a16:creationId xmlns:a16="http://schemas.microsoft.com/office/drawing/2014/main" id="{C86AFE3D-2754-9B99-B622-67C5A3EC9302}"/>
                </a:ext>
              </a:extLst>
            </p:cNvPr>
            <p:cNvSpPr/>
            <p:nvPr/>
          </p:nvSpPr>
          <p:spPr>
            <a:xfrm>
              <a:off x="6869556" y="24096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1" name="Freeform 526">
              <a:extLst>
                <a:ext uri="{FF2B5EF4-FFF2-40B4-BE49-F238E27FC236}">
                  <a16:creationId xmlns:a16="http://schemas.microsoft.com/office/drawing/2014/main" id="{786E1B54-2A67-B153-F33E-BCED892AA6F4}"/>
                </a:ext>
              </a:extLst>
            </p:cNvPr>
            <p:cNvSpPr/>
            <p:nvPr/>
          </p:nvSpPr>
          <p:spPr>
            <a:xfrm>
              <a:off x="6907137"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2" name="Freeform 527">
              <a:extLst>
                <a:ext uri="{FF2B5EF4-FFF2-40B4-BE49-F238E27FC236}">
                  <a16:creationId xmlns:a16="http://schemas.microsoft.com/office/drawing/2014/main" id="{093CA385-2D64-EBB7-F34F-00C5E959D24D}"/>
                </a:ext>
              </a:extLst>
            </p:cNvPr>
            <p:cNvSpPr/>
            <p:nvPr/>
          </p:nvSpPr>
          <p:spPr>
            <a:xfrm>
              <a:off x="6883590"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3" name="Freeform 528">
              <a:extLst>
                <a:ext uri="{FF2B5EF4-FFF2-40B4-BE49-F238E27FC236}">
                  <a16:creationId xmlns:a16="http://schemas.microsoft.com/office/drawing/2014/main" id="{F3C6941C-C1D3-738F-6825-8187B8E19CBB}"/>
                </a:ext>
              </a:extLst>
            </p:cNvPr>
            <p:cNvSpPr/>
            <p:nvPr/>
          </p:nvSpPr>
          <p:spPr>
            <a:xfrm>
              <a:off x="6921171"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4" name="Freeform 529">
              <a:extLst>
                <a:ext uri="{FF2B5EF4-FFF2-40B4-BE49-F238E27FC236}">
                  <a16:creationId xmlns:a16="http://schemas.microsoft.com/office/drawing/2014/main" id="{836CEECE-523F-CE76-DD74-4C01BD1ED9C5}"/>
                </a:ext>
              </a:extLst>
            </p:cNvPr>
            <p:cNvSpPr/>
            <p:nvPr/>
          </p:nvSpPr>
          <p:spPr>
            <a:xfrm>
              <a:off x="6883590"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5" name="Freeform 530">
              <a:extLst>
                <a:ext uri="{FF2B5EF4-FFF2-40B4-BE49-F238E27FC236}">
                  <a16:creationId xmlns:a16="http://schemas.microsoft.com/office/drawing/2014/main" id="{D7B427C1-B9C7-52EA-8697-9720D2BD9FE2}"/>
                </a:ext>
              </a:extLst>
            </p:cNvPr>
            <p:cNvSpPr/>
            <p:nvPr/>
          </p:nvSpPr>
          <p:spPr>
            <a:xfrm>
              <a:off x="6921171"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6" name="Freeform 531">
              <a:extLst>
                <a:ext uri="{FF2B5EF4-FFF2-40B4-BE49-F238E27FC236}">
                  <a16:creationId xmlns:a16="http://schemas.microsoft.com/office/drawing/2014/main" id="{50413C61-7FEF-051D-71F5-9BD8C1E774A1}"/>
                </a:ext>
              </a:extLst>
            </p:cNvPr>
            <p:cNvSpPr/>
            <p:nvPr/>
          </p:nvSpPr>
          <p:spPr>
            <a:xfrm>
              <a:off x="6918663" y="24096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7" name="Freeform 532">
              <a:extLst>
                <a:ext uri="{FF2B5EF4-FFF2-40B4-BE49-F238E27FC236}">
                  <a16:creationId xmlns:a16="http://schemas.microsoft.com/office/drawing/2014/main" id="{18986F92-5FB7-6273-5ECC-35DCC81933E6}"/>
                </a:ext>
              </a:extLst>
            </p:cNvPr>
            <p:cNvSpPr/>
            <p:nvPr/>
          </p:nvSpPr>
          <p:spPr>
            <a:xfrm>
              <a:off x="6956255"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8" name="Freeform 533">
              <a:extLst>
                <a:ext uri="{FF2B5EF4-FFF2-40B4-BE49-F238E27FC236}">
                  <a16:creationId xmlns:a16="http://schemas.microsoft.com/office/drawing/2014/main" id="{EE8ECD8F-D9C6-6BD3-3B7D-66A3054C90E6}"/>
                </a:ext>
              </a:extLst>
            </p:cNvPr>
            <p:cNvSpPr/>
            <p:nvPr/>
          </p:nvSpPr>
          <p:spPr>
            <a:xfrm>
              <a:off x="6932696"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49" name="Freeform 534">
              <a:extLst>
                <a:ext uri="{FF2B5EF4-FFF2-40B4-BE49-F238E27FC236}">
                  <a16:creationId xmlns:a16="http://schemas.microsoft.com/office/drawing/2014/main" id="{1BDBF2E4-350F-CD1C-A6F9-44B5C0C82085}"/>
                </a:ext>
              </a:extLst>
            </p:cNvPr>
            <p:cNvSpPr/>
            <p:nvPr/>
          </p:nvSpPr>
          <p:spPr>
            <a:xfrm>
              <a:off x="6970278"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0" name="Freeform 535">
              <a:extLst>
                <a:ext uri="{FF2B5EF4-FFF2-40B4-BE49-F238E27FC236}">
                  <a16:creationId xmlns:a16="http://schemas.microsoft.com/office/drawing/2014/main" id="{C841BBDF-18DE-017D-E55D-1A293092E5F8}"/>
                </a:ext>
              </a:extLst>
            </p:cNvPr>
            <p:cNvSpPr/>
            <p:nvPr/>
          </p:nvSpPr>
          <p:spPr>
            <a:xfrm>
              <a:off x="6939713" y="24096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1" name="Freeform 536">
              <a:extLst>
                <a:ext uri="{FF2B5EF4-FFF2-40B4-BE49-F238E27FC236}">
                  <a16:creationId xmlns:a16="http://schemas.microsoft.com/office/drawing/2014/main" id="{BBC747E4-383E-E838-3423-BA5B273048ED}"/>
                </a:ext>
              </a:extLst>
            </p:cNvPr>
            <p:cNvSpPr/>
            <p:nvPr/>
          </p:nvSpPr>
          <p:spPr>
            <a:xfrm>
              <a:off x="6977294" y="23843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2" name="Freeform 537">
              <a:extLst>
                <a:ext uri="{FF2B5EF4-FFF2-40B4-BE49-F238E27FC236}">
                  <a16:creationId xmlns:a16="http://schemas.microsoft.com/office/drawing/2014/main" id="{30E8BDA0-FC2D-5DE6-5D35-2D2FADC0292F}"/>
                </a:ext>
              </a:extLst>
            </p:cNvPr>
            <p:cNvSpPr/>
            <p:nvPr/>
          </p:nvSpPr>
          <p:spPr>
            <a:xfrm>
              <a:off x="6960763" y="244295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3" name="Freeform 538">
              <a:extLst>
                <a:ext uri="{FF2B5EF4-FFF2-40B4-BE49-F238E27FC236}">
                  <a16:creationId xmlns:a16="http://schemas.microsoft.com/office/drawing/2014/main" id="{6E4261D4-08FF-EFB4-CE55-7C329DC64D29}"/>
                </a:ext>
              </a:extLst>
            </p:cNvPr>
            <p:cNvSpPr/>
            <p:nvPr/>
          </p:nvSpPr>
          <p:spPr>
            <a:xfrm>
              <a:off x="6998345" y="241764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4" name="Freeform 539">
              <a:extLst>
                <a:ext uri="{FF2B5EF4-FFF2-40B4-BE49-F238E27FC236}">
                  <a16:creationId xmlns:a16="http://schemas.microsoft.com/office/drawing/2014/main" id="{DF9420FC-3A42-72AD-2EA1-9342E91EE2C9}"/>
                </a:ext>
              </a:extLst>
            </p:cNvPr>
            <p:cNvSpPr/>
            <p:nvPr/>
          </p:nvSpPr>
          <p:spPr>
            <a:xfrm>
              <a:off x="6960763" y="2442950"/>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5" name="Freeform 540">
              <a:extLst>
                <a:ext uri="{FF2B5EF4-FFF2-40B4-BE49-F238E27FC236}">
                  <a16:creationId xmlns:a16="http://schemas.microsoft.com/office/drawing/2014/main" id="{FBA0B6FD-190F-DDA4-84E4-36FFD984255B}"/>
                </a:ext>
              </a:extLst>
            </p:cNvPr>
            <p:cNvSpPr/>
            <p:nvPr/>
          </p:nvSpPr>
          <p:spPr>
            <a:xfrm>
              <a:off x="6998345" y="241764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6" name="Freeform 541">
              <a:extLst>
                <a:ext uri="{FF2B5EF4-FFF2-40B4-BE49-F238E27FC236}">
                  <a16:creationId xmlns:a16="http://schemas.microsoft.com/office/drawing/2014/main" id="{9780BC30-42E9-115A-FC4D-29A2449C023F}"/>
                </a:ext>
              </a:extLst>
            </p:cNvPr>
            <p:cNvSpPr/>
            <p:nvPr/>
          </p:nvSpPr>
          <p:spPr>
            <a:xfrm>
              <a:off x="698882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7" name="Freeform 542">
              <a:extLst>
                <a:ext uri="{FF2B5EF4-FFF2-40B4-BE49-F238E27FC236}">
                  <a16:creationId xmlns:a16="http://schemas.microsoft.com/office/drawing/2014/main" id="{A03A1A29-CDD7-A18A-3B14-DFD50C7B5172}"/>
                </a:ext>
              </a:extLst>
            </p:cNvPr>
            <p:cNvSpPr/>
            <p:nvPr/>
          </p:nvSpPr>
          <p:spPr>
            <a:xfrm>
              <a:off x="702640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8" name="Freeform 543">
              <a:extLst>
                <a:ext uri="{FF2B5EF4-FFF2-40B4-BE49-F238E27FC236}">
                  <a16:creationId xmlns:a16="http://schemas.microsoft.com/office/drawing/2014/main" id="{94C4EFBE-0E98-2C08-B686-078FA50B180E}"/>
                </a:ext>
              </a:extLst>
            </p:cNvPr>
            <p:cNvSpPr/>
            <p:nvPr/>
          </p:nvSpPr>
          <p:spPr>
            <a:xfrm>
              <a:off x="7037926" y="2459809"/>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59" name="Freeform 544">
              <a:extLst>
                <a:ext uri="{FF2B5EF4-FFF2-40B4-BE49-F238E27FC236}">
                  <a16:creationId xmlns:a16="http://schemas.microsoft.com/office/drawing/2014/main" id="{14AAC862-D340-C397-2FFF-A733DBEB0903}"/>
                </a:ext>
              </a:extLst>
            </p:cNvPr>
            <p:cNvSpPr/>
            <p:nvPr/>
          </p:nvSpPr>
          <p:spPr>
            <a:xfrm>
              <a:off x="7075508"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0" name="Freeform 545">
              <a:extLst>
                <a:ext uri="{FF2B5EF4-FFF2-40B4-BE49-F238E27FC236}">
                  <a16:creationId xmlns:a16="http://schemas.microsoft.com/office/drawing/2014/main" id="{D90D9E73-6210-3E21-DA62-740869204D4F}"/>
                </a:ext>
              </a:extLst>
            </p:cNvPr>
            <p:cNvSpPr/>
            <p:nvPr/>
          </p:nvSpPr>
          <p:spPr>
            <a:xfrm>
              <a:off x="705196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1" name="Freeform 546">
              <a:extLst>
                <a:ext uri="{FF2B5EF4-FFF2-40B4-BE49-F238E27FC236}">
                  <a16:creationId xmlns:a16="http://schemas.microsoft.com/office/drawing/2014/main" id="{AB251ACB-ABDE-17F2-E480-26A93F1A63D7}"/>
                </a:ext>
              </a:extLst>
            </p:cNvPr>
            <p:cNvSpPr/>
            <p:nvPr/>
          </p:nvSpPr>
          <p:spPr>
            <a:xfrm>
              <a:off x="708954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2" name="Freeform 547">
              <a:extLst>
                <a:ext uri="{FF2B5EF4-FFF2-40B4-BE49-F238E27FC236}">
                  <a16:creationId xmlns:a16="http://schemas.microsoft.com/office/drawing/2014/main" id="{D44B0638-3443-28A5-149E-ECD28683E997}"/>
                </a:ext>
              </a:extLst>
            </p:cNvPr>
            <p:cNvSpPr/>
            <p:nvPr/>
          </p:nvSpPr>
          <p:spPr>
            <a:xfrm>
              <a:off x="705196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3" name="Freeform 548">
              <a:extLst>
                <a:ext uri="{FF2B5EF4-FFF2-40B4-BE49-F238E27FC236}">
                  <a16:creationId xmlns:a16="http://schemas.microsoft.com/office/drawing/2014/main" id="{7DDEF630-AD80-0E0F-887D-05598EE2075C}"/>
                </a:ext>
              </a:extLst>
            </p:cNvPr>
            <p:cNvSpPr/>
            <p:nvPr/>
          </p:nvSpPr>
          <p:spPr>
            <a:xfrm>
              <a:off x="708954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4" name="Freeform 549">
              <a:extLst>
                <a:ext uri="{FF2B5EF4-FFF2-40B4-BE49-F238E27FC236}">
                  <a16:creationId xmlns:a16="http://schemas.microsoft.com/office/drawing/2014/main" id="{5ED51F9C-029C-03FF-FADE-32E9C64EE42F}"/>
                </a:ext>
              </a:extLst>
            </p:cNvPr>
            <p:cNvSpPr/>
            <p:nvPr/>
          </p:nvSpPr>
          <p:spPr>
            <a:xfrm>
              <a:off x="7058977"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5" name="Freeform 550">
              <a:extLst>
                <a:ext uri="{FF2B5EF4-FFF2-40B4-BE49-F238E27FC236}">
                  <a16:creationId xmlns:a16="http://schemas.microsoft.com/office/drawing/2014/main" id="{975E40B6-AEDB-A994-0D01-8053C15B0D33}"/>
                </a:ext>
              </a:extLst>
            </p:cNvPr>
            <p:cNvSpPr/>
            <p:nvPr/>
          </p:nvSpPr>
          <p:spPr>
            <a:xfrm>
              <a:off x="7096558"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6" name="Freeform 551">
              <a:extLst>
                <a:ext uri="{FF2B5EF4-FFF2-40B4-BE49-F238E27FC236}">
                  <a16:creationId xmlns:a16="http://schemas.microsoft.com/office/drawing/2014/main" id="{4BB965D7-6144-B0C4-63E1-C95C075F54CE}"/>
                </a:ext>
              </a:extLst>
            </p:cNvPr>
            <p:cNvSpPr/>
            <p:nvPr/>
          </p:nvSpPr>
          <p:spPr>
            <a:xfrm>
              <a:off x="7073010" y="2459809"/>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7" name="Freeform 552">
              <a:extLst>
                <a:ext uri="{FF2B5EF4-FFF2-40B4-BE49-F238E27FC236}">
                  <a16:creationId xmlns:a16="http://schemas.microsoft.com/office/drawing/2014/main" id="{E802DE75-5196-E5EC-1FFB-315064EE32B8}"/>
                </a:ext>
              </a:extLst>
            </p:cNvPr>
            <p:cNvSpPr/>
            <p:nvPr/>
          </p:nvSpPr>
          <p:spPr>
            <a:xfrm>
              <a:off x="7110591" y="2434515"/>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8" name="Freeform 553">
              <a:extLst>
                <a:ext uri="{FF2B5EF4-FFF2-40B4-BE49-F238E27FC236}">
                  <a16:creationId xmlns:a16="http://schemas.microsoft.com/office/drawing/2014/main" id="{780B83AC-169C-7502-A6A0-56052E1F6A8C}"/>
                </a:ext>
              </a:extLst>
            </p:cNvPr>
            <p:cNvSpPr/>
            <p:nvPr/>
          </p:nvSpPr>
          <p:spPr>
            <a:xfrm>
              <a:off x="7122117"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69" name="Freeform 554">
              <a:extLst>
                <a:ext uri="{FF2B5EF4-FFF2-40B4-BE49-F238E27FC236}">
                  <a16:creationId xmlns:a16="http://schemas.microsoft.com/office/drawing/2014/main" id="{33255D90-4961-AFD1-DC2A-2D518E4DD626}"/>
                </a:ext>
              </a:extLst>
            </p:cNvPr>
            <p:cNvSpPr/>
            <p:nvPr/>
          </p:nvSpPr>
          <p:spPr>
            <a:xfrm>
              <a:off x="7159698"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0" name="Freeform 555">
              <a:extLst>
                <a:ext uri="{FF2B5EF4-FFF2-40B4-BE49-F238E27FC236}">
                  <a16:creationId xmlns:a16="http://schemas.microsoft.com/office/drawing/2014/main" id="{1CA720A6-E758-4663-0C39-9BC6081CD843}"/>
                </a:ext>
              </a:extLst>
            </p:cNvPr>
            <p:cNvSpPr/>
            <p:nvPr/>
          </p:nvSpPr>
          <p:spPr>
            <a:xfrm>
              <a:off x="7129134"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1" name="Freeform 556">
              <a:extLst>
                <a:ext uri="{FF2B5EF4-FFF2-40B4-BE49-F238E27FC236}">
                  <a16:creationId xmlns:a16="http://schemas.microsoft.com/office/drawing/2014/main" id="{38A9DE1F-C2A8-6899-A9FD-AC5777AD2B74}"/>
                </a:ext>
              </a:extLst>
            </p:cNvPr>
            <p:cNvSpPr/>
            <p:nvPr/>
          </p:nvSpPr>
          <p:spPr>
            <a:xfrm>
              <a:off x="7166715"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2" name="Freeform 557">
              <a:extLst>
                <a:ext uri="{FF2B5EF4-FFF2-40B4-BE49-F238E27FC236}">
                  <a16:creationId xmlns:a16="http://schemas.microsoft.com/office/drawing/2014/main" id="{AE99DEE9-96DF-4F49-57DF-3D3D2E0B6D6B}"/>
                </a:ext>
              </a:extLst>
            </p:cNvPr>
            <p:cNvSpPr/>
            <p:nvPr/>
          </p:nvSpPr>
          <p:spPr>
            <a:xfrm>
              <a:off x="7157190"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3" name="Freeform 558">
              <a:extLst>
                <a:ext uri="{FF2B5EF4-FFF2-40B4-BE49-F238E27FC236}">
                  <a16:creationId xmlns:a16="http://schemas.microsoft.com/office/drawing/2014/main" id="{6E6237A1-2DED-BF0E-F791-E24B51982102}"/>
                </a:ext>
              </a:extLst>
            </p:cNvPr>
            <p:cNvSpPr/>
            <p:nvPr/>
          </p:nvSpPr>
          <p:spPr>
            <a:xfrm>
              <a:off x="7194771"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4" name="Freeform 559">
              <a:extLst>
                <a:ext uri="{FF2B5EF4-FFF2-40B4-BE49-F238E27FC236}">
                  <a16:creationId xmlns:a16="http://schemas.microsoft.com/office/drawing/2014/main" id="{7F887EB7-60EB-CCF1-3975-FCD79B217935}"/>
                </a:ext>
              </a:extLst>
            </p:cNvPr>
            <p:cNvSpPr/>
            <p:nvPr/>
          </p:nvSpPr>
          <p:spPr>
            <a:xfrm>
              <a:off x="7164207" y="247735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5" name="Freeform 560">
              <a:extLst>
                <a:ext uri="{FF2B5EF4-FFF2-40B4-BE49-F238E27FC236}">
                  <a16:creationId xmlns:a16="http://schemas.microsoft.com/office/drawing/2014/main" id="{0E3F50E1-EA4A-E3A1-00E4-351F60DA0115}"/>
                </a:ext>
              </a:extLst>
            </p:cNvPr>
            <p:cNvSpPr/>
            <p:nvPr/>
          </p:nvSpPr>
          <p:spPr>
            <a:xfrm>
              <a:off x="7201788" y="2452051"/>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6" name="Freeform 561">
              <a:extLst>
                <a:ext uri="{FF2B5EF4-FFF2-40B4-BE49-F238E27FC236}">
                  <a16:creationId xmlns:a16="http://schemas.microsoft.com/office/drawing/2014/main" id="{CB9B4032-5A54-4D91-9B5D-6CBCD422FDCB}"/>
                </a:ext>
              </a:extLst>
            </p:cNvPr>
            <p:cNvSpPr/>
            <p:nvPr/>
          </p:nvSpPr>
          <p:spPr>
            <a:xfrm>
              <a:off x="726242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7" name="Freeform 562">
              <a:extLst>
                <a:ext uri="{FF2B5EF4-FFF2-40B4-BE49-F238E27FC236}">
                  <a16:creationId xmlns:a16="http://schemas.microsoft.com/office/drawing/2014/main" id="{12545EED-707D-AB7D-27E1-10C87085BE7D}"/>
                </a:ext>
              </a:extLst>
            </p:cNvPr>
            <p:cNvSpPr/>
            <p:nvPr/>
          </p:nvSpPr>
          <p:spPr>
            <a:xfrm>
              <a:off x="7300001"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8" name="Freeform 563">
              <a:extLst>
                <a:ext uri="{FF2B5EF4-FFF2-40B4-BE49-F238E27FC236}">
                  <a16:creationId xmlns:a16="http://schemas.microsoft.com/office/drawing/2014/main" id="{592A1B2C-80EE-CFFE-B6B7-FB1538EDF790}"/>
                </a:ext>
              </a:extLst>
            </p:cNvPr>
            <p:cNvSpPr/>
            <p:nvPr/>
          </p:nvSpPr>
          <p:spPr>
            <a:xfrm>
              <a:off x="72904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79" name="Freeform 564">
              <a:extLst>
                <a:ext uri="{FF2B5EF4-FFF2-40B4-BE49-F238E27FC236}">
                  <a16:creationId xmlns:a16="http://schemas.microsoft.com/office/drawing/2014/main" id="{9E8B5188-E0A8-4193-D6B7-555F309A489A}"/>
                </a:ext>
              </a:extLst>
            </p:cNvPr>
            <p:cNvSpPr/>
            <p:nvPr/>
          </p:nvSpPr>
          <p:spPr>
            <a:xfrm>
              <a:off x="73280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0" name="Freeform 565">
              <a:extLst>
                <a:ext uri="{FF2B5EF4-FFF2-40B4-BE49-F238E27FC236}">
                  <a16:creationId xmlns:a16="http://schemas.microsoft.com/office/drawing/2014/main" id="{CCBD68D0-601F-AD9C-B860-E58506131254}"/>
                </a:ext>
              </a:extLst>
            </p:cNvPr>
            <p:cNvSpPr/>
            <p:nvPr/>
          </p:nvSpPr>
          <p:spPr>
            <a:xfrm>
              <a:off x="72904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1" name="Freeform 566">
              <a:extLst>
                <a:ext uri="{FF2B5EF4-FFF2-40B4-BE49-F238E27FC236}">
                  <a16:creationId xmlns:a16="http://schemas.microsoft.com/office/drawing/2014/main" id="{8DFF7519-79E1-D7E6-3266-3C7E247197CE}"/>
                </a:ext>
              </a:extLst>
            </p:cNvPr>
            <p:cNvSpPr/>
            <p:nvPr/>
          </p:nvSpPr>
          <p:spPr>
            <a:xfrm>
              <a:off x="73280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2" name="Freeform 567">
              <a:extLst>
                <a:ext uri="{FF2B5EF4-FFF2-40B4-BE49-F238E27FC236}">
                  <a16:creationId xmlns:a16="http://schemas.microsoft.com/office/drawing/2014/main" id="{4D67A23F-8C1B-21D0-C0D3-A59F6B648B4E}"/>
                </a:ext>
              </a:extLst>
            </p:cNvPr>
            <p:cNvSpPr/>
            <p:nvPr/>
          </p:nvSpPr>
          <p:spPr>
            <a:xfrm>
              <a:off x="7297493" y="251366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3" name="Freeform 568">
              <a:extLst>
                <a:ext uri="{FF2B5EF4-FFF2-40B4-BE49-F238E27FC236}">
                  <a16:creationId xmlns:a16="http://schemas.microsoft.com/office/drawing/2014/main" id="{B2599429-E58B-3BF6-6384-D24D8C2ECBD2}"/>
                </a:ext>
              </a:extLst>
            </p:cNvPr>
            <p:cNvSpPr/>
            <p:nvPr/>
          </p:nvSpPr>
          <p:spPr>
            <a:xfrm>
              <a:off x="733508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4" name="Freeform 569">
              <a:extLst>
                <a:ext uri="{FF2B5EF4-FFF2-40B4-BE49-F238E27FC236}">
                  <a16:creationId xmlns:a16="http://schemas.microsoft.com/office/drawing/2014/main" id="{F6DFF184-0B1E-25EB-1692-18603A93AA0D}"/>
                </a:ext>
              </a:extLst>
            </p:cNvPr>
            <p:cNvSpPr/>
            <p:nvPr/>
          </p:nvSpPr>
          <p:spPr>
            <a:xfrm>
              <a:off x="7304510"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5" name="Freeform 570">
              <a:extLst>
                <a:ext uri="{FF2B5EF4-FFF2-40B4-BE49-F238E27FC236}">
                  <a16:creationId xmlns:a16="http://schemas.microsoft.com/office/drawing/2014/main" id="{475E25B8-3DF1-279E-F1B3-F05A609D1C2A}"/>
                </a:ext>
              </a:extLst>
            </p:cNvPr>
            <p:cNvSpPr/>
            <p:nvPr/>
          </p:nvSpPr>
          <p:spPr>
            <a:xfrm>
              <a:off x="7342091"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6" name="Freeform 571">
              <a:extLst>
                <a:ext uri="{FF2B5EF4-FFF2-40B4-BE49-F238E27FC236}">
                  <a16:creationId xmlns:a16="http://schemas.microsoft.com/office/drawing/2014/main" id="{FFADE4C2-CA4D-975C-72EE-9DCF2F2C5446}"/>
                </a:ext>
              </a:extLst>
            </p:cNvPr>
            <p:cNvSpPr/>
            <p:nvPr/>
          </p:nvSpPr>
          <p:spPr>
            <a:xfrm>
              <a:off x="7360633"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7" name="Freeform 572">
              <a:extLst>
                <a:ext uri="{FF2B5EF4-FFF2-40B4-BE49-F238E27FC236}">
                  <a16:creationId xmlns:a16="http://schemas.microsoft.com/office/drawing/2014/main" id="{4EED9259-E70E-07EE-66C2-37ED38F26645}"/>
                </a:ext>
              </a:extLst>
            </p:cNvPr>
            <p:cNvSpPr/>
            <p:nvPr/>
          </p:nvSpPr>
          <p:spPr>
            <a:xfrm>
              <a:off x="739821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8" name="Freeform 573">
              <a:extLst>
                <a:ext uri="{FF2B5EF4-FFF2-40B4-BE49-F238E27FC236}">
                  <a16:creationId xmlns:a16="http://schemas.microsoft.com/office/drawing/2014/main" id="{46E3E28C-F92D-D2F4-7010-61E53C3A94C0}"/>
                </a:ext>
              </a:extLst>
            </p:cNvPr>
            <p:cNvSpPr/>
            <p:nvPr/>
          </p:nvSpPr>
          <p:spPr>
            <a:xfrm>
              <a:off x="7360633" y="2513668"/>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89" name="Freeform 574">
              <a:extLst>
                <a:ext uri="{FF2B5EF4-FFF2-40B4-BE49-F238E27FC236}">
                  <a16:creationId xmlns:a16="http://schemas.microsoft.com/office/drawing/2014/main" id="{FF383548-A36D-8C34-8556-CE9D5100DB03}"/>
                </a:ext>
              </a:extLst>
            </p:cNvPr>
            <p:cNvSpPr/>
            <p:nvPr/>
          </p:nvSpPr>
          <p:spPr>
            <a:xfrm>
              <a:off x="7398215"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0" name="Freeform 575">
              <a:extLst>
                <a:ext uri="{FF2B5EF4-FFF2-40B4-BE49-F238E27FC236}">
                  <a16:creationId xmlns:a16="http://schemas.microsoft.com/office/drawing/2014/main" id="{1511EEA2-451F-CEC1-DB19-1FF46521C529}"/>
                </a:ext>
              </a:extLst>
            </p:cNvPr>
            <p:cNvSpPr/>
            <p:nvPr/>
          </p:nvSpPr>
          <p:spPr>
            <a:xfrm>
              <a:off x="736765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1" name="Freeform 576">
              <a:extLst>
                <a:ext uri="{FF2B5EF4-FFF2-40B4-BE49-F238E27FC236}">
                  <a16:creationId xmlns:a16="http://schemas.microsoft.com/office/drawing/2014/main" id="{6EE473CE-D90F-F20C-7C59-9CC7FBCA20FE}"/>
                </a:ext>
              </a:extLst>
            </p:cNvPr>
            <p:cNvSpPr/>
            <p:nvPr/>
          </p:nvSpPr>
          <p:spPr>
            <a:xfrm>
              <a:off x="740523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2" name="Freeform 577">
              <a:extLst>
                <a:ext uri="{FF2B5EF4-FFF2-40B4-BE49-F238E27FC236}">
                  <a16:creationId xmlns:a16="http://schemas.microsoft.com/office/drawing/2014/main" id="{7EF58FEB-7C04-0D51-F8E5-3306DC81C72B}"/>
                </a:ext>
              </a:extLst>
            </p:cNvPr>
            <p:cNvSpPr/>
            <p:nvPr/>
          </p:nvSpPr>
          <p:spPr>
            <a:xfrm>
              <a:off x="741675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3" name="Freeform 578">
              <a:extLst>
                <a:ext uri="{FF2B5EF4-FFF2-40B4-BE49-F238E27FC236}">
                  <a16:creationId xmlns:a16="http://schemas.microsoft.com/office/drawing/2014/main" id="{F7E6E367-1AE0-87E2-3181-9C57DE45D2D4}"/>
                </a:ext>
              </a:extLst>
            </p:cNvPr>
            <p:cNvSpPr/>
            <p:nvPr/>
          </p:nvSpPr>
          <p:spPr>
            <a:xfrm>
              <a:off x="745433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4" name="Freeform 579">
              <a:extLst>
                <a:ext uri="{FF2B5EF4-FFF2-40B4-BE49-F238E27FC236}">
                  <a16:creationId xmlns:a16="http://schemas.microsoft.com/office/drawing/2014/main" id="{F4CD0475-C5D1-2060-1931-8B1D2C3D3F76}"/>
                </a:ext>
              </a:extLst>
            </p:cNvPr>
            <p:cNvSpPr/>
            <p:nvPr/>
          </p:nvSpPr>
          <p:spPr>
            <a:xfrm>
              <a:off x="743079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5" name="Freeform 580">
              <a:extLst>
                <a:ext uri="{FF2B5EF4-FFF2-40B4-BE49-F238E27FC236}">
                  <a16:creationId xmlns:a16="http://schemas.microsoft.com/office/drawing/2014/main" id="{2CC022FD-AACA-B63E-9C73-81BE5EBFCF6A}"/>
                </a:ext>
              </a:extLst>
            </p:cNvPr>
            <p:cNvSpPr/>
            <p:nvPr/>
          </p:nvSpPr>
          <p:spPr>
            <a:xfrm>
              <a:off x="746837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6" name="Freeform 581">
              <a:extLst>
                <a:ext uri="{FF2B5EF4-FFF2-40B4-BE49-F238E27FC236}">
                  <a16:creationId xmlns:a16="http://schemas.microsoft.com/office/drawing/2014/main" id="{C0200E38-36DE-B3DC-E618-6E1BF1F981E7}"/>
                </a:ext>
              </a:extLst>
            </p:cNvPr>
            <p:cNvSpPr/>
            <p:nvPr/>
          </p:nvSpPr>
          <p:spPr>
            <a:xfrm>
              <a:off x="743780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7" name="Freeform 582">
              <a:extLst>
                <a:ext uri="{FF2B5EF4-FFF2-40B4-BE49-F238E27FC236}">
                  <a16:creationId xmlns:a16="http://schemas.microsoft.com/office/drawing/2014/main" id="{BAF4C446-5C13-0FF9-A7C4-61987103AA5B}"/>
                </a:ext>
              </a:extLst>
            </p:cNvPr>
            <p:cNvSpPr/>
            <p:nvPr/>
          </p:nvSpPr>
          <p:spPr>
            <a:xfrm>
              <a:off x="747538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8" name="Freeform 583">
              <a:extLst>
                <a:ext uri="{FF2B5EF4-FFF2-40B4-BE49-F238E27FC236}">
                  <a16:creationId xmlns:a16="http://schemas.microsoft.com/office/drawing/2014/main" id="{0EF14285-66A8-DDDC-ABDA-22B847461484}"/>
                </a:ext>
              </a:extLst>
            </p:cNvPr>
            <p:cNvSpPr/>
            <p:nvPr/>
          </p:nvSpPr>
          <p:spPr>
            <a:xfrm>
              <a:off x="7458847" y="2513668"/>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199" name="Freeform 584">
              <a:extLst>
                <a:ext uri="{FF2B5EF4-FFF2-40B4-BE49-F238E27FC236}">
                  <a16:creationId xmlns:a16="http://schemas.microsoft.com/office/drawing/2014/main" id="{D400203C-D1E6-B70F-4122-5316E5832C81}"/>
                </a:ext>
              </a:extLst>
            </p:cNvPr>
            <p:cNvSpPr/>
            <p:nvPr/>
          </p:nvSpPr>
          <p:spPr>
            <a:xfrm>
              <a:off x="7496439"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0" name="Freeform 585">
              <a:extLst>
                <a:ext uri="{FF2B5EF4-FFF2-40B4-BE49-F238E27FC236}">
                  <a16:creationId xmlns:a16="http://schemas.microsoft.com/office/drawing/2014/main" id="{86879212-AB7C-6026-7D71-E0D99393C1CA}"/>
                </a:ext>
              </a:extLst>
            </p:cNvPr>
            <p:cNvSpPr/>
            <p:nvPr/>
          </p:nvSpPr>
          <p:spPr>
            <a:xfrm>
              <a:off x="7472880"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1" name="Freeform 586">
              <a:extLst>
                <a:ext uri="{FF2B5EF4-FFF2-40B4-BE49-F238E27FC236}">
                  <a16:creationId xmlns:a16="http://schemas.microsoft.com/office/drawing/2014/main" id="{E7DD9331-ED5F-7BBE-93C1-FD8E88C126A7}"/>
                </a:ext>
              </a:extLst>
            </p:cNvPr>
            <p:cNvSpPr/>
            <p:nvPr/>
          </p:nvSpPr>
          <p:spPr>
            <a:xfrm>
              <a:off x="7510462"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2" name="Freeform 587">
              <a:extLst>
                <a:ext uri="{FF2B5EF4-FFF2-40B4-BE49-F238E27FC236}">
                  <a16:creationId xmlns:a16="http://schemas.microsoft.com/office/drawing/2014/main" id="{AD7B40E2-4C63-14F5-A8B2-20A20C8EF287}"/>
                </a:ext>
              </a:extLst>
            </p:cNvPr>
            <p:cNvSpPr/>
            <p:nvPr/>
          </p:nvSpPr>
          <p:spPr>
            <a:xfrm>
              <a:off x="7521987" y="2513668"/>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3" name="Freeform 588">
              <a:extLst>
                <a:ext uri="{FF2B5EF4-FFF2-40B4-BE49-F238E27FC236}">
                  <a16:creationId xmlns:a16="http://schemas.microsoft.com/office/drawing/2014/main" id="{F148BA86-487F-1BFF-7C7B-F49571CEFCC3}"/>
                </a:ext>
              </a:extLst>
            </p:cNvPr>
            <p:cNvSpPr/>
            <p:nvPr/>
          </p:nvSpPr>
          <p:spPr>
            <a:xfrm>
              <a:off x="7559568" y="248837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4" name="Freeform 589">
              <a:extLst>
                <a:ext uri="{FF2B5EF4-FFF2-40B4-BE49-F238E27FC236}">
                  <a16:creationId xmlns:a16="http://schemas.microsoft.com/office/drawing/2014/main" id="{D4BA15BA-1979-0CC9-C386-25E85DA20C5C}"/>
                </a:ext>
              </a:extLst>
            </p:cNvPr>
            <p:cNvSpPr/>
            <p:nvPr/>
          </p:nvSpPr>
          <p:spPr>
            <a:xfrm>
              <a:off x="7564087"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5" name="Freeform 590">
              <a:extLst>
                <a:ext uri="{FF2B5EF4-FFF2-40B4-BE49-F238E27FC236}">
                  <a16:creationId xmlns:a16="http://schemas.microsoft.com/office/drawing/2014/main" id="{8AAF34B8-6B5F-7C3E-884F-E14153A4DE9A}"/>
                </a:ext>
              </a:extLst>
            </p:cNvPr>
            <p:cNvSpPr/>
            <p:nvPr/>
          </p:nvSpPr>
          <p:spPr>
            <a:xfrm>
              <a:off x="7601669"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6" name="Freeform 591">
              <a:extLst>
                <a:ext uri="{FF2B5EF4-FFF2-40B4-BE49-F238E27FC236}">
                  <a16:creationId xmlns:a16="http://schemas.microsoft.com/office/drawing/2014/main" id="{B908E998-EC9C-B1BE-03E7-3C4CDF351D2C}"/>
                </a:ext>
              </a:extLst>
            </p:cNvPr>
            <p:cNvSpPr/>
            <p:nvPr/>
          </p:nvSpPr>
          <p:spPr>
            <a:xfrm>
              <a:off x="7578110"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7" name="Freeform 592">
              <a:extLst>
                <a:ext uri="{FF2B5EF4-FFF2-40B4-BE49-F238E27FC236}">
                  <a16:creationId xmlns:a16="http://schemas.microsoft.com/office/drawing/2014/main" id="{E41260A7-99CA-F0C0-04DA-4F8A744BE80D}"/>
                </a:ext>
              </a:extLst>
            </p:cNvPr>
            <p:cNvSpPr/>
            <p:nvPr/>
          </p:nvSpPr>
          <p:spPr>
            <a:xfrm>
              <a:off x="761569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8" name="Freeform 593">
              <a:extLst>
                <a:ext uri="{FF2B5EF4-FFF2-40B4-BE49-F238E27FC236}">
                  <a16:creationId xmlns:a16="http://schemas.microsoft.com/office/drawing/2014/main" id="{3B3BCCE9-3022-B782-B0BE-ED13EA17E3D1}"/>
                </a:ext>
              </a:extLst>
            </p:cNvPr>
            <p:cNvSpPr/>
            <p:nvPr/>
          </p:nvSpPr>
          <p:spPr>
            <a:xfrm>
              <a:off x="7599161"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09" name="Freeform 594">
              <a:extLst>
                <a:ext uri="{FF2B5EF4-FFF2-40B4-BE49-F238E27FC236}">
                  <a16:creationId xmlns:a16="http://schemas.microsoft.com/office/drawing/2014/main" id="{8FC8B254-913F-D740-8514-51426493D1FB}"/>
                </a:ext>
              </a:extLst>
            </p:cNvPr>
            <p:cNvSpPr/>
            <p:nvPr/>
          </p:nvSpPr>
          <p:spPr>
            <a:xfrm>
              <a:off x="763674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0" name="Freeform 595">
              <a:extLst>
                <a:ext uri="{FF2B5EF4-FFF2-40B4-BE49-F238E27FC236}">
                  <a16:creationId xmlns:a16="http://schemas.microsoft.com/office/drawing/2014/main" id="{6D931C11-7FA9-876A-761E-4A0A47F23349}"/>
                </a:ext>
              </a:extLst>
            </p:cNvPr>
            <p:cNvSpPr/>
            <p:nvPr/>
          </p:nvSpPr>
          <p:spPr>
            <a:xfrm>
              <a:off x="7599161" y="2534136"/>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1" name="Freeform 596">
              <a:extLst>
                <a:ext uri="{FF2B5EF4-FFF2-40B4-BE49-F238E27FC236}">
                  <a16:creationId xmlns:a16="http://schemas.microsoft.com/office/drawing/2014/main" id="{7B7A9078-9B8F-DA1F-A754-E52854B3118F}"/>
                </a:ext>
              </a:extLst>
            </p:cNvPr>
            <p:cNvSpPr/>
            <p:nvPr/>
          </p:nvSpPr>
          <p:spPr>
            <a:xfrm>
              <a:off x="7636742" y="2508842"/>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2" name="Freeform 597">
              <a:extLst>
                <a:ext uri="{FF2B5EF4-FFF2-40B4-BE49-F238E27FC236}">
                  <a16:creationId xmlns:a16="http://schemas.microsoft.com/office/drawing/2014/main" id="{1E5D3FAC-F4A9-BD37-E2E3-50864D19B682}"/>
                </a:ext>
              </a:extLst>
            </p:cNvPr>
            <p:cNvSpPr/>
            <p:nvPr/>
          </p:nvSpPr>
          <p:spPr>
            <a:xfrm>
              <a:off x="761319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3" name="Freeform 598">
              <a:extLst>
                <a:ext uri="{FF2B5EF4-FFF2-40B4-BE49-F238E27FC236}">
                  <a16:creationId xmlns:a16="http://schemas.microsoft.com/office/drawing/2014/main" id="{A78F3320-8671-1F2D-41EC-076DF3060B72}"/>
                </a:ext>
              </a:extLst>
            </p:cNvPr>
            <p:cNvSpPr/>
            <p:nvPr/>
          </p:nvSpPr>
          <p:spPr>
            <a:xfrm>
              <a:off x="765077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4" name="Freeform 599">
              <a:extLst>
                <a:ext uri="{FF2B5EF4-FFF2-40B4-BE49-F238E27FC236}">
                  <a16:creationId xmlns:a16="http://schemas.microsoft.com/office/drawing/2014/main" id="{453F0221-5558-8D14-1842-D5411A3369A7}"/>
                </a:ext>
              </a:extLst>
            </p:cNvPr>
            <p:cNvSpPr/>
            <p:nvPr/>
          </p:nvSpPr>
          <p:spPr>
            <a:xfrm>
              <a:off x="762021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5" name="Freeform 600">
              <a:extLst>
                <a:ext uri="{FF2B5EF4-FFF2-40B4-BE49-F238E27FC236}">
                  <a16:creationId xmlns:a16="http://schemas.microsoft.com/office/drawing/2014/main" id="{58677CCE-0355-4AF0-6A03-947B211AF941}"/>
                </a:ext>
              </a:extLst>
            </p:cNvPr>
            <p:cNvSpPr/>
            <p:nvPr/>
          </p:nvSpPr>
          <p:spPr>
            <a:xfrm>
              <a:off x="765779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6" name="Freeform 601">
              <a:extLst>
                <a:ext uri="{FF2B5EF4-FFF2-40B4-BE49-F238E27FC236}">
                  <a16:creationId xmlns:a16="http://schemas.microsoft.com/office/drawing/2014/main" id="{B61423BC-C9F1-BE6F-B3A8-56F6CC3DBE78}"/>
                </a:ext>
              </a:extLst>
            </p:cNvPr>
            <p:cNvSpPr/>
            <p:nvPr/>
          </p:nvSpPr>
          <p:spPr>
            <a:xfrm>
              <a:off x="765528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7" name="Freeform 602">
              <a:extLst>
                <a:ext uri="{FF2B5EF4-FFF2-40B4-BE49-F238E27FC236}">
                  <a16:creationId xmlns:a16="http://schemas.microsoft.com/office/drawing/2014/main" id="{857BCD4A-AD01-02C3-CBFE-3E7868CD2A80}"/>
                </a:ext>
              </a:extLst>
            </p:cNvPr>
            <p:cNvSpPr/>
            <p:nvPr/>
          </p:nvSpPr>
          <p:spPr>
            <a:xfrm>
              <a:off x="769286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8" name="Freeform 603">
              <a:extLst>
                <a:ext uri="{FF2B5EF4-FFF2-40B4-BE49-F238E27FC236}">
                  <a16:creationId xmlns:a16="http://schemas.microsoft.com/office/drawing/2014/main" id="{6591C08F-2296-BFE9-E939-0B9C27C2110B}"/>
                </a:ext>
              </a:extLst>
            </p:cNvPr>
            <p:cNvSpPr/>
            <p:nvPr/>
          </p:nvSpPr>
          <p:spPr>
            <a:xfrm>
              <a:off x="766230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19" name="Freeform 604">
              <a:extLst>
                <a:ext uri="{FF2B5EF4-FFF2-40B4-BE49-F238E27FC236}">
                  <a16:creationId xmlns:a16="http://schemas.microsoft.com/office/drawing/2014/main" id="{AE689CFB-1A24-0A92-84E0-FFACB3CD54A5}"/>
                </a:ext>
              </a:extLst>
            </p:cNvPr>
            <p:cNvSpPr/>
            <p:nvPr/>
          </p:nvSpPr>
          <p:spPr>
            <a:xfrm>
              <a:off x="769988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0" name="Freeform 605">
              <a:extLst>
                <a:ext uri="{FF2B5EF4-FFF2-40B4-BE49-F238E27FC236}">
                  <a16:creationId xmlns:a16="http://schemas.microsoft.com/office/drawing/2014/main" id="{5CEED359-36AF-C46F-22BD-CB55CB47FBC8}"/>
                </a:ext>
              </a:extLst>
            </p:cNvPr>
            <p:cNvSpPr/>
            <p:nvPr/>
          </p:nvSpPr>
          <p:spPr>
            <a:xfrm>
              <a:off x="766230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1" name="Freeform 606">
              <a:extLst>
                <a:ext uri="{FF2B5EF4-FFF2-40B4-BE49-F238E27FC236}">
                  <a16:creationId xmlns:a16="http://schemas.microsoft.com/office/drawing/2014/main" id="{BA180E9D-636E-C0F3-62A2-F39660A08959}"/>
                </a:ext>
              </a:extLst>
            </p:cNvPr>
            <p:cNvSpPr/>
            <p:nvPr/>
          </p:nvSpPr>
          <p:spPr>
            <a:xfrm>
              <a:off x="769988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2" name="Freeform 607">
              <a:extLst>
                <a:ext uri="{FF2B5EF4-FFF2-40B4-BE49-F238E27FC236}">
                  <a16:creationId xmlns:a16="http://schemas.microsoft.com/office/drawing/2014/main" id="{2C858EDD-884E-1101-4EA1-0E1AB63A6B8D}"/>
                </a:ext>
              </a:extLst>
            </p:cNvPr>
            <p:cNvSpPr/>
            <p:nvPr/>
          </p:nvSpPr>
          <p:spPr>
            <a:xfrm>
              <a:off x="766931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3" name="Freeform 608">
              <a:extLst>
                <a:ext uri="{FF2B5EF4-FFF2-40B4-BE49-F238E27FC236}">
                  <a16:creationId xmlns:a16="http://schemas.microsoft.com/office/drawing/2014/main" id="{795CB344-6054-EF8F-E521-6B29FB2F8A94}"/>
                </a:ext>
              </a:extLst>
            </p:cNvPr>
            <p:cNvSpPr/>
            <p:nvPr/>
          </p:nvSpPr>
          <p:spPr>
            <a:xfrm>
              <a:off x="770689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4" name="Freeform 609">
              <a:extLst>
                <a:ext uri="{FF2B5EF4-FFF2-40B4-BE49-F238E27FC236}">
                  <a16:creationId xmlns:a16="http://schemas.microsoft.com/office/drawing/2014/main" id="{BD0D110B-BA46-A85E-2DD0-C5FE972541B6}"/>
                </a:ext>
              </a:extLst>
            </p:cNvPr>
            <p:cNvSpPr/>
            <p:nvPr/>
          </p:nvSpPr>
          <p:spPr>
            <a:xfrm>
              <a:off x="767633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5" name="Freeform 610">
              <a:extLst>
                <a:ext uri="{FF2B5EF4-FFF2-40B4-BE49-F238E27FC236}">
                  <a16:creationId xmlns:a16="http://schemas.microsoft.com/office/drawing/2014/main" id="{1D705372-0E50-6C07-B66F-1F8C81234D66}"/>
                </a:ext>
              </a:extLst>
            </p:cNvPr>
            <p:cNvSpPr/>
            <p:nvPr/>
          </p:nvSpPr>
          <p:spPr>
            <a:xfrm>
              <a:off x="7713916"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6" name="Freeform 611">
              <a:extLst>
                <a:ext uri="{FF2B5EF4-FFF2-40B4-BE49-F238E27FC236}">
                  <a16:creationId xmlns:a16="http://schemas.microsoft.com/office/drawing/2014/main" id="{AF0C3BFF-EFB4-418C-B68D-3D0F42BA09F4}"/>
                </a:ext>
              </a:extLst>
            </p:cNvPr>
            <p:cNvSpPr/>
            <p:nvPr/>
          </p:nvSpPr>
          <p:spPr>
            <a:xfrm>
              <a:off x="7683340" y="25551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7" name="Freeform 612">
              <a:extLst>
                <a:ext uri="{FF2B5EF4-FFF2-40B4-BE49-F238E27FC236}">
                  <a16:creationId xmlns:a16="http://schemas.microsoft.com/office/drawing/2014/main" id="{564E694F-D13D-695E-157C-35DBAC45C983}"/>
                </a:ext>
              </a:extLst>
            </p:cNvPr>
            <p:cNvSpPr/>
            <p:nvPr/>
          </p:nvSpPr>
          <p:spPr>
            <a:xfrm>
              <a:off x="77209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8" name="Freeform 613">
              <a:extLst>
                <a:ext uri="{FF2B5EF4-FFF2-40B4-BE49-F238E27FC236}">
                  <a16:creationId xmlns:a16="http://schemas.microsoft.com/office/drawing/2014/main" id="{5D333DBD-E399-63BF-7629-07CD4EE2D3EC}"/>
                </a:ext>
              </a:extLst>
            </p:cNvPr>
            <p:cNvSpPr/>
            <p:nvPr/>
          </p:nvSpPr>
          <p:spPr>
            <a:xfrm>
              <a:off x="7683340" y="255516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29" name="Freeform 614">
              <a:extLst>
                <a:ext uri="{FF2B5EF4-FFF2-40B4-BE49-F238E27FC236}">
                  <a16:creationId xmlns:a16="http://schemas.microsoft.com/office/drawing/2014/main" id="{C11E93FA-57B3-AB9F-7B25-BDAD15FD32E6}"/>
                </a:ext>
              </a:extLst>
            </p:cNvPr>
            <p:cNvSpPr/>
            <p:nvPr/>
          </p:nvSpPr>
          <p:spPr>
            <a:xfrm>
              <a:off x="77209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0" name="Freeform 615">
              <a:extLst>
                <a:ext uri="{FF2B5EF4-FFF2-40B4-BE49-F238E27FC236}">
                  <a16:creationId xmlns:a16="http://schemas.microsoft.com/office/drawing/2014/main" id="{9D8663AA-FDA0-A782-4980-B3D4019B97B9}"/>
                </a:ext>
              </a:extLst>
            </p:cNvPr>
            <p:cNvSpPr/>
            <p:nvPr/>
          </p:nvSpPr>
          <p:spPr>
            <a:xfrm>
              <a:off x="770439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1" name="Freeform 616">
              <a:extLst>
                <a:ext uri="{FF2B5EF4-FFF2-40B4-BE49-F238E27FC236}">
                  <a16:creationId xmlns:a16="http://schemas.microsoft.com/office/drawing/2014/main" id="{FA11CC92-39FF-31E1-2571-D65CE6F253D2}"/>
                </a:ext>
              </a:extLst>
            </p:cNvPr>
            <p:cNvSpPr/>
            <p:nvPr/>
          </p:nvSpPr>
          <p:spPr>
            <a:xfrm>
              <a:off x="774197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2" name="Freeform 617">
              <a:extLst>
                <a:ext uri="{FF2B5EF4-FFF2-40B4-BE49-F238E27FC236}">
                  <a16:creationId xmlns:a16="http://schemas.microsoft.com/office/drawing/2014/main" id="{83C07D4B-29B0-BC57-52C7-B73F533374AF}"/>
                </a:ext>
              </a:extLst>
            </p:cNvPr>
            <p:cNvSpPr/>
            <p:nvPr/>
          </p:nvSpPr>
          <p:spPr>
            <a:xfrm>
              <a:off x="771842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3" name="Freeform 618">
              <a:extLst>
                <a:ext uri="{FF2B5EF4-FFF2-40B4-BE49-F238E27FC236}">
                  <a16:creationId xmlns:a16="http://schemas.microsoft.com/office/drawing/2014/main" id="{49145752-52C8-0380-D4DC-F89A591BBB7E}"/>
                </a:ext>
              </a:extLst>
            </p:cNvPr>
            <p:cNvSpPr/>
            <p:nvPr/>
          </p:nvSpPr>
          <p:spPr>
            <a:xfrm>
              <a:off x="7756006"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4" name="Freeform 619">
              <a:extLst>
                <a:ext uri="{FF2B5EF4-FFF2-40B4-BE49-F238E27FC236}">
                  <a16:creationId xmlns:a16="http://schemas.microsoft.com/office/drawing/2014/main" id="{B92BC0CB-FECC-2FFF-28BE-8476144D81CD}"/>
                </a:ext>
              </a:extLst>
            </p:cNvPr>
            <p:cNvSpPr/>
            <p:nvPr/>
          </p:nvSpPr>
          <p:spPr>
            <a:xfrm>
              <a:off x="7725441"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5" name="Freeform 620">
              <a:extLst>
                <a:ext uri="{FF2B5EF4-FFF2-40B4-BE49-F238E27FC236}">
                  <a16:creationId xmlns:a16="http://schemas.microsoft.com/office/drawing/2014/main" id="{AFEB1D8A-7B00-F91F-F2B3-6E0BEB16B002}"/>
                </a:ext>
              </a:extLst>
            </p:cNvPr>
            <p:cNvSpPr/>
            <p:nvPr/>
          </p:nvSpPr>
          <p:spPr>
            <a:xfrm>
              <a:off x="7763022"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6" name="Freeform 621">
              <a:extLst>
                <a:ext uri="{FF2B5EF4-FFF2-40B4-BE49-F238E27FC236}">
                  <a16:creationId xmlns:a16="http://schemas.microsoft.com/office/drawing/2014/main" id="{1B9B305F-587B-840B-4339-665B4D8F8778}"/>
                </a:ext>
              </a:extLst>
            </p:cNvPr>
            <p:cNvSpPr/>
            <p:nvPr/>
          </p:nvSpPr>
          <p:spPr>
            <a:xfrm>
              <a:off x="775349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7" name="Freeform 622">
              <a:extLst>
                <a:ext uri="{FF2B5EF4-FFF2-40B4-BE49-F238E27FC236}">
                  <a16:creationId xmlns:a16="http://schemas.microsoft.com/office/drawing/2014/main" id="{9CE7EF33-ED64-EB3E-71CA-7AFE25175035}"/>
                </a:ext>
              </a:extLst>
            </p:cNvPr>
            <p:cNvSpPr/>
            <p:nvPr/>
          </p:nvSpPr>
          <p:spPr>
            <a:xfrm>
              <a:off x="779107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8" name="Freeform 623">
              <a:extLst>
                <a:ext uri="{FF2B5EF4-FFF2-40B4-BE49-F238E27FC236}">
                  <a16:creationId xmlns:a16="http://schemas.microsoft.com/office/drawing/2014/main" id="{95DDCD9D-DF76-DA96-008F-48A7B837795C}"/>
                </a:ext>
              </a:extLst>
            </p:cNvPr>
            <p:cNvSpPr/>
            <p:nvPr/>
          </p:nvSpPr>
          <p:spPr>
            <a:xfrm>
              <a:off x="779558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39" name="Freeform 624">
              <a:extLst>
                <a:ext uri="{FF2B5EF4-FFF2-40B4-BE49-F238E27FC236}">
                  <a16:creationId xmlns:a16="http://schemas.microsoft.com/office/drawing/2014/main" id="{982B87C0-AA7C-0C0B-28BA-2135519EE251}"/>
                </a:ext>
              </a:extLst>
            </p:cNvPr>
            <p:cNvSpPr/>
            <p:nvPr/>
          </p:nvSpPr>
          <p:spPr>
            <a:xfrm>
              <a:off x="783316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0" name="Freeform 625">
              <a:extLst>
                <a:ext uri="{FF2B5EF4-FFF2-40B4-BE49-F238E27FC236}">
                  <a16:creationId xmlns:a16="http://schemas.microsoft.com/office/drawing/2014/main" id="{1F56A1E3-17AF-45F3-8858-83C151B390A0}"/>
                </a:ext>
              </a:extLst>
            </p:cNvPr>
            <p:cNvSpPr/>
            <p:nvPr/>
          </p:nvSpPr>
          <p:spPr>
            <a:xfrm>
              <a:off x="7802604"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1" name="Freeform 626">
              <a:extLst>
                <a:ext uri="{FF2B5EF4-FFF2-40B4-BE49-F238E27FC236}">
                  <a16:creationId xmlns:a16="http://schemas.microsoft.com/office/drawing/2014/main" id="{94564350-8492-3626-0983-37F2425A73C5}"/>
                </a:ext>
              </a:extLst>
            </p:cNvPr>
            <p:cNvSpPr/>
            <p:nvPr/>
          </p:nvSpPr>
          <p:spPr>
            <a:xfrm>
              <a:off x="7840185"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2" name="Freeform 627">
              <a:extLst>
                <a:ext uri="{FF2B5EF4-FFF2-40B4-BE49-F238E27FC236}">
                  <a16:creationId xmlns:a16="http://schemas.microsoft.com/office/drawing/2014/main" id="{3E1C30B7-67B4-0350-6D4B-E8278E0E0D5E}"/>
                </a:ext>
              </a:extLst>
            </p:cNvPr>
            <p:cNvSpPr/>
            <p:nvPr/>
          </p:nvSpPr>
          <p:spPr>
            <a:xfrm>
              <a:off x="7816637" y="255516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3" name="Freeform 628">
              <a:extLst>
                <a:ext uri="{FF2B5EF4-FFF2-40B4-BE49-F238E27FC236}">
                  <a16:creationId xmlns:a16="http://schemas.microsoft.com/office/drawing/2014/main" id="{10DB17E5-A1EA-B10B-6772-2FC2167FDC79}"/>
                </a:ext>
              </a:extLst>
            </p:cNvPr>
            <p:cNvSpPr/>
            <p:nvPr/>
          </p:nvSpPr>
          <p:spPr>
            <a:xfrm>
              <a:off x="7854219" y="25298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4" name="Freeform 629">
              <a:extLst>
                <a:ext uri="{FF2B5EF4-FFF2-40B4-BE49-F238E27FC236}">
                  <a16:creationId xmlns:a16="http://schemas.microsoft.com/office/drawing/2014/main" id="{1EAB0923-F65C-69AA-538F-E54BD2A09E97}"/>
                </a:ext>
              </a:extLst>
            </p:cNvPr>
            <p:cNvSpPr/>
            <p:nvPr/>
          </p:nvSpPr>
          <p:spPr>
            <a:xfrm>
              <a:off x="7865744" y="258001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5" name="Freeform 630">
              <a:extLst>
                <a:ext uri="{FF2B5EF4-FFF2-40B4-BE49-F238E27FC236}">
                  <a16:creationId xmlns:a16="http://schemas.microsoft.com/office/drawing/2014/main" id="{19013D93-50F0-52D2-6A8F-A385CD1985BB}"/>
                </a:ext>
              </a:extLst>
            </p:cNvPr>
            <p:cNvSpPr/>
            <p:nvPr/>
          </p:nvSpPr>
          <p:spPr>
            <a:xfrm>
              <a:off x="7903326" y="255471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6" name="Freeform 631">
              <a:extLst>
                <a:ext uri="{FF2B5EF4-FFF2-40B4-BE49-F238E27FC236}">
                  <a16:creationId xmlns:a16="http://schemas.microsoft.com/office/drawing/2014/main" id="{7D04296B-333E-4C3A-4B2E-A3414429C610}"/>
                </a:ext>
              </a:extLst>
            </p:cNvPr>
            <p:cNvSpPr/>
            <p:nvPr/>
          </p:nvSpPr>
          <p:spPr>
            <a:xfrm>
              <a:off x="7893801" y="258001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7" name="Freeform 632">
              <a:extLst>
                <a:ext uri="{FF2B5EF4-FFF2-40B4-BE49-F238E27FC236}">
                  <a16:creationId xmlns:a16="http://schemas.microsoft.com/office/drawing/2014/main" id="{B3AAFA42-50CC-4F04-BB79-EE4F0D4BFE8F}"/>
                </a:ext>
              </a:extLst>
            </p:cNvPr>
            <p:cNvSpPr/>
            <p:nvPr/>
          </p:nvSpPr>
          <p:spPr>
            <a:xfrm>
              <a:off x="7931393" y="255471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8" name="Freeform 633">
              <a:extLst>
                <a:ext uri="{FF2B5EF4-FFF2-40B4-BE49-F238E27FC236}">
                  <a16:creationId xmlns:a16="http://schemas.microsoft.com/office/drawing/2014/main" id="{7744CB71-2DB7-AC7E-0211-3584A014CE25}"/>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49" name="Freeform 634">
              <a:extLst>
                <a:ext uri="{FF2B5EF4-FFF2-40B4-BE49-F238E27FC236}">
                  <a16:creationId xmlns:a16="http://schemas.microsoft.com/office/drawing/2014/main" id="{886C19AA-1F1B-8B15-4CDA-931AEDF33CB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0" name="Freeform 635">
              <a:extLst>
                <a:ext uri="{FF2B5EF4-FFF2-40B4-BE49-F238E27FC236}">
                  <a16:creationId xmlns:a16="http://schemas.microsoft.com/office/drawing/2014/main" id="{B6F7F837-19DC-0A9F-7E44-F6FD4FA63C9D}"/>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1" name="Freeform 636">
              <a:extLst>
                <a:ext uri="{FF2B5EF4-FFF2-40B4-BE49-F238E27FC236}">
                  <a16:creationId xmlns:a16="http://schemas.microsoft.com/office/drawing/2014/main" id="{1D8C2ADF-72F6-C93D-50E6-469C13849CD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2" name="Freeform 637">
              <a:extLst>
                <a:ext uri="{FF2B5EF4-FFF2-40B4-BE49-F238E27FC236}">
                  <a16:creationId xmlns:a16="http://schemas.microsoft.com/office/drawing/2014/main" id="{34565E31-EF4E-904E-87FC-E26342DB4E78}"/>
                </a:ext>
              </a:extLst>
            </p:cNvPr>
            <p:cNvSpPr/>
            <p:nvPr/>
          </p:nvSpPr>
          <p:spPr>
            <a:xfrm>
              <a:off x="7900817" y="2605425"/>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3" name="Freeform 638">
              <a:extLst>
                <a:ext uri="{FF2B5EF4-FFF2-40B4-BE49-F238E27FC236}">
                  <a16:creationId xmlns:a16="http://schemas.microsoft.com/office/drawing/2014/main" id="{669B6FA6-BC3A-38E5-325E-28C1D0D685BB}"/>
                </a:ext>
              </a:extLst>
            </p:cNvPr>
            <p:cNvSpPr/>
            <p:nvPr/>
          </p:nvSpPr>
          <p:spPr>
            <a:xfrm>
              <a:off x="7938399"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4" name="Freeform 639">
              <a:extLst>
                <a:ext uri="{FF2B5EF4-FFF2-40B4-BE49-F238E27FC236}">
                  <a16:creationId xmlns:a16="http://schemas.microsoft.com/office/drawing/2014/main" id="{CEFEA507-3B40-E430-108E-6C8182EAB0CE}"/>
                </a:ext>
              </a:extLst>
            </p:cNvPr>
            <p:cNvSpPr/>
            <p:nvPr/>
          </p:nvSpPr>
          <p:spPr>
            <a:xfrm>
              <a:off x="7907834" y="260542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5" name="Freeform 640">
              <a:extLst>
                <a:ext uri="{FF2B5EF4-FFF2-40B4-BE49-F238E27FC236}">
                  <a16:creationId xmlns:a16="http://schemas.microsoft.com/office/drawing/2014/main" id="{7B0F6197-2D05-647D-1798-CA599AB26236}"/>
                </a:ext>
              </a:extLst>
            </p:cNvPr>
            <p:cNvSpPr/>
            <p:nvPr/>
          </p:nvSpPr>
          <p:spPr>
            <a:xfrm>
              <a:off x="7945415" y="258012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6" name="Freeform 641">
              <a:extLst>
                <a:ext uri="{FF2B5EF4-FFF2-40B4-BE49-F238E27FC236}">
                  <a16:creationId xmlns:a16="http://schemas.microsoft.com/office/drawing/2014/main" id="{CE8AB5D3-4752-5A27-D421-B1149FFEA7A7}"/>
                </a:ext>
              </a:extLst>
            </p:cNvPr>
            <p:cNvSpPr/>
            <p:nvPr/>
          </p:nvSpPr>
          <p:spPr>
            <a:xfrm>
              <a:off x="7942918"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7" name="Freeform 642">
              <a:extLst>
                <a:ext uri="{FF2B5EF4-FFF2-40B4-BE49-F238E27FC236}">
                  <a16:creationId xmlns:a16="http://schemas.microsoft.com/office/drawing/2014/main" id="{883AB887-A38D-198C-DCDF-B7308DF24E0F}"/>
                </a:ext>
              </a:extLst>
            </p:cNvPr>
            <p:cNvSpPr/>
            <p:nvPr/>
          </p:nvSpPr>
          <p:spPr>
            <a:xfrm>
              <a:off x="7980499"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8" name="Freeform 643">
              <a:extLst>
                <a:ext uri="{FF2B5EF4-FFF2-40B4-BE49-F238E27FC236}">
                  <a16:creationId xmlns:a16="http://schemas.microsoft.com/office/drawing/2014/main" id="{597E2809-17B6-ECCA-5446-47083D527944}"/>
                </a:ext>
              </a:extLst>
            </p:cNvPr>
            <p:cNvSpPr/>
            <p:nvPr/>
          </p:nvSpPr>
          <p:spPr>
            <a:xfrm>
              <a:off x="7956941"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59" name="Freeform 644">
              <a:extLst>
                <a:ext uri="{FF2B5EF4-FFF2-40B4-BE49-F238E27FC236}">
                  <a16:creationId xmlns:a16="http://schemas.microsoft.com/office/drawing/2014/main" id="{6B221442-9D08-0A05-47D7-2D479229D9DD}"/>
                </a:ext>
              </a:extLst>
            </p:cNvPr>
            <p:cNvSpPr/>
            <p:nvPr/>
          </p:nvSpPr>
          <p:spPr>
            <a:xfrm>
              <a:off x="7994522"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0" name="Freeform 645">
              <a:extLst>
                <a:ext uri="{FF2B5EF4-FFF2-40B4-BE49-F238E27FC236}">
                  <a16:creationId xmlns:a16="http://schemas.microsoft.com/office/drawing/2014/main" id="{B02FBBF2-8803-C152-BB7F-23B76976B2AD}"/>
                </a:ext>
              </a:extLst>
            </p:cNvPr>
            <p:cNvSpPr/>
            <p:nvPr/>
          </p:nvSpPr>
          <p:spPr>
            <a:xfrm>
              <a:off x="7985008" y="263195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1" name="Freeform 646">
              <a:extLst>
                <a:ext uri="{FF2B5EF4-FFF2-40B4-BE49-F238E27FC236}">
                  <a16:creationId xmlns:a16="http://schemas.microsoft.com/office/drawing/2014/main" id="{3AF67358-6940-DF72-576A-DDEABA4A140C}"/>
                </a:ext>
              </a:extLst>
            </p:cNvPr>
            <p:cNvSpPr/>
            <p:nvPr/>
          </p:nvSpPr>
          <p:spPr>
            <a:xfrm>
              <a:off x="8022589" y="2606663"/>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2" name="Freeform 647">
              <a:extLst>
                <a:ext uri="{FF2B5EF4-FFF2-40B4-BE49-F238E27FC236}">
                  <a16:creationId xmlns:a16="http://schemas.microsoft.com/office/drawing/2014/main" id="{6285E2F6-7155-975F-25E3-675347242646}"/>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3" name="Freeform 648">
              <a:extLst>
                <a:ext uri="{FF2B5EF4-FFF2-40B4-BE49-F238E27FC236}">
                  <a16:creationId xmlns:a16="http://schemas.microsoft.com/office/drawing/2014/main" id="{8828B97C-6B33-0A57-6D05-AFE980AFF81D}"/>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4" name="Freeform 649">
              <a:extLst>
                <a:ext uri="{FF2B5EF4-FFF2-40B4-BE49-F238E27FC236}">
                  <a16:creationId xmlns:a16="http://schemas.microsoft.com/office/drawing/2014/main" id="{0676A5AE-7EFB-F64A-121C-CD0F452F44B0}"/>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5" name="Freeform 650">
              <a:extLst>
                <a:ext uri="{FF2B5EF4-FFF2-40B4-BE49-F238E27FC236}">
                  <a16:creationId xmlns:a16="http://schemas.microsoft.com/office/drawing/2014/main" id="{C3F2E0A1-B28F-3D80-543C-3D28EFD7AB87}"/>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6" name="Freeform 651">
              <a:extLst>
                <a:ext uri="{FF2B5EF4-FFF2-40B4-BE49-F238E27FC236}">
                  <a16:creationId xmlns:a16="http://schemas.microsoft.com/office/drawing/2014/main" id="{A674BD19-8FD1-56E7-69C0-A7E3FB10F5B5}"/>
                </a:ext>
              </a:extLst>
            </p:cNvPr>
            <p:cNvSpPr/>
            <p:nvPr/>
          </p:nvSpPr>
          <p:spPr>
            <a:xfrm>
              <a:off x="802008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7" name="Freeform 652">
              <a:extLst>
                <a:ext uri="{FF2B5EF4-FFF2-40B4-BE49-F238E27FC236}">
                  <a16:creationId xmlns:a16="http://schemas.microsoft.com/office/drawing/2014/main" id="{52321647-F18B-40D4-0272-5FC721E752BC}"/>
                </a:ext>
              </a:extLst>
            </p:cNvPr>
            <p:cNvSpPr/>
            <p:nvPr/>
          </p:nvSpPr>
          <p:spPr>
            <a:xfrm>
              <a:off x="805766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8" name="Freeform 653">
              <a:extLst>
                <a:ext uri="{FF2B5EF4-FFF2-40B4-BE49-F238E27FC236}">
                  <a16:creationId xmlns:a16="http://schemas.microsoft.com/office/drawing/2014/main" id="{D1EA75D4-EB19-0434-C4A3-E3CE71C76D57}"/>
                </a:ext>
              </a:extLst>
            </p:cNvPr>
            <p:cNvSpPr/>
            <p:nvPr/>
          </p:nvSpPr>
          <p:spPr>
            <a:xfrm>
              <a:off x="802709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69" name="Freeform 654">
              <a:extLst>
                <a:ext uri="{FF2B5EF4-FFF2-40B4-BE49-F238E27FC236}">
                  <a16:creationId xmlns:a16="http://schemas.microsoft.com/office/drawing/2014/main" id="{D6DA43C9-138B-D2E2-AC2E-1342AC07E9A0}"/>
                </a:ext>
              </a:extLst>
            </p:cNvPr>
            <p:cNvSpPr/>
            <p:nvPr/>
          </p:nvSpPr>
          <p:spPr>
            <a:xfrm>
              <a:off x="806467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0" name="Freeform 655">
              <a:extLst>
                <a:ext uri="{FF2B5EF4-FFF2-40B4-BE49-F238E27FC236}">
                  <a16:creationId xmlns:a16="http://schemas.microsoft.com/office/drawing/2014/main" id="{C774D3E5-C137-E067-2E78-8B8D00C4CA37}"/>
                </a:ext>
              </a:extLst>
            </p:cNvPr>
            <p:cNvSpPr/>
            <p:nvPr/>
          </p:nvSpPr>
          <p:spPr>
            <a:xfrm>
              <a:off x="8034114"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1" name="Freeform 656">
              <a:extLst>
                <a:ext uri="{FF2B5EF4-FFF2-40B4-BE49-F238E27FC236}">
                  <a16:creationId xmlns:a16="http://schemas.microsoft.com/office/drawing/2014/main" id="{15C6F5B8-6881-14A1-9CE0-9507CA2B9D4A}"/>
                </a:ext>
              </a:extLst>
            </p:cNvPr>
            <p:cNvSpPr/>
            <p:nvPr/>
          </p:nvSpPr>
          <p:spPr>
            <a:xfrm>
              <a:off x="807169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2" name="Freeform 657">
              <a:extLst>
                <a:ext uri="{FF2B5EF4-FFF2-40B4-BE49-F238E27FC236}">
                  <a16:creationId xmlns:a16="http://schemas.microsoft.com/office/drawing/2014/main" id="{B0945EE1-C4D1-211B-634E-BF5994152E7A}"/>
                </a:ext>
              </a:extLst>
            </p:cNvPr>
            <p:cNvSpPr/>
            <p:nvPr/>
          </p:nvSpPr>
          <p:spPr>
            <a:xfrm>
              <a:off x="804814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3" name="Freeform 658">
              <a:extLst>
                <a:ext uri="{FF2B5EF4-FFF2-40B4-BE49-F238E27FC236}">
                  <a16:creationId xmlns:a16="http://schemas.microsoft.com/office/drawing/2014/main" id="{753C67C5-1E9A-CF26-82B3-1186DB81F6D6}"/>
                </a:ext>
              </a:extLst>
            </p:cNvPr>
            <p:cNvSpPr/>
            <p:nvPr/>
          </p:nvSpPr>
          <p:spPr>
            <a:xfrm>
              <a:off x="808572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4" name="Freeform 659">
              <a:extLst>
                <a:ext uri="{FF2B5EF4-FFF2-40B4-BE49-F238E27FC236}">
                  <a16:creationId xmlns:a16="http://schemas.microsoft.com/office/drawing/2014/main" id="{00E1FA2A-484D-B3A5-7452-E1EC61E407A3}"/>
                </a:ext>
              </a:extLst>
            </p:cNvPr>
            <p:cNvSpPr/>
            <p:nvPr/>
          </p:nvSpPr>
          <p:spPr>
            <a:xfrm>
              <a:off x="8055154" y="268705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5" name="Freeform 660">
              <a:extLst>
                <a:ext uri="{FF2B5EF4-FFF2-40B4-BE49-F238E27FC236}">
                  <a16:creationId xmlns:a16="http://schemas.microsoft.com/office/drawing/2014/main" id="{03D395CF-F10C-EEF0-4958-87951600ADBE}"/>
                </a:ext>
              </a:extLst>
            </p:cNvPr>
            <p:cNvSpPr/>
            <p:nvPr/>
          </p:nvSpPr>
          <p:spPr>
            <a:xfrm>
              <a:off x="809274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6" name="Freeform 661">
              <a:extLst>
                <a:ext uri="{FF2B5EF4-FFF2-40B4-BE49-F238E27FC236}">
                  <a16:creationId xmlns:a16="http://schemas.microsoft.com/office/drawing/2014/main" id="{BA1060A5-6ABC-EF42-7D03-5E72374B2B90}"/>
                </a:ext>
              </a:extLst>
            </p:cNvPr>
            <p:cNvSpPr/>
            <p:nvPr/>
          </p:nvSpPr>
          <p:spPr>
            <a:xfrm>
              <a:off x="8062171" y="268705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7" name="Freeform 662">
              <a:extLst>
                <a:ext uri="{FF2B5EF4-FFF2-40B4-BE49-F238E27FC236}">
                  <a16:creationId xmlns:a16="http://schemas.microsoft.com/office/drawing/2014/main" id="{80595659-5C1B-B2EF-3D9A-F687C602BD9D}"/>
                </a:ext>
              </a:extLst>
            </p:cNvPr>
            <p:cNvSpPr/>
            <p:nvPr/>
          </p:nvSpPr>
          <p:spPr>
            <a:xfrm>
              <a:off x="8099752"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8" name="Freeform 663">
              <a:extLst>
                <a:ext uri="{FF2B5EF4-FFF2-40B4-BE49-F238E27FC236}">
                  <a16:creationId xmlns:a16="http://schemas.microsoft.com/office/drawing/2014/main" id="{F92C6167-9838-201E-859A-F4753403246B}"/>
                </a:ext>
              </a:extLst>
            </p:cNvPr>
            <p:cNvSpPr/>
            <p:nvPr/>
          </p:nvSpPr>
          <p:spPr>
            <a:xfrm>
              <a:off x="809023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79" name="Freeform 664">
              <a:extLst>
                <a:ext uri="{FF2B5EF4-FFF2-40B4-BE49-F238E27FC236}">
                  <a16:creationId xmlns:a16="http://schemas.microsoft.com/office/drawing/2014/main" id="{9FB053C6-CD96-E3D8-8AD5-700FC61BE3E8}"/>
                </a:ext>
              </a:extLst>
            </p:cNvPr>
            <p:cNvSpPr/>
            <p:nvPr/>
          </p:nvSpPr>
          <p:spPr>
            <a:xfrm>
              <a:off x="812781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0" name="Freeform 665">
              <a:extLst>
                <a:ext uri="{FF2B5EF4-FFF2-40B4-BE49-F238E27FC236}">
                  <a16:creationId xmlns:a16="http://schemas.microsoft.com/office/drawing/2014/main" id="{65DEE219-4AA7-3DDD-26B1-13C52511D0F6}"/>
                </a:ext>
              </a:extLst>
            </p:cNvPr>
            <p:cNvSpPr/>
            <p:nvPr/>
          </p:nvSpPr>
          <p:spPr>
            <a:xfrm>
              <a:off x="8097255"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1" name="Freeform 666">
              <a:extLst>
                <a:ext uri="{FF2B5EF4-FFF2-40B4-BE49-F238E27FC236}">
                  <a16:creationId xmlns:a16="http://schemas.microsoft.com/office/drawing/2014/main" id="{959B8913-8908-7E50-62ED-AF90CA398087}"/>
                </a:ext>
              </a:extLst>
            </p:cNvPr>
            <p:cNvSpPr/>
            <p:nvPr/>
          </p:nvSpPr>
          <p:spPr>
            <a:xfrm>
              <a:off x="8134836"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2" name="Freeform 667">
              <a:extLst>
                <a:ext uri="{FF2B5EF4-FFF2-40B4-BE49-F238E27FC236}">
                  <a16:creationId xmlns:a16="http://schemas.microsoft.com/office/drawing/2014/main" id="{D7E5DFD3-4F49-818D-7CB9-4D5E731B1FDF}"/>
                </a:ext>
              </a:extLst>
            </p:cNvPr>
            <p:cNvSpPr/>
            <p:nvPr/>
          </p:nvSpPr>
          <p:spPr>
            <a:xfrm>
              <a:off x="813232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3" name="Freeform 668">
              <a:extLst>
                <a:ext uri="{FF2B5EF4-FFF2-40B4-BE49-F238E27FC236}">
                  <a16:creationId xmlns:a16="http://schemas.microsoft.com/office/drawing/2014/main" id="{F7FE7B83-7EF1-BBB4-C9A0-5A3B01B5E732}"/>
                </a:ext>
              </a:extLst>
            </p:cNvPr>
            <p:cNvSpPr/>
            <p:nvPr/>
          </p:nvSpPr>
          <p:spPr>
            <a:xfrm>
              <a:off x="816990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4" name="Freeform 669">
              <a:extLst>
                <a:ext uri="{FF2B5EF4-FFF2-40B4-BE49-F238E27FC236}">
                  <a16:creationId xmlns:a16="http://schemas.microsoft.com/office/drawing/2014/main" id="{A8EA1DDD-02A8-7924-7634-48DED9B09151}"/>
                </a:ext>
              </a:extLst>
            </p:cNvPr>
            <p:cNvSpPr/>
            <p:nvPr/>
          </p:nvSpPr>
          <p:spPr>
            <a:xfrm>
              <a:off x="8132328"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5" name="Freeform 670">
              <a:extLst>
                <a:ext uri="{FF2B5EF4-FFF2-40B4-BE49-F238E27FC236}">
                  <a16:creationId xmlns:a16="http://schemas.microsoft.com/office/drawing/2014/main" id="{E244D71A-C341-8380-19A6-67DE5FEDDCCF}"/>
                </a:ext>
              </a:extLst>
            </p:cNvPr>
            <p:cNvSpPr/>
            <p:nvPr/>
          </p:nvSpPr>
          <p:spPr>
            <a:xfrm>
              <a:off x="8169909"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6" name="Freeform 671">
              <a:extLst>
                <a:ext uri="{FF2B5EF4-FFF2-40B4-BE49-F238E27FC236}">
                  <a16:creationId xmlns:a16="http://schemas.microsoft.com/office/drawing/2014/main" id="{DD6C68D8-9F87-A075-B4A5-45306EA73C9B}"/>
                </a:ext>
              </a:extLst>
            </p:cNvPr>
            <p:cNvSpPr/>
            <p:nvPr/>
          </p:nvSpPr>
          <p:spPr>
            <a:xfrm>
              <a:off x="8146361" y="268705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7" name="Freeform 672">
              <a:extLst>
                <a:ext uri="{FF2B5EF4-FFF2-40B4-BE49-F238E27FC236}">
                  <a16:creationId xmlns:a16="http://schemas.microsoft.com/office/drawing/2014/main" id="{8C9E0714-6984-68C7-3CD1-2D04F8803B15}"/>
                </a:ext>
              </a:extLst>
            </p:cNvPr>
            <p:cNvSpPr/>
            <p:nvPr/>
          </p:nvSpPr>
          <p:spPr>
            <a:xfrm>
              <a:off x="8183943" y="266176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8" name="Freeform 673">
              <a:extLst>
                <a:ext uri="{FF2B5EF4-FFF2-40B4-BE49-F238E27FC236}">
                  <a16:creationId xmlns:a16="http://schemas.microsoft.com/office/drawing/2014/main" id="{223297FD-54B9-F828-6239-BF213803833F}"/>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89" name="Freeform 674">
              <a:extLst>
                <a:ext uri="{FF2B5EF4-FFF2-40B4-BE49-F238E27FC236}">
                  <a16:creationId xmlns:a16="http://schemas.microsoft.com/office/drawing/2014/main" id="{2A58B6EC-773E-9E0D-FCE1-5D4478CE481F}"/>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0" name="Freeform 675">
              <a:extLst>
                <a:ext uri="{FF2B5EF4-FFF2-40B4-BE49-F238E27FC236}">
                  <a16:creationId xmlns:a16="http://schemas.microsoft.com/office/drawing/2014/main" id="{60D9FD4F-E68A-D6E9-D2D9-802A633724D8}"/>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1" name="Freeform 676">
              <a:extLst>
                <a:ext uri="{FF2B5EF4-FFF2-40B4-BE49-F238E27FC236}">
                  <a16:creationId xmlns:a16="http://schemas.microsoft.com/office/drawing/2014/main" id="{9BDC6CFA-3D2E-2CD5-A076-4E4C78ADCCB5}"/>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2" name="Freeform 677">
              <a:extLst>
                <a:ext uri="{FF2B5EF4-FFF2-40B4-BE49-F238E27FC236}">
                  <a16:creationId xmlns:a16="http://schemas.microsoft.com/office/drawing/2014/main" id="{EBD9C5EB-8143-7656-A4CD-7D9E3458AA96}"/>
                </a:ext>
              </a:extLst>
            </p:cNvPr>
            <p:cNvSpPr/>
            <p:nvPr/>
          </p:nvSpPr>
          <p:spPr>
            <a:xfrm>
              <a:off x="820248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3" name="Freeform 678">
              <a:extLst>
                <a:ext uri="{FF2B5EF4-FFF2-40B4-BE49-F238E27FC236}">
                  <a16:creationId xmlns:a16="http://schemas.microsoft.com/office/drawing/2014/main" id="{E277AC2B-44B7-4CFD-1973-F65E76FC2149}"/>
                </a:ext>
              </a:extLst>
            </p:cNvPr>
            <p:cNvSpPr/>
            <p:nvPr/>
          </p:nvSpPr>
          <p:spPr>
            <a:xfrm>
              <a:off x="824006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4" name="Freeform 679">
              <a:extLst>
                <a:ext uri="{FF2B5EF4-FFF2-40B4-BE49-F238E27FC236}">
                  <a16:creationId xmlns:a16="http://schemas.microsoft.com/office/drawing/2014/main" id="{3AF43686-798E-353B-4F15-6B75871733AC}"/>
                </a:ext>
              </a:extLst>
            </p:cNvPr>
            <p:cNvSpPr/>
            <p:nvPr/>
          </p:nvSpPr>
          <p:spPr>
            <a:xfrm>
              <a:off x="825159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5" name="Freeform 680">
              <a:extLst>
                <a:ext uri="{FF2B5EF4-FFF2-40B4-BE49-F238E27FC236}">
                  <a16:creationId xmlns:a16="http://schemas.microsoft.com/office/drawing/2014/main" id="{1B9658C0-490A-2A20-CB9C-998F2E08C567}"/>
                </a:ext>
              </a:extLst>
            </p:cNvPr>
            <p:cNvSpPr/>
            <p:nvPr/>
          </p:nvSpPr>
          <p:spPr>
            <a:xfrm>
              <a:off x="82891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6" name="Freeform 681">
              <a:extLst>
                <a:ext uri="{FF2B5EF4-FFF2-40B4-BE49-F238E27FC236}">
                  <a16:creationId xmlns:a16="http://schemas.microsoft.com/office/drawing/2014/main" id="{D10CB1A1-8515-C613-4650-8B643A1C007D}"/>
                </a:ext>
              </a:extLst>
            </p:cNvPr>
            <p:cNvSpPr/>
            <p:nvPr/>
          </p:nvSpPr>
          <p:spPr>
            <a:xfrm>
              <a:off x="825159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7" name="Freeform 682">
              <a:extLst>
                <a:ext uri="{FF2B5EF4-FFF2-40B4-BE49-F238E27FC236}">
                  <a16:creationId xmlns:a16="http://schemas.microsoft.com/office/drawing/2014/main" id="{4535D569-6B48-C34F-E01D-ED8186F4C56A}"/>
                </a:ext>
              </a:extLst>
            </p:cNvPr>
            <p:cNvSpPr/>
            <p:nvPr/>
          </p:nvSpPr>
          <p:spPr>
            <a:xfrm>
              <a:off x="82891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8" name="Freeform 683">
              <a:extLst>
                <a:ext uri="{FF2B5EF4-FFF2-40B4-BE49-F238E27FC236}">
                  <a16:creationId xmlns:a16="http://schemas.microsoft.com/office/drawing/2014/main" id="{CFA392C6-B90C-C116-888F-13CC62ECF01D}"/>
                </a:ext>
              </a:extLst>
            </p:cNvPr>
            <p:cNvSpPr/>
            <p:nvPr/>
          </p:nvSpPr>
          <p:spPr>
            <a:xfrm>
              <a:off x="830771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299" name="Freeform 684">
              <a:extLst>
                <a:ext uri="{FF2B5EF4-FFF2-40B4-BE49-F238E27FC236}">
                  <a16:creationId xmlns:a16="http://schemas.microsoft.com/office/drawing/2014/main" id="{C1A22D84-563B-9C34-D90D-729407E0FFFF}"/>
                </a:ext>
              </a:extLst>
            </p:cNvPr>
            <p:cNvSpPr/>
            <p:nvPr/>
          </p:nvSpPr>
          <p:spPr>
            <a:xfrm>
              <a:off x="834529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0" name="Freeform 685">
              <a:extLst>
                <a:ext uri="{FF2B5EF4-FFF2-40B4-BE49-F238E27FC236}">
                  <a16:creationId xmlns:a16="http://schemas.microsoft.com/office/drawing/2014/main" id="{F0599533-604F-0293-51DE-CB185D9EC330}"/>
                </a:ext>
              </a:extLst>
            </p:cNvPr>
            <p:cNvSpPr/>
            <p:nvPr/>
          </p:nvSpPr>
          <p:spPr>
            <a:xfrm>
              <a:off x="8342788"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1" name="Freeform 686">
              <a:extLst>
                <a:ext uri="{FF2B5EF4-FFF2-40B4-BE49-F238E27FC236}">
                  <a16:creationId xmlns:a16="http://schemas.microsoft.com/office/drawing/2014/main" id="{A8475BB7-9CAE-BBDD-7E49-3B3EC5310100}"/>
                </a:ext>
              </a:extLst>
            </p:cNvPr>
            <p:cNvSpPr/>
            <p:nvPr/>
          </p:nvSpPr>
          <p:spPr>
            <a:xfrm>
              <a:off x="838036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2" name="Freeform 687">
              <a:extLst>
                <a:ext uri="{FF2B5EF4-FFF2-40B4-BE49-F238E27FC236}">
                  <a16:creationId xmlns:a16="http://schemas.microsoft.com/office/drawing/2014/main" id="{EEC7475B-32E7-68E3-56F5-AE1D75BE7841}"/>
                </a:ext>
              </a:extLst>
            </p:cNvPr>
            <p:cNvSpPr/>
            <p:nvPr/>
          </p:nvSpPr>
          <p:spPr>
            <a:xfrm>
              <a:off x="834980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3" name="Freeform 688">
              <a:extLst>
                <a:ext uri="{FF2B5EF4-FFF2-40B4-BE49-F238E27FC236}">
                  <a16:creationId xmlns:a16="http://schemas.microsoft.com/office/drawing/2014/main" id="{15C9ADD9-7A94-5D55-8924-6CF6B64F7F6E}"/>
                </a:ext>
              </a:extLst>
            </p:cNvPr>
            <p:cNvSpPr/>
            <p:nvPr/>
          </p:nvSpPr>
          <p:spPr>
            <a:xfrm>
              <a:off x="838738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4" name="Freeform 689">
              <a:extLst>
                <a:ext uri="{FF2B5EF4-FFF2-40B4-BE49-F238E27FC236}">
                  <a16:creationId xmlns:a16="http://schemas.microsoft.com/office/drawing/2014/main" id="{3DAA368E-9EC5-A1CC-94B8-FD8DFA98459F}"/>
                </a:ext>
              </a:extLst>
            </p:cNvPr>
            <p:cNvSpPr/>
            <p:nvPr/>
          </p:nvSpPr>
          <p:spPr>
            <a:xfrm>
              <a:off x="838487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5" name="Freeform 690">
              <a:extLst>
                <a:ext uri="{FF2B5EF4-FFF2-40B4-BE49-F238E27FC236}">
                  <a16:creationId xmlns:a16="http://schemas.microsoft.com/office/drawing/2014/main" id="{1B3BA952-2341-4C1A-01C8-DC28EB4E102B}"/>
                </a:ext>
              </a:extLst>
            </p:cNvPr>
            <p:cNvSpPr/>
            <p:nvPr/>
          </p:nvSpPr>
          <p:spPr>
            <a:xfrm>
              <a:off x="842245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6" name="Freeform 691">
              <a:extLst>
                <a:ext uri="{FF2B5EF4-FFF2-40B4-BE49-F238E27FC236}">
                  <a16:creationId xmlns:a16="http://schemas.microsoft.com/office/drawing/2014/main" id="{8C57646D-4908-E14A-92FF-BF1CE37EDD91}"/>
                </a:ext>
              </a:extLst>
            </p:cNvPr>
            <p:cNvSpPr/>
            <p:nvPr/>
          </p:nvSpPr>
          <p:spPr>
            <a:xfrm>
              <a:off x="839189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7" name="Freeform 692">
              <a:extLst>
                <a:ext uri="{FF2B5EF4-FFF2-40B4-BE49-F238E27FC236}">
                  <a16:creationId xmlns:a16="http://schemas.microsoft.com/office/drawing/2014/main" id="{B891DA95-EFD1-CA65-BEC1-2E36F4DD9FBB}"/>
                </a:ext>
              </a:extLst>
            </p:cNvPr>
            <p:cNvSpPr/>
            <p:nvPr/>
          </p:nvSpPr>
          <p:spPr>
            <a:xfrm>
              <a:off x="842947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8" name="Freeform 693">
              <a:extLst>
                <a:ext uri="{FF2B5EF4-FFF2-40B4-BE49-F238E27FC236}">
                  <a16:creationId xmlns:a16="http://schemas.microsoft.com/office/drawing/2014/main" id="{2E0FCE90-5C0F-AE94-06D2-D4321C4CE023}"/>
                </a:ext>
              </a:extLst>
            </p:cNvPr>
            <p:cNvSpPr/>
            <p:nvPr/>
          </p:nvSpPr>
          <p:spPr>
            <a:xfrm>
              <a:off x="8441001"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09" name="Freeform 694">
              <a:extLst>
                <a:ext uri="{FF2B5EF4-FFF2-40B4-BE49-F238E27FC236}">
                  <a16:creationId xmlns:a16="http://schemas.microsoft.com/office/drawing/2014/main" id="{5BC7E6A8-0E07-C8BC-C647-41B0EEE5CA3D}"/>
                </a:ext>
              </a:extLst>
            </p:cNvPr>
            <p:cNvSpPr/>
            <p:nvPr/>
          </p:nvSpPr>
          <p:spPr>
            <a:xfrm>
              <a:off x="847858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0" name="Freeform 695">
              <a:extLst>
                <a:ext uri="{FF2B5EF4-FFF2-40B4-BE49-F238E27FC236}">
                  <a16:creationId xmlns:a16="http://schemas.microsoft.com/office/drawing/2014/main" id="{42451075-4182-C60F-B944-28A23FE81686}"/>
                </a:ext>
              </a:extLst>
            </p:cNvPr>
            <p:cNvSpPr/>
            <p:nvPr/>
          </p:nvSpPr>
          <p:spPr>
            <a:xfrm>
              <a:off x="8448018"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1" name="Freeform 696">
              <a:extLst>
                <a:ext uri="{FF2B5EF4-FFF2-40B4-BE49-F238E27FC236}">
                  <a16:creationId xmlns:a16="http://schemas.microsoft.com/office/drawing/2014/main" id="{62637E8F-BB39-8BB0-9704-B58BF7A6A9FA}"/>
                </a:ext>
              </a:extLst>
            </p:cNvPr>
            <p:cNvSpPr/>
            <p:nvPr/>
          </p:nvSpPr>
          <p:spPr>
            <a:xfrm>
              <a:off x="8485599"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2" name="Freeform 697">
              <a:extLst>
                <a:ext uri="{FF2B5EF4-FFF2-40B4-BE49-F238E27FC236}">
                  <a16:creationId xmlns:a16="http://schemas.microsoft.com/office/drawing/2014/main" id="{96DB749A-0A9C-62CF-A3A4-19F478528721}"/>
                </a:ext>
              </a:extLst>
            </p:cNvPr>
            <p:cNvSpPr/>
            <p:nvPr/>
          </p:nvSpPr>
          <p:spPr>
            <a:xfrm>
              <a:off x="845503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3" name="Freeform 698">
              <a:extLst>
                <a:ext uri="{FF2B5EF4-FFF2-40B4-BE49-F238E27FC236}">
                  <a16:creationId xmlns:a16="http://schemas.microsoft.com/office/drawing/2014/main" id="{C7C71774-D94D-9D66-A957-DB69507C3756}"/>
                </a:ext>
              </a:extLst>
            </p:cNvPr>
            <p:cNvSpPr/>
            <p:nvPr/>
          </p:nvSpPr>
          <p:spPr>
            <a:xfrm>
              <a:off x="8492616"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4" name="Freeform 699">
              <a:extLst>
                <a:ext uri="{FF2B5EF4-FFF2-40B4-BE49-F238E27FC236}">
                  <a16:creationId xmlns:a16="http://schemas.microsoft.com/office/drawing/2014/main" id="{6B63DC12-7530-EC0B-68C1-2EE5DC3F4AF5}"/>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5" name="Freeform 700">
              <a:extLst>
                <a:ext uri="{FF2B5EF4-FFF2-40B4-BE49-F238E27FC236}">
                  <a16:creationId xmlns:a16="http://schemas.microsoft.com/office/drawing/2014/main" id="{F5665EE7-020F-DF70-0735-313D1551EF45}"/>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6" name="Freeform 701">
              <a:extLst>
                <a:ext uri="{FF2B5EF4-FFF2-40B4-BE49-F238E27FC236}">
                  <a16:creationId xmlns:a16="http://schemas.microsoft.com/office/drawing/2014/main" id="{54C87496-27CD-BEEA-FBC8-A49344EA8A19}"/>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7" name="Freeform 702">
              <a:extLst>
                <a:ext uri="{FF2B5EF4-FFF2-40B4-BE49-F238E27FC236}">
                  <a16:creationId xmlns:a16="http://schemas.microsoft.com/office/drawing/2014/main" id="{75D33B24-6E4A-5898-30BA-5918FBAD546C}"/>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8" name="Freeform 703">
              <a:extLst>
                <a:ext uri="{FF2B5EF4-FFF2-40B4-BE49-F238E27FC236}">
                  <a16:creationId xmlns:a16="http://schemas.microsoft.com/office/drawing/2014/main" id="{767287F0-FA0B-8916-E468-51A8FFA10EE2}"/>
                </a:ext>
              </a:extLst>
            </p:cNvPr>
            <p:cNvSpPr/>
            <p:nvPr/>
          </p:nvSpPr>
          <p:spPr>
            <a:xfrm>
              <a:off x="846205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19" name="Freeform 704">
              <a:extLst>
                <a:ext uri="{FF2B5EF4-FFF2-40B4-BE49-F238E27FC236}">
                  <a16:creationId xmlns:a16="http://schemas.microsoft.com/office/drawing/2014/main" id="{B25658F6-B244-857B-F024-9803F6F469BE}"/>
                </a:ext>
              </a:extLst>
            </p:cNvPr>
            <p:cNvSpPr/>
            <p:nvPr/>
          </p:nvSpPr>
          <p:spPr>
            <a:xfrm>
              <a:off x="849963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0" name="Freeform 705">
              <a:extLst>
                <a:ext uri="{FF2B5EF4-FFF2-40B4-BE49-F238E27FC236}">
                  <a16:creationId xmlns:a16="http://schemas.microsoft.com/office/drawing/2014/main" id="{D030E614-E172-B304-AB0A-7DFFDE40A53A}"/>
                </a:ext>
              </a:extLst>
            </p:cNvPr>
            <p:cNvSpPr/>
            <p:nvPr/>
          </p:nvSpPr>
          <p:spPr>
            <a:xfrm>
              <a:off x="849010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1" name="Freeform 706">
              <a:extLst>
                <a:ext uri="{FF2B5EF4-FFF2-40B4-BE49-F238E27FC236}">
                  <a16:creationId xmlns:a16="http://schemas.microsoft.com/office/drawing/2014/main" id="{F0DEAEE3-1D3D-31A4-534C-C6EACA3647D1}"/>
                </a:ext>
              </a:extLst>
            </p:cNvPr>
            <p:cNvSpPr/>
            <p:nvPr/>
          </p:nvSpPr>
          <p:spPr>
            <a:xfrm>
              <a:off x="852770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2" name="Freeform 707">
              <a:extLst>
                <a:ext uri="{FF2B5EF4-FFF2-40B4-BE49-F238E27FC236}">
                  <a16:creationId xmlns:a16="http://schemas.microsoft.com/office/drawing/2014/main" id="{64207644-EC4A-9D13-05C7-6B34DD6D3D46}"/>
                </a:ext>
              </a:extLst>
            </p:cNvPr>
            <p:cNvSpPr/>
            <p:nvPr/>
          </p:nvSpPr>
          <p:spPr>
            <a:xfrm>
              <a:off x="8490108" y="2720222"/>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3" name="Freeform 708">
              <a:extLst>
                <a:ext uri="{FF2B5EF4-FFF2-40B4-BE49-F238E27FC236}">
                  <a16:creationId xmlns:a16="http://schemas.microsoft.com/office/drawing/2014/main" id="{82D3911F-7F11-0463-6903-235B13314B85}"/>
                </a:ext>
              </a:extLst>
            </p:cNvPr>
            <p:cNvSpPr/>
            <p:nvPr/>
          </p:nvSpPr>
          <p:spPr>
            <a:xfrm>
              <a:off x="852770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4" name="Freeform 709">
              <a:extLst>
                <a:ext uri="{FF2B5EF4-FFF2-40B4-BE49-F238E27FC236}">
                  <a16:creationId xmlns:a16="http://schemas.microsoft.com/office/drawing/2014/main" id="{B68EDC94-B880-E8E1-ABB6-9C58DA2FF2F9}"/>
                </a:ext>
              </a:extLst>
            </p:cNvPr>
            <p:cNvSpPr/>
            <p:nvPr/>
          </p:nvSpPr>
          <p:spPr>
            <a:xfrm>
              <a:off x="8504141"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5" name="Freeform 710">
              <a:extLst>
                <a:ext uri="{FF2B5EF4-FFF2-40B4-BE49-F238E27FC236}">
                  <a16:creationId xmlns:a16="http://schemas.microsoft.com/office/drawing/2014/main" id="{FDA56D38-5037-2EB6-F1AC-7B9E86D4C67E}"/>
                </a:ext>
              </a:extLst>
            </p:cNvPr>
            <p:cNvSpPr/>
            <p:nvPr/>
          </p:nvSpPr>
          <p:spPr>
            <a:xfrm>
              <a:off x="854172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6" name="Freeform 711">
              <a:extLst>
                <a:ext uri="{FF2B5EF4-FFF2-40B4-BE49-F238E27FC236}">
                  <a16:creationId xmlns:a16="http://schemas.microsoft.com/office/drawing/2014/main" id="{ABFE88B8-0F49-FB83-31F5-2BFC356AB0CC}"/>
                </a:ext>
              </a:extLst>
            </p:cNvPr>
            <p:cNvSpPr/>
            <p:nvPr/>
          </p:nvSpPr>
          <p:spPr>
            <a:xfrm>
              <a:off x="8525192"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7" name="Freeform 712">
              <a:extLst>
                <a:ext uri="{FF2B5EF4-FFF2-40B4-BE49-F238E27FC236}">
                  <a16:creationId xmlns:a16="http://schemas.microsoft.com/office/drawing/2014/main" id="{3162B0E1-6D6E-B9B8-8CB2-6F6B8F3D1195}"/>
                </a:ext>
              </a:extLst>
            </p:cNvPr>
            <p:cNvSpPr/>
            <p:nvPr/>
          </p:nvSpPr>
          <p:spPr>
            <a:xfrm>
              <a:off x="856277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8" name="Freeform 713">
              <a:extLst>
                <a:ext uri="{FF2B5EF4-FFF2-40B4-BE49-F238E27FC236}">
                  <a16:creationId xmlns:a16="http://schemas.microsoft.com/office/drawing/2014/main" id="{07E28FCE-597F-0CDC-E0F9-1AE52B573BCB}"/>
                </a:ext>
              </a:extLst>
            </p:cNvPr>
            <p:cNvSpPr/>
            <p:nvPr/>
          </p:nvSpPr>
          <p:spPr>
            <a:xfrm>
              <a:off x="8581315"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29" name="Freeform 714">
              <a:extLst>
                <a:ext uri="{FF2B5EF4-FFF2-40B4-BE49-F238E27FC236}">
                  <a16:creationId xmlns:a16="http://schemas.microsoft.com/office/drawing/2014/main" id="{F53F37BA-6E0D-54C2-E132-2A804FD8C755}"/>
                </a:ext>
              </a:extLst>
            </p:cNvPr>
            <p:cNvSpPr/>
            <p:nvPr/>
          </p:nvSpPr>
          <p:spPr>
            <a:xfrm>
              <a:off x="8618897"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0" name="Freeform 715">
              <a:extLst>
                <a:ext uri="{FF2B5EF4-FFF2-40B4-BE49-F238E27FC236}">
                  <a16:creationId xmlns:a16="http://schemas.microsoft.com/office/drawing/2014/main" id="{91D2B46F-0939-8470-3982-1EE2432C7CE1}"/>
                </a:ext>
              </a:extLst>
            </p:cNvPr>
            <p:cNvSpPr/>
            <p:nvPr/>
          </p:nvSpPr>
          <p:spPr>
            <a:xfrm>
              <a:off x="8651461" y="2720222"/>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1" name="Freeform 716">
              <a:extLst>
                <a:ext uri="{FF2B5EF4-FFF2-40B4-BE49-F238E27FC236}">
                  <a16:creationId xmlns:a16="http://schemas.microsoft.com/office/drawing/2014/main" id="{2B403661-9A7C-E53A-2F79-BB3FA27D9456}"/>
                </a:ext>
              </a:extLst>
            </p:cNvPr>
            <p:cNvSpPr/>
            <p:nvPr/>
          </p:nvSpPr>
          <p:spPr>
            <a:xfrm>
              <a:off x="8689053"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2" name="Freeform 717">
              <a:extLst>
                <a:ext uri="{FF2B5EF4-FFF2-40B4-BE49-F238E27FC236}">
                  <a16:creationId xmlns:a16="http://schemas.microsoft.com/office/drawing/2014/main" id="{A4A8471D-1679-68D8-80A4-604223293D52}"/>
                </a:ext>
              </a:extLst>
            </p:cNvPr>
            <p:cNvSpPr/>
            <p:nvPr/>
          </p:nvSpPr>
          <p:spPr>
            <a:xfrm>
              <a:off x="8700579" y="2720222"/>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3" name="Freeform 718">
              <a:extLst>
                <a:ext uri="{FF2B5EF4-FFF2-40B4-BE49-F238E27FC236}">
                  <a16:creationId xmlns:a16="http://schemas.microsoft.com/office/drawing/2014/main" id="{5CB89289-3808-8086-A373-7BBA28A00874}"/>
                </a:ext>
              </a:extLst>
            </p:cNvPr>
            <p:cNvSpPr/>
            <p:nvPr/>
          </p:nvSpPr>
          <p:spPr>
            <a:xfrm>
              <a:off x="8738160" y="2694928"/>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4" name="Freeform 719">
              <a:extLst>
                <a:ext uri="{FF2B5EF4-FFF2-40B4-BE49-F238E27FC236}">
                  <a16:creationId xmlns:a16="http://schemas.microsoft.com/office/drawing/2014/main" id="{5E1667C0-56C7-B348-AADC-F3BD26035E3B}"/>
                </a:ext>
              </a:extLst>
            </p:cNvPr>
            <p:cNvSpPr/>
            <p:nvPr/>
          </p:nvSpPr>
          <p:spPr>
            <a:xfrm>
              <a:off x="874968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5" name="Freeform 720">
              <a:extLst>
                <a:ext uri="{FF2B5EF4-FFF2-40B4-BE49-F238E27FC236}">
                  <a16:creationId xmlns:a16="http://schemas.microsoft.com/office/drawing/2014/main" id="{EA244361-F889-6B8D-CB09-9DC2D70F4725}"/>
                </a:ext>
              </a:extLst>
            </p:cNvPr>
            <p:cNvSpPr/>
            <p:nvPr/>
          </p:nvSpPr>
          <p:spPr>
            <a:xfrm>
              <a:off x="878726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6" name="Freeform 721">
              <a:extLst>
                <a:ext uri="{FF2B5EF4-FFF2-40B4-BE49-F238E27FC236}">
                  <a16:creationId xmlns:a16="http://schemas.microsoft.com/office/drawing/2014/main" id="{09C8AF38-A762-99D0-03B9-B8ADE5F07D3B}"/>
                </a:ext>
              </a:extLst>
            </p:cNvPr>
            <p:cNvSpPr/>
            <p:nvPr/>
          </p:nvSpPr>
          <p:spPr>
            <a:xfrm>
              <a:off x="879177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7" name="Freeform 722">
              <a:extLst>
                <a:ext uri="{FF2B5EF4-FFF2-40B4-BE49-F238E27FC236}">
                  <a16:creationId xmlns:a16="http://schemas.microsoft.com/office/drawing/2014/main" id="{FE22C140-86BC-911C-3CEA-1329EEC93232}"/>
                </a:ext>
              </a:extLst>
            </p:cNvPr>
            <p:cNvSpPr/>
            <p:nvPr/>
          </p:nvSpPr>
          <p:spPr>
            <a:xfrm>
              <a:off x="882935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8" name="Freeform 723">
              <a:extLst>
                <a:ext uri="{FF2B5EF4-FFF2-40B4-BE49-F238E27FC236}">
                  <a16:creationId xmlns:a16="http://schemas.microsoft.com/office/drawing/2014/main" id="{5AEAA277-F298-F3AA-A40A-5D9FD26D142B}"/>
                </a:ext>
              </a:extLst>
            </p:cNvPr>
            <p:cNvSpPr/>
            <p:nvPr/>
          </p:nvSpPr>
          <p:spPr>
            <a:xfrm>
              <a:off x="894611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39" name="Freeform 724">
              <a:extLst>
                <a:ext uri="{FF2B5EF4-FFF2-40B4-BE49-F238E27FC236}">
                  <a16:creationId xmlns:a16="http://schemas.microsoft.com/office/drawing/2014/main" id="{815BA303-80F8-BCF9-B51B-3859D672008E}"/>
                </a:ext>
              </a:extLst>
            </p:cNvPr>
            <p:cNvSpPr/>
            <p:nvPr/>
          </p:nvSpPr>
          <p:spPr>
            <a:xfrm>
              <a:off x="8983693"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0" name="Freeform 725">
              <a:extLst>
                <a:ext uri="{FF2B5EF4-FFF2-40B4-BE49-F238E27FC236}">
                  <a16:creationId xmlns:a16="http://schemas.microsoft.com/office/drawing/2014/main" id="{BBA77778-CEB9-B4A7-79EC-4666D6CC81DB}"/>
                </a:ext>
              </a:extLst>
            </p:cNvPr>
            <p:cNvSpPr/>
            <p:nvPr/>
          </p:nvSpPr>
          <p:spPr>
            <a:xfrm>
              <a:off x="896716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1" name="Freeform 726">
              <a:extLst>
                <a:ext uri="{FF2B5EF4-FFF2-40B4-BE49-F238E27FC236}">
                  <a16:creationId xmlns:a16="http://schemas.microsoft.com/office/drawing/2014/main" id="{0745D784-0D76-2981-D831-1D08603B4823}"/>
                </a:ext>
              </a:extLst>
            </p:cNvPr>
            <p:cNvSpPr/>
            <p:nvPr/>
          </p:nvSpPr>
          <p:spPr>
            <a:xfrm>
              <a:off x="9004744"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2" name="Freeform 727">
              <a:extLst>
                <a:ext uri="{FF2B5EF4-FFF2-40B4-BE49-F238E27FC236}">
                  <a16:creationId xmlns:a16="http://schemas.microsoft.com/office/drawing/2014/main" id="{68C9551C-1BE6-C886-B749-FF18AE41B207}"/>
                </a:ext>
              </a:extLst>
            </p:cNvPr>
            <p:cNvSpPr/>
            <p:nvPr/>
          </p:nvSpPr>
          <p:spPr>
            <a:xfrm>
              <a:off x="8981185" y="2771837"/>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3" name="Freeform 728">
              <a:extLst>
                <a:ext uri="{FF2B5EF4-FFF2-40B4-BE49-F238E27FC236}">
                  <a16:creationId xmlns:a16="http://schemas.microsoft.com/office/drawing/2014/main" id="{81B46141-7E45-2FDB-4322-4B21C504D782}"/>
                </a:ext>
              </a:extLst>
            </p:cNvPr>
            <p:cNvSpPr/>
            <p:nvPr/>
          </p:nvSpPr>
          <p:spPr>
            <a:xfrm>
              <a:off x="901876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4" name="Freeform 729">
              <a:extLst>
                <a:ext uri="{FF2B5EF4-FFF2-40B4-BE49-F238E27FC236}">
                  <a16:creationId xmlns:a16="http://schemas.microsoft.com/office/drawing/2014/main" id="{4AD16197-CE5A-D860-BFE8-779D3531A230}"/>
                </a:ext>
              </a:extLst>
            </p:cNvPr>
            <p:cNvSpPr/>
            <p:nvPr/>
          </p:nvSpPr>
          <p:spPr>
            <a:xfrm>
              <a:off x="8988202"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5" name="Freeform 730">
              <a:extLst>
                <a:ext uri="{FF2B5EF4-FFF2-40B4-BE49-F238E27FC236}">
                  <a16:creationId xmlns:a16="http://schemas.microsoft.com/office/drawing/2014/main" id="{12EA8874-80A8-94A3-5A37-C383FBA48AD9}"/>
                </a:ext>
              </a:extLst>
            </p:cNvPr>
            <p:cNvSpPr/>
            <p:nvPr/>
          </p:nvSpPr>
          <p:spPr>
            <a:xfrm>
              <a:off x="9025783"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6" name="Freeform 731">
              <a:extLst>
                <a:ext uri="{FF2B5EF4-FFF2-40B4-BE49-F238E27FC236}">
                  <a16:creationId xmlns:a16="http://schemas.microsoft.com/office/drawing/2014/main" id="{98CA1C4A-C184-2367-CB7D-B25274D56890}"/>
                </a:ext>
              </a:extLst>
            </p:cNvPr>
            <p:cNvSpPr/>
            <p:nvPr/>
          </p:nvSpPr>
          <p:spPr>
            <a:xfrm>
              <a:off x="900223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7" name="Freeform 732">
              <a:extLst>
                <a:ext uri="{FF2B5EF4-FFF2-40B4-BE49-F238E27FC236}">
                  <a16:creationId xmlns:a16="http://schemas.microsoft.com/office/drawing/2014/main" id="{7BBC283E-0111-1E46-0C28-7734B83EDF39}"/>
                </a:ext>
              </a:extLst>
            </p:cNvPr>
            <p:cNvSpPr/>
            <p:nvPr/>
          </p:nvSpPr>
          <p:spPr>
            <a:xfrm>
              <a:off x="903981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8" name="Freeform 733">
              <a:extLst>
                <a:ext uri="{FF2B5EF4-FFF2-40B4-BE49-F238E27FC236}">
                  <a16:creationId xmlns:a16="http://schemas.microsoft.com/office/drawing/2014/main" id="{62BCEB4B-DE91-E594-C753-C3C9C7AF0847}"/>
                </a:ext>
              </a:extLst>
            </p:cNvPr>
            <p:cNvSpPr/>
            <p:nvPr/>
          </p:nvSpPr>
          <p:spPr>
            <a:xfrm>
              <a:off x="9002235" y="2771837"/>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49" name="Freeform 734">
              <a:extLst>
                <a:ext uri="{FF2B5EF4-FFF2-40B4-BE49-F238E27FC236}">
                  <a16:creationId xmlns:a16="http://schemas.microsoft.com/office/drawing/2014/main" id="{B01F4959-3A5B-0555-6B79-22A20B1961D6}"/>
                </a:ext>
              </a:extLst>
            </p:cNvPr>
            <p:cNvSpPr/>
            <p:nvPr/>
          </p:nvSpPr>
          <p:spPr>
            <a:xfrm>
              <a:off x="9039817" y="274654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0" name="Freeform 735">
              <a:extLst>
                <a:ext uri="{FF2B5EF4-FFF2-40B4-BE49-F238E27FC236}">
                  <a16:creationId xmlns:a16="http://schemas.microsoft.com/office/drawing/2014/main" id="{FAC77765-A65E-66EE-E5CA-01F5259EAB35}"/>
                </a:ext>
              </a:extLst>
            </p:cNvPr>
            <p:cNvSpPr/>
            <p:nvPr/>
          </p:nvSpPr>
          <p:spPr>
            <a:xfrm>
              <a:off x="9072392"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1" name="Freeform 736">
              <a:extLst>
                <a:ext uri="{FF2B5EF4-FFF2-40B4-BE49-F238E27FC236}">
                  <a16:creationId xmlns:a16="http://schemas.microsoft.com/office/drawing/2014/main" id="{4FB625E3-7E81-6200-4DA2-D67C79CDA9F9}"/>
                </a:ext>
              </a:extLst>
            </p:cNvPr>
            <p:cNvSpPr/>
            <p:nvPr/>
          </p:nvSpPr>
          <p:spPr>
            <a:xfrm>
              <a:off x="910997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2" name="Freeform 737">
              <a:extLst>
                <a:ext uri="{FF2B5EF4-FFF2-40B4-BE49-F238E27FC236}">
                  <a16:creationId xmlns:a16="http://schemas.microsoft.com/office/drawing/2014/main" id="{87C07F21-B404-CC55-2335-CE1BEA8CEC82}"/>
                </a:ext>
              </a:extLst>
            </p:cNvPr>
            <p:cNvSpPr/>
            <p:nvPr/>
          </p:nvSpPr>
          <p:spPr>
            <a:xfrm>
              <a:off x="9093432"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3" name="Freeform 738">
              <a:extLst>
                <a:ext uri="{FF2B5EF4-FFF2-40B4-BE49-F238E27FC236}">
                  <a16:creationId xmlns:a16="http://schemas.microsoft.com/office/drawing/2014/main" id="{788AD15A-0614-F8B8-E583-BAC7C9FA4625}"/>
                </a:ext>
              </a:extLst>
            </p:cNvPr>
            <p:cNvSpPr/>
            <p:nvPr/>
          </p:nvSpPr>
          <p:spPr>
            <a:xfrm>
              <a:off x="9131013"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4" name="Freeform 739">
              <a:extLst>
                <a:ext uri="{FF2B5EF4-FFF2-40B4-BE49-F238E27FC236}">
                  <a16:creationId xmlns:a16="http://schemas.microsoft.com/office/drawing/2014/main" id="{97C1CE30-04FE-420B-F77D-90823855CA13}"/>
                </a:ext>
              </a:extLst>
            </p:cNvPr>
            <p:cNvSpPr/>
            <p:nvPr/>
          </p:nvSpPr>
          <p:spPr>
            <a:xfrm>
              <a:off x="912149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5" name="Freeform 740">
              <a:extLst>
                <a:ext uri="{FF2B5EF4-FFF2-40B4-BE49-F238E27FC236}">
                  <a16:creationId xmlns:a16="http://schemas.microsoft.com/office/drawing/2014/main" id="{C43747E3-FC14-2CAE-E115-FFACC46F68BE}"/>
                </a:ext>
              </a:extLst>
            </p:cNvPr>
            <p:cNvSpPr/>
            <p:nvPr/>
          </p:nvSpPr>
          <p:spPr>
            <a:xfrm>
              <a:off x="915908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6" name="Freeform 741">
              <a:extLst>
                <a:ext uri="{FF2B5EF4-FFF2-40B4-BE49-F238E27FC236}">
                  <a16:creationId xmlns:a16="http://schemas.microsoft.com/office/drawing/2014/main" id="{62B49A87-05FE-1865-7F0F-D72EBA0406D4}"/>
                </a:ext>
              </a:extLst>
            </p:cNvPr>
            <p:cNvSpPr/>
            <p:nvPr/>
          </p:nvSpPr>
          <p:spPr>
            <a:xfrm>
              <a:off x="912149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7" name="Freeform 742">
              <a:extLst>
                <a:ext uri="{FF2B5EF4-FFF2-40B4-BE49-F238E27FC236}">
                  <a16:creationId xmlns:a16="http://schemas.microsoft.com/office/drawing/2014/main" id="{E2EC3931-91B6-D0B2-3327-41D1022BD8D9}"/>
                </a:ext>
              </a:extLst>
            </p:cNvPr>
            <p:cNvSpPr/>
            <p:nvPr/>
          </p:nvSpPr>
          <p:spPr>
            <a:xfrm>
              <a:off x="915908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8" name="Freeform 743">
              <a:extLst>
                <a:ext uri="{FF2B5EF4-FFF2-40B4-BE49-F238E27FC236}">
                  <a16:creationId xmlns:a16="http://schemas.microsoft.com/office/drawing/2014/main" id="{3F665803-EC28-6407-D35E-80CAEA679DAE}"/>
                </a:ext>
              </a:extLst>
            </p:cNvPr>
            <p:cNvSpPr/>
            <p:nvPr/>
          </p:nvSpPr>
          <p:spPr>
            <a:xfrm>
              <a:off x="919165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59" name="Freeform 744">
              <a:extLst>
                <a:ext uri="{FF2B5EF4-FFF2-40B4-BE49-F238E27FC236}">
                  <a16:creationId xmlns:a16="http://schemas.microsoft.com/office/drawing/2014/main" id="{7AAB97C8-0062-ECE2-1A0E-BF440E68C4E8}"/>
                </a:ext>
              </a:extLst>
            </p:cNvPr>
            <p:cNvSpPr/>
            <p:nvPr/>
          </p:nvSpPr>
          <p:spPr>
            <a:xfrm>
              <a:off x="922923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0" name="Freeform 745">
              <a:extLst>
                <a:ext uri="{FF2B5EF4-FFF2-40B4-BE49-F238E27FC236}">
                  <a16:creationId xmlns:a16="http://schemas.microsoft.com/office/drawing/2014/main" id="{B3364C09-5EF5-6F94-5A89-AA5236EEDD3C}"/>
                </a:ext>
              </a:extLst>
            </p:cNvPr>
            <p:cNvSpPr/>
            <p:nvPr/>
          </p:nvSpPr>
          <p:spPr>
            <a:xfrm>
              <a:off x="921269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1" name="Freeform 746">
              <a:extLst>
                <a:ext uri="{FF2B5EF4-FFF2-40B4-BE49-F238E27FC236}">
                  <a16:creationId xmlns:a16="http://schemas.microsoft.com/office/drawing/2014/main" id="{354DDD67-CFFD-4C5C-FA90-92AA8221FEAF}"/>
                </a:ext>
              </a:extLst>
            </p:cNvPr>
            <p:cNvSpPr/>
            <p:nvPr/>
          </p:nvSpPr>
          <p:spPr>
            <a:xfrm>
              <a:off x="925027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2" name="Freeform 747">
              <a:extLst>
                <a:ext uri="{FF2B5EF4-FFF2-40B4-BE49-F238E27FC236}">
                  <a16:creationId xmlns:a16="http://schemas.microsoft.com/office/drawing/2014/main" id="{8510AD17-EEAF-A091-98D4-56192712A354}"/>
                </a:ext>
              </a:extLst>
            </p:cNvPr>
            <p:cNvSpPr/>
            <p:nvPr/>
          </p:nvSpPr>
          <p:spPr>
            <a:xfrm>
              <a:off x="924076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3" name="Freeform 748">
              <a:extLst>
                <a:ext uri="{FF2B5EF4-FFF2-40B4-BE49-F238E27FC236}">
                  <a16:creationId xmlns:a16="http://schemas.microsoft.com/office/drawing/2014/main" id="{0D55A672-BDE3-5C73-2F40-4C7611157036}"/>
                </a:ext>
              </a:extLst>
            </p:cNvPr>
            <p:cNvSpPr/>
            <p:nvPr/>
          </p:nvSpPr>
          <p:spPr>
            <a:xfrm>
              <a:off x="927834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4" name="Freeform 749">
              <a:extLst>
                <a:ext uri="{FF2B5EF4-FFF2-40B4-BE49-F238E27FC236}">
                  <a16:creationId xmlns:a16="http://schemas.microsoft.com/office/drawing/2014/main" id="{B7CB3D69-28A2-793E-5436-9981C8077758}"/>
                </a:ext>
              </a:extLst>
            </p:cNvPr>
            <p:cNvSpPr/>
            <p:nvPr/>
          </p:nvSpPr>
          <p:spPr>
            <a:xfrm>
              <a:off x="9317926"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5" name="Freeform 750">
              <a:extLst>
                <a:ext uri="{FF2B5EF4-FFF2-40B4-BE49-F238E27FC236}">
                  <a16:creationId xmlns:a16="http://schemas.microsoft.com/office/drawing/2014/main" id="{F9F0772C-7F17-C38A-4FE5-5BF08E99A19E}"/>
                </a:ext>
              </a:extLst>
            </p:cNvPr>
            <p:cNvSpPr/>
            <p:nvPr/>
          </p:nvSpPr>
          <p:spPr>
            <a:xfrm>
              <a:off x="9355507"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6" name="Freeform 751">
              <a:extLst>
                <a:ext uri="{FF2B5EF4-FFF2-40B4-BE49-F238E27FC236}">
                  <a16:creationId xmlns:a16="http://schemas.microsoft.com/office/drawing/2014/main" id="{52C54892-D554-7CF8-4F75-065CC204B743}"/>
                </a:ext>
              </a:extLst>
            </p:cNvPr>
            <p:cNvSpPr/>
            <p:nvPr/>
          </p:nvSpPr>
          <p:spPr>
            <a:xfrm>
              <a:off x="932494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7" name="Freeform 752">
              <a:extLst>
                <a:ext uri="{FF2B5EF4-FFF2-40B4-BE49-F238E27FC236}">
                  <a16:creationId xmlns:a16="http://schemas.microsoft.com/office/drawing/2014/main" id="{22589480-8ABD-D618-7620-1DC962D4F23C}"/>
                </a:ext>
              </a:extLst>
            </p:cNvPr>
            <p:cNvSpPr/>
            <p:nvPr/>
          </p:nvSpPr>
          <p:spPr>
            <a:xfrm>
              <a:off x="936252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8" name="Freeform 753">
              <a:extLst>
                <a:ext uri="{FF2B5EF4-FFF2-40B4-BE49-F238E27FC236}">
                  <a16:creationId xmlns:a16="http://schemas.microsoft.com/office/drawing/2014/main" id="{174B587C-FBFD-A68D-B999-5E037EFDD3AE}"/>
                </a:ext>
              </a:extLst>
            </p:cNvPr>
            <p:cNvSpPr/>
            <p:nvPr/>
          </p:nvSpPr>
          <p:spPr>
            <a:xfrm>
              <a:off x="933195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69" name="Freeform 754">
              <a:extLst>
                <a:ext uri="{FF2B5EF4-FFF2-40B4-BE49-F238E27FC236}">
                  <a16:creationId xmlns:a16="http://schemas.microsoft.com/office/drawing/2014/main" id="{5B6F5B6C-3759-EB5D-42CF-370110999851}"/>
                </a:ext>
              </a:extLst>
            </p:cNvPr>
            <p:cNvSpPr/>
            <p:nvPr/>
          </p:nvSpPr>
          <p:spPr>
            <a:xfrm>
              <a:off x="936954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0" name="Freeform 755">
              <a:extLst>
                <a:ext uri="{FF2B5EF4-FFF2-40B4-BE49-F238E27FC236}">
                  <a16:creationId xmlns:a16="http://schemas.microsoft.com/office/drawing/2014/main" id="{EAC6B32F-2F57-D31B-9BE7-0F9A87D924E6}"/>
                </a:ext>
              </a:extLst>
            </p:cNvPr>
            <p:cNvSpPr/>
            <p:nvPr/>
          </p:nvSpPr>
          <p:spPr>
            <a:xfrm>
              <a:off x="934599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1" name="Freeform 756">
              <a:extLst>
                <a:ext uri="{FF2B5EF4-FFF2-40B4-BE49-F238E27FC236}">
                  <a16:creationId xmlns:a16="http://schemas.microsoft.com/office/drawing/2014/main" id="{EF933053-02DE-F96C-10FF-E5FD90815735}"/>
                </a:ext>
              </a:extLst>
            </p:cNvPr>
            <p:cNvSpPr/>
            <p:nvPr/>
          </p:nvSpPr>
          <p:spPr>
            <a:xfrm>
              <a:off x="938357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2" name="Freeform 757">
              <a:extLst>
                <a:ext uri="{FF2B5EF4-FFF2-40B4-BE49-F238E27FC236}">
                  <a16:creationId xmlns:a16="http://schemas.microsoft.com/office/drawing/2014/main" id="{67B00185-1E7D-B9EE-A8E3-4B1634902727}"/>
                </a:ext>
              </a:extLst>
            </p:cNvPr>
            <p:cNvSpPr/>
            <p:nvPr/>
          </p:nvSpPr>
          <p:spPr>
            <a:xfrm>
              <a:off x="9388083"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3" name="Freeform 758">
              <a:extLst>
                <a:ext uri="{FF2B5EF4-FFF2-40B4-BE49-F238E27FC236}">
                  <a16:creationId xmlns:a16="http://schemas.microsoft.com/office/drawing/2014/main" id="{B79E63C5-3FF5-FFDA-F0AE-A94D116EBE75}"/>
                </a:ext>
              </a:extLst>
            </p:cNvPr>
            <p:cNvSpPr/>
            <p:nvPr/>
          </p:nvSpPr>
          <p:spPr>
            <a:xfrm>
              <a:off x="9425664"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4" name="Freeform 759">
              <a:extLst>
                <a:ext uri="{FF2B5EF4-FFF2-40B4-BE49-F238E27FC236}">
                  <a16:creationId xmlns:a16="http://schemas.microsoft.com/office/drawing/2014/main" id="{BEB84F5B-504F-87BB-DAC8-4DC19F362678}"/>
                </a:ext>
              </a:extLst>
            </p:cNvPr>
            <p:cNvSpPr/>
            <p:nvPr/>
          </p:nvSpPr>
          <p:spPr>
            <a:xfrm>
              <a:off x="9479279" y="2836375"/>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5" name="Freeform 760">
              <a:extLst>
                <a:ext uri="{FF2B5EF4-FFF2-40B4-BE49-F238E27FC236}">
                  <a16:creationId xmlns:a16="http://schemas.microsoft.com/office/drawing/2014/main" id="{80FBFA37-1380-3D88-4475-488118D27F62}"/>
                </a:ext>
              </a:extLst>
            </p:cNvPr>
            <p:cNvSpPr/>
            <p:nvPr/>
          </p:nvSpPr>
          <p:spPr>
            <a:xfrm>
              <a:off x="9516861" y="28110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6" name="Freeform 761">
              <a:extLst>
                <a:ext uri="{FF2B5EF4-FFF2-40B4-BE49-F238E27FC236}">
                  <a16:creationId xmlns:a16="http://schemas.microsoft.com/office/drawing/2014/main" id="{F21A559C-16A1-F485-0516-BAF2B7798394}"/>
                </a:ext>
              </a:extLst>
            </p:cNvPr>
            <p:cNvSpPr/>
            <p:nvPr/>
          </p:nvSpPr>
          <p:spPr>
            <a:xfrm>
              <a:off x="950734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7" name="Freeform 762">
              <a:extLst>
                <a:ext uri="{FF2B5EF4-FFF2-40B4-BE49-F238E27FC236}">
                  <a16:creationId xmlns:a16="http://schemas.microsoft.com/office/drawing/2014/main" id="{5E215BBF-9306-0CDF-C85B-CC9A19F67C53}"/>
                </a:ext>
              </a:extLst>
            </p:cNvPr>
            <p:cNvSpPr/>
            <p:nvPr/>
          </p:nvSpPr>
          <p:spPr>
            <a:xfrm>
              <a:off x="954492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8" name="Freeform 763">
              <a:extLst>
                <a:ext uri="{FF2B5EF4-FFF2-40B4-BE49-F238E27FC236}">
                  <a16:creationId xmlns:a16="http://schemas.microsoft.com/office/drawing/2014/main" id="{5EE74B6F-5F84-6883-1B16-920231272D2F}"/>
                </a:ext>
              </a:extLst>
            </p:cNvPr>
            <p:cNvSpPr/>
            <p:nvPr/>
          </p:nvSpPr>
          <p:spPr>
            <a:xfrm>
              <a:off x="954943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79" name="Freeform 764">
              <a:extLst>
                <a:ext uri="{FF2B5EF4-FFF2-40B4-BE49-F238E27FC236}">
                  <a16:creationId xmlns:a16="http://schemas.microsoft.com/office/drawing/2014/main" id="{B1FE2018-E896-E780-B002-4AC35213F403}"/>
                </a:ext>
              </a:extLst>
            </p:cNvPr>
            <p:cNvSpPr/>
            <p:nvPr/>
          </p:nvSpPr>
          <p:spPr>
            <a:xfrm>
              <a:off x="958701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0" name="Freeform 765">
              <a:extLst>
                <a:ext uri="{FF2B5EF4-FFF2-40B4-BE49-F238E27FC236}">
                  <a16:creationId xmlns:a16="http://schemas.microsoft.com/office/drawing/2014/main" id="{17449D61-10C4-A394-6353-E5AA715E1312}"/>
                </a:ext>
              </a:extLst>
            </p:cNvPr>
            <p:cNvSpPr/>
            <p:nvPr/>
          </p:nvSpPr>
          <p:spPr>
            <a:xfrm>
              <a:off x="9682723" y="2947584"/>
              <a:ext cx="75173" cy="10583"/>
            </a:xfrm>
            <a:custGeom>
              <a:avLst/>
              <a:gdLst>
                <a:gd name="connsiteX0" fmla="*/ 0 w 75173"/>
                <a:gd name="connsiteY0" fmla="*/ 0 h 10583"/>
                <a:gd name="connsiteX1" fmla="*/ 75173 w 75173"/>
                <a:gd name="connsiteY1" fmla="*/ 0 h 10583"/>
              </a:gdLst>
              <a:ahLst/>
              <a:cxnLst>
                <a:cxn ang="0">
                  <a:pos x="connsiteX0" y="connsiteY0"/>
                </a:cxn>
                <a:cxn ang="0">
                  <a:pos x="connsiteX1" y="connsiteY1"/>
                </a:cxn>
              </a:cxnLst>
              <a:rect l="l" t="t" r="r" b="b"/>
              <a:pathLst>
                <a:path w="75173" h="10583">
                  <a:moveTo>
                    <a:pt x="0" y="0"/>
                  </a:moveTo>
                  <a:lnTo>
                    <a:pt x="7517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1" name="Freeform 766">
              <a:extLst>
                <a:ext uri="{FF2B5EF4-FFF2-40B4-BE49-F238E27FC236}">
                  <a16:creationId xmlns:a16="http://schemas.microsoft.com/office/drawing/2014/main" id="{DAF0277E-E59C-FEE2-C9F7-977D512D8045}"/>
                </a:ext>
              </a:extLst>
            </p:cNvPr>
            <p:cNvSpPr/>
            <p:nvPr/>
          </p:nvSpPr>
          <p:spPr>
            <a:xfrm>
              <a:off x="972030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2" name="Freeform 767">
              <a:extLst>
                <a:ext uri="{FF2B5EF4-FFF2-40B4-BE49-F238E27FC236}">
                  <a16:creationId xmlns:a16="http://schemas.microsoft.com/office/drawing/2014/main" id="{B8541472-C31C-E62A-EA12-2F66B5C5444C}"/>
                </a:ext>
              </a:extLst>
            </p:cNvPr>
            <p:cNvSpPr/>
            <p:nvPr/>
          </p:nvSpPr>
          <p:spPr>
            <a:xfrm>
              <a:off x="9703773"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3" name="Freeform 768">
              <a:extLst>
                <a:ext uri="{FF2B5EF4-FFF2-40B4-BE49-F238E27FC236}">
                  <a16:creationId xmlns:a16="http://schemas.microsoft.com/office/drawing/2014/main" id="{D34AC504-787D-0328-C50F-2C5598BDB6DD}"/>
                </a:ext>
              </a:extLst>
            </p:cNvPr>
            <p:cNvSpPr/>
            <p:nvPr/>
          </p:nvSpPr>
          <p:spPr>
            <a:xfrm>
              <a:off x="974135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4" name="Freeform 769">
              <a:extLst>
                <a:ext uri="{FF2B5EF4-FFF2-40B4-BE49-F238E27FC236}">
                  <a16:creationId xmlns:a16="http://schemas.microsoft.com/office/drawing/2014/main" id="{367D3C7C-A326-DF89-FD65-2991DE5380AA}"/>
                </a:ext>
              </a:extLst>
            </p:cNvPr>
            <p:cNvSpPr/>
            <p:nvPr/>
          </p:nvSpPr>
          <p:spPr>
            <a:xfrm>
              <a:off x="971780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5" name="Freeform 770">
              <a:extLst>
                <a:ext uri="{FF2B5EF4-FFF2-40B4-BE49-F238E27FC236}">
                  <a16:creationId xmlns:a16="http://schemas.microsoft.com/office/drawing/2014/main" id="{146AC48F-95A7-3B75-ADCD-01242E84C1AD}"/>
                </a:ext>
              </a:extLst>
            </p:cNvPr>
            <p:cNvSpPr/>
            <p:nvPr/>
          </p:nvSpPr>
          <p:spPr>
            <a:xfrm>
              <a:off x="975538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6" name="Freeform 771">
              <a:extLst>
                <a:ext uri="{FF2B5EF4-FFF2-40B4-BE49-F238E27FC236}">
                  <a16:creationId xmlns:a16="http://schemas.microsoft.com/office/drawing/2014/main" id="{5ADA5070-1A43-4989-C93A-05A8A3FAECEA}"/>
                </a:ext>
              </a:extLst>
            </p:cNvPr>
            <p:cNvSpPr/>
            <p:nvPr/>
          </p:nvSpPr>
          <p:spPr>
            <a:xfrm>
              <a:off x="971780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7" name="Freeform 772">
              <a:extLst>
                <a:ext uri="{FF2B5EF4-FFF2-40B4-BE49-F238E27FC236}">
                  <a16:creationId xmlns:a16="http://schemas.microsoft.com/office/drawing/2014/main" id="{72E2B75E-0134-7819-459D-3D4220C27F9F}"/>
                </a:ext>
              </a:extLst>
            </p:cNvPr>
            <p:cNvSpPr/>
            <p:nvPr/>
          </p:nvSpPr>
          <p:spPr>
            <a:xfrm>
              <a:off x="975538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8" name="Freeform 773">
              <a:extLst>
                <a:ext uri="{FF2B5EF4-FFF2-40B4-BE49-F238E27FC236}">
                  <a16:creationId xmlns:a16="http://schemas.microsoft.com/office/drawing/2014/main" id="{CB970404-CE74-5D18-256C-50A7BC12006C}"/>
                </a:ext>
              </a:extLst>
            </p:cNvPr>
            <p:cNvSpPr/>
            <p:nvPr/>
          </p:nvSpPr>
          <p:spPr>
            <a:xfrm>
              <a:off x="9738846" y="294758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89" name="Freeform 774">
              <a:extLst>
                <a:ext uri="{FF2B5EF4-FFF2-40B4-BE49-F238E27FC236}">
                  <a16:creationId xmlns:a16="http://schemas.microsoft.com/office/drawing/2014/main" id="{EC90BE17-611F-ACE7-E234-5426F225C0B3}"/>
                </a:ext>
              </a:extLst>
            </p:cNvPr>
            <p:cNvSpPr/>
            <p:nvPr/>
          </p:nvSpPr>
          <p:spPr>
            <a:xfrm>
              <a:off x="977643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0" name="Freeform 775">
              <a:extLst>
                <a:ext uri="{FF2B5EF4-FFF2-40B4-BE49-F238E27FC236}">
                  <a16:creationId xmlns:a16="http://schemas.microsoft.com/office/drawing/2014/main" id="{D3805D5F-75EA-0A0B-EED5-E4C474A187A2}"/>
                </a:ext>
              </a:extLst>
            </p:cNvPr>
            <p:cNvSpPr/>
            <p:nvPr/>
          </p:nvSpPr>
          <p:spPr>
            <a:xfrm>
              <a:off x="9738846" y="2947584"/>
              <a:ext cx="75173" cy="10583"/>
            </a:xfrm>
            <a:custGeom>
              <a:avLst/>
              <a:gdLst>
                <a:gd name="connsiteX0" fmla="*/ 0 w 75173"/>
                <a:gd name="connsiteY0" fmla="*/ 0 h 10583"/>
                <a:gd name="connsiteX1" fmla="*/ 75174 w 75173"/>
                <a:gd name="connsiteY1" fmla="*/ 0 h 10583"/>
              </a:gdLst>
              <a:ahLst/>
              <a:cxnLst>
                <a:cxn ang="0">
                  <a:pos x="connsiteX0" y="connsiteY0"/>
                </a:cxn>
                <a:cxn ang="0">
                  <a:pos x="connsiteX1" y="connsiteY1"/>
                </a:cxn>
              </a:cxnLst>
              <a:rect l="l" t="t" r="r" b="b"/>
              <a:pathLst>
                <a:path w="75173" h="10583">
                  <a:moveTo>
                    <a:pt x="0" y="0"/>
                  </a:moveTo>
                  <a:lnTo>
                    <a:pt x="75174"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1" name="Freeform 776">
              <a:extLst>
                <a:ext uri="{FF2B5EF4-FFF2-40B4-BE49-F238E27FC236}">
                  <a16:creationId xmlns:a16="http://schemas.microsoft.com/office/drawing/2014/main" id="{B8878193-7342-D24A-6569-E32E60D7DB5D}"/>
                </a:ext>
              </a:extLst>
            </p:cNvPr>
            <p:cNvSpPr/>
            <p:nvPr/>
          </p:nvSpPr>
          <p:spPr>
            <a:xfrm>
              <a:off x="977643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2" name="Freeform 777">
              <a:extLst>
                <a:ext uri="{FF2B5EF4-FFF2-40B4-BE49-F238E27FC236}">
                  <a16:creationId xmlns:a16="http://schemas.microsoft.com/office/drawing/2014/main" id="{43E10C29-BFB9-C939-B93F-D95ECC2B8960}"/>
                </a:ext>
              </a:extLst>
            </p:cNvPr>
            <p:cNvSpPr/>
            <p:nvPr/>
          </p:nvSpPr>
          <p:spPr>
            <a:xfrm>
              <a:off x="9773930"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3" name="Freeform 778">
              <a:extLst>
                <a:ext uri="{FF2B5EF4-FFF2-40B4-BE49-F238E27FC236}">
                  <a16:creationId xmlns:a16="http://schemas.microsoft.com/office/drawing/2014/main" id="{80108E41-059F-0D33-C101-6235A7E049BF}"/>
                </a:ext>
              </a:extLst>
            </p:cNvPr>
            <p:cNvSpPr/>
            <p:nvPr/>
          </p:nvSpPr>
          <p:spPr>
            <a:xfrm>
              <a:off x="9811511"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4" name="Freeform 779">
              <a:extLst>
                <a:ext uri="{FF2B5EF4-FFF2-40B4-BE49-F238E27FC236}">
                  <a16:creationId xmlns:a16="http://schemas.microsoft.com/office/drawing/2014/main" id="{32F58CFE-F405-AA52-8BF9-656CC87534CF}"/>
                </a:ext>
              </a:extLst>
            </p:cNvPr>
            <p:cNvSpPr/>
            <p:nvPr/>
          </p:nvSpPr>
          <p:spPr>
            <a:xfrm>
              <a:off x="9879329"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5" name="Freeform 780">
              <a:extLst>
                <a:ext uri="{FF2B5EF4-FFF2-40B4-BE49-F238E27FC236}">
                  <a16:creationId xmlns:a16="http://schemas.microsoft.com/office/drawing/2014/main" id="{1ABEDE22-19E2-EF1E-6079-0F33AAFD64C6}"/>
                </a:ext>
              </a:extLst>
            </p:cNvPr>
            <p:cNvSpPr/>
            <p:nvPr/>
          </p:nvSpPr>
          <p:spPr>
            <a:xfrm>
              <a:off x="9916911"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6" name="Freeform 781">
              <a:extLst>
                <a:ext uri="{FF2B5EF4-FFF2-40B4-BE49-F238E27FC236}">
                  <a16:creationId xmlns:a16="http://schemas.microsoft.com/office/drawing/2014/main" id="{D0956290-DFD2-60C7-AE6F-1DDAD7955410}"/>
                </a:ext>
              </a:extLst>
            </p:cNvPr>
            <p:cNvSpPr/>
            <p:nvPr/>
          </p:nvSpPr>
          <p:spPr>
            <a:xfrm>
              <a:off x="10005599"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7" name="Freeform 782">
              <a:extLst>
                <a:ext uri="{FF2B5EF4-FFF2-40B4-BE49-F238E27FC236}">
                  <a16:creationId xmlns:a16="http://schemas.microsoft.com/office/drawing/2014/main" id="{891F9732-6A07-0A06-939B-EA66DDB19269}"/>
                </a:ext>
              </a:extLst>
            </p:cNvPr>
            <p:cNvSpPr/>
            <p:nvPr/>
          </p:nvSpPr>
          <p:spPr>
            <a:xfrm>
              <a:off x="10043180"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8" name="Freeform 783">
              <a:extLst>
                <a:ext uri="{FF2B5EF4-FFF2-40B4-BE49-F238E27FC236}">
                  <a16:creationId xmlns:a16="http://schemas.microsoft.com/office/drawing/2014/main" id="{FB0294E4-2326-F9CE-5272-991F849D125D}"/>
                </a:ext>
              </a:extLst>
            </p:cNvPr>
            <p:cNvSpPr/>
            <p:nvPr/>
          </p:nvSpPr>
          <p:spPr>
            <a:xfrm>
              <a:off x="10040683"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399" name="Freeform 784">
              <a:extLst>
                <a:ext uri="{FF2B5EF4-FFF2-40B4-BE49-F238E27FC236}">
                  <a16:creationId xmlns:a16="http://schemas.microsoft.com/office/drawing/2014/main" id="{178A4D5E-8803-1C4C-8E89-04C7813B6E25}"/>
                </a:ext>
              </a:extLst>
            </p:cNvPr>
            <p:cNvSpPr/>
            <p:nvPr/>
          </p:nvSpPr>
          <p:spPr>
            <a:xfrm>
              <a:off x="10078264"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0" name="Freeform 785">
              <a:extLst>
                <a:ext uri="{FF2B5EF4-FFF2-40B4-BE49-F238E27FC236}">
                  <a16:creationId xmlns:a16="http://schemas.microsoft.com/office/drawing/2014/main" id="{09F95971-D97E-95FD-D67A-E42FA4820ECF}"/>
                </a:ext>
              </a:extLst>
            </p:cNvPr>
            <p:cNvSpPr/>
            <p:nvPr/>
          </p:nvSpPr>
          <p:spPr>
            <a:xfrm>
              <a:off x="10117846"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1" name="Freeform 786">
              <a:extLst>
                <a:ext uri="{FF2B5EF4-FFF2-40B4-BE49-F238E27FC236}">
                  <a16:creationId xmlns:a16="http://schemas.microsoft.com/office/drawing/2014/main" id="{9E69A50E-F507-DC1C-AF26-9014133A8D88}"/>
                </a:ext>
              </a:extLst>
            </p:cNvPr>
            <p:cNvSpPr/>
            <p:nvPr/>
          </p:nvSpPr>
          <p:spPr>
            <a:xfrm>
              <a:off x="10155427"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2" name="Freeform 787">
              <a:extLst>
                <a:ext uri="{FF2B5EF4-FFF2-40B4-BE49-F238E27FC236}">
                  <a16:creationId xmlns:a16="http://schemas.microsoft.com/office/drawing/2014/main" id="{B8779845-6D94-3EE7-B5C3-B80638FCC7E1}"/>
                </a:ext>
              </a:extLst>
            </p:cNvPr>
            <p:cNvSpPr/>
            <p:nvPr/>
          </p:nvSpPr>
          <p:spPr>
            <a:xfrm>
              <a:off x="10412497" y="2947584"/>
              <a:ext cx="75162" cy="10583"/>
            </a:xfrm>
            <a:custGeom>
              <a:avLst/>
              <a:gdLst>
                <a:gd name="connsiteX0" fmla="*/ 0 w 75162"/>
                <a:gd name="connsiteY0" fmla="*/ 0 h 10583"/>
                <a:gd name="connsiteX1" fmla="*/ 75163 w 75162"/>
                <a:gd name="connsiteY1" fmla="*/ 0 h 10583"/>
              </a:gdLst>
              <a:ahLst/>
              <a:cxnLst>
                <a:cxn ang="0">
                  <a:pos x="connsiteX0" y="connsiteY0"/>
                </a:cxn>
                <a:cxn ang="0">
                  <a:pos x="connsiteX1" y="connsiteY1"/>
                </a:cxn>
              </a:cxnLst>
              <a:rect l="l" t="t" r="r" b="b"/>
              <a:pathLst>
                <a:path w="75162" h="10583">
                  <a:moveTo>
                    <a:pt x="0" y="0"/>
                  </a:moveTo>
                  <a:lnTo>
                    <a:pt x="75163"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3" name="Freeform 788">
              <a:extLst>
                <a:ext uri="{FF2B5EF4-FFF2-40B4-BE49-F238E27FC236}">
                  <a16:creationId xmlns:a16="http://schemas.microsoft.com/office/drawing/2014/main" id="{64F1D0E8-8F1C-6C9B-A092-1A5343CB9FE2}"/>
                </a:ext>
              </a:extLst>
            </p:cNvPr>
            <p:cNvSpPr/>
            <p:nvPr/>
          </p:nvSpPr>
          <p:spPr>
            <a:xfrm>
              <a:off x="10450078"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4" name="Freeform 789">
              <a:extLst>
                <a:ext uri="{FF2B5EF4-FFF2-40B4-BE49-F238E27FC236}">
                  <a16:creationId xmlns:a16="http://schemas.microsoft.com/office/drawing/2014/main" id="{41F4878C-67D9-3B34-A457-8C35ADC557F7}"/>
                </a:ext>
              </a:extLst>
            </p:cNvPr>
            <p:cNvSpPr/>
            <p:nvPr/>
          </p:nvSpPr>
          <p:spPr>
            <a:xfrm>
              <a:off x="10756264"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5" name="Freeform 790">
              <a:extLst>
                <a:ext uri="{FF2B5EF4-FFF2-40B4-BE49-F238E27FC236}">
                  <a16:creationId xmlns:a16="http://schemas.microsoft.com/office/drawing/2014/main" id="{72E3312D-FB75-E20E-D28D-294D96EC169F}"/>
                </a:ext>
              </a:extLst>
            </p:cNvPr>
            <p:cNvSpPr/>
            <p:nvPr/>
          </p:nvSpPr>
          <p:spPr>
            <a:xfrm>
              <a:off x="10793835"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6" name="Freeform 791">
              <a:extLst>
                <a:ext uri="{FF2B5EF4-FFF2-40B4-BE49-F238E27FC236}">
                  <a16:creationId xmlns:a16="http://schemas.microsoft.com/office/drawing/2014/main" id="{68A2E292-D3D6-C1C5-2EBD-A9D32EDA5A21}"/>
                </a:ext>
              </a:extLst>
            </p:cNvPr>
            <p:cNvSpPr/>
            <p:nvPr/>
          </p:nvSpPr>
          <p:spPr>
            <a:xfrm>
              <a:off x="10756264"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7" name="Freeform 792">
              <a:extLst>
                <a:ext uri="{FF2B5EF4-FFF2-40B4-BE49-F238E27FC236}">
                  <a16:creationId xmlns:a16="http://schemas.microsoft.com/office/drawing/2014/main" id="{C64CD5AC-21BC-10CC-CE54-11E2CF98F7BE}"/>
                </a:ext>
              </a:extLst>
            </p:cNvPr>
            <p:cNvSpPr/>
            <p:nvPr/>
          </p:nvSpPr>
          <p:spPr>
            <a:xfrm>
              <a:off x="10793835"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8" name="Freeform 793">
              <a:extLst>
                <a:ext uri="{FF2B5EF4-FFF2-40B4-BE49-F238E27FC236}">
                  <a16:creationId xmlns:a16="http://schemas.microsoft.com/office/drawing/2014/main" id="{EDF7C7F1-4FFC-7609-6186-C552B97BC1F2}"/>
                </a:ext>
              </a:extLst>
            </p:cNvPr>
            <p:cNvSpPr/>
            <p:nvPr/>
          </p:nvSpPr>
          <p:spPr>
            <a:xfrm>
              <a:off x="11071965" y="2947584"/>
              <a:ext cx="75141" cy="10583"/>
            </a:xfrm>
            <a:custGeom>
              <a:avLst/>
              <a:gdLst>
                <a:gd name="connsiteX0" fmla="*/ 0 w 75141"/>
                <a:gd name="connsiteY0" fmla="*/ 0 h 10583"/>
                <a:gd name="connsiteX1" fmla="*/ 75142 w 75141"/>
                <a:gd name="connsiteY1" fmla="*/ 0 h 10583"/>
              </a:gdLst>
              <a:ahLst/>
              <a:cxnLst>
                <a:cxn ang="0">
                  <a:pos x="connsiteX0" y="connsiteY0"/>
                </a:cxn>
                <a:cxn ang="0">
                  <a:pos x="connsiteX1" y="connsiteY1"/>
                </a:cxn>
              </a:cxnLst>
              <a:rect l="l" t="t" r="r" b="b"/>
              <a:pathLst>
                <a:path w="75141" h="10583">
                  <a:moveTo>
                    <a:pt x="0" y="0"/>
                  </a:moveTo>
                  <a:lnTo>
                    <a:pt x="75142"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2409" name="Freeform 794">
              <a:extLst>
                <a:ext uri="{FF2B5EF4-FFF2-40B4-BE49-F238E27FC236}">
                  <a16:creationId xmlns:a16="http://schemas.microsoft.com/office/drawing/2014/main" id="{88332512-9D80-2ACE-729F-6A7E6A0BA0FE}"/>
                </a:ext>
              </a:extLst>
            </p:cNvPr>
            <p:cNvSpPr/>
            <p:nvPr/>
          </p:nvSpPr>
          <p:spPr>
            <a:xfrm>
              <a:off x="11109536" y="2922280"/>
              <a:ext cx="10583" cy="50598"/>
            </a:xfrm>
            <a:custGeom>
              <a:avLst/>
              <a:gdLst>
                <a:gd name="connsiteX0" fmla="*/ 0 w 10583"/>
                <a:gd name="connsiteY0" fmla="*/ 0 h 50598"/>
                <a:gd name="connsiteX1" fmla="*/ 0 w 10583"/>
                <a:gd name="connsiteY1" fmla="*/ 50599 h 50598"/>
              </a:gdLst>
              <a:ahLst/>
              <a:cxnLst>
                <a:cxn ang="0">
                  <a:pos x="connsiteX0" y="connsiteY0"/>
                </a:cxn>
                <a:cxn ang="0">
                  <a:pos x="connsiteX1" y="connsiteY1"/>
                </a:cxn>
              </a:cxnLst>
              <a:rect l="l" t="t" r="r" b="b"/>
              <a:pathLst>
                <a:path w="10583" h="50598">
                  <a:moveTo>
                    <a:pt x="0" y="0"/>
                  </a:moveTo>
                  <a:lnTo>
                    <a:pt x="0" y="50599"/>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1918" name="TextBox 1917">
            <a:extLst>
              <a:ext uri="{FF2B5EF4-FFF2-40B4-BE49-F238E27FC236}">
                <a16:creationId xmlns:a16="http://schemas.microsoft.com/office/drawing/2014/main" id="{53065C94-8C38-C19D-6493-05D063DD2E2A}"/>
              </a:ext>
            </a:extLst>
          </p:cNvPr>
          <p:cNvSpPr txBox="1"/>
          <p:nvPr/>
        </p:nvSpPr>
        <p:spPr>
          <a:xfrm rot="1719">
            <a:off x="807352" y="4957849"/>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1919" name="TextBox 1918">
            <a:extLst>
              <a:ext uri="{FF2B5EF4-FFF2-40B4-BE49-F238E27FC236}">
                <a16:creationId xmlns:a16="http://schemas.microsoft.com/office/drawing/2014/main" id="{D460A304-9C23-C5E0-8EC9-7EF6EB52B672}"/>
              </a:ext>
            </a:extLst>
          </p:cNvPr>
          <p:cNvSpPr txBox="1"/>
          <p:nvPr/>
        </p:nvSpPr>
        <p:spPr>
          <a:xfrm>
            <a:off x="719885" y="4314738"/>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sp>
        <p:nvSpPr>
          <p:cNvPr id="1920" name="TextBox 1919">
            <a:extLst>
              <a:ext uri="{FF2B5EF4-FFF2-40B4-BE49-F238E27FC236}">
                <a16:creationId xmlns:a16="http://schemas.microsoft.com/office/drawing/2014/main" id="{4602C5FE-7F41-A661-907B-827F9F76889B}"/>
              </a:ext>
            </a:extLst>
          </p:cNvPr>
          <p:cNvSpPr txBox="1"/>
          <p:nvPr/>
        </p:nvSpPr>
        <p:spPr>
          <a:xfrm>
            <a:off x="719885" y="3656490"/>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40</a:t>
            </a:r>
          </a:p>
        </p:txBody>
      </p:sp>
      <p:sp>
        <p:nvSpPr>
          <p:cNvPr id="1921" name="TextBox 1920">
            <a:extLst>
              <a:ext uri="{FF2B5EF4-FFF2-40B4-BE49-F238E27FC236}">
                <a16:creationId xmlns:a16="http://schemas.microsoft.com/office/drawing/2014/main" id="{B7FAC056-E7AF-9596-67E6-02785E0458EF}"/>
              </a:ext>
            </a:extLst>
          </p:cNvPr>
          <p:cNvSpPr txBox="1"/>
          <p:nvPr/>
        </p:nvSpPr>
        <p:spPr>
          <a:xfrm>
            <a:off x="719885" y="2998261"/>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60</a:t>
            </a:r>
          </a:p>
        </p:txBody>
      </p:sp>
      <p:sp>
        <p:nvSpPr>
          <p:cNvPr id="1922" name="TextBox 1921">
            <a:extLst>
              <a:ext uri="{FF2B5EF4-FFF2-40B4-BE49-F238E27FC236}">
                <a16:creationId xmlns:a16="http://schemas.microsoft.com/office/drawing/2014/main" id="{EF97F1BD-FDEE-F20B-8D84-12778F92A444}"/>
              </a:ext>
            </a:extLst>
          </p:cNvPr>
          <p:cNvSpPr txBox="1"/>
          <p:nvPr/>
        </p:nvSpPr>
        <p:spPr>
          <a:xfrm>
            <a:off x="719885" y="2340014"/>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80</a:t>
            </a:r>
          </a:p>
        </p:txBody>
      </p:sp>
      <p:sp>
        <p:nvSpPr>
          <p:cNvPr id="1923" name="TextBox 1922">
            <a:extLst>
              <a:ext uri="{FF2B5EF4-FFF2-40B4-BE49-F238E27FC236}">
                <a16:creationId xmlns:a16="http://schemas.microsoft.com/office/drawing/2014/main" id="{4354B07B-45B3-A372-7E69-FB47B6D26EF3}"/>
              </a:ext>
            </a:extLst>
          </p:cNvPr>
          <p:cNvSpPr txBox="1"/>
          <p:nvPr/>
        </p:nvSpPr>
        <p:spPr>
          <a:xfrm>
            <a:off x="641337" y="1681775"/>
            <a:ext cx="420308"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100</a:t>
            </a:r>
          </a:p>
        </p:txBody>
      </p:sp>
      <p:sp>
        <p:nvSpPr>
          <p:cNvPr id="1924" name="TextBox 1923">
            <a:extLst>
              <a:ext uri="{FF2B5EF4-FFF2-40B4-BE49-F238E27FC236}">
                <a16:creationId xmlns:a16="http://schemas.microsoft.com/office/drawing/2014/main" id="{0EE1D840-ED9A-4A56-C2E2-2489666C839B}"/>
              </a:ext>
            </a:extLst>
          </p:cNvPr>
          <p:cNvSpPr txBox="1"/>
          <p:nvPr/>
        </p:nvSpPr>
        <p:spPr>
          <a:xfrm rot="16200000">
            <a:off x="-979738" y="3299663"/>
            <a:ext cx="293061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Overall Survival Probability ,%</a:t>
            </a:r>
          </a:p>
        </p:txBody>
      </p:sp>
      <p:sp>
        <p:nvSpPr>
          <p:cNvPr id="1925" name="TextBox 1924">
            <a:extLst>
              <a:ext uri="{FF2B5EF4-FFF2-40B4-BE49-F238E27FC236}">
                <a16:creationId xmlns:a16="http://schemas.microsoft.com/office/drawing/2014/main" id="{DC2CA656-990C-4107-FEBB-4CA1DDB030F7}"/>
              </a:ext>
            </a:extLst>
          </p:cNvPr>
          <p:cNvSpPr txBox="1"/>
          <p:nvPr/>
        </p:nvSpPr>
        <p:spPr>
          <a:xfrm>
            <a:off x="1630289" y="4504804"/>
            <a:ext cx="6783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Censor</a:t>
            </a:r>
          </a:p>
        </p:txBody>
      </p:sp>
      <p:sp>
        <p:nvSpPr>
          <p:cNvPr id="1926" name="TextBox 1925">
            <a:extLst>
              <a:ext uri="{FF2B5EF4-FFF2-40B4-BE49-F238E27FC236}">
                <a16:creationId xmlns:a16="http://schemas.microsoft.com/office/drawing/2014/main" id="{88E1B1F1-97DA-A5A2-80E9-158C65630CDB}"/>
              </a:ext>
            </a:extLst>
          </p:cNvPr>
          <p:cNvSpPr txBox="1"/>
          <p:nvPr/>
        </p:nvSpPr>
        <p:spPr>
          <a:xfrm>
            <a:off x="1630289" y="4698598"/>
            <a:ext cx="128227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a:t>
            </a:r>
            <a:r>
              <a:rPr kumimoji="0" lang="en-US" sz="1200" b="0" i="0" u="none" strike="noStrike" kern="1200" cap="none" spc="0" normalizeH="0" baseline="0" noProof="0" dirty="0" err="1">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DXd</a:t>
            </a:r>
            <a:r>
              <a:rPr kumimoji="0" lang="en-US" sz="12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 (n = 261)</a:t>
            </a:r>
          </a:p>
        </p:txBody>
      </p:sp>
      <p:sp>
        <p:nvSpPr>
          <p:cNvPr id="1927" name="TextBox 1926">
            <a:extLst>
              <a:ext uri="{FF2B5EF4-FFF2-40B4-BE49-F238E27FC236}">
                <a16:creationId xmlns:a16="http://schemas.microsoft.com/office/drawing/2014/main" id="{E156533C-94A0-A0CE-FE08-2064934DE35A}"/>
              </a:ext>
            </a:extLst>
          </p:cNvPr>
          <p:cNvSpPr txBox="1"/>
          <p:nvPr/>
        </p:nvSpPr>
        <p:spPr>
          <a:xfrm>
            <a:off x="1630289" y="4898107"/>
            <a:ext cx="13079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T-DM1 (n = 263)</a:t>
            </a:r>
          </a:p>
        </p:txBody>
      </p:sp>
      <p:sp>
        <p:nvSpPr>
          <p:cNvPr id="1928" name="TextBox 1927">
            <a:extLst>
              <a:ext uri="{FF2B5EF4-FFF2-40B4-BE49-F238E27FC236}">
                <a16:creationId xmlns:a16="http://schemas.microsoft.com/office/drawing/2014/main" id="{70F6F178-70E8-6B6F-E574-04E546237D59}"/>
              </a:ext>
            </a:extLst>
          </p:cNvPr>
          <p:cNvSpPr txBox="1"/>
          <p:nvPr/>
        </p:nvSpPr>
        <p:spPr>
          <a:xfrm>
            <a:off x="720437" y="5766857"/>
            <a:ext cx="51007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a:t>
            </a:r>
            <a:r>
              <a:rPr kumimoji="0" lang="en-US" sz="800" b="0" i="0" u="none" strike="noStrike" kern="1200" cap="none" spc="0" normalizeH="0" baseline="0" noProof="0" dirty="0" err="1">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DXd</a:t>
            </a: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 </a:t>
            </a:r>
          </a:p>
        </p:txBody>
      </p:sp>
      <p:sp>
        <p:nvSpPr>
          <p:cNvPr id="1929" name="TextBox 1928">
            <a:extLst>
              <a:ext uri="{FF2B5EF4-FFF2-40B4-BE49-F238E27FC236}">
                <a16:creationId xmlns:a16="http://schemas.microsoft.com/office/drawing/2014/main" id="{687ADCD9-533F-DC50-71AB-3192FBAB8B77}"/>
              </a:ext>
            </a:extLst>
          </p:cNvPr>
          <p:cNvSpPr txBox="1"/>
          <p:nvPr/>
        </p:nvSpPr>
        <p:spPr>
          <a:xfrm rot="1788">
            <a:off x="127454" y="5523785"/>
            <a:ext cx="15007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Patients still at risk:</a:t>
            </a:r>
          </a:p>
        </p:txBody>
      </p:sp>
      <p:sp>
        <p:nvSpPr>
          <p:cNvPr id="1930" name="TextBox 1929">
            <a:extLst>
              <a:ext uri="{FF2B5EF4-FFF2-40B4-BE49-F238E27FC236}">
                <a16:creationId xmlns:a16="http://schemas.microsoft.com/office/drawing/2014/main" id="{5EDCDD5D-21CD-1056-BF9B-E4A309A38251}"/>
              </a:ext>
            </a:extLst>
          </p:cNvPr>
          <p:cNvSpPr txBox="1"/>
          <p:nvPr/>
        </p:nvSpPr>
        <p:spPr>
          <a:xfrm>
            <a:off x="720437" y="5994482"/>
            <a:ext cx="52610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T-DM1 </a:t>
            </a:r>
          </a:p>
        </p:txBody>
      </p:sp>
      <p:sp>
        <p:nvSpPr>
          <p:cNvPr id="1931" name="TextBox 1930">
            <a:extLst>
              <a:ext uri="{FF2B5EF4-FFF2-40B4-BE49-F238E27FC236}">
                <a16:creationId xmlns:a16="http://schemas.microsoft.com/office/drawing/2014/main" id="{1795D420-8CE8-A7B6-6D1D-480BDFBC97D4}"/>
              </a:ext>
            </a:extLst>
          </p:cNvPr>
          <p:cNvSpPr txBox="1"/>
          <p:nvPr/>
        </p:nvSpPr>
        <p:spPr>
          <a:xfrm rot="1788">
            <a:off x="1133048"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1932" name="TextBox 1931">
            <a:extLst>
              <a:ext uri="{FF2B5EF4-FFF2-40B4-BE49-F238E27FC236}">
                <a16:creationId xmlns:a16="http://schemas.microsoft.com/office/drawing/2014/main" id="{27C604E5-9EE9-738C-4FD6-A95BABAA9FF7}"/>
              </a:ext>
            </a:extLst>
          </p:cNvPr>
          <p:cNvSpPr txBox="1"/>
          <p:nvPr/>
        </p:nvSpPr>
        <p:spPr>
          <a:xfrm rot="1788">
            <a:off x="1319501"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1933" name="TextBox 1932">
            <a:extLst>
              <a:ext uri="{FF2B5EF4-FFF2-40B4-BE49-F238E27FC236}">
                <a16:creationId xmlns:a16="http://schemas.microsoft.com/office/drawing/2014/main" id="{704C17A1-CC8D-F818-97E1-CC5868969845}"/>
              </a:ext>
            </a:extLst>
          </p:cNvPr>
          <p:cNvSpPr txBox="1"/>
          <p:nvPr/>
        </p:nvSpPr>
        <p:spPr>
          <a:xfrm rot="1788">
            <a:off x="1518612"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1934" name="TextBox 1933">
            <a:extLst>
              <a:ext uri="{FF2B5EF4-FFF2-40B4-BE49-F238E27FC236}">
                <a16:creationId xmlns:a16="http://schemas.microsoft.com/office/drawing/2014/main" id="{E13CF9E3-7170-EC73-7FF2-5B4EA31B50CC}"/>
              </a:ext>
            </a:extLst>
          </p:cNvPr>
          <p:cNvSpPr txBox="1"/>
          <p:nvPr/>
        </p:nvSpPr>
        <p:spPr>
          <a:xfrm rot="1788">
            <a:off x="1705066"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a:t>
            </a:r>
          </a:p>
        </p:txBody>
      </p:sp>
      <p:sp>
        <p:nvSpPr>
          <p:cNvPr id="1935" name="TextBox 1934">
            <a:extLst>
              <a:ext uri="{FF2B5EF4-FFF2-40B4-BE49-F238E27FC236}">
                <a16:creationId xmlns:a16="http://schemas.microsoft.com/office/drawing/2014/main" id="{9A4FD948-6CFC-4142-7750-28030E5B0FE4}"/>
              </a:ext>
            </a:extLst>
          </p:cNvPr>
          <p:cNvSpPr txBox="1"/>
          <p:nvPr/>
        </p:nvSpPr>
        <p:spPr>
          <a:xfrm rot="1788">
            <a:off x="1913630"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a:t>
            </a:r>
          </a:p>
        </p:txBody>
      </p:sp>
      <p:sp>
        <p:nvSpPr>
          <p:cNvPr id="1936" name="TextBox 1935">
            <a:extLst>
              <a:ext uri="{FF2B5EF4-FFF2-40B4-BE49-F238E27FC236}">
                <a16:creationId xmlns:a16="http://schemas.microsoft.com/office/drawing/2014/main" id="{E9C6B4ED-5786-1554-3C2C-4B78A36E325D}"/>
              </a:ext>
            </a:extLst>
          </p:cNvPr>
          <p:cNvSpPr txBox="1"/>
          <p:nvPr/>
        </p:nvSpPr>
        <p:spPr>
          <a:xfrm rot="1788">
            <a:off x="2100063"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a:t>
            </a:r>
          </a:p>
        </p:txBody>
      </p:sp>
      <p:sp>
        <p:nvSpPr>
          <p:cNvPr id="1937" name="TextBox 1936">
            <a:extLst>
              <a:ext uri="{FF2B5EF4-FFF2-40B4-BE49-F238E27FC236}">
                <a16:creationId xmlns:a16="http://schemas.microsoft.com/office/drawing/2014/main" id="{FF6B8424-B558-7274-9D89-503BB4D6AF42}"/>
              </a:ext>
            </a:extLst>
          </p:cNvPr>
          <p:cNvSpPr txBox="1"/>
          <p:nvPr/>
        </p:nvSpPr>
        <p:spPr>
          <a:xfrm rot="1788">
            <a:off x="2299164"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a:t>
            </a:r>
          </a:p>
        </p:txBody>
      </p:sp>
      <p:sp>
        <p:nvSpPr>
          <p:cNvPr id="1938" name="TextBox 1937">
            <a:extLst>
              <a:ext uri="{FF2B5EF4-FFF2-40B4-BE49-F238E27FC236}">
                <a16:creationId xmlns:a16="http://schemas.microsoft.com/office/drawing/2014/main" id="{B280E4F0-6DB6-C367-1C64-C75C34BA19AE}"/>
              </a:ext>
            </a:extLst>
          </p:cNvPr>
          <p:cNvSpPr txBox="1"/>
          <p:nvPr/>
        </p:nvSpPr>
        <p:spPr>
          <a:xfrm rot="1788">
            <a:off x="2485618"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1939" name="TextBox 1938">
            <a:extLst>
              <a:ext uri="{FF2B5EF4-FFF2-40B4-BE49-F238E27FC236}">
                <a16:creationId xmlns:a16="http://schemas.microsoft.com/office/drawing/2014/main" id="{2E6393CD-B22F-CE9E-8A6E-E198A2DF04D1}"/>
              </a:ext>
            </a:extLst>
          </p:cNvPr>
          <p:cNvSpPr txBox="1"/>
          <p:nvPr/>
        </p:nvSpPr>
        <p:spPr>
          <a:xfrm rot="1788">
            <a:off x="2677730"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a:t>
            </a:r>
          </a:p>
        </p:txBody>
      </p:sp>
      <p:sp>
        <p:nvSpPr>
          <p:cNvPr id="1940" name="TextBox 1939">
            <a:extLst>
              <a:ext uri="{FF2B5EF4-FFF2-40B4-BE49-F238E27FC236}">
                <a16:creationId xmlns:a16="http://schemas.microsoft.com/office/drawing/2014/main" id="{C72EDD13-EF74-F3DF-B18A-C3826A85A63E}"/>
              </a:ext>
            </a:extLst>
          </p:cNvPr>
          <p:cNvSpPr txBox="1"/>
          <p:nvPr/>
        </p:nvSpPr>
        <p:spPr>
          <a:xfrm rot="1788">
            <a:off x="2864145" y="519205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a:t>
            </a:r>
          </a:p>
        </p:txBody>
      </p:sp>
      <p:sp>
        <p:nvSpPr>
          <p:cNvPr id="1941" name="TextBox 1940">
            <a:extLst>
              <a:ext uri="{FF2B5EF4-FFF2-40B4-BE49-F238E27FC236}">
                <a16:creationId xmlns:a16="http://schemas.microsoft.com/office/drawing/2014/main" id="{1C0335F4-79DB-48B6-F92A-F291738CE149}"/>
              </a:ext>
            </a:extLst>
          </p:cNvPr>
          <p:cNvSpPr txBox="1"/>
          <p:nvPr/>
        </p:nvSpPr>
        <p:spPr>
          <a:xfrm rot="1788">
            <a:off x="3025551"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a:t>
            </a:r>
          </a:p>
        </p:txBody>
      </p:sp>
      <p:sp>
        <p:nvSpPr>
          <p:cNvPr id="1942" name="TextBox 1941">
            <a:extLst>
              <a:ext uri="{FF2B5EF4-FFF2-40B4-BE49-F238E27FC236}">
                <a16:creationId xmlns:a16="http://schemas.microsoft.com/office/drawing/2014/main" id="{C1B768AB-A726-68D1-0878-527E818B4CD6}"/>
              </a:ext>
            </a:extLst>
          </p:cNvPr>
          <p:cNvSpPr txBox="1"/>
          <p:nvPr/>
        </p:nvSpPr>
        <p:spPr>
          <a:xfrm rot="1788">
            <a:off x="3212003"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a:t>
            </a:r>
          </a:p>
        </p:txBody>
      </p:sp>
      <p:sp>
        <p:nvSpPr>
          <p:cNvPr id="1943" name="TextBox 1942">
            <a:extLst>
              <a:ext uri="{FF2B5EF4-FFF2-40B4-BE49-F238E27FC236}">
                <a16:creationId xmlns:a16="http://schemas.microsoft.com/office/drawing/2014/main" id="{7AC9028C-19B8-9A76-1EB6-7F479B4BF10C}"/>
              </a:ext>
            </a:extLst>
          </p:cNvPr>
          <p:cNvSpPr txBox="1"/>
          <p:nvPr/>
        </p:nvSpPr>
        <p:spPr>
          <a:xfrm rot="1788">
            <a:off x="3420597"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a:t>
            </a:r>
          </a:p>
        </p:txBody>
      </p:sp>
      <p:sp>
        <p:nvSpPr>
          <p:cNvPr id="1944" name="TextBox 1943">
            <a:extLst>
              <a:ext uri="{FF2B5EF4-FFF2-40B4-BE49-F238E27FC236}">
                <a16:creationId xmlns:a16="http://schemas.microsoft.com/office/drawing/2014/main" id="{ECB91BBB-0CA1-F412-3EB9-4698B761EE67}"/>
              </a:ext>
            </a:extLst>
          </p:cNvPr>
          <p:cNvSpPr txBox="1"/>
          <p:nvPr/>
        </p:nvSpPr>
        <p:spPr>
          <a:xfrm rot="1788">
            <a:off x="3607001"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a:t>
            </a:r>
          </a:p>
        </p:txBody>
      </p:sp>
      <p:sp>
        <p:nvSpPr>
          <p:cNvPr id="1945" name="TextBox 1944">
            <a:extLst>
              <a:ext uri="{FF2B5EF4-FFF2-40B4-BE49-F238E27FC236}">
                <a16:creationId xmlns:a16="http://schemas.microsoft.com/office/drawing/2014/main" id="{77F63AD4-C76B-80AC-46E8-F30F0F87AA92}"/>
              </a:ext>
            </a:extLst>
          </p:cNvPr>
          <p:cNvSpPr txBox="1"/>
          <p:nvPr/>
        </p:nvSpPr>
        <p:spPr>
          <a:xfrm rot="1788">
            <a:off x="3806113"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a:t>
            </a:r>
          </a:p>
        </p:txBody>
      </p:sp>
      <p:sp>
        <p:nvSpPr>
          <p:cNvPr id="1946" name="TextBox 1945">
            <a:extLst>
              <a:ext uri="{FF2B5EF4-FFF2-40B4-BE49-F238E27FC236}">
                <a16:creationId xmlns:a16="http://schemas.microsoft.com/office/drawing/2014/main" id="{153E04FF-BEDC-14B4-F75F-9A6F3F3B0A23}"/>
              </a:ext>
            </a:extLst>
          </p:cNvPr>
          <p:cNvSpPr txBox="1"/>
          <p:nvPr/>
        </p:nvSpPr>
        <p:spPr>
          <a:xfrm rot="1788">
            <a:off x="3992556" y="51920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a:t>
            </a:r>
          </a:p>
        </p:txBody>
      </p:sp>
      <p:sp>
        <p:nvSpPr>
          <p:cNvPr id="1947" name="TextBox 1946">
            <a:extLst>
              <a:ext uri="{FF2B5EF4-FFF2-40B4-BE49-F238E27FC236}">
                <a16:creationId xmlns:a16="http://schemas.microsoft.com/office/drawing/2014/main" id="{FE8C26CF-AF20-1094-F3FC-DFCCF518C9D2}"/>
              </a:ext>
            </a:extLst>
          </p:cNvPr>
          <p:cNvSpPr txBox="1"/>
          <p:nvPr/>
        </p:nvSpPr>
        <p:spPr>
          <a:xfrm>
            <a:off x="4219650"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a:t>
            </a:r>
          </a:p>
        </p:txBody>
      </p:sp>
      <p:sp>
        <p:nvSpPr>
          <p:cNvPr id="1948" name="TextBox 1947">
            <a:extLst>
              <a:ext uri="{FF2B5EF4-FFF2-40B4-BE49-F238E27FC236}">
                <a16:creationId xmlns:a16="http://schemas.microsoft.com/office/drawing/2014/main" id="{7DC06BF3-B387-1740-4838-1914EDBA5481}"/>
              </a:ext>
            </a:extLst>
          </p:cNvPr>
          <p:cNvSpPr txBox="1"/>
          <p:nvPr/>
        </p:nvSpPr>
        <p:spPr>
          <a:xfrm>
            <a:off x="4406093"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a:t>
            </a:r>
          </a:p>
        </p:txBody>
      </p:sp>
      <p:sp>
        <p:nvSpPr>
          <p:cNvPr id="1949" name="TextBox 1948">
            <a:extLst>
              <a:ext uri="{FF2B5EF4-FFF2-40B4-BE49-F238E27FC236}">
                <a16:creationId xmlns:a16="http://schemas.microsoft.com/office/drawing/2014/main" id="{D1AFB831-9C0B-72C0-774D-6FDA49D6B05A}"/>
              </a:ext>
            </a:extLst>
          </p:cNvPr>
          <p:cNvSpPr txBox="1"/>
          <p:nvPr/>
        </p:nvSpPr>
        <p:spPr>
          <a:xfrm>
            <a:off x="4605176"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a:t>
            </a:r>
          </a:p>
        </p:txBody>
      </p:sp>
      <p:sp>
        <p:nvSpPr>
          <p:cNvPr id="1950" name="TextBox 1949">
            <a:extLst>
              <a:ext uri="{FF2B5EF4-FFF2-40B4-BE49-F238E27FC236}">
                <a16:creationId xmlns:a16="http://schemas.microsoft.com/office/drawing/2014/main" id="{D05FB861-3E6C-55F0-8CDC-BEA06D656B1F}"/>
              </a:ext>
            </a:extLst>
          </p:cNvPr>
          <p:cNvSpPr txBox="1"/>
          <p:nvPr/>
        </p:nvSpPr>
        <p:spPr>
          <a:xfrm>
            <a:off x="4791627"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a:t>
            </a:r>
          </a:p>
        </p:txBody>
      </p:sp>
      <p:sp>
        <p:nvSpPr>
          <p:cNvPr id="1951" name="TextBox 1950">
            <a:extLst>
              <a:ext uri="{FF2B5EF4-FFF2-40B4-BE49-F238E27FC236}">
                <a16:creationId xmlns:a16="http://schemas.microsoft.com/office/drawing/2014/main" id="{88ED029C-1256-EFB4-BA47-B82D560E056B}"/>
              </a:ext>
            </a:extLst>
          </p:cNvPr>
          <p:cNvSpPr txBox="1"/>
          <p:nvPr/>
        </p:nvSpPr>
        <p:spPr>
          <a:xfrm>
            <a:off x="5000202"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sp>
        <p:nvSpPr>
          <p:cNvPr id="1952" name="TextBox 1951">
            <a:extLst>
              <a:ext uri="{FF2B5EF4-FFF2-40B4-BE49-F238E27FC236}">
                <a16:creationId xmlns:a16="http://schemas.microsoft.com/office/drawing/2014/main" id="{0A704FA6-7661-0A70-7D2E-76A8D4EF53DF}"/>
              </a:ext>
            </a:extLst>
          </p:cNvPr>
          <p:cNvSpPr txBox="1"/>
          <p:nvPr/>
        </p:nvSpPr>
        <p:spPr>
          <a:xfrm>
            <a:off x="5186644"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a:t>
            </a:r>
          </a:p>
        </p:txBody>
      </p:sp>
      <p:sp>
        <p:nvSpPr>
          <p:cNvPr id="1953" name="TextBox 1952">
            <a:extLst>
              <a:ext uri="{FF2B5EF4-FFF2-40B4-BE49-F238E27FC236}">
                <a16:creationId xmlns:a16="http://schemas.microsoft.com/office/drawing/2014/main" id="{3F93851D-16FA-EBF1-D7DC-D4E4F4B5965E}"/>
              </a:ext>
            </a:extLst>
          </p:cNvPr>
          <p:cNvSpPr txBox="1"/>
          <p:nvPr/>
        </p:nvSpPr>
        <p:spPr>
          <a:xfrm>
            <a:off x="5385737"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a:t>
            </a:r>
          </a:p>
        </p:txBody>
      </p:sp>
      <p:sp>
        <p:nvSpPr>
          <p:cNvPr id="1954" name="TextBox 1953">
            <a:extLst>
              <a:ext uri="{FF2B5EF4-FFF2-40B4-BE49-F238E27FC236}">
                <a16:creationId xmlns:a16="http://schemas.microsoft.com/office/drawing/2014/main" id="{7FFA9D43-DD76-BE04-37A6-D54B96F45920}"/>
              </a:ext>
            </a:extLst>
          </p:cNvPr>
          <p:cNvSpPr txBox="1"/>
          <p:nvPr/>
        </p:nvSpPr>
        <p:spPr>
          <a:xfrm>
            <a:off x="5572161"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a:t>
            </a:r>
          </a:p>
        </p:txBody>
      </p:sp>
      <p:sp>
        <p:nvSpPr>
          <p:cNvPr id="1955" name="TextBox 1954">
            <a:extLst>
              <a:ext uri="{FF2B5EF4-FFF2-40B4-BE49-F238E27FC236}">
                <a16:creationId xmlns:a16="http://schemas.microsoft.com/office/drawing/2014/main" id="{59247CCB-0EE9-DBAB-C26F-581DC3515E36}"/>
              </a:ext>
            </a:extLst>
          </p:cNvPr>
          <p:cNvSpPr txBox="1"/>
          <p:nvPr/>
        </p:nvSpPr>
        <p:spPr>
          <a:xfrm>
            <a:off x="5764292"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a:t>
            </a:r>
          </a:p>
        </p:txBody>
      </p:sp>
      <p:sp>
        <p:nvSpPr>
          <p:cNvPr id="1956" name="TextBox 1955">
            <a:extLst>
              <a:ext uri="{FF2B5EF4-FFF2-40B4-BE49-F238E27FC236}">
                <a16:creationId xmlns:a16="http://schemas.microsoft.com/office/drawing/2014/main" id="{823E14CE-F82F-FE58-465F-0BF8670A6D8D}"/>
              </a:ext>
            </a:extLst>
          </p:cNvPr>
          <p:cNvSpPr txBox="1"/>
          <p:nvPr/>
        </p:nvSpPr>
        <p:spPr>
          <a:xfrm>
            <a:off x="5950755"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a:t>
            </a:r>
          </a:p>
        </p:txBody>
      </p:sp>
      <p:sp>
        <p:nvSpPr>
          <p:cNvPr id="1957" name="TextBox 1956">
            <a:extLst>
              <a:ext uri="{FF2B5EF4-FFF2-40B4-BE49-F238E27FC236}">
                <a16:creationId xmlns:a16="http://schemas.microsoft.com/office/drawing/2014/main" id="{B8568BED-A370-F053-6AA9-397CE9CF8426}"/>
              </a:ext>
            </a:extLst>
          </p:cNvPr>
          <p:cNvSpPr txBox="1"/>
          <p:nvPr/>
        </p:nvSpPr>
        <p:spPr>
          <a:xfrm>
            <a:off x="6149828"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a:t>
            </a:r>
          </a:p>
        </p:txBody>
      </p:sp>
      <p:sp>
        <p:nvSpPr>
          <p:cNvPr id="1958" name="TextBox 1957">
            <a:extLst>
              <a:ext uri="{FF2B5EF4-FFF2-40B4-BE49-F238E27FC236}">
                <a16:creationId xmlns:a16="http://schemas.microsoft.com/office/drawing/2014/main" id="{470E1DB9-6A00-71F8-6A75-983A4532D8B7}"/>
              </a:ext>
            </a:extLst>
          </p:cNvPr>
          <p:cNvSpPr txBox="1"/>
          <p:nvPr/>
        </p:nvSpPr>
        <p:spPr>
          <a:xfrm>
            <a:off x="6336280"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27</a:t>
            </a:r>
          </a:p>
        </p:txBody>
      </p:sp>
      <p:sp>
        <p:nvSpPr>
          <p:cNvPr id="1959" name="TextBox 1958">
            <a:extLst>
              <a:ext uri="{FF2B5EF4-FFF2-40B4-BE49-F238E27FC236}">
                <a16:creationId xmlns:a16="http://schemas.microsoft.com/office/drawing/2014/main" id="{95CC2D37-C963-29D1-71A9-688B5123F51B}"/>
              </a:ext>
            </a:extLst>
          </p:cNvPr>
          <p:cNvSpPr txBox="1"/>
          <p:nvPr/>
        </p:nvSpPr>
        <p:spPr>
          <a:xfrm>
            <a:off x="6544855"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28</a:t>
            </a:r>
          </a:p>
        </p:txBody>
      </p:sp>
      <p:sp>
        <p:nvSpPr>
          <p:cNvPr id="1960" name="TextBox 1959">
            <a:extLst>
              <a:ext uri="{FF2B5EF4-FFF2-40B4-BE49-F238E27FC236}">
                <a16:creationId xmlns:a16="http://schemas.microsoft.com/office/drawing/2014/main" id="{2CB54860-376A-F221-CA6A-E77D5DB4A0CD}"/>
              </a:ext>
            </a:extLst>
          </p:cNvPr>
          <p:cNvSpPr txBox="1"/>
          <p:nvPr/>
        </p:nvSpPr>
        <p:spPr>
          <a:xfrm>
            <a:off x="6731249"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29</a:t>
            </a:r>
          </a:p>
        </p:txBody>
      </p:sp>
      <p:sp>
        <p:nvSpPr>
          <p:cNvPr id="1961" name="TextBox 1960">
            <a:extLst>
              <a:ext uri="{FF2B5EF4-FFF2-40B4-BE49-F238E27FC236}">
                <a16:creationId xmlns:a16="http://schemas.microsoft.com/office/drawing/2014/main" id="{B7BDA578-37AB-C942-A0B2-1EC173B49341}"/>
              </a:ext>
            </a:extLst>
          </p:cNvPr>
          <p:cNvSpPr txBox="1"/>
          <p:nvPr/>
        </p:nvSpPr>
        <p:spPr>
          <a:xfrm>
            <a:off x="6930408"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30</a:t>
            </a:r>
          </a:p>
        </p:txBody>
      </p:sp>
      <p:sp>
        <p:nvSpPr>
          <p:cNvPr id="1962" name="TextBox 1961">
            <a:extLst>
              <a:ext uri="{FF2B5EF4-FFF2-40B4-BE49-F238E27FC236}">
                <a16:creationId xmlns:a16="http://schemas.microsoft.com/office/drawing/2014/main" id="{C04851FB-D02C-0DBF-9169-3F08101FCD58}"/>
              </a:ext>
            </a:extLst>
          </p:cNvPr>
          <p:cNvSpPr txBox="1"/>
          <p:nvPr/>
        </p:nvSpPr>
        <p:spPr>
          <a:xfrm>
            <a:off x="7116842"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31</a:t>
            </a:r>
          </a:p>
        </p:txBody>
      </p:sp>
      <p:sp>
        <p:nvSpPr>
          <p:cNvPr id="1963" name="TextBox 1962">
            <a:extLst>
              <a:ext uri="{FF2B5EF4-FFF2-40B4-BE49-F238E27FC236}">
                <a16:creationId xmlns:a16="http://schemas.microsoft.com/office/drawing/2014/main" id="{9B5340D6-BA8E-B1DA-4F69-BCDA56B4B45C}"/>
              </a:ext>
            </a:extLst>
          </p:cNvPr>
          <p:cNvSpPr txBox="1"/>
          <p:nvPr/>
        </p:nvSpPr>
        <p:spPr>
          <a:xfrm>
            <a:off x="7316290"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32</a:t>
            </a:r>
          </a:p>
        </p:txBody>
      </p:sp>
      <p:sp>
        <p:nvSpPr>
          <p:cNvPr id="1964" name="TextBox 1963">
            <a:extLst>
              <a:ext uri="{FF2B5EF4-FFF2-40B4-BE49-F238E27FC236}">
                <a16:creationId xmlns:a16="http://schemas.microsoft.com/office/drawing/2014/main" id="{0FC72661-233B-DCEC-2724-1ED857049636}"/>
              </a:ext>
            </a:extLst>
          </p:cNvPr>
          <p:cNvSpPr txBox="1"/>
          <p:nvPr/>
        </p:nvSpPr>
        <p:spPr>
          <a:xfrm>
            <a:off x="7502752"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33</a:t>
            </a:r>
          </a:p>
        </p:txBody>
      </p:sp>
      <p:sp>
        <p:nvSpPr>
          <p:cNvPr id="1965" name="TextBox 1964">
            <a:extLst>
              <a:ext uri="{FF2B5EF4-FFF2-40B4-BE49-F238E27FC236}">
                <a16:creationId xmlns:a16="http://schemas.microsoft.com/office/drawing/2014/main" id="{BBE41BB1-03B9-E462-D61B-67C742A305E1}"/>
              </a:ext>
            </a:extLst>
          </p:cNvPr>
          <p:cNvSpPr txBox="1"/>
          <p:nvPr/>
        </p:nvSpPr>
        <p:spPr>
          <a:xfrm>
            <a:off x="7701796"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34</a:t>
            </a:r>
          </a:p>
        </p:txBody>
      </p:sp>
      <p:sp>
        <p:nvSpPr>
          <p:cNvPr id="1966" name="TextBox 1965">
            <a:extLst>
              <a:ext uri="{FF2B5EF4-FFF2-40B4-BE49-F238E27FC236}">
                <a16:creationId xmlns:a16="http://schemas.microsoft.com/office/drawing/2014/main" id="{FCCF20A4-D88F-6890-49FD-87235FDEE95E}"/>
              </a:ext>
            </a:extLst>
          </p:cNvPr>
          <p:cNvSpPr txBox="1"/>
          <p:nvPr/>
        </p:nvSpPr>
        <p:spPr>
          <a:xfrm>
            <a:off x="7888268"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35</a:t>
            </a:r>
          </a:p>
        </p:txBody>
      </p:sp>
      <p:sp>
        <p:nvSpPr>
          <p:cNvPr id="1967" name="TextBox 1966">
            <a:extLst>
              <a:ext uri="{FF2B5EF4-FFF2-40B4-BE49-F238E27FC236}">
                <a16:creationId xmlns:a16="http://schemas.microsoft.com/office/drawing/2014/main" id="{9AEF50A2-BC09-87C7-D0E1-A0BCB0E53E10}"/>
              </a:ext>
            </a:extLst>
          </p:cNvPr>
          <p:cNvSpPr txBox="1"/>
          <p:nvPr/>
        </p:nvSpPr>
        <p:spPr>
          <a:xfrm>
            <a:off x="8096870"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36</a:t>
            </a:r>
          </a:p>
        </p:txBody>
      </p:sp>
      <p:sp>
        <p:nvSpPr>
          <p:cNvPr id="1968" name="TextBox 1967">
            <a:extLst>
              <a:ext uri="{FF2B5EF4-FFF2-40B4-BE49-F238E27FC236}">
                <a16:creationId xmlns:a16="http://schemas.microsoft.com/office/drawing/2014/main" id="{E29F883E-FD7D-8C4B-024B-23B11213B5BD}"/>
              </a:ext>
            </a:extLst>
          </p:cNvPr>
          <p:cNvSpPr txBox="1"/>
          <p:nvPr/>
        </p:nvSpPr>
        <p:spPr>
          <a:xfrm>
            <a:off x="8283324"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37</a:t>
            </a:r>
          </a:p>
        </p:txBody>
      </p:sp>
      <p:sp>
        <p:nvSpPr>
          <p:cNvPr id="1969" name="TextBox 1968">
            <a:extLst>
              <a:ext uri="{FF2B5EF4-FFF2-40B4-BE49-F238E27FC236}">
                <a16:creationId xmlns:a16="http://schemas.microsoft.com/office/drawing/2014/main" id="{5A0274FA-E45D-BAD7-A153-145E77A57803}"/>
              </a:ext>
            </a:extLst>
          </p:cNvPr>
          <p:cNvSpPr txBox="1"/>
          <p:nvPr/>
        </p:nvSpPr>
        <p:spPr>
          <a:xfrm>
            <a:off x="8482406"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38</a:t>
            </a:r>
          </a:p>
        </p:txBody>
      </p:sp>
      <p:sp>
        <p:nvSpPr>
          <p:cNvPr id="1970" name="TextBox 1969">
            <a:extLst>
              <a:ext uri="{FF2B5EF4-FFF2-40B4-BE49-F238E27FC236}">
                <a16:creationId xmlns:a16="http://schemas.microsoft.com/office/drawing/2014/main" id="{82C524DB-D481-85DF-5EB6-D306D8BEDA2E}"/>
              </a:ext>
            </a:extLst>
          </p:cNvPr>
          <p:cNvSpPr txBox="1"/>
          <p:nvPr/>
        </p:nvSpPr>
        <p:spPr>
          <a:xfrm>
            <a:off x="8668858"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39</a:t>
            </a:r>
          </a:p>
        </p:txBody>
      </p:sp>
      <p:sp>
        <p:nvSpPr>
          <p:cNvPr id="1971" name="TextBox 1970">
            <a:extLst>
              <a:ext uri="{FF2B5EF4-FFF2-40B4-BE49-F238E27FC236}">
                <a16:creationId xmlns:a16="http://schemas.microsoft.com/office/drawing/2014/main" id="{CA89E6E1-6AF9-0481-ABEA-E8EAAF0D8525}"/>
              </a:ext>
            </a:extLst>
          </p:cNvPr>
          <p:cNvSpPr txBox="1"/>
          <p:nvPr/>
        </p:nvSpPr>
        <p:spPr>
          <a:xfrm>
            <a:off x="8860981"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40</a:t>
            </a:r>
          </a:p>
        </p:txBody>
      </p:sp>
      <p:sp>
        <p:nvSpPr>
          <p:cNvPr id="1972" name="TextBox 1971">
            <a:extLst>
              <a:ext uri="{FF2B5EF4-FFF2-40B4-BE49-F238E27FC236}">
                <a16:creationId xmlns:a16="http://schemas.microsoft.com/office/drawing/2014/main" id="{42419030-13C2-B4BA-BD9B-6796E234F3B1}"/>
              </a:ext>
            </a:extLst>
          </p:cNvPr>
          <p:cNvSpPr txBox="1"/>
          <p:nvPr/>
        </p:nvSpPr>
        <p:spPr>
          <a:xfrm>
            <a:off x="9047433"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41</a:t>
            </a:r>
          </a:p>
        </p:txBody>
      </p:sp>
      <p:sp>
        <p:nvSpPr>
          <p:cNvPr id="1973" name="TextBox 1972">
            <a:extLst>
              <a:ext uri="{FF2B5EF4-FFF2-40B4-BE49-F238E27FC236}">
                <a16:creationId xmlns:a16="http://schemas.microsoft.com/office/drawing/2014/main" id="{D247DE67-71A3-902D-8BD4-A74D728C3077}"/>
              </a:ext>
            </a:extLst>
          </p:cNvPr>
          <p:cNvSpPr txBox="1"/>
          <p:nvPr/>
        </p:nvSpPr>
        <p:spPr>
          <a:xfrm>
            <a:off x="9246487"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42</a:t>
            </a:r>
          </a:p>
        </p:txBody>
      </p:sp>
      <p:sp>
        <p:nvSpPr>
          <p:cNvPr id="1974" name="TextBox 1973">
            <a:extLst>
              <a:ext uri="{FF2B5EF4-FFF2-40B4-BE49-F238E27FC236}">
                <a16:creationId xmlns:a16="http://schemas.microsoft.com/office/drawing/2014/main" id="{133DA8EE-859E-5D2F-9870-6650A5F18F35}"/>
              </a:ext>
            </a:extLst>
          </p:cNvPr>
          <p:cNvSpPr txBox="1"/>
          <p:nvPr/>
        </p:nvSpPr>
        <p:spPr>
          <a:xfrm>
            <a:off x="9432901"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43</a:t>
            </a:r>
          </a:p>
        </p:txBody>
      </p:sp>
      <p:sp>
        <p:nvSpPr>
          <p:cNvPr id="1975" name="TextBox 1974">
            <a:extLst>
              <a:ext uri="{FF2B5EF4-FFF2-40B4-BE49-F238E27FC236}">
                <a16:creationId xmlns:a16="http://schemas.microsoft.com/office/drawing/2014/main" id="{7E23E12A-42E1-0BC1-AF70-A6461941B1F4}"/>
              </a:ext>
            </a:extLst>
          </p:cNvPr>
          <p:cNvSpPr txBox="1"/>
          <p:nvPr/>
        </p:nvSpPr>
        <p:spPr>
          <a:xfrm>
            <a:off x="9641504"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44</a:t>
            </a:r>
          </a:p>
        </p:txBody>
      </p:sp>
      <p:sp>
        <p:nvSpPr>
          <p:cNvPr id="1976" name="TextBox 1975">
            <a:extLst>
              <a:ext uri="{FF2B5EF4-FFF2-40B4-BE49-F238E27FC236}">
                <a16:creationId xmlns:a16="http://schemas.microsoft.com/office/drawing/2014/main" id="{3A7E391E-7EB5-0F0C-52F1-EE3341FBF5D6}"/>
              </a:ext>
            </a:extLst>
          </p:cNvPr>
          <p:cNvSpPr txBox="1"/>
          <p:nvPr/>
        </p:nvSpPr>
        <p:spPr>
          <a:xfrm>
            <a:off x="9827966"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45</a:t>
            </a:r>
          </a:p>
        </p:txBody>
      </p:sp>
      <p:sp>
        <p:nvSpPr>
          <p:cNvPr id="1977" name="TextBox 1976">
            <a:extLst>
              <a:ext uri="{FF2B5EF4-FFF2-40B4-BE49-F238E27FC236}">
                <a16:creationId xmlns:a16="http://schemas.microsoft.com/office/drawing/2014/main" id="{3815F20F-4C59-6FC5-F676-ABC0E3B40511}"/>
              </a:ext>
            </a:extLst>
          </p:cNvPr>
          <p:cNvSpPr txBox="1"/>
          <p:nvPr/>
        </p:nvSpPr>
        <p:spPr>
          <a:xfrm>
            <a:off x="10035125"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46</a:t>
            </a:r>
          </a:p>
        </p:txBody>
      </p:sp>
      <p:sp>
        <p:nvSpPr>
          <p:cNvPr id="1978" name="TextBox 1977">
            <a:extLst>
              <a:ext uri="{FF2B5EF4-FFF2-40B4-BE49-F238E27FC236}">
                <a16:creationId xmlns:a16="http://schemas.microsoft.com/office/drawing/2014/main" id="{89A1C446-FBD9-4CB0-DD18-2D70B71FEA32}"/>
              </a:ext>
            </a:extLst>
          </p:cNvPr>
          <p:cNvSpPr txBox="1"/>
          <p:nvPr/>
        </p:nvSpPr>
        <p:spPr>
          <a:xfrm>
            <a:off x="10225726" y="51919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47</a:t>
            </a:r>
          </a:p>
        </p:txBody>
      </p:sp>
      <p:sp>
        <p:nvSpPr>
          <p:cNvPr id="1981" name="TextBox 1980">
            <a:extLst>
              <a:ext uri="{FF2B5EF4-FFF2-40B4-BE49-F238E27FC236}">
                <a16:creationId xmlns:a16="http://schemas.microsoft.com/office/drawing/2014/main" id="{3635A17B-FB2A-8D20-628F-2C3FFFD4137E}"/>
              </a:ext>
            </a:extLst>
          </p:cNvPr>
          <p:cNvSpPr txBox="1"/>
          <p:nvPr/>
        </p:nvSpPr>
        <p:spPr>
          <a:xfrm rot="1788">
            <a:off x="1104782"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261</a:t>
            </a:r>
          </a:p>
        </p:txBody>
      </p:sp>
      <p:sp>
        <p:nvSpPr>
          <p:cNvPr id="1982" name="TextBox 1981">
            <a:extLst>
              <a:ext uri="{FF2B5EF4-FFF2-40B4-BE49-F238E27FC236}">
                <a16:creationId xmlns:a16="http://schemas.microsoft.com/office/drawing/2014/main" id="{8C497368-7C70-651F-D0C1-0EF3C38FFA2B}"/>
              </a:ext>
            </a:extLst>
          </p:cNvPr>
          <p:cNvSpPr txBox="1"/>
          <p:nvPr/>
        </p:nvSpPr>
        <p:spPr>
          <a:xfrm rot="1788">
            <a:off x="1291235"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256</a:t>
            </a:r>
          </a:p>
        </p:txBody>
      </p:sp>
      <p:sp>
        <p:nvSpPr>
          <p:cNvPr id="1983" name="TextBox 1982">
            <a:extLst>
              <a:ext uri="{FF2B5EF4-FFF2-40B4-BE49-F238E27FC236}">
                <a16:creationId xmlns:a16="http://schemas.microsoft.com/office/drawing/2014/main" id="{49204904-2AE7-9640-C186-B3DE135A5E05}"/>
              </a:ext>
            </a:extLst>
          </p:cNvPr>
          <p:cNvSpPr txBox="1"/>
          <p:nvPr/>
        </p:nvSpPr>
        <p:spPr>
          <a:xfrm rot="1788">
            <a:off x="1490345"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256</a:t>
            </a:r>
          </a:p>
        </p:txBody>
      </p:sp>
      <p:sp>
        <p:nvSpPr>
          <p:cNvPr id="1984" name="TextBox 1983">
            <a:extLst>
              <a:ext uri="{FF2B5EF4-FFF2-40B4-BE49-F238E27FC236}">
                <a16:creationId xmlns:a16="http://schemas.microsoft.com/office/drawing/2014/main" id="{2478888E-9E11-2D46-97B4-4A5A02A16218}"/>
              </a:ext>
            </a:extLst>
          </p:cNvPr>
          <p:cNvSpPr txBox="1"/>
          <p:nvPr/>
        </p:nvSpPr>
        <p:spPr>
          <a:xfrm rot="1788">
            <a:off x="1676799"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255</a:t>
            </a:r>
          </a:p>
        </p:txBody>
      </p:sp>
      <p:sp>
        <p:nvSpPr>
          <p:cNvPr id="1985" name="TextBox 1984">
            <a:extLst>
              <a:ext uri="{FF2B5EF4-FFF2-40B4-BE49-F238E27FC236}">
                <a16:creationId xmlns:a16="http://schemas.microsoft.com/office/drawing/2014/main" id="{A9B29C73-B64F-72A4-D509-C6A477DDDDA9}"/>
              </a:ext>
            </a:extLst>
          </p:cNvPr>
          <p:cNvSpPr txBox="1"/>
          <p:nvPr/>
        </p:nvSpPr>
        <p:spPr>
          <a:xfrm rot="1788">
            <a:off x="1885367"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254</a:t>
            </a:r>
          </a:p>
        </p:txBody>
      </p:sp>
      <p:sp>
        <p:nvSpPr>
          <p:cNvPr id="1986" name="TextBox 1985">
            <a:extLst>
              <a:ext uri="{FF2B5EF4-FFF2-40B4-BE49-F238E27FC236}">
                <a16:creationId xmlns:a16="http://schemas.microsoft.com/office/drawing/2014/main" id="{D412FDE3-856E-D70C-CACE-1D4385EF7D54}"/>
              </a:ext>
            </a:extLst>
          </p:cNvPr>
          <p:cNvSpPr txBox="1"/>
          <p:nvPr/>
        </p:nvSpPr>
        <p:spPr>
          <a:xfrm rot="1788">
            <a:off x="2071796"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251</a:t>
            </a:r>
          </a:p>
        </p:txBody>
      </p:sp>
      <p:sp>
        <p:nvSpPr>
          <p:cNvPr id="1987" name="TextBox 1986">
            <a:extLst>
              <a:ext uri="{FF2B5EF4-FFF2-40B4-BE49-F238E27FC236}">
                <a16:creationId xmlns:a16="http://schemas.microsoft.com/office/drawing/2014/main" id="{7041CB80-0A09-CB40-D2AA-E1EB666DDFCE}"/>
              </a:ext>
            </a:extLst>
          </p:cNvPr>
          <p:cNvSpPr txBox="1"/>
          <p:nvPr/>
        </p:nvSpPr>
        <p:spPr>
          <a:xfrm rot="1788">
            <a:off x="2270898"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249</a:t>
            </a:r>
          </a:p>
        </p:txBody>
      </p:sp>
      <p:sp>
        <p:nvSpPr>
          <p:cNvPr id="1988" name="TextBox 1987">
            <a:extLst>
              <a:ext uri="{FF2B5EF4-FFF2-40B4-BE49-F238E27FC236}">
                <a16:creationId xmlns:a16="http://schemas.microsoft.com/office/drawing/2014/main" id="{8AD66C35-7148-7727-C404-F457FFDA4C5C}"/>
              </a:ext>
            </a:extLst>
          </p:cNvPr>
          <p:cNvSpPr txBox="1"/>
          <p:nvPr/>
        </p:nvSpPr>
        <p:spPr>
          <a:xfrm rot="1788">
            <a:off x="2457341"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244</a:t>
            </a:r>
          </a:p>
        </p:txBody>
      </p:sp>
      <p:sp>
        <p:nvSpPr>
          <p:cNvPr id="1989" name="TextBox 1988">
            <a:extLst>
              <a:ext uri="{FF2B5EF4-FFF2-40B4-BE49-F238E27FC236}">
                <a16:creationId xmlns:a16="http://schemas.microsoft.com/office/drawing/2014/main" id="{FF3686B0-FE7B-30C7-200C-55DD436A3151}"/>
              </a:ext>
            </a:extLst>
          </p:cNvPr>
          <p:cNvSpPr txBox="1"/>
          <p:nvPr/>
        </p:nvSpPr>
        <p:spPr>
          <a:xfrm rot="1788">
            <a:off x="2649464"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243</a:t>
            </a:r>
          </a:p>
        </p:txBody>
      </p:sp>
      <p:sp>
        <p:nvSpPr>
          <p:cNvPr id="1990" name="TextBox 1989">
            <a:extLst>
              <a:ext uri="{FF2B5EF4-FFF2-40B4-BE49-F238E27FC236}">
                <a16:creationId xmlns:a16="http://schemas.microsoft.com/office/drawing/2014/main" id="{765DAB3E-8C6A-469B-E42D-45B1A797B95E}"/>
              </a:ext>
            </a:extLst>
          </p:cNvPr>
          <p:cNvSpPr txBox="1"/>
          <p:nvPr/>
        </p:nvSpPr>
        <p:spPr>
          <a:xfrm rot="1788">
            <a:off x="2835863"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241</a:t>
            </a:r>
          </a:p>
        </p:txBody>
      </p:sp>
      <p:sp>
        <p:nvSpPr>
          <p:cNvPr id="1991" name="TextBox 1990">
            <a:extLst>
              <a:ext uri="{FF2B5EF4-FFF2-40B4-BE49-F238E27FC236}">
                <a16:creationId xmlns:a16="http://schemas.microsoft.com/office/drawing/2014/main" id="{624BFDEA-6E8B-2EC9-AE11-D7DE3598D115}"/>
              </a:ext>
            </a:extLst>
          </p:cNvPr>
          <p:cNvSpPr txBox="1"/>
          <p:nvPr/>
        </p:nvSpPr>
        <p:spPr>
          <a:xfrm rot="1788">
            <a:off x="3034968"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238</a:t>
            </a:r>
          </a:p>
        </p:txBody>
      </p:sp>
      <p:sp>
        <p:nvSpPr>
          <p:cNvPr id="1992" name="TextBox 1991">
            <a:extLst>
              <a:ext uri="{FF2B5EF4-FFF2-40B4-BE49-F238E27FC236}">
                <a16:creationId xmlns:a16="http://schemas.microsoft.com/office/drawing/2014/main" id="{1FF7ADEB-2976-3969-8A85-87967E3F5779}"/>
              </a:ext>
            </a:extLst>
          </p:cNvPr>
          <p:cNvSpPr txBox="1"/>
          <p:nvPr/>
        </p:nvSpPr>
        <p:spPr>
          <a:xfrm rot="1788">
            <a:off x="3221432"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236</a:t>
            </a:r>
          </a:p>
        </p:txBody>
      </p:sp>
      <p:sp>
        <p:nvSpPr>
          <p:cNvPr id="1993" name="TextBox 1992">
            <a:extLst>
              <a:ext uri="{FF2B5EF4-FFF2-40B4-BE49-F238E27FC236}">
                <a16:creationId xmlns:a16="http://schemas.microsoft.com/office/drawing/2014/main" id="{51F30033-9C95-0A24-2615-B8A797623287}"/>
              </a:ext>
            </a:extLst>
          </p:cNvPr>
          <p:cNvSpPr txBox="1"/>
          <p:nvPr/>
        </p:nvSpPr>
        <p:spPr>
          <a:xfrm rot="1788">
            <a:off x="3430024"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236</a:t>
            </a:r>
          </a:p>
        </p:txBody>
      </p:sp>
      <p:sp>
        <p:nvSpPr>
          <p:cNvPr id="1994" name="TextBox 1993">
            <a:extLst>
              <a:ext uri="{FF2B5EF4-FFF2-40B4-BE49-F238E27FC236}">
                <a16:creationId xmlns:a16="http://schemas.microsoft.com/office/drawing/2014/main" id="{0C734C4B-35AC-6CB4-7987-03BA52A2A5F9}"/>
              </a:ext>
            </a:extLst>
          </p:cNvPr>
          <p:cNvSpPr txBox="1"/>
          <p:nvPr/>
        </p:nvSpPr>
        <p:spPr>
          <a:xfrm rot="1788">
            <a:off x="3616419"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236</a:t>
            </a:r>
          </a:p>
        </p:txBody>
      </p:sp>
      <p:sp>
        <p:nvSpPr>
          <p:cNvPr id="1995" name="TextBox 1994">
            <a:extLst>
              <a:ext uri="{FF2B5EF4-FFF2-40B4-BE49-F238E27FC236}">
                <a16:creationId xmlns:a16="http://schemas.microsoft.com/office/drawing/2014/main" id="{36E25DE6-0083-4EEA-3BF4-2753676215C8}"/>
              </a:ext>
            </a:extLst>
          </p:cNvPr>
          <p:cNvSpPr txBox="1"/>
          <p:nvPr/>
        </p:nvSpPr>
        <p:spPr>
          <a:xfrm rot="1788">
            <a:off x="3815521"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231</a:t>
            </a:r>
          </a:p>
        </p:txBody>
      </p:sp>
      <p:sp>
        <p:nvSpPr>
          <p:cNvPr id="1996" name="TextBox 1995">
            <a:extLst>
              <a:ext uri="{FF2B5EF4-FFF2-40B4-BE49-F238E27FC236}">
                <a16:creationId xmlns:a16="http://schemas.microsoft.com/office/drawing/2014/main" id="{D9976723-C323-FC99-D383-2D9C4AF3F867}"/>
              </a:ext>
            </a:extLst>
          </p:cNvPr>
          <p:cNvSpPr txBox="1"/>
          <p:nvPr/>
        </p:nvSpPr>
        <p:spPr>
          <a:xfrm rot="1788">
            <a:off x="4001979" y="57669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224</a:t>
            </a:r>
          </a:p>
        </p:txBody>
      </p:sp>
      <p:sp>
        <p:nvSpPr>
          <p:cNvPr id="1997" name="TextBox 1996">
            <a:extLst>
              <a:ext uri="{FF2B5EF4-FFF2-40B4-BE49-F238E27FC236}">
                <a16:creationId xmlns:a16="http://schemas.microsoft.com/office/drawing/2014/main" id="{F24E741E-06F4-5E5A-666B-F3987FFA1986}"/>
              </a:ext>
            </a:extLst>
          </p:cNvPr>
          <p:cNvSpPr txBox="1"/>
          <p:nvPr/>
        </p:nvSpPr>
        <p:spPr>
          <a:xfrm>
            <a:off x="4213934"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218</a:t>
            </a:r>
          </a:p>
        </p:txBody>
      </p:sp>
      <p:sp>
        <p:nvSpPr>
          <p:cNvPr id="1998" name="TextBox 1997">
            <a:extLst>
              <a:ext uri="{FF2B5EF4-FFF2-40B4-BE49-F238E27FC236}">
                <a16:creationId xmlns:a16="http://schemas.microsoft.com/office/drawing/2014/main" id="{D7A29F27-C9A2-31BB-A8C9-47ADAD9CDD9F}"/>
              </a:ext>
            </a:extLst>
          </p:cNvPr>
          <p:cNvSpPr txBox="1"/>
          <p:nvPr/>
        </p:nvSpPr>
        <p:spPr>
          <a:xfrm>
            <a:off x="4409086"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213</a:t>
            </a:r>
          </a:p>
        </p:txBody>
      </p:sp>
      <p:sp>
        <p:nvSpPr>
          <p:cNvPr id="1999" name="TextBox 1998">
            <a:extLst>
              <a:ext uri="{FF2B5EF4-FFF2-40B4-BE49-F238E27FC236}">
                <a16:creationId xmlns:a16="http://schemas.microsoft.com/office/drawing/2014/main" id="{268016AA-C82B-F196-531C-5C3853A1E7E2}"/>
              </a:ext>
            </a:extLst>
          </p:cNvPr>
          <p:cNvSpPr txBox="1"/>
          <p:nvPr/>
        </p:nvSpPr>
        <p:spPr>
          <a:xfrm>
            <a:off x="4608169"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211</a:t>
            </a:r>
          </a:p>
        </p:txBody>
      </p:sp>
      <p:sp>
        <p:nvSpPr>
          <p:cNvPr id="2000" name="TextBox 1999">
            <a:extLst>
              <a:ext uri="{FF2B5EF4-FFF2-40B4-BE49-F238E27FC236}">
                <a16:creationId xmlns:a16="http://schemas.microsoft.com/office/drawing/2014/main" id="{EA27AAFD-67DC-BF12-D9FB-C321BD7B12A7}"/>
              </a:ext>
            </a:extLst>
          </p:cNvPr>
          <p:cNvSpPr txBox="1"/>
          <p:nvPr/>
        </p:nvSpPr>
        <p:spPr>
          <a:xfrm>
            <a:off x="4794621"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206</a:t>
            </a:r>
          </a:p>
        </p:txBody>
      </p:sp>
      <p:sp>
        <p:nvSpPr>
          <p:cNvPr id="2001" name="TextBox 2000">
            <a:extLst>
              <a:ext uri="{FF2B5EF4-FFF2-40B4-BE49-F238E27FC236}">
                <a16:creationId xmlns:a16="http://schemas.microsoft.com/office/drawing/2014/main" id="{45F3E903-3248-D8E3-91C7-800920B72C0F}"/>
              </a:ext>
            </a:extLst>
          </p:cNvPr>
          <p:cNvSpPr txBox="1"/>
          <p:nvPr/>
        </p:nvSpPr>
        <p:spPr>
          <a:xfrm>
            <a:off x="5003195"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201</a:t>
            </a:r>
          </a:p>
        </p:txBody>
      </p:sp>
      <p:sp>
        <p:nvSpPr>
          <p:cNvPr id="2002" name="TextBox 2001">
            <a:extLst>
              <a:ext uri="{FF2B5EF4-FFF2-40B4-BE49-F238E27FC236}">
                <a16:creationId xmlns:a16="http://schemas.microsoft.com/office/drawing/2014/main" id="{7F79BBB9-C7C3-AEE2-90BE-C02C93DA5E1C}"/>
              </a:ext>
            </a:extLst>
          </p:cNvPr>
          <p:cNvSpPr txBox="1"/>
          <p:nvPr/>
        </p:nvSpPr>
        <p:spPr>
          <a:xfrm>
            <a:off x="5189638"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200</a:t>
            </a:r>
          </a:p>
        </p:txBody>
      </p:sp>
      <p:sp>
        <p:nvSpPr>
          <p:cNvPr id="2003" name="TextBox 2002">
            <a:extLst>
              <a:ext uri="{FF2B5EF4-FFF2-40B4-BE49-F238E27FC236}">
                <a16:creationId xmlns:a16="http://schemas.microsoft.com/office/drawing/2014/main" id="{3B2AB27D-D0B6-7642-906F-41C8851B0458}"/>
              </a:ext>
            </a:extLst>
          </p:cNvPr>
          <p:cNvSpPr txBox="1"/>
          <p:nvPr/>
        </p:nvSpPr>
        <p:spPr>
          <a:xfrm>
            <a:off x="5388730"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196</a:t>
            </a:r>
          </a:p>
        </p:txBody>
      </p:sp>
      <p:sp>
        <p:nvSpPr>
          <p:cNvPr id="2004" name="TextBox 2003">
            <a:extLst>
              <a:ext uri="{FF2B5EF4-FFF2-40B4-BE49-F238E27FC236}">
                <a16:creationId xmlns:a16="http://schemas.microsoft.com/office/drawing/2014/main" id="{27E2B2A4-4C27-6821-435D-3ADE18594D3F}"/>
              </a:ext>
            </a:extLst>
          </p:cNvPr>
          <p:cNvSpPr txBox="1"/>
          <p:nvPr/>
        </p:nvSpPr>
        <p:spPr>
          <a:xfrm>
            <a:off x="5575153"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193</a:t>
            </a:r>
          </a:p>
        </p:txBody>
      </p:sp>
      <p:sp>
        <p:nvSpPr>
          <p:cNvPr id="2005" name="TextBox 2004">
            <a:extLst>
              <a:ext uri="{FF2B5EF4-FFF2-40B4-BE49-F238E27FC236}">
                <a16:creationId xmlns:a16="http://schemas.microsoft.com/office/drawing/2014/main" id="{17F4DCD1-1975-15FD-E4FF-F36331E7A724}"/>
              </a:ext>
            </a:extLst>
          </p:cNvPr>
          <p:cNvSpPr txBox="1"/>
          <p:nvPr/>
        </p:nvSpPr>
        <p:spPr>
          <a:xfrm>
            <a:off x="5767285"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187</a:t>
            </a:r>
          </a:p>
        </p:txBody>
      </p:sp>
      <p:sp>
        <p:nvSpPr>
          <p:cNvPr id="2006" name="TextBox 2005">
            <a:extLst>
              <a:ext uri="{FF2B5EF4-FFF2-40B4-BE49-F238E27FC236}">
                <a16:creationId xmlns:a16="http://schemas.microsoft.com/office/drawing/2014/main" id="{7424D77D-37DB-FB52-9D52-2747F937BBDD}"/>
              </a:ext>
            </a:extLst>
          </p:cNvPr>
          <p:cNvSpPr txBox="1"/>
          <p:nvPr/>
        </p:nvSpPr>
        <p:spPr>
          <a:xfrm>
            <a:off x="5953749"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182</a:t>
            </a:r>
          </a:p>
        </p:txBody>
      </p:sp>
      <p:sp>
        <p:nvSpPr>
          <p:cNvPr id="2007" name="TextBox 2006">
            <a:extLst>
              <a:ext uri="{FF2B5EF4-FFF2-40B4-BE49-F238E27FC236}">
                <a16:creationId xmlns:a16="http://schemas.microsoft.com/office/drawing/2014/main" id="{50B42169-7E45-E282-ED0B-B1A6D6B28983}"/>
              </a:ext>
            </a:extLst>
          </p:cNvPr>
          <p:cNvSpPr txBox="1"/>
          <p:nvPr/>
        </p:nvSpPr>
        <p:spPr>
          <a:xfrm>
            <a:off x="6152821"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173</a:t>
            </a:r>
          </a:p>
        </p:txBody>
      </p:sp>
      <p:sp>
        <p:nvSpPr>
          <p:cNvPr id="2008" name="TextBox 2007">
            <a:extLst>
              <a:ext uri="{FF2B5EF4-FFF2-40B4-BE49-F238E27FC236}">
                <a16:creationId xmlns:a16="http://schemas.microsoft.com/office/drawing/2014/main" id="{2D727E05-0AC0-19F8-EB0E-731EA473797A}"/>
              </a:ext>
            </a:extLst>
          </p:cNvPr>
          <p:cNvSpPr txBox="1"/>
          <p:nvPr/>
        </p:nvSpPr>
        <p:spPr>
          <a:xfrm>
            <a:off x="6339274"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156</a:t>
            </a:r>
          </a:p>
        </p:txBody>
      </p:sp>
      <p:sp>
        <p:nvSpPr>
          <p:cNvPr id="2009" name="TextBox 2008">
            <a:extLst>
              <a:ext uri="{FF2B5EF4-FFF2-40B4-BE49-F238E27FC236}">
                <a16:creationId xmlns:a16="http://schemas.microsoft.com/office/drawing/2014/main" id="{AD26C5BC-606A-3E64-A74E-67EB7AD18897}"/>
              </a:ext>
            </a:extLst>
          </p:cNvPr>
          <p:cNvSpPr txBox="1"/>
          <p:nvPr/>
        </p:nvSpPr>
        <p:spPr>
          <a:xfrm>
            <a:off x="6547848"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142</a:t>
            </a:r>
          </a:p>
        </p:txBody>
      </p:sp>
      <p:sp>
        <p:nvSpPr>
          <p:cNvPr id="2010" name="TextBox 2009">
            <a:extLst>
              <a:ext uri="{FF2B5EF4-FFF2-40B4-BE49-F238E27FC236}">
                <a16:creationId xmlns:a16="http://schemas.microsoft.com/office/drawing/2014/main" id="{ACA48EBC-DFE0-D974-09F8-59311F2E9AEA}"/>
              </a:ext>
            </a:extLst>
          </p:cNvPr>
          <p:cNvSpPr txBox="1"/>
          <p:nvPr/>
        </p:nvSpPr>
        <p:spPr>
          <a:xfrm>
            <a:off x="6734243"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124</a:t>
            </a:r>
          </a:p>
        </p:txBody>
      </p:sp>
      <p:sp>
        <p:nvSpPr>
          <p:cNvPr id="2011" name="TextBox 2010">
            <a:extLst>
              <a:ext uri="{FF2B5EF4-FFF2-40B4-BE49-F238E27FC236}">
                <a16:creationId xmlns:a16="http://schemas.microsoft.com/office/drawing/2014/main" id="{7BDFBCB9-2D3E-28FF-A09C-FBD0C98DEA2C}"/>
              </a:ext>
            </a:extLst>
          </p:cNvPr>
          <p:cNvSpPr txBox="1"/>
          <p:nvPr/>
        </p:nvSpPr>
        <p:spPr>
          <a:xfrm>
            <a:off x="6933392" y="576685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109</a:t>
            </a:r>
          </a:p>
        </p:txBody>
      </p:sp>
      <p:sp>
        <p:nvSpPr>
          <p:cNvPr id="2012" name="TextBox 2011">
            <a:extLst>
              <a:ext uri="{FF2B5EF4-FFF2-40B4-BE49-F238E27FC236}">
                <a16:creationId xmlns:a16="http://schemas.microsoft.com/office/drawing/2014/main" id="{F32F767F-6DC7-8FE4-2906-006C56A6C186}"/>
              </a:ext>
            </a:extLst>
          </p:cNvPr>
          <p:cNvSpPr txBox="1"/>
          <p:nvPr/>
        </p:nvSpPr>
        <p:spPr>
          <a:xfrm>
            <a:off x="7146596"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91</a:t>
            </a:r>
          </a:p>
        </p:txBody>
      </p:sp>
      <p:sp>
        <p:nvSpPr>
          <p:cNvPr id="2013" name="TextBox 2012">
            <a:extLst>
              <a:ext uri="{FF2B5EF4-FFF2-40B4-BE49-F238E27FC236}">
                <a16:creationId xmlns:a16="http://schemas.microsoft.com/office/drawing/2014/main" id="{039B7E63-C5E8-3DC9-5C55-36F01FCF1B61}"/>
              </a:ext>
            </a:extLst>
          </p:cNvPr>
          <p:cNvSpPr txBox="1"/>
          <p:nvPr/>
        </p:nvSpPr>
        <p:spPr>
          <a:xfrm>
            <a:off x="7346054"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73</a:t>
            </a:r>
          </a:p>
        </p:txBody>
      </p:sp>
      <p:sp>
        <p:nvSpPr>
          <p:cNvPr id="2014" name="TextBox 2013">
            <a:extLst>
              <a:ext uri="{FF2B5EF4-FFF2-40B4-BE49-F238E27FC236}">
                <a16:creationId xmlns:a16="http://schemas.microsoft.com/office/drawing/2014/main" id="{FAB6FCA6-0854-88B3-7BDE-6932B2311932}"/>
              </a:ext>
            </a:extLst>
          </p:cNvPr>
          <p:cNvSpPr txBox="1"/>
          <p:nvPr/>
        </p:nvSpPr>
        <p:spPr>
          <a:xfrm>
            <a:off x="7532507"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64</a:t>
            </a:r>
          </a:p>
        </p:txBody>
      </p:sp>
      <p:sp>
        <p:nvSpPr>
          <p:cNvPr id="2015" name="TextBox 2014">
            <a:extLst>
              <a:ext uri="{FF2B5EF4-FFF2-40B4-BE49-F238E27FC236}">
                <a16:creationId xmlns:a16="http://schemas.microsoft.com/office/drawing/2014/main" id="{4EFBEB77-27C3-FFF7-2850-854DDEC9C1B0}"/>
              </a:ext>
            </a:extLst>
          </p:cNvPr>
          <p:cNvSpPr txBox="1"/>
          <p:nvPr/>
        </p:nvSpPr>
        <p:spPr>
          <a:xfrm>
            <a:off x="7731560"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51</a:t>
            </a:r>
          </a:p>
        </p:txBody>
      </p:sp>
      <p:sp>
        <p:nvSpPr>
          <p:cNvPr id="2016" name="TextBox 2015">
            <a:extLst>
              <a:ext uri="{FF2B5EF4-FFF2-40B4-BE49-F238E27FC236}">
                <a16:creationId xmlns:a16="http://schemas.microsoft.com/office/drawing/2014/main" id="{124D54C9-6ABB-6B0F-9B43-50F0E0462371}"/>
              </a:ext>
            </a:extLst>
          </p:cNvPr>
          <p:cNvSpPr txBox="1"/>
          <p:nvPr/>
        </p:nvSpPr>
        <p:spPr>
          <a:xfrm>
            <a:off x="7918032"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44</a:t>
            </a:r>
          </a:p>
        </p:txBody>
      </p:sp>
      <p:sp>
        <p:nvSpPr>
          <p:cNvPr id="2017" name="TextBox 2016">
            <a:extLst>
              <a:ext uri="{FF2B5EF4-FFF2-40B4-BE49-F238E27FC236}">
                <a16:creationId xmlns:a16="http://schemas.microsoft.com/office/drawing/2014/main" id="{38BA7DFE-54A6-22B9-6D41-662BC4E679AB}"/>
              </a:ext>
            </a:extLst>
          </p:cNvPr>
          <p:cNvSpPr txBox="1"/>
          <p:nvPr/>
        </p:nvSpPr>
        <p:spPr>
          <a:xfrm>
            <a:off x="8126635"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38</a:t>
            </a:r>
          </a:p>
        </p:txBody>
      </p:sp>
      <p:sp>
        <p:nvSpPr>
          <p:cNvPr id="2018" name="TextBox 2017">
            <a:extLst>
              <a:ext uri="{FF2B5EF4-FFF2-40B4-BE49-F238E27FC236}">
                <a16:creationId xmlns:a16="http://schemas.microsoft.com/office/drawing/2014/main" id="{C392A7A3-4750-6155-3B67-02D986914A5B}"/>
              </a:ext>
            </a:extLst>
          </p:cNvPr>
          <p:cNvSpPr txBox="1"/>
          <p:nvPr/>
        </p:nvSpPr>
        <p:spPr>
          <a:xfrm>
            <a:off x="8313087"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30</a:t>
            </a:r>
          </a:p>
        </p:txBody>
      </p:sp>
      <p:sp>
        <p:nvSpPr>
          <p:cNvPr id="2019" name="TextBox 2018">
            <a:extLst>
              <a:ext uri="{FF2B5EF4-FFF2-40B4-BE49-F238E27FC236}">
                <a16:creationId xmlns:a16="http://schemas.microsoft.com/office/drawing/2014/main" id="{07B3A54D-6B72-4BC3-A435-DCCF1A022E95}"/>
              </a:ext>
            </a:extLst>
          </p:cNvPr>
          <p:cNvSpPr txBox="1"/>
          <p:nvPr/>
        </p:nvSpPr>
        <p:spPr>
          <a:xfrm>
            <a:off x="8512160"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a:t>
            </a:r>
          </a:p>
        </p:txBody>
      </p:sp>
      <p:sp>
        <p:nvSpPr>
          <p:cNvPr id="2020" name="TextBox 2019">
            <a:extLst>
              <a:ext uri="{FF2B5EF4-FFF2-40B4-BE49-F238E27FC236}">
                <a16:creationId xmlns:a16="http://schemas.microsoft.com/office/drawing/2014/main" id="{05511E96-B03C-2F02-AFC8-7FF3B553EAD6}"/>
              </a:ext>
            </a:extLst>
          </p:cNvPr>
          <p:cNvSpPr txBox="1"/>
          <p:nvPr/>
        </p:nvSpPr>
        <p:spPr>
          <a:xfrm>
            <a:off x="8698623"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a:t>
            </a:r>
          </a:p>
        </p:txBody>
      </p:sp>
      <p:sp>
        <p:nvSpPr>
          <p:cNvPr id="2021" name="TextBox 2020">
            <a:extLst>
              <a:ext uri="{FF2B5EF4-FFF2-40B4-BE49-F238E27FC236}">
                <a16:creationId xmlns:a16="http://schemas.microsoft.com/office/drawing/2014/main" id="{C379B18C-A67C-5729-E2D1-2677C8A749A5}"/>
              </a:ext>
            </a:extLst>
          </p:cNvPr>
          <p:cNvSpPr txBox="1"/>
          <p:nvPr/>
        </p:nvSpPr>
        <p:spPr>
          <a:xfrm>
            <a:off x="9103949"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a:t>
            </a:r>
          </a:p>
        </p:txBody>
      </p:sp>
      <p:sp>
        <p:nvSpPr>
          <p:cNvPr id="2022" name="TextBox 2021">
            <a:extLst>
              <a:ext uri="{FF2B5EF4-FFF2-40B4-BE49-F238E27FC236}">
                <a16:creationId xmlns:a16="http://schemas.microsoft.com/office/drawing/2014/main" id="{2DFF2599-F056-63E5-536E-C889649CC4F3}"/>
              </a:ext>
            </a:extLst>
          </p:cNvPr>
          <p:cNvSpPr txBox="1"/>
          <p:nvPr/>
        </p:nvSpPr>
        <p:spPr>
          <a:xfrm>
            <a:off x="9303003"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2023" name="TextBox 2022">
            <a:extLst>
              <a:ext uri="{FF2B5EF4-FFF2-40B4-BE49-F238E27FC236}">
                <a16:creationId xmlns:a16="http://schemas.microsoft.com/office/drawing/2014/main" id="{186E7AEA-A1C4-F048-BB2E-B672F1DF89D3}"/>
              </a:ext>
            </a:extLst>
          </p:cNvPr>
          <p:cNvSpPr txBox="1"/>
          <p:nvPr/>
        </p:nvSpPr>
        <p:spPr>
          <a:xfrm>
            <a:off x="9489494"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a:t>
            </a:r>
          </a:p>
        </p:txBody>
      </p:sp>
      <p:sp>
        <p:nvSpPr>
          <p:cNvPr id="2024" name="TextBox 2023">
            <a:extLst>
              <a:ext uri="{FF2B5EF4-FFF2-40B4-BE49-F238E27FC236}">
                <a16:creationId xmlns:a16="http://schemas.microsoft.com/office/drawing/2014/main" id="{C4231FCB-25A4-9A86-D7DF-0250540FB49D}"/>
              </a:ext>
            </a:extLst>
          </p:cNvPr>
          <p:cNvSpPr txBox="1"/>
          <p:nvPr/>
        </p:nvSpPr>
        <p:spPr>
          <a:xfrm>
            <a:off x="9698001"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2025" name="TextBox 2024">
            <a:extLst>
              <a:ext uri="{FF2B5EF4-FFF2-40B4-BE49-F238E27FC236}">
                <a16:creationId xmlns:a16="http://schemas.microsoft.com/office/drawing/2014/main" id="{4083D6B5-2E88-326B-30FB-CA47223C0F92}"/>
              </a:ext>
            </a:extLst>
          </p:cNvPr>
          <p:cNvSpPr txBox="1"/>
          <p:nvPr/>
        </p:nvSpPr>
        <p:spPr>
          <a:xfrm>
            <a:off x="9884463"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2026" name="TextBox 2025">
            <a:extLst>
              <a:ext uri="{FF2B5EF4-FFF2-40B4-BE49-F238E27FC236}">
                <a16:creationId xmlns:a16="http://schemas.microsoft.com/office/drawing/2014/main" id="{220132CC-16C9-F457-69BF-FBE3C9373E54}"/>
              </a:ext>
            </a:extLst>
          </p:cNvPr>
          <p:cNvSpPr txBox="1"/>
          <p:nvPr/>
        </p:nvSpPr>
        <p:spPr>
          <a:xfrm>
            <a:off x="10091621"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2027" name="TextBox 2026">
            <a:extLst>
              <a:ext uri="{FF2B5EF4-FFF2-40B4-BE49-F238E27FC236}">
                <a16:creationId xmlns:a16="http://schemas.microsoft.com/office/drawing/2014/main" id="{6077AE40-6650-6C71-4972-D66286B2E802}"/>
              </a:ext>
            </a:extLst>
          </p:cNvPr>
          <p:cNvSpPr txBox="1"/>
          <p:nvPr/>
        </p:nvSpPr>
        <p:spPr>
          <a:xfrm>
            <a:off x="10282223" y="576685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2028" name="TextBox 2027">
            <a:extLst>
              <a:ext uri="{FF2B5EF4-FFF2-40B4-BE49-F238E27FC236}">
                <a16:creationId xmlns:a16="http://schemas.microsoft.com/office/drawing/2014/main" id="{4429B6F5-4D63-CE12-093C-ECFA45156A92}"/>
              </a:ext>
            </a:extLst>
          </p:cNvPr>
          <p:cNvSpPr txBox="1"/>
          <p:nvPr/>
        </p:nvSpPr>
        <p:spPr>
          <a:xfrm rot="1788">
            <a:off x="1104782" y="5996151"/>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263</a:t>
            </a:r>
          </a:p>
        </p:txBody>
      </p:sp>
      <p:sp>
        <p:nvSpPr>
          <p:cNvPr id="2029" name="TextBox 2028">
            <a:extLst>
              <a:ext uri="{FF2B5EF4-FFF2-40B4-BE49-F238E27FC236}">
                <a16:creationId xmlns:a16="http://schemas.microsoft.com/office/drawing/2014/main" id="{8116F3AE-6C7D-EF49-32B0-973A740AD5C3}"/>
              </a:ext>
            </a:extLst>
          </p:cNvPr>
          <p:cNvSpPr txBox="1"/>
          <p:nvPr/>
        </p:nvSpPr>
        <p:spPr>
          <a:xfrm rot="1788">
            <a:off x="1291235"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257</a:t>
            </a:r>
          </a:p>
        </p:txBody>
      </p:sp>
      <p:sp>
        <p:nvSpPr>
          <p:cNvPr id="2030" name="TextBox 2029">
            <a:extLst>
              <a:ext uri="{FF2B5EF4-FFF2-40B4-BE49-F238E27FC236}">
                <a16:creationId xmlns:a16="http://schemas.microsoft.com/office/drawing/2014/main" id="{83AB116B-1425-CDDF-1FF3-BF3C688142D2}"/>
              </a:ext>
            </a:extLst>
          </p:cNvPr>
          <p:cNvSpPr txBox="1"/>
          <p:nvPr/>
        </p:nvSpPr>
        <p:spPr>
          <a:xfrm rot="1788">
            <a:off x="1490345"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252</a:t>
            </a:r>
          </a:p>
        </p:txBody>
      </p:sp>
      <p:sp>
        <p:nvSpPr>
          <p:cNvPr id="2031" name="TextBox 2030">
            <a:extLst>
              <a:ext uri="{FF2B5EF4-FFF2-40B4-BE49-F238E27FC236}">
                <a16:creationId xmlns:a16="http://schemas.microsoft.com/office/drawing/2014/main" id="{BB965B60-C6AC-3ECF-FB30-83117C5769AF}"/>
              </a:ext>
            </a:extLst>
          </p:cNvPr>
          <p:cNvSpPr txBox="1"/>
          <p:nvPr/>
        </p:nvSpPr>
        <p:spPr>
          <a:xfrm rot="1788">
            <a:off x="1676799"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248</a:t>
            </a:r>
          </a:p>
        </p:txBody>
      </p:sp>
      <p:sp>
        <p:nvSpPr>
          <p:cNvPr id="2032" name="TextBox 2031">
            <a:extLst>
              <a:ext uri="{FF2B5EF4-FFF2-40B4-BE49-F238E27FC236}">
                <a16:creationId xmlns:a16="http://schemas.microsoft.com/office/drawing/2014/main" id="{0DA831C1-0C65-0C70-9699-DD393A8EA296}"/>
              </a:ext>
            </a:extLst>
          </p:cNvPr>
          <p:cNvSpPr txBox="1"/>
          <p:nvPr/>
        </p:nvSpPr>
        <p:spPr>
          <a:xfrm rot="1788">
            <a:off x="1885367"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243</a:t>
            </a:r>
          </a:p>
        </p:txBody>
      </p:sp>
      <p:sp>
        <p:nvSpPr>
          <p:cNvPr id="2033" name="TextBox 2032">
            <a:extLst>
              <a:ext uri="{FF2B5EF4-FFF2-40B4-BE49-F238E27FC236}">
                <a16:creationId xmlns:a16="http://schemas.microsoft.com/office/drawing/2014/main" id="{54E16BC2-7051-46A5-C50C-282323990159}"/>
              </a:ext>
            </a:extLst>
          </p:cNvPr>
          <p:cNvSpPr txBox="1"/>
          <p:nvPr/>
        </p:nvSpPr>
        <p:spPr>
          <a:xfrm rot="1788">
            <a:off x="2071796"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242</a:t>
            </a:r>
          </a:p>
        </p:txBody>
      </p:sp>
      <p:sp>
        <p:nvSpPr>
          <p:cNvPr id="2034" name="TextBox 2033">
            <a:extLst>
              <a:ext uri="{FF2B5EF4-FFF2-40B4-BE49-F238E27FC236}">
                <a16:creationId xmlns:a16="http://schemas.microsoft.com/office/drawing/2014/main" id="{6BE4DC30-DE08-8913-523F-7BADD0CF8F07}"/>
              </a:ext>
            </a:extLst>
          </p:cNvPr>
          <p:cNvSpPr txBox="1"/>
          <p:nvPr/>
        </p:nvSpPr>
        <p:spPr>
          <a:xfrm rot="1788">
            <a:off x="2270898"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237</a:t>
            </a:r>
          </a:p>
        </p:txBody>
      </p:sp>
      <p:sp>
        <p:nvSpPr>
          <p:cNvPr id="2035" name="TextBox 2034">
            <a:extLst>
              <a:ext uri="{FF2B5EF4-FFF2-40B4-BE49-F238E27FC236}">
                <a16:creationId xmlns:a16="http://schemas.microsoft.com/office/drawing/2014/main" id="{E172A60B-4F56-986A-9834-4623A021E6C6}"/>
              </a:ext>
            </a:extLst>
          </p:cNvPr>
          <p:cNvSpPr txBox="1"/>
          <p:nvPr/>
        </p:nvSpPr>
        <p:spPr>
          <a:xfrm rot="1788">
            <a:off x="2457351"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233</a:t>
            </a:r>
          </a:p>
        </p:txBody>
      </p:sp>
      <p:sp>
        <p:nvSpPr>
          <p:cNvPr id="2036" name="TextBox 2035">
            <a:extLst>
              <a:ext uri="{FF2B5EF4-FFF2-40B4-BE49-F238E27FC236}">
                <a16:creationId xmlns:a16="http://schemas.microsoft.com/office/drawing/2014/main" id="{C785B9AE-DFB3-AE3C-7D61-CB8778808F61}"/>
              </a:ext>
            </a:extLst>
          </p:cNvPr>
          <p:cNvSpPr txBox="1"/>
          <p:nvPr/>
        </p:nvSpPr>
        <p:spPr>
          <a:xfrm rot="1788">
            <a:off x="2649464"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232</a:t>
            </a:r>
          </a:p>
        </p:txBody>
      </p:sp>
      <p:sp>
        <p:nvSpPr>
          <p:cNvPr id="2037" name="TextBox 2036">
            <a:extLst>
              <a:ext uri="{FF2B5EF4-FFF2-40B4-BE49-F238E27FC236}">
                <a16:creationId xmlns:a16="http://schemas.microsoft.com/office/drawing/2014/main" id="{FFA3C823-88CE-32A0-8EAA-48023E4C7C59}"/>
              </a:ext>
            </a:extLst>
          </p:cNvPr>
          <p:cNvSpPr txBox="1"/>
          <p:nvPr/>
        </p:nvSpPr>
        <p:spPr>
          <a:xfrm rot="1788">
            <a:off x="2835863"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227</a:t>
            </a:r>
          </a:p>
        </p:txBody>
      </p:sp>
      <p:sp>
        <p:nvSpPr>
          <p:cNvPr id="2038" name="TextBox 2037">
            <a:extLst>
              <a:ext uri="{FF2B5EF4-FFF2-40B4-BE49-F238E27FC236}">
                <a16:creationId xmlns:a16="http://schemas.microsoft.com/office/drawing/2014/main" id="{891EFD71-AEBC-038D-962E-843153EBCC56}"/>
              </a:ext>
            </a:extLst>
          </p:cNvPr>
          <p:cNvSpPr txBox="1"/>
          <p:nvPr/>
        </p:nvSpPr>
        <p:spPr>
          <a:xfrm rot="1788">
            <a:off x="3034968"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224</a:t>
            </a:r>
          </a:p>
        </p:txBody>
      </p:sp>
      <p:sp>
        <p:nvSpPr>
          <p:cNvPr id="2039" name="TextBox 2038">
            <a:extLst>
              <a:ext uri="{FF2B5EF4-FFF2-40B4-BE49-F238E27FC236}">
                <a16:creationId xmlns:a16="http://schemas.microsoft.com/office/drawing/2014/main" id="{67385F23-2018-9CA2-C783-49A9AE74EDCB}"/>
              </a:ext>
            </a:extLst>
          </p:cNvPr>
          <p:cNvSpPr txBox="1"/>
          <p:nvPr/>
        </p:nvSpPr>
        <p:spPr>
          <a:xfrm rot="1788">
            <a:off x="3221432"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217</a:t>
            </a:r>
          </a:p>
        </p:txBody>
      </p:sp>
      <p:sp>
        <p:nvSpPr>
          <p:cNvPr id="2040" name="TextBox 2039">
            <a:extLst>
              <a:ext uri="{FF2B5EF4-FFF2-40B4-BE49-F238E27FC236}">
                <a16:creationId xmlns:a16="http://schemas.microsoft.com/office/drawing/2014/main" id="{050CFD76-31F3-CB01-84A4-0D439F013857}"/>
              </a:ext>
            </a:extLst>
          </p:cNvPr>
          <p:cNvSpPr txBox="1"/>
          <p:nvPr/>
        </p:nvSpPr>
        <p:spPr>
          <a:xfrm rot="1788">
            <a:off x="3430024"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211</a:t>
            </a:r>
          </a:p>
        </p:txBody>
      </p:sp>
      <p:sp>
        <p:nvSpPr>
          <p:cNvPr id="2041" name="TextBox 2040">
            <a:extLst>
              <a:ext uri="{FF2B5EF4-FFF2-40B4-BE49-F238E27FC236}">
                <a16:creationId xmlns:a16="http://schemas.microsoft.com/office/drawing/2014/main" id="{9DC5102F-6DA5-2AD2-2E4D-4642F23BE011}"/>
              </a:ext>
            </a:extLst>
          </p:cNvPr>
          <p:cNvSpPr txBox="1"/>
          <p:nvPr/>
        </p:nvSpPr>
        <p:spPr>
          <a:xfrm rot="1788">
            <a:off x="3616430"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203</a:t>
            </a:r>
          </a:p>
        </p:txBody>
      </p:sp>
      <p:sp>
        <p:nvSpPr>
          <p:cNvPr id="2042" name="TextBox 2041">
            <a:extLst>
              <a:ext uri="{FF2B5EF4-FFF2-40B4-BE49-F238E27FC236}">
                <a16:creationId xmlns:a16="http://schemas.microsoft.com/office/drawing/2014/main" id="{E8E73D9C-5696-4F64-3BBE-7FD3556A96C0}"/>
              </a:ext>
            </a:extLst>
          </p:cNvPr>
          <p:cNvSpPr txBox="1"/>
          <p:nvPr/>
        </p:nvSpPr>
        <p:spPr>
          <a:xfrm rot="1788">
            <a:off x="3815531"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199</a:t>
            </a:r>
          </a:p>
        </p:txBody>
      </p:sp>
      <p:sp>
        <p:nvSpPr>
          <p:cNvPr id="2043" name="TextBox 2042">
            <a:extLst>
              <a:ext uri="{FF2B5EF4-FFF2-40B4-BE49-F238E27FC236}">
                <a16:creationId xmlns:a16="http://schemas.microsoft.com/office/drawing/2014/main" id="{D6F17A87-D69C-20A8-8F83-3457FDDE2990}"/>
              </a:ext>
            </a:extLst>
          </p:cNvPr>
          <p:cNvSpPr txBox="1"/>
          <p:nvPr/>
        </p:nvSpPr>
        <p:spPr>
          <a:xfrm rot="1788">
            <a:off x="4001979" y="5996248"/>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197</a:t>
            </a:r>
          </a:p>
        </p:txBody>
      </p:sp>
      <p:sp>
        <p:nvSpPr>
          <p:cNvPr id="2044" name="TextBox 2043">
            <a:extLst>
              <a:ext uri="{FF2B5EF4-FFF2-40B4-BE49-F238E27FC236}">
                <a16:creationId xmlns:a16="http://schemas.microsoft.com/office/drawing/2014/main" id="{D2EF4F30-081B-89AC-0605-D2606EC4FFD2}"/>
              </a:ext>
            </a:extLst>
          </p:cNvPr>
          <p:cNvSpPr txBox="1"/>
          <p:nvPr/>
        </p:nvSpPr>
        <p:spPr>
          <a:xfrm>
            <a:off x="4213934"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191</a:t>
            </a:r>
          </a:p>
        </p:txBody>
      </p:sp>
      <p:sp>
        <p:nvSpPr>
          <p:cNvPr id="2045" name="TextBox 2044">
            <a:extLst>
              <a:ext uri="{FF2B5EF4-FFF2-40B4-BE49-F238E27FC236}">
                <a16:creationId xmlns:a16="http://schemas.microsoft.com/office/drawing/2014/main" id="{24B70F1E-9FD9-12B7-6221-401E5A265A04}"/>
              </a:ext>
            </a:extLst>
          </p:cNvPr>
          <p:cNvSpPr txBox="1"/>
          <p:nvPr/>
        </p:nvSpPr>
        <p:spPr>
          <a:xfrm>
            <a:off x="4409086"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186</a:t>
            </a:r>
          </a:p>
        </p:txBody>
      </p:sp>
      <p:sp>
        <p:nvSpPr>
          <p:cNvPr id="2046" name="TextBox 2045">
            <a:extLst>
              <a:ext uri="{FF2B5EF4-FFF2-40B4-BE49-F238E27FC236}">
                <a16:creationId xmlns:a16="http://schemas.microsoft.com/office/drawing/2014/main" id="{3493C711-04F0-49DB-0359-AB41E1B16A3A}"/>
              </a:ext>
            </a:extLst>
          </p:cNvPr>
          <p:cNvSpPr txBox="1"/>
          <p:nvPr/>
        </p:nvSpPr>
        <p:spPr>
          <a:xfrm>
            <a:off x="4608169"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183</a:t>
            </a:r>
          </a:p>
        </p:txBody>
      </p:sp>
      <p:sp>
        <p:nvSpPr>
          <p:cNvPr id="2047" name="TextBox 2046">
            <a:extLst>
              <a:ext uri="{FF2B5EF4-FFF2-40B4-BE49-F238E27FC236}">
                <a16:creationId xmlns:a16="http://schemas.microsoft.com/office/drawing/2014/main" id="{A77511E0-74B5-1588-FDE6-8B0C3314A60C}"/>
              </a:ext>
            </a:extLst>
          </p:cNvPr>
          <p:cNvSpPr txBox="1"/>
          <p:nvPr/>
        </p:nvSpPr>
        <p:spPr>
          <a:xfrm>
            <a:off x="4794621"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179</a:t>
            </a:r>
          </a:p>
        </p:txBody>
      </p:sp>
      <p:sp>
        <p:nvSpPr>
          <p:cNvPr id="2048" name="TextBox 2047">
            <a:extLst>
              <a:ext uri="{FF2B5EF4-FFF2-40B4-BE49-F238E27FC236}">
                <a16:creationId xmlns:a16="http://schemas.microsoft.com/office/drawing/2014/main" id="{206B3724-FD53-E0B4-1BDF-9E3A8A142D86}"/>
              </a:ext>
            </a:extLst>
          </p:cNvPr>
          <p:cNvSpPr txBox="1"/>
          <p:nvPr/>
        </p:nvSpPr>
        <p:spPr>
          <a:xfrm>
            <a:off x="5003195"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172</a:t>
            </a:r>
          </a:p>
        </p:txBody>
      </p:sp>
      <p:sp>
        <p:nvSpPr>
          <p:cNvPr id="2049" name="TextBox 2048">
            <a:extLst>
              <a:ext uri="{FF2B5EF4-FFF2-40B4-BE49-F238E27FC236}">
                <a16:creationId xmlns:a16="http://schemas.microsoft.com/office/drawing/2014/main" id="{298FDC11-14AD-D727-5284-F68B4F3EC89C}"/>
              </a:ext>
            </a:extLst>
          </p:cNvPr>
          <p:cNvSpPr txBox="1"/>
          <p:nvPr/>
        </p:nvSpPr>
        <p:spPr>
          <a:xfrm>
            <a:off x="5189638"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169</a:t>
            </a:r>
          </a:p>
        </p:txBody>
      </p:sp>
      <p:sp>
        <p:nvSpPr>
          <p:cNvPr id="2050" name="TextBox 2049">
            <a:extLst>
              <a:ext uri="{FF2B5EF4-FFF2-40B4-BE49-F238E27FC236}">
                <a16:creationId xmlns:a16="http://schemas.microsoft.com/office/drawing/2014/main" id="{7D448DFC-87CE-8BF2-1B85-2B6AF400C708}"/>
              </a:ext>
            </a:extLst>
          </p:cNvPr>
          <p:cNvSpPr txBox="1"/>
          <p:nvPr/>
        </p:nvSpPr>
        <p:spPr>
          <a:xfrm>
            <a:off x="5388730"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167</a:t>
            </a:r>
          </a:p>
        </p:txBody>
      </p:sp>
      <p:sp>
        <p:nvSpPr>
          <p:cNvPr id="2051" name="TextBox 2050">
            <a:extLst>
              <a:ext uri="{FF2B5EF4-FFF2-40B4-BE49-F238E27FC236}">
                <a16:creationId xmlns:a16="http://schemas.microsoft.com/office/drawing/2014/main" id="{56F05F36-6CA4-2C40-4489-4EC8DF35940C}"/>
              </a:ext>
            </a:extLst>
          </p:cNvPr>
          <p:cNvSpPr txBox="1"/>
          <p:nvPr/>
        </p:nvSpPr>
        <p:spPr>
          <a:xfrm>
            <a:off x="5575153"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164</a:t>
            </a:r>
          </a:p>
        </p:txBody>
      </p:sp>
      <p:sp>
        <p:nvSpPr>
          <p:cNvPr id="2052" name="TextBox 2051">
            <a:extLst>
              <a:ext uri="{FF2B5EF4-FFF2-40B4-BE49-F238E27FC236}">
                <a16:creationId xmlns:a16="http://schemas.microsoft.com/office/drawing/2014/main" id="{FC6E7AC5-E4E5-9D83-1ABC-5732241407DF}"/>
              </a:ext>
            </a:extLst>
          </p:cNvPr>
          <p:cNvSpPr txBox="1"/>
          <p:nvPr/>
        </p:nvSpPr>
        <p:spPr>
          <a:xfrm>
            <a:off x="5767285"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164</a:t>
            </a:r>
          </a:p>
        </p:txBody>
      </p:sp>
      <p:sp>
        <p:nvSpPr>
          <p:cNvPr id="2053" name="TextBox 2052">
            <a:extLst>
              <a:ext uri="{FF2B5EF4-FFF2-40B4-BE49-F238E27FC236}">
                <a16:creationId xmlns:a16="http://schemas.microsoft.com/office/drawing/2014/main" id="{31892D82-6A63-77AF-DB4F-08C7DCA42E7D}"/>
              </a:ext>
            </a:extLst>
          </p:cNvPr>
          <p:cNvSpPr txBox="1"/>
          <p:nvPr/>
        </p:nvSpPr>
        <p:spPr>
          <a:xfrm>
            <a:off x="5953749"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158</a:t>
            </a:r>
          </a:p>
        </p:txBody>
      </p:sp>
      <p:sp>
        <p:nvSpPr>
          <p:cNvPr id="2054" name="TextBox 2053">
            <a:extLst>
              <a:ext uri="{FF2B5EF4-FFF2-40B4-BE49-F238E27FC236}">
                <a16:creationId xmlns:a16="http://schemas.microsoft.com/office/drawing/2014/main" id="{E3E57B23-6E4C-AD86-DBC3-9F8E3ED8887B}"/>
              </a:ext>
            </a:extLst>
          </p:cNvPr>
          <p:cNvSpPr txBox="1"/>
          <p:nvPr/>
        </p:nvSpPr>
        <p:spPr>
          <a:xfrm>
            <a:off x="6152821"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140</a:t>
            </a:r>
          </a:p>
        </p:txBody>
      </p:sp>
      <p:sp>
        <p:nvSpPr>
          <p:cNvPr id="2055" name="TextBox 2054">
            <a:extLst>
              <a:ext uri="{FF2B5EF4-FFF2-40B4-BE49-F238E27FC236}">
                <a16:creationId xmlns:a16="http://schemas.microsoft.com/office/drawing/2014/main" id="{1CFB578D-E7EF-BAE2-719E-95157283EE1E}"/>
              </a:ext>
            </a:extLst>
          </p:cNvPr>
          <p:cNvSpPr txBox="1"/>
          <p:nvPr/>
        </p:nvSpPr>
        <p:spPr>
          <a:xfrm>
            <a:off x="6339274"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129</a:t>
            </a:r>
          </a:p>
        </p:txBody>
      </p:sp>
      <p:sp>
        <p:nvSpPr>
          <p:cNvPr id="2056" name="TextBox 2055">
            <a:extLst>
              <a:ext uri="{FF2B5EF4-FFF2-40B4-BE49-F238E27FC236}">
                <a16:creationId xmlns:a16="http://schemas.microsoft.com/office/drawing/2014/main" id="{4D4334FB-8447-4A9A-2EFE-292E2608D9BA}"/>
              </a:ext>
            </a:extLst>
          </p:cNvPr>
          <p:cNvSpPr txBox="1"/>
          <p:nvPr/>
        </p:nvSpPr>
        <p:spPr>
          <a:xfrm>
            <a:off x="6547848"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117</a:t>
            </a:r>
          </a:p>
        </p:txBody>
      </p:sp>
      <p:sp>
        <p:nvSpPr>
          <p:cNvPr id="2057" name="TextBox 2056">
            <a:extLst>
              <a:ext uri="{FF2B5EF4-FFF2-40B4-BE49-F238E27FC236}">
                <a16:creationId xmlns:a16="http://schemas.microsoft.com/office/drawing/2014/main" id="{6BDAE239-C36A-B660-C9A4-83CDF622351B}"/>
              </a:ext>
            </a:extLst>
          </p:cNvPr>
          <p:cNvSpPr txBox="1"/>
          <p:nvPr/>
        </p:nvSpPr>
        <p:spPr>
          <a:xfrm>
            <a:off x="6734243" y="5988455"/>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106</a:t>
            </a:r>
          </a:p>
        </p:txBody>
      </p:sp>
      <p:sp>
        <p:nvSpPr>
          <p:cNvPr id="2058" name="TextBox 2057">
            <a:extLst>
              <a:ext uri="{FF2B5EF4-FFF2-40B4-BE49-F238E27FC236}">
                <a16:creationId xmlns:a16="http://schemas.microsoft.com/office/drawing/2014/main" id="{7402B690-C5A7-C149-A342-AAC192036198}"/>
              </a:ext>
            </a:extLst>
          </p:cNvPr>
          <p:cNvSpPr txBox="1"/>
          <p:nvPr/>
        </p:nvSpPr>
        <p:spPr>
          <a:xfrm>
            <a:off x="6962246"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90</a:t>
            </a:r>
          </a:p>
        </p:txBody>
      </p:sp>
      <p:sp>
        <p:nvSpPr>
          <p:cNvPr id="2059" name="TextBox 2058">
            <a:extLst>
              <a:ext uri="{FF2B5EF4-FFF2-40B4-BE49-F238E27FC236}">
                <a16:creationId xmlns:a16="http://schemas.microsoft.com/office/drawing/2014/main" id="{4D8A1A21-0486-BA66-4911-E2F18DE2EF25}"/>
              </a:ext>
            </a:extLst>
          </p:cNvPr>
          <p:cNvSpPr txBox="1"/>
          <p:nvPr/>
        </p:nvSpPr>
        <p:spPr>
          <a:xfrm>
            <a:off x="7146596"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70</a:t>
            </a:r>
          </a:p>
        </p:txBody>
      </p:sp>
      <p:sp>
        <p:nvSpPr>
          <p:cNvPr id="2060" name="TextBox 2059">
            <a:extLst>
              <a:ext uri="{FF2B5EF4-FFF2-40B4-BE49-F238E27FC236}">
                <a16:creationId xmlns:a16="http://schemas.microsoft.com/office/drawing/2014/main" id="{91AA99C4-5561-39FD-6D21-B6FFFD88511D}"/>
              </a:ext>
            </a:extLst>
          </p:cNvPr>
          <p:cNvSpPr txBox="1"/>
          <p:nvPr/>
        </p:nvSpPr>
        <p:spPr>
          <a:xfrm>
            <a:off x="7346054"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59</a:t>
            </a:r>
          </a:p>
        </p:txBody>
      </p:sp>
      <p:sp>
        <p:nvSpPr>
          <p:cNvPr id="2061" name="TextBox 2060">
            <a:extLst>
              <a:ext uri="{FF2B5EF4-FFF2-40B4-BE49-F238E27FC236}">
                <a16:creationId xmlns:a16="http://schemas.microsoft.com/office/drawing/2014/main" id="{7CA69B84-B8DA-DC38-7CBF-D4443E95DABA}"/>
              </a:ext>
            </a:extLst>
          </p:cNvPr>
          <p:cNvSpPr txBox="1"/>
          <p:nvPr/>
        </p:nvSpPr>
        <p:spPr>
          <a:xfrm>
            <a:off x="7532507"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45</a:t>
            </a:r>
          </a:p>
        </p:txBody>
      </p:sp>
      <p:sp>
        <p:nvSpPr>
          <p:cNvPr id="2062" name="TextBox 2061">
            <a:extLst>
              <a:ext uri="{FF2B5EF4-FFF2-40B4-BE49-F238E27FC236}">
                <a16:creationId xmlns:a16="http://schemas.microsoft.com/office/drawing/2014/main" id="{0504ADB8-40A8-CF78-9692-FC87D22EB452}"/>
              </a:ext>
            </a:extLst>
          </p:cNvPr>
          <p:cNvSpPr txBox="1"/>
          <p:nvPr/>
        </p:nvSpPr>
        <p:spPr>
          <a:xfrm>
            <a:off x="7731560"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41</a:t>
            </a:r>
          </a:p>
        </p:txBody>
      </p:sp>
      <p:sp>
        <p:nvSpPr>
          <p:cNvPr id="2063" name="TextBox 2062">
            <a:extLst>
              <a:ext uri="{FF2B5EF4-FFF2-40B4-BE49-F238E27FC236}">
                <a16:creationId xmlns:a16="http://schemas.microsoft.com/office/drawing/2014/main" id="{22C79669-30D5-03BD-E584-5FB6033463E1}"/>
              </a:ext>
            </a:extLst>
          </p:cNvPr>
          <p:cNvSpPr txBox="1"/>
          <p:nvPr/>
        </p:nvSpPr>
        <p:spPr>
          <a:xfrm>
            <a:off x="7918032"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38</a:t>
            </a:r>
          </a:p>
        </p:txBody>
      </p:sp>
      <p:sp>
        <p:nvSpPr>
          <p:cNvPr id="2064" name="TextBox 2063">
            <a:extLst>
              <a:ext uri="{FF2B5EF4-FFF2-40B4-BE49-F238E27FC236}">
                <a16:creationId xmlns:a16="http://schemas.microsoft.com/office/drawing/2014/main" id="{9EF9F158-56CA-921F-739E-340A2E5B7C8D}"/>
              </a:ext>
            </a:extLst>
          </p:cNvPr>
          <p:cNvSpPr txBox="1"/>
          <p:nvPr/>
        </p:nvSpPr>
        <p:spPr>
          <a:xfrm>
            <a:off x="8126635"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27</a:t>
            </a:r>
          </a:p>
        </p:txBody>
      </p:sp>
      <p:sp>
        <p:nvSpPr>
          <p:cNvPr id="2065" name="TextBox 2064">
            <a:extLst>
              <a:ext uri="{FF2B5EF4-FFF2-40B4-BE49-F238E27FC236}">
                <a16:creationId xmlns:a16="http://schemas.microsoft.com/office/drawing/2014/main" id="{15D898B2-FFDA-4696-88C5-FDD783FD2353}"/>
              </a:ext>
            </a:extLst>
          </p:cNvPr>
          <p:cNvSpPr txBox="1"/>
          <p:nvPr/>
        </p:nvSpPr>
        <p:spPr>
          <a:xfrm>
            <a:off x="8313087"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sp>
        <p:nvSpPr>
          <p:cNvPr id="2066" name="TextBox 2065">
            <a:extLst>
              <a:ext uri="{FF2B5EF4-FFF2-40B4-BE49-F238E27FC236}">
                <a16:creationId xmlns:a16="http://schemas.microsoft.com/office/drawing/2014/main" id="{2DB02EBF-E453-A9AA-FE51-F10BC7DF33EB}"/>
              </a:ext>
            </a:extLst>
          </p:cNvPr>
          <p:cNvSpPr txBox="1"/>
          <p:nvPr/>
        </p:nvSpPr>
        <p:spPr>
          <a:xfrm>
            <a:off x="8512160" y="5988455"/>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a:t>
            </a:r>
          </a:p>
        </p:txBody>
      </p:sp>
      <p:sp>
        <p:nvSpPr>
          <p:cNvPr id="2067" name="TextBox 2066">
            <a:extLst>
              <a:ext uri="{FF2B5EF4-FFF2-40B4-BE49-F238E27FC236}">
                <a16:creationId xmlns:a16="http://schemas.microsoft.com/office/drawing/2014/main" id="{0B34580A-61DC-2153-A161-B48F2EB8366B}"/>
              </a:ext>
            </a:extLst>
          </p:cNvPr>
          <p:cNvSpPr txBox="1"/>
          <p:nvPr/>
        </p:nvSpPr>
        <p:spPr>
          <a:xfrm>
            <a:off x="8727477"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a:t>
            </a:r>
          </a:p>
        </p:txBody>
      </p:sp>
      <p:sp>
        <p:nvSpPr>
          <p:cNvPr id="2068" name="TextBox 2067">
            <a:extLst>
              <a:ext uri="{FF2B5EF4-FFF2-40B4-BE49-F238E27FC236}">
                <a16:creationId xmlns:a16="http://schemas.microsoft.com/office/drawing/2014/main" id="{362C2BD0-A536-5AF2-DE45-5683239A9B6C}"/>
              </a:ext>
            </a:extLst>
          </p:cNvPr>
          <p:cNvSpPr txBox="1"/>
          <p:nvPr/>
        </p:nvSpPr>
        <p:spPr>
          <a:xfrm>
            <a:off x="8919589"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2069" name="TextBox 2068">
            <a:extLst>
              <a:ext uri="{FF2B5EF4-FFF2-40B4-BE49-F238E27FC236}">
                <a16:creationId xmlns:a16="http://schemas.microsoft.com/office/drawing/2014/main" id="{AF8DD638-0933-B134-267A-91DE0519F62F}"/>
              </a:ext>
            </a:extLst>
          </p:cNvPr>
          <p:cNvSpPr txBox="1"/>
          <p:nvPr/>
        </p:nvSpPr>
        <p:spPr>
          <a:xfrm>
            <a:off x="9103949"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a:t>
            </a:r>
          </a:p>
        </p:txBody>
      </p:sp>
      <p:sp>
        <p:nvSpPr>
          <p:cNvPr id="2070" name="TextBox 2069">
            <a:extLst>
              <a:ext uri="{FF2B5EF4-FFF2-40B4-BE49-F238E27FC236}">
                <a16:creationId xmlns:a16="http://schemas.microsoft.com/office/drawing/2014/main" id="{DACBD9E4-54A7-898F-C79B-319D1C2A359E}"/>
              </a:ext>
            </a:extLst>
          </p:cNvPr>
          <p:cNvSpPr txBox="1"/>
          <p:nvPr/>
        </p:nvSpPr>
        <p:spPr>
          <a:xfrm>
            <a:off x="9303003"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a:t>
            </a:r>
          </a:p>
        </p:txBody>
      </p:sp>
      <p:sp>
        <p:nvSpPr>
          <p:cNvPr id="2071" name="TextBox 2070">
            <a:extLst>
              <a:ext uri="{FF2B5EF4-FFF2-40B4-BE49-F238E27FC236}">
                <a16:creationId xmlns:a16="http://schemas.microsoft.com/office/drawing/2014/main" id="{478AB1D9-8D42-33DC-C539-957732D9AD65}"/>
              </a:ext>
            </a:extLst>
          </p:cNvPr>
          <p:cNvSpPr txBox="1"/>
          <p:nvPr/>
        </p:nvSpPr>
        <p:spPr>
          <a:xfrm>
            <a:off x="9489494"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a:t>
            </a:r>
          </a:p>
        </p:txBody>
      </p:sp>
      <p:sp>
        <p:nvSpPr>
          <p:cNvPr id="2072" name="TextBox 2071">
            <a:extLst>
              <a:ext uri="{FF2B5EF4-FFF2-40B4-BE49-F238E27FC236}">
                <a16:creationId xmlns:a16="http://schemas.microsoft.com/office/drawing/2014/main" id="{ADA38327-D920-2F3A-4B54-4AAA0A72EC13}"/>
              </a:ext>
            </a:extLst>
          </p:cNvPr>
          <p:cNvSpPr txBox="1"/>
          <p:nvPr/>
        </p:nvSpPr>
        <p:spPr>
          <a:xfrm>
            <a:off x="9698001"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2073" name="TextBox 2072">
            <a:extLst>
              <a:ext uri="{FF2B5EF4-FFF2-40B4-BE49-F238E27FC236}">
                <a16:creationId xmlns:a16="http://schemas.microsoft.com/office/drawing/2014/main" id="{73D354BC-16C3-C37B-CB12-921ECF4B17B4}"/>
              </a:ext>
            </a:extLst>
          </p:cNvPr>
          <p:cNvSpPr txBox="1"/>
          <p:nvPr/>
        </p:nvSpPr>
        <p:spPr>
          <a:xfrm>
            <a:off x="9884463"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2074" name="TextBox 2073">
            <a:extLst>
              <a:ext uri="{FF2B5EF4-FFF2-40B4-BE49-F238E27FC236}">
                <a16:creationId xmlns:a16="http://schemas.microsoft.com/office/drawing/2014/main" id="{761FFD5E-B02B-2DAC-2CBB-BA0B05918910}"/>
              </a:ext>
            </a:extLst>
          </p:cNvPr>
          <p:cNvSpPr txBox="1"/>
          <p:nvPr/>
        </p:nvSpPr>
        <p:spPr>
          <a:xfrm>
            <a:off x="10091621" y="5988455"/>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2075" name="TextBox 2074">
            <a:extLst>
              <a:ext uri="{FF2B5EF4-FFF2-40B4-BE49-F238E27FC236}">
                <a16:creationId xmlns:a16="http://schemas.microsoft.com/office/drawing/2014/main" id="{49C97952-6988-6EC8-14F4-3D6E08049D22}"/>
              </a:ext>
            </a:extLst>
          </p:cNvPr>
          <p:cNvSpPr txBox="1"/>
          <p:nvPr/>
        </p:nvSpPr>
        <p:spPr>
          <a:xfrm>
            <a:off x="8890735" y="576685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a:t>
            </a:r>
          </a:p>
        </p:txBody>
      </p:sp>
      <p:sp>
        <p:nvSpPr>
          <p:cNvPr id="1980" name="TextBox 1979">
            <a:extLst>
              <a:ext uri="{FF2B5EF4-FFF2-40B4-BE49-F238E27FC236}">
                <a16:creationId xmlns:a16="http://schemas.microsoft.com/office/drawing/2014/main" id="{122C64B4-F689-D780-9445-E2F76ED7A571}"/>
              </a:ext>
            </a:extLst>
          </p:cNvPr>
          <p:cNvSpPr txBox="1"/>
          <p:nvPr/>
        </p:nvSpPr>
        <p:spPr>
          <a:xfrm>
            <a:off x="5102682" y="5412260"/>
            <a:ext cx="142096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Time, months</a:t>
            </a:r>
          </a:p>
        </p:txBody>
      </p:sp>
      <p:sp>
        <p:nvSpPr>
          <p:cNvPr id="5" name="TextBox 4">
            <a:extLst>
              <a:ext uri="{FF2B5EF4-FFF2-40B4-BE49-F238E27FC236}">
                <a16:creationId xmlns:a16="http://schemas.microsoft.com/office/drawing/2014/main" id="{2657BC84-7C78-B509-8CE0-F4F17E6B2CDF}"/>
              </a:ext>
            </a:extLst>
          </p:cNvPr>
          <p:cNvSpPr txBox="1"/>
          <p:nvPr/>
        </p:nvSpPr>
        <p:spPr>
          <a:xfrm>
            <a:off x="8482406" y="6500932"/>
            <a:ext cx="3694488"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1759551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479999" y="640837"/>
            <a:ext cx="11213020" cy="576000"/>
          </a:xfrm>
        </p:spPr>
        <p:txBody>
          <a:bodyPr/>
          <a:lstStyle/>
          <a:p>
            <a:r>
              <a:rPr lang="en-US" sz="2800" dirty="0">
                <a:solidFill>
                  <a:srgbClr val="002060"/>
                </a:solidFill>
              </a:rPr>
              <a:t>Updated Primary Endpoint: PFS by BICR</a:t>
            </a:r>
          </a:p>
        </p:txBody>
      </p:sp>
      <p:sp>
        <p:nvSpPr>
          <p:cNvPr id="6" name="TextBox 5">
            <a:extLst>
              <a:ext uri="{FF2B5EF4-FFF2-40B4-BE49-F238E27FC236}">
                <a16:creationId xmlns:a16="http://schemas.microsoft.com/office/drawing/2014/main" id="{DB625FC5-982E-4A0B-9354-782D1B9E3A3C}"/>
              </a:ext>
            </a:extLst>
          </p:cNvPr>
          <p:cNvSpPr txBox="1"/>
          <p:nvPr/>
        </p:nvSpPr>
        <p:spPr>
          <a:xfrm>
            <a:off x="237336" y="6312350"/>
            <a:ext cx="11765109"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HR, hazard ratio; mo, month; mPFS, median progression-free survival; PFS, progression-free survival; 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Two-sided. </a:t>
            </a: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b</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Nominal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P</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value.</a:t>
            </a:r>
            <a:endParaRPr kumimoji="0" lang="en-US" sz="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429" name="Group 1428">
            <a:extLst>
              <a:ext uri="{FF2B5EF4-FFF2-40B4-BE49-F238E27FC236}">
                <a16:creationId xmlns:a16="http://schemas.microsoft.com/office/drawing/2014/main" id="{AEA6840B-3D71-C42D-C22C-5B6B3E74B862}"/>
              </a:ext>
            </a:extLst>
          </p:cNvPr>
          <p:cNvGrpSpPr/>
          <p:nvPr/>
        </p:nvGrpSpPr>
        <p:grpSpPr>
          <a:xfrm>
            <a:off x="-25299" y="1216837"/>
            <a:ext cx="12359535" cy="5092754"/>
            <a:chOff x="-25299" y="1633759"/>
            <a:chExt cx="12359535" cy="4675832"/>
          </a:xfrm>
        </p:grpSpPr>
        <p:sp>
          <p:nvSpPr>
            <p:cNvPr id="31" name="TextBox 30">
              <a:extLst>
                <a:ext uri="{FF2B5EF4-FFF2-40B4-BE49-F238E27FC236}">
                  <a16:creationId xmlns:a16="http://schemas.microsoft.com/office/drawing/2014/main" id="{181B053A-3DD0-5538-BB73-4483A1A8DC2A}"/>
                </a:ext>
              </a:extLst>
            </p:cNvPr>
            <p:cNvSpPr txBox="1"/>
            <p:nvPr/>
          </p:nvSpPr>
          <p:spPr>
            <a:xfrm>
              <a:off x="10136389" y="3406727"/>
              <a:ext cx="219784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mPFS, mo (95% 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28.8 (22.4-37.9)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3" name="TextBox 722">
              <a:extLst>
                <a:ext uri="{FF2B5EF4-FFF2-40B4-BE49-F238E27FC236}">
                  <a16:creationId xmlns:a16="http://schemas.microsoft.com/office/drawing/2014/main" id="{34E0CB0B-8B50-792B-3F54-C62804B63F05}"/>
                </a:ext>
              </a:extLst>
            </p:cNvPr>
            <p:cNvSpPr txBox="1"/>
            <p:nvPr/>
          </p:nvSpPr>
          <p:spPr>
            <a:xfrm>
              <a:off x="5247455" y="5510043"/>
              <a:ext cx="12616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Time, months</a:t>
              </a:r>
            </a:p>
          </p:txBody>
        </p:sp>
        <p:sp>
          <p:nvSpPr>
            <p:cNvPr id="727" name="TextBox 726">
              <a:extLst>
                <a:ext uri="{FF2B5EF4-FFF2-40B4-BE49-F238E27FC236}">
                  <a16:creationId xmlns:a16="http://schemas.microsoft.com/office/drawing/2014/main" id="{04395CDF-E5DD-05F9-E771-950CFFC6F1D3}"/>
                </a:ext>
              </a:extLst>
            </p:cNvPr>
            <p:cNvSpPr txBox="1"/>
            <p:nvPr/>
          </p:nvSpPr>
          <p:spPr>
            <a:xfrm rot="1788">
              <a:off x="-25299" y="5598930"/>
              <a:ext cx="15600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Patients</a:t>
              </a:r>
              <a:r>
                <a:rPr kumimoji="0" lang="en-US" sz="1200"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 still at Risk:</a:t>
              </a:r>
            </a:p>
          </p:txBody>
        </p:sp>
        <p:sp>
          <p:nvSpPr>
            <p:cNvPr id="784" name="TextBox 783">
              <a:extLst>
                <a:ext uri="{FF2B5EF4-FFF2-40B4-BE49-F238E27FC236}">
                  <a16:creationId xmlns:a16="http://schemas.microsoft.com/office/drawing/2014/main" id="{5C2A3086-22EE-4C79-99C3-98F165BC77EC}"/>
                </a:ext>
              </a:extLst>
            </p:cNvPr>
            <p:cNvSpPr txBox="1"/>
            <p:nvPr/>
          </p:nvSpPr>
          <p:spPr>
            <a:xfrm>
              <a:off x="999113"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261</a:t>
              </a:r>
            </a:p>
          </p:txBody>
        </p:sp>
        <p:sp>
          <p:nvSpPr>
            <p:cNvPr id="785" name="TextBox 784">
              <a:extLst>
                <a:ext uri="{FF2B5EF4-FFF2-40B4-BE49-F238E27FC236}">
                  <a16:creationId xmlns:a16="http://schemas.microsoft.com/office/drawing/2014/main" id="{75EC7084-B78A-6810-97A2-C133268A671A}"/>
                </a:ext>
              </a:extLst>
            </p:cNvPr>
            <p:cNvSpPr txBox="1"/>
            <p:nvPr/>
          </p:nvSpPr>
          <p:spPr>
            <a:xfrm>
              <a:off x="999113"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263</a:t>
              </a:r>
            </a:p>
          </p:txBody>
        </p:sp>
        <p:sp>
          <p:nvSpPr>
            <p:cNvPr id="786" name="TextBox 785">
              <a:extLst>
                <a:ext uri="{FF2B5EF4-FFF2-40B4-BE49-F238E27FC236}">
                  <a16:creationId xmlns:a16="http://schemas.microsoft.com/office/drawing/2014/main" id="{EFDBAB2B-B0D0-3F45-32A8-18FC02EB70A8}"/>
                </a:ext>
              </a:extLst>
            </p:cNvPr>
            <p:cNvSpPr txBox="1"/>
            <p:nvPr/>
          </p:nvSpPr>
          <p:spPr>
            <a:xfrm>
              <a:off x="1205157"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256</a:t>
              </a:r>
            </a:p>
          </p:txBody>
        </p:sp>
        <p:sp>
          <p:nvSpPr>
            <p:cNvPr id="787" name="TextBox 786">
              <a:extLst>
                <a:ext uri="{FF2B5EF4-FFF2-40B4-BE49-F238E27FC236}">
                  <a16:creationId xmlns:a16="http://schemas.microsoft.com/office/drawing/2014/main" id="{47213B26-018A-FFC8-0B2C-B9F5423020AE}"/>
                </a:ext>
              </a:extLst>
            </p:cNvPr>
            <p:cNvSpPr txBox="1"/>
            <p:nvPr/>
          </p:nvSpPr>
          <p:spPr>
            <a:xfrm>
              <a:off x="1205157"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253</a:t>
              </a:r>
            </a:p>
          </p:txBody>
        </p:sp>
        <p:sp>
          <p:nvSpPr>
            <p:cNvPr id="788" name="TextBox 787">
              <a:extLst>
                <a:ext uri="{FF2B5EF4-FFF2-40B4-BE49-F238E27FC236}">
                  <a16:creationId xmlns:a16="http://schemas.microsoft.com/office/drawing/2014/main" id="{5068745F-EEC0-DE73-EA28-57F707809478}"/>
                </a:ext>
              </a:extLst>
            </p:cNvPr>
            <p:cNvSpPr txBox="1"/>
            <p:nvPr/>
          </p:nvSpPr>
          <p:spPr>
            <a:xfrm>
              <a:off x="142512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250</a:t>
              </a:r>
            </a:p>
          </p:txBody>
        </p:sp>
        <p:sp>
          <p:nvSpPr>
            <p:cNvPr id="789" name="TextBox 788">
              <a:extLst>
                <a:ext uri="{FF2B5EF4-FFF2-40B4-BE49-F238E27FC236}">
                  <a16:creationId xmlns:a16="http://schemas.microsoft.com/office/drawing/2014/main" id="{45F1F5FE-AAAF-0351-4808-E377BC1961C8}"/>
                </a:ext>
              </a:extLst>
            </p:cNvPr>
            <p:cNvSpPr txBox="1"/>
            <p:nvPr/>
          </p:nvSpPr>
          <p:spPr>
            <a:xfrm>
              <a:off x="1425125"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201</a:t>
              </a:r>
            </a:p>
          </p:txBody>
        </p:sp>
        <p:sp>
          <p:nvSpPr>
            <p:cNvPr id="790" name="TextBox 789">
              <a:extLst>
                <a:ext uri="{FF2B5EF4-FFF2-40B4-BE49-F238E27FC236}">
                  <a16:creationId xmlns:a16="http://schemas.microsoft.com/office/drawing/2014/main" id="{D6DB5C0E-1420-EB8A-7986-3E326F180D11}"/>
                </a:ext>
              </a:extLst>
            </p:cNvPr>
            <p:cNvSpPr txBox="1"/>
            <p:nvPr/>
          </p:nvSpPr>
          <p:spPr>
            <a:xfrm>
              <a:off x="1645319"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244</a:t>
              </a:r>
            </a:p>
          </p:txBody>
        </p:sp>
        <p:sp>
          <p:nvSpPr>
            <p:cNvPr id="791" name="TextBox 790">
              <a:extLst>
                <a:ext uri="{FF2B5EF4-FFF2-40B4-BE49-F238E27FC236}">
                  <a16:creationId xmlns:a16="http://schemas.microsoft.com/office/drawing/2014/main" id="{999E49F1-F12A-6F13-DD49-B335646CF14A}"/>
                </a:ext>
              </a:extLst>
            </p:cNvPr>
            <p:cNvSpPr txBox="1"/>
            <p:nvPr/>
          </p:nvSpPr>
          <p:spPr>
            <a:xfrm>
              <a:off x="1645319"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164</a:t>
              </a:r>
            </a:p>
          </p:txBody>
        </p:sp>
        <p:sp>
          <p:nvSpPr>
            <p:cNvPr id="792" name="TextBox 791">
              <a:extLst>
                <a:ext uri="{FF2B5EF4-FFF2-40B4-BE49-F238E27FC236}">
                  <a16:creationId xmlns:a16="http://schemas.microsoft.com/office/drawing/2014/main" id="{D7F15820-2122-C6C7-F39D-C478F2587802}"/>
                </a:ext>
              </a:extLst>
            </p:cNvPr>
            <p:cNvSpPr txBox="1"/>
            <p:nvPr/>
          </p:nvSpPr>
          <p:spPr>
            <a:xfrm>
              <a:off x="1861631"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240</a:t>
              </a:r>
            </a:p>
          </p:txBody>
        </p:sp>
        <p:sp>
          <p:nvSpPr>
            <p:cNvPr id="793" name="TextBox 792">
              <a:extLst>
                <a:ext uri="{FF2B5EF4-FFF2-40B4-BE49-F238E27FC236}">
                  <a16:creationId xmlns:a16="http://schemas.microsoft.com/office/drawing/2014/main" id="{2FC986A4-5640-DFC6-C6DA-1275E2E03B47}"/>
                </a:ext>
              </a:extLst>
            </p:cNvPr>
            <p:cNvSpPr txBox="1"/>
            <p:nvPr/>
          </p:nvSpPr>
          <p:spPr>
            <a:xfrm>
              <a:off x="1861631"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156</a:t>
              </a:r>
            </a:p>
          </p:txBody>
        </p:sp>
        <p:sp>
          <p:nvSpPr>
            <p:cNvPr id="794" name="TextBox 793">
              <a:extLst>
                <a:ext uri="{FF2B5EF4-FFF2-40B4-BE49-F238E27FC236}">
                  <a16:creationId xmlns:a16="http://schemas.microsoft.com/office/drawing/2014/main" id="{474F29DE-CAED-38E7-902E-F459495680B1}"/>
                </a:ext>
              </a:extLst>
            </p:cNvPr>
            <p:cNvSpPr txBox="1"/>
            <p:nvPr/>
          </p:nvSpPr>
          <p:spPr>
            <a:xfrm>
              <a:off x="2067634"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225</a:t>
              </a:r>
            </a:p>
          </p:txBody>
        </p:sp>
        <p:sp>
          <p:nvSpPr>
            <p:cNvPr id="795" name="TextBox 794">
              <a:extLst>
                <a:ext uri="{FF2B5EF4-FFF2-40B4-BE49-F238E27FC236}">
                  <a16:creationId xmlns:a16="http://schemas.microsoft.com/office/drawing/2014/main" id="{0843FDBF-A000-5A52-691A-CBB337316725}"/>
                </a:ext>
              </a:extLst>
            </p:cNvPr>
            <p:cNvSpPr txBox="1"/>
            <p:nvPr/>
          </p:nvSpPr>
          <p:spPr>
            <a:xfrm>
              <a:off x="2067634"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134</a:t>
              </a:r>
            </a:p>
          </p:txBody>
        </p:sp>
        <p:sp>
          <p:nvSpPr>
            <p:cNvPr id="796" name="TextBox 795">
              <a:extLst>
                <a:ext uri="{FF2B5EF4-FFF2-40B4-BE49-F238E27FC236}">
                  <a16:creationId xmlns:a16="http://schemas.microsoft.com/office/drawing/2014/main" id="{843719F2-6251-2D32-4717-04A356C3501B}"/>
                </a:ext>
              </a:extLst>
            </p:cNvPr>
            <p:cNvSpPr txBox="1"/>
            <p:nvPr/>
          </p:nvSpPr>
          <p:spPr>
            <a:xfrm>
              <a:off x="2287634"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216</a:t>
              </a:r>
            </a:p>
          </p:txBody>
        </p:sp>
        <p:sp>
          <p:nvSpPr>
            <p:cNvPr id="797" name="TextBox 796">
              <a:extLst>
                <a:ext uri="{FF2B5EF4-FFF2-40B4-BE49-F238E27FC236}">
                  <a16:creationId xmlns:a16="http://schemas.microsoft.com/office/drawing/2014/main" id="{48E7FE23-C699-8E13-FD8A-4E7EA063BAE2}"/>
                </a:ext>
              </a:extLst>
            </p:cNvPr>
            <p:cNvSpPr txBox="1"/>
            <p:nvPr/>
          </p:nvSpPr>
          <p:spPr>
            <a:xfrm>
              <a:off x="2287634" y="6094147"/>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111</a:t>
              </a:r>
            </a:p>
          </p:txBody>
        </p:sp>
        <p:sp>
          <p:nvSpPr>
            <p:cNvPr id="798" name="TextBox 797">
              <a:extLst>
                <a:ext uri="{FF2B5EF4-FFF2-40B4-BE49-F238E27FC236}">
                  <a16:creationId xmlns:a16="http://schemas.microsoft.com/office/drawing/2014/main" id="{DC422242-1F97-A214-6F2A-04F76FA8CEC7}"/>
                </a:ext>
              </a:extLst>
            </p:cNvPr>
            <p:cNvSpPr txBox="1"/>
            <p:nvPr/>
          </p:nvSpPr>
          <p:spPr>
            <a:xfrm>
              <a:off x="2493637"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207</a:t>
              </a:r>
            </a:p>
          </p:txBody>
        </p:sp>
        <p:sp>
          <p:nvSpPr>
            <p:cNvPr id="799" name="TextBox 798">
              <a:extLst>
                <a:ext uri="{FF2B5EF4-FFF2-40B4-BE49-F238E27FC236}">
                  <a16:creationId xmlns:a16="http://schemas.microsoft.com/office/drawing/2014/main" id="{46EF9A2B-07A1-049A-B48B-3F819D4A2B72}"/>
                </a:ext>
              </a:extLst>
            </p:cNvPr>
            <p:cNvSpPr txBox="1"/>
            <p:nvPr/>
          </p:nvSpPr>
          <p:spPr>
            <a:xfrm>
              <a:off x="2521955"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99</a:t>
              </a:r>
            </a:p>
          </p:txBody>
        </p:sp>
        <p:sp>
          <p:nvSpPr>
            <p:cNvPr id="800" name="TextBox 799">
              <a:extLst>
                <a:ext uri="{FF2B5EF4-FFF2-40B4-BE49-F238E27FC236}">
                  <a16:creationId xmlns:a16="http://schemas.microsoft.com/office/drawing/2014/main" id="{C485665B-128E-89C3-CD06-B9663363A191}"/>
                </a:ext>
              </a:extLst>
            </p:cNvPr>
            <p:cNvSpPr txBox="1"/>
            <p:nvPr/>
          </p:nvSpPr>
          <p:spPr>
            <a:xfrm>
              <a:off x="270592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205</a:t>
              </a:r>
            </a:p>
          </p:txBody>
        </p:sp>
        <p:sp>
          <p:nvSpPr>
            <p:cNvPr id="801" name="TextBox 800">
              <a:extLst>
                <a:ext uri="{FF2B5EF4-FFF2-40B4-BE49-F238E27FC236}">
                  <a16:creationId xmlns:a16="http://schemas.microsoft.com/office/drawing/2014/main" id="{9B5C10C9-0C23-2826-825E-D7F04FB4CE49}"/>
                </a:ext>
              </a:extLst>
            </p:cNvPr>
            <p:cNvSpPr txBox="1"/>
            <p:nvPr/>
          </p:nvSpPr>
          <p:spPr>
            <a:xfrm>
              <a:off x="2734244"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96</a:t>
              </a:r>
            </a:p>
          </p:txBody>
        </p:sp>
        <p:sp>
          <p:nvSpPr>
            <p:cNvPr id="802" name="TextBox 801">
              <a:extLst>
                <a:ext uri="{FF2B5EF4-FFF2-40B4-BE49-F238E27FC236}">
                  <a16:creationId xmlns:a16="http://schemas.microsoft.com/office/drawing/2014/main" id="{E02D7C8B-A641-7A59-7AAF-7E10ED718FF1}"/>
                </a:ext>
              </a:extLst>
            </p:cNvPr>
            <p:cNvSpPr txBox="1"/>
            <p:nvPr/>
          </p:nvSpPr>
          <p:spPr>
            <a:xfrm>
              <a:off x="2911959"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191</a:t>
              </a:r>
            </a:p>
          </p:txBody>
        </p:sp>
        <p:sp>
          <p:nvSpPr>
            <p:cNvPr id="803" name="TextBox 802">
              <a:extLst>
                <a:ext uri="{FF2B5EF4-FFF2-40B4-BE49-F238E27FC236}">
                  <a16:creationId xmlns:a16="http://schemas.microsoft.com/office/drawing/2014/main" id="{8C87656B-3CEA-7C57-BF71-D81E6D40017F}"/>
                </a:ext>
              </a:extLst>
            </p:cNvPr>
            <p:cNvSpPr txBox="1"/>
            <p:nvPr/>
          </p:nvSpPr>
          <p:spPr>
            <a:xfrm>
              <a:off x="2940277"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81</a:t>
              </a:r>
            </a:p>
          </p:txBody>
        </p:sp>
        <p:sp>
          <p:nvSpPr>
            <p:cNvPr id="804" name="TextBox 803">
              <a:extLst>
                <a:ext uri="{FF2B5EF4-FFF2-40B4-BE49-F238E27FC236}">
                  <a16:creationId xmlns:a16="http://schemas.microsoft.com/office/drawing/2014/main" id="{60EF357D-F9FC-3780-7B6C-A7855FAC89DF}"/>
                </a:ext>
              </a:extLst>
            </p:cNvPr>
            <p:cNvSpPr txBox="1"/>
            <p:nvPr/>
          </p:nvSpPr>
          <p:spPr>
            <a:xfrm>
              <a:off x="3131969"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176</a:t>
              </a:r>
            </a:p>
          </p:txBody>
        </p:sp>
        <p:sp>
          <p:nvSpPr>
            <p:cNvPr id="805" name="TextBox 804">
              <a:extLst>
                <a:ext uri="{FF2B5EF4-FFF2-40B4-BE49-F238E27FC236}">
                  <a16:creationId xmlns:a16="http://schemas.microsoft.com/office/drawing/2014/main" id="{B070BFF6-87A9-12E8-3628-AB19306AFE05}"/>
                </a:ext>
              </a:extLst>
            </p:cNvPr>
            <p:cNvSpPr txBox="1"/>
            <p:nvPr/>
          </p:nvSpPr>
          <p:spPr>
            <a:xfrm>
              <a:off x="3160287"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69</a:t>
              </a:r>
            </a:p>
          </p:txBody>
        </p:sp>
        <p:sp>
          <p:nvSpPr>
            <p:cNvPr id="806" name="TextBox 805">
              <a:extLst>
                <a:ext uri="{FF2B5EF4-FFF2-40B4-BE49-F238E27FC236}">
                  <a16:creationId xmlns:a16="http://schemas.microsoft.com/office/drawing/2014/main" id="{6FF46B59-3F79-CEA0-EF3F-3D32E7F142C0}"/>
                </a:ext>
              </a:extLst>
            </p:cNvPr>
            <p:cNvSpPr txBox="1"/>
            <p:nvPr/>
          </p:nvSpPr>
          <p:spPr>
            <a:xfrm>
              <a:off x="3337971"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173</a:t>
              </a:r>
            </a:p>
          </p:txBody>
        </p:sp>
        <p:sp>
          <p:nvSpPr>
            <p:cNvPr id="807" name="TextBox 806">
              <a:extLst>
                <a:ext uri="{FF2B5EF4-FFF2-40B4-BE49-F238E27FC236}">
                  <a16:creationId xmlns:a16="http://schemas.microsoft.com/office/drawing/2014/main" id="{4C426D7B-F3E2-4D5F-70C3-94EB5C5102A0}"/>
                </a:ext>
              </a:extLst>
            </p:cNvPr>
            <p:cNvSpPr txBox="1"/>
            <p:nvPr/>
          </p:nvSpPr>
          <p:spPr>
            <a:xfrm>
              <a:off x="3366290"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67</a:t>
              </a:r>
            </a:p>
          </p:txBody>
        </p:sp>
        <p:sp>
          <p:nvSpPr>
            <p:cNvPr id="808" name="TextBox 807">
              <a:extLst>
                <a:ext uri="{FF2B5EF4-FFF2-40B4-BE49-F238E27FC236}">
                  <a16:creationId xmlns:a16="http://schemas.microsoft.com/office/drawing/2014/main" id="{AE1B2012-EC99-CF01-89B3-DE44AD90971D}"/>
                </a:ext>
              </a:extLst>
            </p:cNvPr>
            <p:cNvSpPr txBox="1"/>
            <p:nvPr/>
          </p:nvSpPr>
          <p:spPr>
            <a:xfrm>
              <a:off x="3568484"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167</a:t>
              </a:r>
            </a:p>
          </p:txBody>
        </p:sp>
        <p:sp>
          <p:nvSpPr>
            <p:cNvPr id="809" name="TextBox 808">
              <a:extLst>
                <a:ext uri="{FF2B5EF4-FFF2-40B4-BE49-F238E27FC236}">
                  <a16:creationId xmlns:a16="http://schemas.microsoft.com/office/drawing/2014/main" id="{65692120-A3AB-8CBA-0D4E-8F02FD8FB2A8}"/>
                </a:ext>
              </a:extLst>
            </p:cNvPr>
            <p:cNvSpPr txBox="1"/>
            <p:nvPr/>
          </p:nvSpPr>
          <p:spPr>
            <a:xfrm>
              <a:off x="3596802"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63</a:t>
              </a:r>
            </a:p>
          </p:txBody>
        </p:sp>
        <p:sp>
          <p:nvSpPr>
            <p:cNvPr id="810" name="TextBox 809">
              <a:extLst>
                <a:ext uri="{FF2B5EF4-FFF2-40B4-BE49-F238E27FC236}">
                  <a16:creationId xmlns:a16="http://schemas.microsoft.com/office/drawing/2014/main" id="{225B892E-8425-09F2-7C23-80E20B0025DE}"/>
                </a:ext>
              </a:extLst>
            </p:cNvPr>
            <p:cNvSpPr txBox="1"/>
            <p:nvPr/>
          </p:nvSpPr>
          <p:spPr>
            <a:xfrm>
              <a:off x="377443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154</a:t>
              </a:r>
            </a:p>
          </p:txBody>
        </p:sp>
        <p:sp>
          <p:nvSpPr>
            <p:cNvPr id="811" name="TextBox 810">
              <a:extLst>
                <a:ext uri="{FF2B5EF4-FFF2-40B4-BE49-F238E27FC236}">
                  <a16:creationId xmlns:a16="http://schemas.microsoft.com/office/drawing/2014/main" id="{A03A8D1A-6FD3-8225-6E1A-1938809D2490}"/>
                </a:ext>
              </a:extLst>
            </p:cNvPr>
            <p:cNvSpPr txBox="1"/>
            <p:nvPr/>
          </p:nvSpPr>
          <p:spPr>
            <a:xfrm>
              <a:off x="3802754"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58</a:t>
              </a:r>
            </a:p>
          </p:txBody>
        </p:sp>
        <p:sp>
          <p:nvSpPr>
            <p:cNvPr id="812" name="TextBox 811">
              <a:extLst>
                <a:ext uri="{FF2B5EF4-FFF2-40B4-BE49-F238E27FC236}">
                  <a16:creationId xmlns:a16="http://schemas.microsoft.com/office/drawing/2014/main" id="{E5331C10-DE9C-0547-AF63-745A8BBB5362}"/>
                </a:ext>
              </a:extLst>
            </p:cNvPr>
            <p:cNvSpPr txBox="1"/>
            <p:nvPr/>
          </p:nvSpPr>
          <p:spPr>
            <a:xfrm>
              <a:off x="399444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146</a:t>
              </a:r>
            </a:p>
          </p:txBody>
        </p:sp>
        <p:sp>
          <p:nvSpPr>
            <p:cNvPr id="813" name="TextBox 812">
              <a:extLst>
                <a:ext uri="{FF2B5EF4-FFF2-40B4-BE49-F238E27FC236}">
                  <a16:creationId xmlns:a16="http://schemas.microsoft.com/office/drawing/2014/main" id="{3457F724-8A1B-42EB-03D5-546B26F92C1F}"/>
                </a:ext>
              </a:extLst>
            </p:cNvPr>
            <p:cNvSpPr txBox="1"/>
            <p:nvPr/>
          </p:nvSpPr>
          <p:spPr>
            <a:xfrm>
              <a:off x="4022764"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54</a:t>
              </a:r>
            </a:p>
          </p:txBody>
        </p:sp>
        <p:sp>
          <p:nvSpPr>
            <p:cNvPr id="814" name="TextBox 813">
              <a:extLst>
                <a:ext uri="{FF2B5EF4-FFF2-40B4-BE49-F238E27FC236}">
                  <a16:creationId xmlns:a16="http://schemas.microsoft.com/office/drawing/2014/main" id="{3BFD81D9-E3C6-02A0-4761-7E9068A0D6FA}"/>
                </a:ext>
              </a:extLst>
            </p:cNvPr>
            <p:cNvSpPr txBox="1"/>
            <p:nvPr/>
          </p:nvSpPr>
          <p:spPr>
            <a:xfrm>
              <a:off x="4200489"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140</a:t>
              </a:r>
            </a:p>
          </p:txBody>
        </p:sp>
        <p:sp>
          <p:nvSpPr>
            <p:cNvPr id="815" name="TextBox 814">
              <a:extLst>
                <a:ext uri="{FF2B5EF4-FFF2-40B4-BE49-F238E27FC236}">
                  <a16:creationId xmlns:a16="http://schemas.microsoft.com/office/drawing/2014/main" id="{F490C150-0FC7-E784-DEE2-947DB73870B9}"/>
                </a:ext>
              </a:extLst>
            </p:cNvPr>
            <p:cNvSpPr txBox="1"/>
            <p:nvPr/>
          </p:nvSpPr>
          <p:spPr>
            <a:xfrm>
              <a:off x="4228808"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51</a:t>
              </a:r>
            </a:p>
          </p:txBody>
        </p:sp>
        <p:sp>
          <p:nvSpPr>
            <p:cNvPr id="816" name="TextBox 815">
              <a:extLst>
                <a:ext uri="{FF2B5EF4-FFF2-40B4-BE49-F238E27FC236}">
                  <a16:creationId xmlns:a16="http://schemas.microsoft.com/office/drawing/2014/main" id="{13E3EAF6-22CF-E65C-2075-A71464CA7305}"/>
                </a:ext>
              </a:extLst>
            </p:cNvPr>
            <p:cNvSpPr txBox="1"/>
            <p:nvPr/>
          </p:nvSpPr>
          <p:spPr>
            <a:xfrm>
              <a:off x="442900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134</a:t>
              </a:r>
            </a:p>
          </p:txBody>
        </p:sp>
        <p:sp>
          <p:nvSpPr>
            <p:cNvPr id="817" name="TextBox 816">
              <a:extLst>
                <a:ext uri="{FF2B5EF4-FFF2-40B4-BE49-F238E27FC236}">
                  <a16:creationId xmlns:a16="http://schemas.microsoft.com/office/drawing/2014/main" id="{4D3725DF-95A9-3CE4-D4BF-EBAF0D8038B1}"/>
                </a:ext>
              </a:extLst>
            </p:cNvPr>
            <p:cNvSpPr txBox="1"/>
            <p:nvPr/>
          </p:nvSpPr>
          <p:spPr>
            <a:xfrm>
              <a:off x="4457334"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49</a:t>
              </a:r>
            </a:p>
          </p:txBody>
        </p:sp>
        <p:sp>
          <p:nvSpPr>
            <p:cNvPr id="818" name="TextBox 817">
              <a:extLst>
                <a:ext uri="{FF2B5EF4-FFF2-40B4-BE49-F238E27FC236}">
                  <a16:creationId xmlns:a16="http://schemas.microsoft.com/office/drawing/2014/main" id="{B7AB0FDC-D1F5-3F16-70F1-F7B3B0FC2ACF}"/>
                </a:ext>
              </a:extLst>
            </p:cNvPr>
            <p:cNvSpPr txBox="1"/>
            <p:nvPr/>
          </p:nvSpPr>
          <p:spPr>
            <a:xfrm>
              <a:off x="4635008"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131</a:t>
              </a:r>
            </a:p>
          </p:txBody>
        </p:sp>
        <p:sp>
          <p:nvSpPr>
            <p:cNvPr id="819" name="TextBox 818">
              <a:extLst>
                <a:ext uri="{FF2B5EF4-FFF2-40B4-BE49-F238E27FC236}">
                  <a16:creationId xmlns:a16="http://schemas.microsoft.com/office/drawing/2014/main" id="{53C5C57E-7DD4-5A54-4044-744C18658E10}"/>
                </a:ext>
              </a:extLst>
            </p:cNvPr>
            <p:cNvSpPr txBox="1"/>
            <p:nvPr/>
          </p:nvSpPr>
          <p:spPr>
            <a:xfrm>
              <a:off x="4663862"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49</a:t>
              </a:r>
            </a:p>
          </p:txBody>
        </p:sp>
        <p:sp>
          <p:nvSpPr>
            <p:cNvPr id="820" name="TextBox 819">
              <a:extLst>
                <a:ext uri="{FF2B5EF4-FFF2-40B4-BE49-F238E27FC236}">
                  <a16:creationId xmlns:a16="http://schemas.microsoft.com/office/drawing/2014/main" id="{A625D0D9-7152-118A-66B3-058FEF6C46B8}"/>
                </a:ext>
              </a:extLst>
            </p:cNvPr>
            <p:cNvSpPr txBox="1"/>
            <p:nvPr/>
          </p:nvSpPr>
          <p:spPr>
            <a:xfrm>
              <a:off x="4855018"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130</a:t>
              </a:r>
            </a:p>
          </p:txBody>
        </p:sp>
        <p:sp>
          <p:nvSpPr>
            <p:cNvPr id="821" name="TextBox 820">
              <a:extLst>
                <a:ext uri="{FF2B5EF4-FFF2-40B4-BE49-F238E27FC236}">
                  <a16:creationId xmlns:a16="http://schemas.microsoft.com/office/drawing/2014/main" id="{0D1A4939-EDE2-C304-C799-C00644873040}"/>
                </a:ext>
              </a:extLst>
            </p:cNvPr>
            <p:cNvSpPr txBox="1"/>
            <p:nvPr/>
          </p:nvSpPr>
          <p:spPr>
            <a:xfrm>
              <a:off x="4883872"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47</a:t>
              </a:r>
            </a:p>
          </p:txBody>
        </p:sp>
        <p:sp>
          <p:nvSpPr>
            <p:cNvPr id="822" name="TextBox 821">
              <a:extLst>
                <a:ext uri="{FF2B5EF4-FFF2-40B4-BE49-F238E27FC236}">
                  <a16:creationId xmlns:a16="http://schemas.microsoft.com/office/drawing/2014/main" id="{C953424A-BF58-BDA6-83C4-9F75CC1BA3BC}"/>
                </a:ext>
              </a:extLst>
            </p:cNvPr>
            <p:cNvSpPr txBox="1"/>
            <p:nvPr/>
          </p:nvSpPr>
          <p:spPr>
            <a:xfrm>
              <a:off x="5061051"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125</a:t>
              </a:r>
            </a:p>
          </p:txBody>
        </p:sp>
        <p:sp>
          <p:nvSpPr>
            <p:cNvPr id="823" name="TextBox 822">
              <a:extLst>
                <a:ext uri="{FF2B5EF4-FFF2-40B4-BE49-F238E27FC236}">
                  <a16:creationId xmlns:a16="http://schemas.microsoft.com/office/drawing/2014/main" id="{62951D30-FCE8-4667-16B1-9BA4C72DAB97}"/>
                </a:ext>
              </a:extLst>
            </p:cNvPr>
            <p:cNvSpPr txBox="1"/>
            <p:nvPr/>
          </p:nvSpPr>
          <p:spPr>
            <a:xfrm>
              <a:off x="5089905"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47</a:t>
              </a:r>
            </a:p>
          </p:txBody>
        </p:sp>
        <p:sp>
          <p:nvSpPr>
            <p:cNvPr id="824" name="TextBox 823">
              <a:extLst>
                <a:ext uri="{FF2B5EF4-FFF2-40B4-BE49-F238E27FC236}">
                  <a16:creationId xmlns:a16="http://schemas.microsoft.com/office/drawing/2014/main" id="{AC1A4210-5BE6-96DA-50E5-B69569CBAF96}"/>
                </a:ext>
              </a:extLst>
            </p:cNvPr>
            <p:cNvSpPr txBox="1"/>
            <p:nvPr/>
          </p:nvSpPr>
          <p:spPr>
            <a:xfrm>
              <a:off x="5291523"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123</a:t>
              </a:r>
            </a:p>
          </p:txBody>
        </p:sp>
        <p:sp>
          <p:nvSpPr>
            <p:cNvPr id="825" name="TextBox 824">
              <a:extLst>
                <a:ext uri="{FF2B5EF4-FFF2-40B4-BE49-F238E27FC236}">
                  <a16:creationId xmlns:a16="http://schemas.microsoft.com/office/drawing/2014/main" id="{7DD6462F-C245-5997-E23D-1AD8B9712A5D}"/>
                </a:ext>
              </a:extLst>
            </p:cNvPr>
            <p:cNvSpPr txBox="1"/>
            <p:nvPr/>
          </p:nvSpPr>
          <p:spPr>
            <a:xfrm>
              <a:off x="5319841"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42</a:t>
              </a:r>
            </a:p>
          </p:txBody>
        </p:sp>
        <p:sp>
          <p:nvSpPr>
            <p:cNvPr id="826" name="TextBox 825">
              <a:extLst>
                <a:ext uri="{FF2B5EF4-FFF2-40B4-BE49-F238E27FC236}">
                  <a16:creationId xmlns:a16="http://schemas.microsoft.com/office/drawing/2014/main" id="{39FAE5D2-922F-83F7-ABA9-EE3A67EBED5C}"/>
                </a:ext>
              </a:extLst>
            </p:cNvPr>
            <p:cNvSpPr txBox="1"/>
            <p:nvPr/>
          </p:nvSpPr>
          <p:spPr>
            <a:xfrm>
              <a:off x="5497526"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117</a:t>
              </a:r>
            </a:p>
          </p:txBody>
        </p:sp>
        <p:sp>
          <p:nvSpPr>
            <p:cNvPr id="827" name="TextBox 826">
              <a:extLst>
                <a:ext uri="{FF2B5EF4-FFF2-40B4-BE49-F238E27FC236}">
                  <a16:creationId xmlns:a16="http://schemas.microsoft.com/office/drawing/2014/main" id="{DDE90189-B718-0E9D-39CF-8D3FB11DEC6D}"/>
                </a:ext>
              </a:extLst>
            </p:cNvPr>
            <p:cNvSpPr txBox="1"/>
            <p:nvPr/>
          </p:nvSpPr>
          <p:spPr>
            <a:xfrm>
              <a:off x="5526380"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41</a:t>
              </a:r>
            </a:p>
          </p:txBody>
        </p:sp>
        <p:sp>
          <p:nvSpPr>
            <p:cNvPr id="828" name="TextBox 827">
              <a:extLst>
                <a:ext uri="{FF2B5EF4-FFF2-40B4-BE49-F238E27FC236}">
                  <a16:creationId xmlns:a16="http://schemas.microsoft.com/office/drawing/2014/main" id="{200D6916-E246-91EF-0A7D-BA4C2F876021}"/>
                </a:ext>
              </a:extLst>
            </p:cNvPr>
            <p:cNvSpPr txBox="1"/>
            <p:nvPr/>
          </p:nvSpPr>
          <p:spPr>
            <a:xfrm>
              <a:off x="5717525"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113</a:t>
              </a:r>
            </a:p>
          </p:txBody>
        </p:sp>
        <p:sp>
          <p:nvSpPr>
            <p:cNvPr id="829" name="TextBox 828">
              <a:extLst>
                <a:ext uri="{FF2B5EF4-FFF2-40B4-BE49-F238E27FC236}">
                  <a16:creationId xmlns:a16="http://schemas.microsoft.com/office/drawing/2014/main" id="{DCAB5831-07E2-F71A-8912-098131DCA55D}"/>
                </a:ext>
              </a:extLst>
            </p:cNvPr>
            <p:cNvSpPr txBox="1"/>
            <p:nvPr/>
          </p:nvSpPr>
          <p:spPr>
            <a:xfrm>
              <a:off x="5745855"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39</a:t>
              </a:r>
            </a:p>
          </p:txBody>
        </p:sp>
        <p:sp>
          <p:nvSpPr>
            <p:cNvPr id="830" name="TextBox 829">
              <a:extLst>
                <a:ext uri="{FF2B5EF4-FFF2-40B4-BE49-F238E27FC236}">
                  <a16:creationId xmlns:a16="http://schemas.microsoft.com/office/drawing/2014/main" id="{0B8C8C8E-849D-FD16-86F3-B0D628CE6F63}"/>
                </a:ext>
              </a:extLst>
            </p:cNvPr>
            <p:cNvSpPr txBox="1"/>
            <p:nvPr/>
          </p:nvSpPr>
          <p:spPr>
            <a:xfrm>
              <a:off x="5923529" y="5843249"/>
              <a:ext cx="35779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107</a:t>
              </a:r>
            </a:p>
          </p:txBody>
        </p:sp>
        <p:sp>
          <p:nvSpPr>
            <p:cNvPr id="831" name="TextBox 830">
              <a:extLst>
                <a:ext uri="{FF2B5EF4-FFF2-40B4-BE49-F238E27FC236}">
                  <a16:creationId xmlns:a16="http://schemas.microsoft.com/office/drawing/2014/main" id="{4A326AEF-9142-6CF8-718D-266E155AC218}"/>
                </a:ext>
              </a:extLst>
            </p:cNvPr>
            <p:cNvSpPr txBox="1"/>
            <p:nvPr/>
          </p:nvSpPr>
          <p:spPr>
            <a:xfrm>
              <a:off x="5951848"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37</a:t>
              </a:r>
            </a:p>
          </p:txBody>
        </p:sp>
        <p:sp>
          <p:nvSpPr>
            <p:cNvPr id="832" name="TextBox 831">
              <a:extLst>
                <a:ext uri="{FF2B5EF4-FFF2-40B4-BE49-F238E27FC236}">
                  <a16:creationId xmlns:a16="http://schemas.microsoft.com/office/drawing/2014/main" id="{12258EA1-F7DF-EDF4-9C50-EDF053B287E6}"/>
                </a:ext>
              </a:extLst>
            </p:cNvPr>
            <p:cNvSpPr txBox="1"/>
            <p:nvPr/>
          </p:nvSpPr>
          <p:spPr>
            <a:xfrm>
              <a:off x="6164135"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99</a:t>
              </a:r>
            </a:p>
          </p:txBody>
        </p:sp>
        <p:sp>
          <p:nvSpPr>
            <p:cNvPr id="833" name="TextBox 832">
              <a:extLst>
                <a:ext uri="{FF2B5EF4-FFF2-40B4-BE49-F238E27FC236}">
                  <a16:creationId xmlns:a16="http://schemas.microsoft.com/office/drawing/2014/main" id="{5F852B52-8249-0A63-1985-5B38727F57D2}"/>
                </a:ext>
              </a:extLst>
            </p:cNvPr>
            <p:cNvSpPr txBox="1"/>
            <p:nvPr/>
          </p:nvSpPr>
          <p:spPr>
            <a:xfrm>
              <a:off x="6164135"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36</a:t>
              </a:r>
            </a:p>
          </p:txBody>
        </p:sp>
        <p:sp>
          <p:nvSpPr>
            <p:cNvPr id="834" name="TextBox 833">
              <a:extLst>
                <a:ext uri="{FF2B5EF4-FFF2-40B4-BE49-F238E27FC236}">
                  <a16:creationId xmlns:a16="http://schemas.microsoft.com/office/drawing/2014/main" id="{98E07E78-B624-082E-FF62-73919E239BB8}"/>
                </a:ext>
              </a:extLst>
            </p:cNvPr>
            <p:cNvSpPr txBox="1"/>
            <p:nvPr/>
          </p:nvSpPr>
          <p:spPr>
            <a:xfrm>
              <a:off x="6370179"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96</a:t>
              </a:r>
            </a:p>
          </p:txBody>
        </p:sp>
        <p:sp>
          <p:nvSpPr>
            <p:cNvPr id="835" name="TextBox 834">
              <a:extLst>
                <a:ext uri="{FF2B5EF4-FFF2-40B4-BE49-F238E27FC236}">
                  <a16:creationId xmlns:a16="http://schemas.microsoft.com/office/drawing/2014/main" id="{327BF21E-13B9-DF1A-FBFE-EA94CE49B3B7}"/>
                </a:ext>
              </a:extLst>
            </p:cNvPr>
            <p:cNvSpPr txBox="1"/>
            <p:nvPr/>
          </p:nvSpPr>
          <p:spPr>
            <a:xfrm>
              <a:off x="6370179"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32</a:t>
              </a:r>
            </a:p>
          </p:txBody>
        </p:sp>
        <p:sp>
          <p:nvSpPr>
            <p:cNvPr id="836" name="TextBox 835">
              <a:extLst>
                <a:ext uri="{FF2B5EF4-FFF2-40B4-BE49-F238E27FC236}">
                  <a16:creationId xmlns:a16="http://schemas.microsoft.com/office/drawing/2014/main" id="{5A5C7A79-CD95-E9FD-F1FF-54FC4B0E6D37}"/>
                </a:ext>
              </a:extLst>
            </p:cNvPr>
            <p:cNvSpPr txBox="1"/>
            <p:nvPr/>
          </p:nvSpPr>
          <p:spPr>
            <a:xfrm>
              <a:off x="6590189"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90</a:t>
              </a:r>
            </a:p>
          </p:txBody>
        </p:sp>
        <p:sp>
          <p:nvSpPr>
            <p:cNvPr id="837" name="TextBox 836">
              <a:extLst>
                <a:ext uri="{FF2B5EF4-FFF2-40B4-BE49-F238E27FC236}">
                  <a16:creationId xmlns:a16="http://schemas.microsoft.com/office/drawing/2014/main" id="{59741D67-A71C-5D74-9E7D-BEB343AAA2A3}"/>
                </a:ext>
              </a:extLst>
            </p:cNvPr>
            <p:cNvSpPr txBox="1"/>
            <p:nvPr/>
          </p:nvSpPr>
          <p:spPr>
            <a:xfrm>
              <a:off x="6590189"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28</a:t>
              </a:r>
            </a:p>
          </p:txBody>
        </p:sp>
        <p:sp>
          <p:nvSpPr>
            <p:cNvPr id="838" name="TextBox 837">
              <a:extLst>
                <a:ext uri="{FF2B5EF4-FFF2-40B4-BE49-F238E27FC236}">
                  <a16:creationId xmlns:a16="http://schemas.microsoft.com/office/drawing/2014/main" id="{8DCA533F-8430-4B15-6961-F22EC0C41FD3}"/>
                </a:ext>
              </a:extLst>
            </p:cNvPr>
            <p:cNvSpPr txBox="1"/>
            <p:nvPr/>
          </p:nvSpPr>
          <p:spPr>
            <a:xfrm>
              <a:off x="6796182"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82</a:t>
              </a:r>
            </a:p>
          </p:txBody>
        </p:sp>
        <p:sp>
          <p:nvSpPr>
            <p:cNvPr id="839" name="TextBox 838">
              <a:extLst>
                <a:ext uri="{FF2B5EF4-FFF2-40B4-BE49-F238E27FC236}">
                  <a16:creationId xmlns:a16="http://schemas.microsoft.com/office/drawing/2014/main" id="{503F865A-7131-C971-5F51-FDD3862C5296}"/>
                </a:ext>
              </a:extLst>
            </p:cNvPr>
            <p:cNvSpPr txBox="1"/>
            <p:nvPr/>
          </p:nvSpPr>
          <p:spPr>
            <a:xfrm>
              <a:off x="6796182"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27</a:t>
              </a:r>
            </a:p>
          </p:txBody>
        </p:sp>
        <p:sp>
          <p:nvSpPr>
            <p:cNvPr id="840" name="TextBox 839">
              <a:extLst>
                <a:ext uri="{FF2B5EF4-FFF2-40B4-BE49-F238E27FC236}">
                  <a16:creationId xmlns:a16="http://schemas.microsoft.com/office/drawing/2014/main" id="{E4174F26-1670-BDC4-3DD7-0DA62BC33BA8}"/>
                </a:ext>
              </a:extLst>
            </p:cNvPr>
            <p:cNvSpPr txBox="1"/>
            <p:nvPr/>
          </p:nvSpPr>
          <p:spPr>
            <a:xfrm>
              <a:off x="7026653"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73</a:t>
              </a:r>
            </a:p>
          </p:txBody>
        </p:sp>
        <p:sp>
          <p:nvSpPr>
            <p:cNvPr id="841" name="TextBox 840">
              <a:extLst>
                <a:ext uri="{FF2B5EF4-FFF2-40B4-BE49-F238E27FC236}">
                  <a16:creationId xmlns:a16="http://schemas.microsoft.com/office/drawing/2014/main" id="{8F2AA99C-4937-CEEB-1C92-A45A19592767}"/>
                </a:ext>
              </a:extLst>
            </p:cNvPr>
            <p:cNvSpPr txBox="1"/>
            <p:nvPr/>
          </p:nvSpPr>
          <p:spPr>
            <a:xfrm>
              <a:off x="7026653"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a:t>
              </a:r>
            </a:p>
          </p:txBody>
        </p:sp>
        <p:sp>
          <p:nvSpPr>
            <p:cNvPr id="842" name="TextBox 841">
              <a:extLst>
                <a:ext uri="{FF2B5EF4-FFF2-40B4-BE49-F238E27FC236}">
                  <a16:creationId xmlns:a16="http://schemas.microsoft.com/office/drawing/2014/main" id="{4A854E33-69F8-FE07-87DA-945D58394D1E}"/>
                </a:ext>
              </a:extLst>
            </p:cNvPr>
            <p:cNvSpPr txBox="1"/>
            <p:nvPr/>
          </p:nvSpPr>
          <p:spPr>
            <a:xfrm>
              <a:off x="7232656"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64</a:t>
              </a:r>
            </a:p>
          </p:txBody>
        </p:sp>
        <p:sp>
          <p:nvSpPr>
            <p:cNvPr id="843" name="TextBox 842">
              <a:extLst>
                <a:ext uri="{FF2B5EF4-FFF2-40B4-BE49-F238E27FC236}">
                  <a16:creationId xmlns:a16="http://schemas.microsoft.com/office/drawing/2014/main" id="{748EB652-8C86-B88E-133F-20EE8F9C89D2}"/>
                </a:ext>
              </a:extLst>
            </p:cNvPr>
            <p:cNvSpPr txBox="1"/>
            <p:nvPr/>
          </p:nvSpPr>
          <p:spPr>
            <a:xfrm>
              <a:off x="7232656"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a:t>
              </a:r>
            </a:p>
          </p:txBody>
        </p:sp>
        <p:sp>
          <p:nvSpPr>
            <p:cNvPr id="844" name="TextBox 843">
              <a:extLst>
                <a:ext uri="{FF2B5EF4-FFF2-40B4-BE49-F238E27FC236}">
                  <a16:creationId xmlns:a16="http://schemas.microsoft.com/office/drawing/2014/main" id="{82F1562B-8CDD-D7A8-46D0-E542069B2F25}"/>
                </a:ext>
              </a:extLst>
            </p:cNvPr>
            <p:cNvSpPr txBox="1"/>
            <p:nvPr/>
          </p:nvSpPr>
          <p:spPr>
            <a:xfrm>
              <a:off x="7452697"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55</a:t>
              </a:r>
            </a:p>
          </p:txBody>
        </p:sp>
        <p:sp>
          <p:nvSpPr>
            <p:cNvPr id="845" name="TextBox 844">
              <a:extLst>
                <a:ext uri="{FF2B5EF4-FFF2-40B4-BE49-F238E27FC236}">
                  <a16:creationId xmlns:a16="http://schemas.microsoft.com/office/drawing/2014/main" id="{0A1211AF-D550-8CAF-9155-824B5BEBA40E}"/>
                </a:ext>
              </a:extLst>
            </p:cNvPr>
            <p:cNvSpPr txBox="1"/>
            <p:nvPr/>
          </p:nvSpPr>
          <p:spPr>
            <a:xfrm>
              <a:off x="7452697"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a:t>
              </a:r>
            </a:p>
          </p:txBody>
        </p:sp>
        <p:sp>
          <p:nvSpPr>
            <p:cNvPr id="846" name="TextBox 845">
              <a:extLst>
                <a:ext uri="{FF2B5EF4-FFF2-40B4-BE49-F238E27FC236}">
                  <a16:creationId xmlns:a16="http://schemas.microsoft.com/office/drawing/2014/main" id="{02AD72E9-7C55-63D4-4C48-DE2FCFF12C48}"/>
                </a:ext>
              </a:extLst>
            </p:cNvPr>
            <p:cNvSpPr txBox="1"/>
            <p:nvPr/>
          </p:nvSpPr>
          <p:spPr>
            <a:xfrm>
              <a:off x="7658660"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41</a:t>
              </a:r>
            </a:p>
          </p:txBody>
        </p:sp>
        <p:sp>
          <p:nvSpPr>
            <p:cNvPr id="847" name="TextBox 846">
              <a:extLst>
                <a:ext uri="{FF2B5EF4-FFF2-40B4-BE49-F238E27FC236}">
                  <a16:creationId xmlns:a16="http://schemas.microsoft.com/office/drawing/2014/main" id="{66F9F93E-BDD9-2EAD-498D-86A6F09FF811}"/>
                </a:ext>
              </a:extLst>
            </p:cNvPr>
            <p:cNvSpPr txBox="1"/>
            <p:nvPr/>
          </p:nvSpPr>
          <p:spPr>
            <a:xfrm>
              <a:off x="7658660" y="6094147"/>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a:t>
              </a:r>
            </a:p>
          </p:txBody>
        </p:sp>
        <p:sp>
          <p:nvSpPr>
            <p:cNvPr id="848" name="TextBox 847">
              <a:extLst>
                <a:ext uri="{FF2B5EF4-FFF2-40B4-BE49-F238E27FC236}">
                  <a16:creationId xmlns:a16="http://schemas.microsoft.com/office/drawing/2014/main" id="{B9AA5268-3CAA-E8BD-8948-6528E9B20F9C}"/>
                </a:ext>
              </a:extLst>
            </p:cNvPr>
            <p:cNvSpPr txBox="1"/>
            <p:nvPr/>
          </p:nvSpPr>
          <p:spPr>
            <a:xfrm>
              <a:off x="7879107"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32</a:t>
              </a:r>
            </a:p>
          </p:txBody>
        </p:sp>
        <p:sp>
          <p:nvSpPr>
            <p:cNvPr id="849" name="TextBox 848">
              <a:extLst>
                <a:ext uri="{FF2B5EF4-FFF2-40B4-BE49-F238E27FC236}">
                  <a16:creationId xmlns:a16="http://schemas.microsoft.com/office/drawing/2014/main" id="{DF253A28-CD7C-3A6B-6ADE-F5701E5ABAC8}"/>
                </a:ext>
              </a:extLst>
            </p:cNvPr>
            <p:cNvSpPr txBox="1"/>
            <p:nvPr/>
          </p:nvSpPr>
          <p:spPr>
            <a:xfrm>
              <a:off x="7907416"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a:t>
              </a:r>
            </a:p>
          </p:txBody>
        </p:sp>
        <p:sp>
          <p:nvSpPr>
            <p:cNvPr id="850" name="TextBox 849">
              <a:extLst>
                <a:ext uri="{FF2B5EF4-FFF2-40B4-BE49-F238E27FC236}">
                  <a16:creationId xmlns:a16="http://schemas.microsoft.com/office/drawing/2014/main" id="{CB21F324-7CEF-51E0-E114-05D147DD1312}"/>
                </a:ext>
              </a:extLst>
            </p:cNvPr>
            <p:cNvSpPr txBox="1"/>
            <p:nvPr/>
          </p:nvSpPr>
          <p:spPr>
            <a:xfrm>
              <a:off x="8085100"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28</a:t>
              </a:r>
            </a:p>
          </p:txBody>
        </p:sp>
        <p:sp>
          <p:nvSpPr>
            <p:cNvPr id="851" name="TextBox 850">
              <a:extLst>
                <a:ext uri="{FF2B5EF4-FFF2-40B4-BE49-F238E27FC236}">
                  <a16:creationId xmlns:a16="http://schemas.microsoft.com/office/drawing/2014/main" id="{316A5B1E-1C15-7CFC-322F-864FA386CD10}"/>
                </a:ext>
              </a:extLst>
            </p:cNvPr>
            <p:cNvSpPr txBox="1"/>
            <p:nvPr/>
          </p:nvSpPr>
          <p:spPr>
            <a:xfrm>
              <a:off x="8113419"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852" name="TextBox 851">
              <a:extLst>
                <a:ext uri="{FF2B5EF4-FFF2-40B4-BE49-F238E27FC236}">
                  <a16:creationId xmlns:a16="http://schemas.microsoft.com/office/drawing/2014/main" id="{8DB7E189-4920-4F72-0BAA-4DFDB499AC77}"/>
                </a:ext>
              </a:extLst>
            </p:cNvPr>
            <p:cNvSpPr txBox="1"/>
            <p:nvPr/>
          </p:nvSpPr>
          <p:spPr>
            <a:xfrm>
              <a:off x="8305070"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a:t>
              </a:r>
            </a:p>
          </p:txBody>
        </p:sp>
        <p:sp>
          <p:nvSpPr>
            <p:cNvPr id="853" name="TextBox 852">
              <a:extLst>
                <a:ext uri="{FF2B5EF4-FFF2-40B4-BE49-F238E27FC236}">
                  <a16:creationId xmlns:a16="http://schemas.microsoft.com/office/drawing/2014/main" id="{BF1B6649-94CC-1392-A287-800FF6CF5E91}"/>
                </a:ext>
              </a:extLst>
            </p:cNvPr>
            <p:cNvSpPr txBox="1"/>
            <p:nvPr/>
          </p:nvSpPr>
          <p:spPr>
            <a:xfrm>
              <a:off x="8333378"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a:t>
              </a:r>
            </a:p>
          </p:txBody>
        </p:sp>
        <p:sp>
          <p:nvSpPr>
            <p:cNvPr id="855" name="TextBox 854">
              <a:extLst>
                <a:ext uri="{FF2B5EF4-FFF2-40B4-BE49-F238E27FC236}">
                  <a16:creationId xmlns:a16="http://schemas.microsoft.com/office/drawing/2014/main" id="{1F406C8D-C19C-9D4B-374F-929F53BE8FEF}"/>
                </a:ext>
              </a:extLst>
            </p:cNvPr>
            <p:cNvSpPr txBox="1"/>
            <p:nvPr/>
          </p:nvSpPr>
          <p:spPr>
            <a:xfrm>
              <a:off x="8537101"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a:t>
              </a:r>
            </a:p>
          </p:txBody>
        </p:sp>
        <p:sp>
          <p:nvSpPr>
            <p:cNvPr id="856" name="TextBox 855">
              <a:extLst>
                <a:ext uri="{FF2B5EF4-FFF2-40B4-BE49-F238E27FC236}">
                  <a16:creationId xmlns:a16="http://schemas.microsoft.com/office/drawing/2014/main" id="{8B4092E9-5B7C-B419-445C-C62B9ADE666F}"/>
                </a:ext>
              </a:extLst>
            </p:cNvPr>
            <p:cNvSpPr txBox="1"/>
            <p:nvPr/>
          </p:nvSpPr>
          <p:spPr>
            <a:xfrm>
              <a:off x="8741625"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a:t>
              </a:r>
            </a:p>
          </p:txBody>
        </p:sp>
        <p:sp>
          <p:nvSpPr>
            <p:cNvPr id="857" name="TextBox 856">
              <a:extLst>
                <a:ext uri="{FF2B5EF4-FFF2-40B4-BE49-F238E27FC236}">
                  <a16:creationId xmlns:a16="http://schemas.microsoft.com/office/drawing/2014/main" id="{DD0D2B0C-9788-8145-54D6-9158F2C3C4DC}"/>
                </a:ext>
              </a:extLst>
            </p:cNvPr>
            <p:cNvSpPr txBox="1"/>
            <p:nvPr/>
          </p:nvSpPr>
          <p:spPr>
            <a:xfrm>
              <a:off x="8770479"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858" name="TextBox 857">
              <a:extLst>
                <a:ext uri="{FF2B5EF4-FFF2-40B4-BE49-F238E27FC236}">
                  <a16:creationId xmlns:a16="http://schemas.microsoft.com/office/drawing/2014/main" id="{B3734EA6-FBBC-D2EB-67B3-8DD97F80A50B}"/>
                </a:ext>
              </a:extLst>
            </p:cNvPr>
            <p:cNvSpPr txBox="1"/>
            <p:nvPr/>
          </p:nvSpPr>
          <p:spPr>
            <a:xfrm>
              <a:off x="8947618"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a:t>
              </a:r>
            </a:p>
          </p:txBody>
        </p:sp>
        <p:sp>
          <p:nvSpPr>
            <p:cNvPr id="859" name="TextBox 858">
              <a:extLst>
                <a:ext uri="{FF2B5EF4-FFF2-40B4-BE49-F238E27FC236}">
                  <a16:creationId xmlns:a16="http://schemas.microsoft.com/office/drawing/2014/main" id="{C60EBCC0-6D4F-DA4D-ABC4-D377A570AAE8}"/>
                </a:ext>
              </a:extLst>
            </p:cNvPr>
            <p:cNvSpPr txBox="1"/>
            <p:nvPr/>
          </p:nvSpPr>
          <p:spPr>
            <a:xfrm>
              <a:off x="8976472"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860" name="TextBox 859">
              <a:extLst>
                <a:ext uri="{FF2B5EF4-FFF2-40B4-BE49-F238E27FC236}">
                  <a16:creationId xmlns:a16="http://schemas.microsoft.com/office/drawing/2014/main" id="{3672A726-587C-0F25-81FC-1D427124FA9C}"/>
                </a:ext>
              </a:extLst>
            </p:cNvPr>
            <p:cNvSpPr txBox="1"/>
            <p:nvPr/>
          </p:nvSpPr>
          <p:spPr>
            <a:xfrm>
              <a:off x="9195896"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861" name="TextBox 860">
              <a:extLst>
                <a:ext uri="{FF2B5EF4-FFF2-40B4-BE49-F238E27FC236}">
                  <a16:creationId xmlns:a16="http://schemas.microsoft.com/office/drawing/2014/main" id="{409FCA3F-9AF4-AFA0-B3F6-D90ECBA0004A}"/>
                </a:ext>
              </a:extLst>
            </p:cNvPr>
            <p:cNvSpPr txBox="1"/>
            <p:nvPr/>
          </p:nvSpPr>
          <p:spPr>
            <a:xfrm>
              <a:off x="9195896"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862" name="TextBox 861">
              <a:extLst>
                <a:ext uri="{FF2B5EF4-FFF2-40B4-BE49-F238E27FC236}">
                  <a16:creationId xmlns:a16="http://schemas.microsoft.com/office/drawing/2014/main" id="{E585BA4A-2765-58F8-9CB8-6014916DEEB9}"/>
                </a:ext>
              </a:extLst>
            </p:cNvPr>
            <p:cNvSpPr txBox="1"/>
            <p:nvPr/>
          </p:nvSpPr>
          <p:spPr>
            <a:xfrm>
              <a:off x="9401980"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a:t>
              </a:r>
            </a:p>
          </p:txBody>
        </p:sp>
        <p:sp>
          <p:nvSpPr>
            <p:cNvPr id="863" name="TextBox 862">
              <a:extLst>
                <a:ext uri="{FF2B5EF4-FFF2-40B4-BE49-F238E27FC236}">
                  <a16:creationId xmlns:a16="http://schemas.microsoft.com/office/drawing/2014/main" id="{1D528FAB-E08B-A501-332B-9C6C8FF1F9EB}"/>
                </a:ext>
              </a:extLst>
            </p:cNvPr>
            <p:cNvSpPr txBox="1"/>
            <p:nvPr/>
          </p:nvSpPr>
          <p:spPr>
            <a:xfrm>
              <a:off x="9401980"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64" name="TextBox 863">
              <a:extLst>
                <a:ext uri="{FF2B5EF4-FFF2-40B4-BE49-F238E27FC236}">
                  <a16:creationId xmlns:a16="http://schemas.microsoft.com/office/drawing/2014/main" id="{B1727291-1FDA-FC00-C072-B10406F7EEC4}"/>
                </a:ext>
              </a:extLst>
            </p:cNvPr>
            <p:cNvSpPr txBox="1"/>
            <p:nvPr/>
          </p:nvSpPr>
          <p:spPr>
            <a:xfrm>
              <a:off x="9614228"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a:t>
              </a:r>
            </a:p>
          </p:txBody>
        </p:sp>
        <p:sp>
          <p:nvSpPr>
            <p:cNvPr id="865" name="TextBox 864">
              <a:extLst>
                <a:ext uri="{FF2B5EF4-FFF2-40B4-BE49-F238E27FC236}">
                  <a16:creationId xmlns:a16="http://schemas.microsoft.com/office/drawing/2014/main" id="{8E66F437-7B05-0046-BC27-624DEDEB3B5E}"/>
                </a:ext>
              </a:extLst>
            </p:cNvPr>
            <p:cNvSpPr txBox="1"/>
            <p:nvPr/>
          </p:nvSpPr>
          <p:spPr>
            <a:xfrm>
              <a:off x="9614228"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66" name="TextBox 865">
              <a:extLst>
                <a:ext uri="{FF2B5EF4-FFF2-40B4-BE49-F238E27FC236}">
                  <a16:creationId xmlns:a16="http://schemas.microsoft.com/office/drawing/2014/main" id="{3C243543-35D8-696F-E085-0B4FBFB1E4E0}"/>
                </a:ext>
              </a:extLst>
            </p:cNvPr>
            <p:cNvSpPr txBox="1"/>
            <p:nvPr/>
          </p:nvSpPr>
          <p:spPr>
            <a:xfrm>
              <a:off x="9820241"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867" name="TextBox 866">
              <a:extLst>
                <a:ext uri="{FF2B5EF4-FFF2-40B4-BE49-F238E27FC236}">
                  <a16:creationId xmlns:a16="http://schemas.microsoft.com/office/drawing/2014/main" id="{ED5637BE-D65C-B7D4-EB8F-5C51DEB0F942}"/>
                </a:ext>
              </a:extLst>
            </p:cNvPr>
            <p:cNvSpPr txBox="1"/>
            <p:nvPr/>
          </p:nvSpPr>
          <p:spPr>
            <a:xfrm>
              <a:off x="9820241"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68" name="TextBox 867">
              <a:extLst>
                <a:ext uri="{FF2B5EF4-FFF2-40B4-BE49-F238E27FC236}">
                  <a16:creationId xmlns:a16="http://schemas.microsoft.com/office/drawing/2014/main" id="{32BEAD1C-6E43-2AAC-3FE5-137A3E9CD1C0}"/>
                </a:ext>
              </a:extLst>
            </p:cNvPr>
            <p:cNvSpPr txBox="1"/>
            <p:nvPr/>
          </p:nvSpPr>
          <p:spPr>
            <a:xfrm>
              <a:off x="10040272"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69" name="TextBox 868">
              <a:extLst>
                <a:ext uri="{FF2B5EF4-FFF2-40B4-BE49-F238E27FC236}">
                  <a16:creationId xmlns:a16="http://schemas.microsoft.com/office/drawing/2014/main" id="{20C7B6D1-7A90-1BC6-884D-CFD43FA30A0C}"/>
                </a:ext>
              </a:extLst>
            </p:cNvPr>
            <p:cNvSpPr txBox="1"/>
            <p:nvPr/>
          </p:nvSpPr>
          <p:spPr>
            <a:xfrm>
              <a:off x="10040272"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70" name="TextBox 869">
              <a:extLst>
                <a:ext uri="{FF2B5EF4-FFF2-40B4-BE49-F238E27FC236}">
                  <a16:creationId xmlns:a16="http://schemas.microsoft.com/office/drawing/2014/main" id="{11B88471-A661-E493-9C94-C17FE049A20F}"/>
                </a:ext>
              </a:extLst>
            </p:cNvPr>
            <p:cNvSpPr txBox="1"/>
            <p:nvPr/>
          </p:nvSpPr>
          <p:spPr>
            <a:xfrm>
              <a:off x="10246244" y="5843249"/>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871" name="TextBox 870">
              <a:extLst>
                <a:ext uri="{FF2B5EF4-FFF2-40B4-BE49-F238E27FC236}">
                  <a16:creationId xmlns:a16="http://schemas.microsoft.com/office/drawing/2014/main" id="{C9D0C091-F8D8-081C-BDD7-290A1135117F}"/>
                </a:ext>
              </a:extLst>
            </p:cNvPr>
            <p:cNvSpPr txBox="1"/>
            <p:nvPr/>
          </p:nvSpPr>
          <p:spPr>
            <a:xfrm>
              <a:off x="10246244"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72" name="TextBox 871">
              <a:extLst>
                <a:ext uri="{FF2B5EF4-FFF2-40B4-BE49-F238E27FC236}">
                  <a16:creationId xmlns:a16="http://schemas.microsoft.com/office/drawing/2014/main" id="{D51516E6-5190-9086-30C0-259BEC486D65}"/>
                </a:ext>
              </a:extLst>
            </p:cNvPr>
            <p:cNvSpPr txBox="1"/>
            <p:nvPr/>
          </p:nvSpPr>
          <p:spPr>
            <a:xfrm>
              <a:off x="10476767"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873" name="TextBox 872">
              <a:extLst>
                <a:ext uri="{FF2B5EF4-FFF2-40B4-BE49-F238E27FC236}">
                  <a16:creationId xmlns:a16="http://schemas.microsoft.com/office/drawing/2014/main" id="{0665445D-6A31-4421-9558-911592DD22BE}"/>
                </a:ext>
              </a:extLst>
            </p:cNvPr>
            <p:cNvSpPr txBox="1"/>
            <p:nvPr/>
          </p:nvSpPr>
          <p:spPr>
            <a:xfrm>
              <a:off x="10682739" y="6094147"/>
              <a:ext cx="24237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776" name="TextBox 775">
              <a:extLst>
                <a:ext uri="{FF2B5EF4-FFF2-40B4-BE49-F238E27FC236}">
                  <a16:creationId xmlns:a16="http://schemas.microsoft.com/office/drawing/2014/main" id="{2C015901-A5BB-B09B-8066-4089C41FE591}"/>
                </a:ext>
              </a:extLst>
            </p:cNvPr>
            <p:cNvSpPr txBox="1"/>
            <p:nvPr/>
          </p:nvSpPr>
          <p:spPr>
            <a:xfrm>
              <a:off x="596403" y="5843249"/>
              <a:ext cx="51007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a:t>
              </a:r>
              <a:r>
                <a:rPr kumimoji="0" lang="en-US" sz="800" b="0" i="0" u="none" strike="noStrike" kern="1200" cap="none" spc="0" normalizeH="0" baseline="0" noProof="0" dirty="0" err="1">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DXd</a:t>
              </a: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 </a:t>
              </a:r>
            </a:p>
          </p:txBody>
        </p:sp>
        <p:sp>
          <p:nvSpPr>
            <p:cNvPr id="777" name="TextBox 776">
              <a:extLst>
                <a:ext uri="{FF2B5EF4-FFF2-40B4-BE49-F238E27FC236}">
                  <a16:creationId xmlns:a16="http://schemas.microsoft.com/office/drawing/2014/main" id="{E17F6C69-798B-59CA-A08D-0A024A86671B}"/>
                </a:ext>
              </a:extLst>
            </p:cNvPr>
            <p:cNvSpPr txBox="1"/>
            <p:nvPr/>
          </p:nvSpPr>
          <p:spPr>
            <a:xfrm>
              <a:off x="588388" y="6094147"/>
              <a:ext cx="52610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T-DM1 </a:t>
              </a:r>
            </a:p>
          </p:txBody>
        </p:sp>
        <p:sp>
          <p:nvSpPr>
            <p:cNvPr id="8" name="TextBox 7">
              <a:extLst>
                <a:ext uri="{FF2B5EF4-FFF2-40B4-BE49-F238E27FC236}">
                  <a16:creationId xmlns:a16="http://schemas.microsoft.com/office/drawing/2014/main" id="{80AC1248-1A9B-00B5-F721-E0AFB60C12CA}"/>
                </a:ext>
              </a:extLst>
            </p:cNvPr>
            <p:cNvSpPr txBox="1"/>
            <p:nvPr/>
          </p:nvSpPr>
          <p:spPr>
            <a:xfrm>
              <a:off x="7477427" y="1733840"/>
              <a:ext cx="352672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n-ea"/>
                  <a:cs typeface="Arial" panose="020B0604020202020204" pitchFamily="34" charset="0"/>
                </a:rPr>
                <a:t>HR, </a:t>
              </a: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0.33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(95% CI, 0.26-0.43)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P </a:t>
              </a:r>
              <a:r>
                <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&lt; 0.000001</a:t>
              </a:r>
              <a:r>
                <a:rPr kumimoji="0" lang="en-US" sz="1800" b="1" i="0" u="none" strike="noStrike" kern="1200" cap="none" spc="0" normalizeH="0" baseline="30000" noProof="0" dirty="0">
                  <a:ln>
                    <a:noFill/>
                  </a:ln>
                  <a:solidFill>
                    <a:srgbClr val="742455"/>
                  </a:solidFill>
                  <a:effectLst/>
                  <a:uLnTx/>
                  <a:uFillTx/>
                  <a:latin typeface="Arial" panose="020B0604020202020204" pitchFamily="34" charset="0"/>
                  <a:ea typeface="MS Mincho" panose="02020609040205080304" pitchFamily="49" charset="-128"/>
                  <a:cs typeface="Arial" panose="020B0604020202020204" pitchFamily="34" charset="0"/>
                </a:rPr>
                <a:t>a,b</a:t>
              </a:r>
              <a:endParaRPr kumimoji="0" lang="en-US" sz="1800" b="1" i="0" u="none" strike="noStrike" kern="1200" cap="none" spc="0" normalizeH="0" baseline="0" noProof="0" dirty="0">
                <a:ln>
                  <a:noFill/>
                </a:ln>
                <a:solidFill>
                  <a:srgbClr val="742455"/>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7810E75A-FB69-983B-211B-867FC4026217}"/>
                </a:ext>
              </a:extLst>
            </p:cNvPr>
            <p:cNvSpPr/>
            <p:nvPr/>
          </p:nvSpPr>
          <p:spPr>
            <a:xfrm>
              <a:off x="3531715" y="2137379"/>
              <a:ext cx="2678366"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75.2% (95% CI, 69.3-80.2)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T-DM1: </a:t>
              </a:r>
              <a:r>
                <a:rPr kumimoji="0" lang="en-US" sz="1200" b="0"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33.9% (95% CI, 27.7-40.2) </a:t>
              </a:r>
            </a:p>
          </p:txBody>
        </p:sp>
        <p:sp>
          <p:nvSpPr>
            <p:cNvPr id="9" name="Rectangle 8">
              <a:extLst>
                <a:ext uri="{FF2B5EF4-FFF2-40B4-BE49-F238E27FC236}">
                  <a16:creationId xmlns:a16="http://schemas.microsoft.com/office/drawing/2014/main" id="{8CDA7862-C5DE-2BA1-3300-20AA9CFA7FEA}"/>
                </a:ext>
              </a:extLst>
            </p:cNvPr>
            <p:cNvSpPr/>
            <p:nvPr/>
          </p:nvSpPr>
          <p:spPr>
            <a:xfrm>
              <a:off x="6155019" y="2769372"/>
              <a:ext cx="2571588" cy="447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53.7% (95% CI, 46.8-60.1)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T-DM1</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26.4% (95% CI, 20.5-32.6)</a:t>
              </a:r>
            </a:p>
          </p:txBody>
        </p:sp>
        <p:cxnSp>
          <p:nvCxnSpPr>
            <p:cNvPr id="10" name="Straight Connector 9">
              <a:extLst>
                <a:ext uri="{FF2B5EF4-FFF2-40B4-BE49-F238E27FC236}">
                  <a16:creationId xmlns:a16="http://schemas.microsoft.com/office/drawing/2014/main" id="{C7DA0897-C3ED-AA93-E8F4-898C3594CC07}"/>
                </a:ext>
              </a:extLst>
            </p:cNvPr>
            <p:cNvCxnSpPr>
              <a:cxnSpLocks/>
            </p:cNvCxnSpPr>
            <p:nvPr/>
          </p:nvCxnSpPr>
          <p:spPr>
            <a:xfrm flipV="1">
              <a:off x="3749337" y="2514938"/>
              <a:ext cx="0" cy="271181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247EF4-08FD-30E9-684E-55AF33D35568}"/>
                </a:ext>
              </a:extLst>
            </p:cNvPr>
            <p:cNvSpPr txBox="1"/>
            <p:nvPr/>
          </p:nvSpPr>
          <p:spPr>
            <a:xfrm>
              <a:off x="10136389" y="4440902"/>
              <a:ext cx="12998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28283"/>
                  </a:solidFill>
                  <a:effectLst/>
                  <a:uLnTx/>
                  <a:uFillTx/>
                  <a:latin typeface="Arial" panose="020B0604020202020204" pitchFamily="34" charset="0"/>
                  <a:ea typeface="+mn-ea"/>
                  <a:cs typeface="Arial" panose="020B0604020202020204" pitchFamily="34" charset="0"/>
                </a:rPr>
                <a:t>6.8 (5.6-8.2)</a:t>
              </a:r>
            </a:p>
          </p:txBody>
        </p:sp>
        <p:grpSp>
          <p:nvGrpSpPr>
            <p:cNvPr id="715" name="Graphic 3">
              <a:extLst>
                <a:ext uri="{FF2B5EF4-FFF2-40B4-BE49-F238E27FC236}">
                  <a16:creationId xmlns:a16="http://schemas.microsoft.com/office/drawing/2014/main" id="{B83B4229-B0ED-A05B-F4FD-9B560133287E}"/>
                </a:ext>
              </a:extLst>
            </p:cNvPr>
            <p:cNvGrpSpPr/>
            <p:nvPr/>
          </p:nvGrpSpPr>
          <p:grpSpPr>
            <a:xfrm>
              <a:off x="1336941" y="4635422"/>
              <a:ext cx="58675" cy="53872"/>
              <a:chOff x="1694688" y="4257145"/>
              <a:chExt cx="60960" cy="57583"/>
            </a:xfrm>
          </p:grpSpPr>
          <p:sp>
            <p:nvSpPr>
              <p:cNvPr id="1412" name="Freeform 67">
                <a:extLst>
                  <a:ext uri="{FF2B5EF4-FFF2-40B4-BE49-F238E27FC236}">
                    <a16:creationId xmlns:a16="http://schemas.microsoft.com/office/drawing/2014/main" id="{AC61CCBE-A2F1-5FDF-6451-CB47B4AF94F9}"/>
                  </a:ext>
                </a:extLst>
              </p:cNvPr>
              <p:cNvSpPr/>
              <p:nvPr/>
            </p:nvSpPr>
            <p:spPr>
              <a:xfrm>
                <a:off x="1725168" y="4257145"/>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13" name="Freeform 68">
                <a:extLst>
                  <a:ext uri="{FF2B5EF4-FFF2-40B4-BE49-F238E27FC236}">
                    <a16:creationId xmlns:a16="http://schemas.microsoft.com/office/drawing/2014/main" id="{2C56F0C5-8C22-71B3-F90B-DDDDE10EF0EC}"/>
                  </a:ext>
                </a:extLst>
              </p:cNvPr>
              <p:cNvSpPr/>
              <p:nvPr/>
            </p:nvSpPr>
            <p:spPr>
              <a:xfrm>
                <a:off x="1694688" y="4285932"/>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716" name="Graphic 3">
              <a:extLst>
                <a:ext uri="{FF2B5EF4-FFF2-40B4-BE49-F238E27FC236}">
                  <a16:creationId xmlns:a16="http://schemas.microsoft.com/office/drawing/2014/main" id="{51F19AED-5732-8D1A-75F5-01B62C27AB0C}"/>
                </a:ext>
              </a:extLst>
            </p:cNvPr>
            <p:cNvGrpSpPr/>
            <p:nvPr/>
          </p:nvGrpSpPr>
          <p:grpSpPr>
            <a:xfrm>
              <a:off x="1336941" y="4819892"/>
              <a:ext cx="58675" cy="53872"/>
              <a:chOff x="1694688" y="4454323"/>
              <a:chExt cx="60960" cy="57583"/>
            </a:xfrm>
          </p:grpSpPr>
          <p:sp>
            <p:nvSpPr>
              <p:cNvPr id="1410" name="Freeform 70">
                <a:extLst>
                  <a:ext uri="{FF2B5EF4-FFF2-40B4-BE49-F238E27FC236}">
                    <a16:creationId xmlns:a16="http://schemas.microsoft.com/office/drawing/2014/main" id="{AC46308C-DD7E-213F-0733-BCF032434BD2}"/>
                  </a:ext>
                </a:extLst>
              </p:cNvPr>
              <p:cNvSpPr/>
              <p:nvPr/>
            </p:nvSpPr>
            <p:spPr>
              <a:xfrm>
                <a:off x="1725168" y="4454323"/>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005BA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11" name="Freeform 71">
                <a:extLst>
                  <a:ext uri="{FF2B5EF4-FFF2-40B4-BE49-F238E27FC236}">
                    <a16:creationId xmlns:a16="http://schemas.microsoft.com/office/drawing/2014/main" id="{70C3227F-E773-8157-F7DF-A7067000AD53}"/>
                  </a:ext>
                </a:extLst>
              </p:cNvPr>
              <p:cNvSpPr/>
              <p:nvPr/>
            </p:nvSpPr>
            <p:spPr>
              <a:xfrm>
                <a:off x="1694688" y="4483110"/>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005BA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17" name="Freeform 72">
              <a:extLst>
                <a:ext uri="{FF2B5EF4-FFF2-40B4-BE49-F238E27FC236}">
                  <a16:creationId xmlns:a16="http://schemas.microsoft.com/office/drawing/2014/main" id="{A653BEA9-B6DD-5A54-7ED7-5F08F09FF297}"/>
                </a:ext>
              </a:extLst>
            </p:cNvPr>
            <p:cNvSpPr/>
            <p:nvPr/>
          </p:nvSpPr>
          <p:spPr>
            <a:xfrm>
              <a:off x="1158003" y="4846824"/>
              <a:ext cx="416589" cy="9901"/>
            </a:xfrm>
            <a:custGeom>
              <a:avLst/>
              <a:gdLst>
                <a:gd name="connsiteX0" fmla="*/ 0 w 432815"/>
                <a:gd name="connsiteY0" fmla="*/ 0 h 10583"/>
                <a:gd name="connsiteX1" fmla="*/ 432816 w 432815"/>
                <a:gd name="connsiteY1" fmla="*/ 0 h 10583"/>
              </a:gdLst>
              <a:ahLst/>
              <a:cxnLst>
                <a:cxn ang="0">
                  <a:pos x="connsiteX0" y="connsiteY0"/>
                </a:cxn>
                <a:cxn ang="0">
                  <a:pos x="connsiteX1" y="connsiteY1"/>
                </a:cxn>
              </a:cxnLst>
              <a:rect l="l" t="t" r="r" b="b"/>
              <a:pathLst>
                <a:path w="432815" h="10583">
                  <a:moveTo>
                    <a:pt x="0" y="0"/>
                  </a:moveTo>
                  <a:lnTo>
                    <a:pt x="432816" y="0"/>
                  </a:lnTo>
                </a:path>
              </a:pathLst>
            </a:custGeom>
            <a:ln w="10583" cap="flat">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18" name="Graphic 3">
              <a:extLst>
                <a:ext uri="{FF2B5EF4-FFF2-40B4-BE49-F238E27FC236}">
                  <a16:creationId xmlns:a16="http://schemas.microsoft.com/office/drawing/2014/main" id="{1D378247-D29A-1457-120E-C1BAB043A69F}"/>
                </a:ext>
              </a:extLst>
            </p:cNvPr>
            <p:cNvGrpSpPr/>
            <p:nvPr/>
          </p:nvGrpSpPr>
          <p:grpSpPr>
            <a:xfrm>
              <a:off x="1336941" y="5029739"/>
              <a:ext cx="58675" cy="53872"/>
              <a:chOff x="1694688" y="4678627"/>
              <a:chExt cx="60960" cy="57583"/>
            </a:xfrm>
          </p:grpSpPr>
          <p:sp>
            <p:nvSpPr>
              <p:cNvPr id="1408" name="Freeform 74">
                <a:extLst>
                  <a:ext uri="{FF2B5EF4-FFF2-40B4-BE49-F238E27FC236}">
                    <a16:creationId xmlns:a16="http://schemas.microsoft.com/office/drawing/2014/main" id="{A9D2EF98-283B-AC2F-BE82-C1BE30A29504}"/>
                  </a:ext>
                </a:extLst>
              </p:cNvPr>
              <p:cNvSpPr/>
              <p:nvPr/>
            </p:nvSpPr>
            <p:spPr>
              <a:xfrm>
                <a:off x="1725168" y="4678627"/>
                <a:ext cx="10583" cy="57583"/>
              </a:xfrm>
              <a:custGeom>
                <a:avLst/>
                <a:gdLst>
                  <a:gd name="connsiteX0" fmla="*/ 0 w 10583"/>
                  <a:gd name="connsiteY0" fmla="*/ 0 h 57583"/>
                  <a:gd name="connsiteX1" fmla="*/ 0 w 10583"/>
                  <a:gd name="connsiteY1" fmla="*/ 57584 h 57583"/>
                </a:gdLst>
                <a:ahLst/>
                <a:cxnLst>
                  <a:cxn ang="0">
                    <a:pos x="connsiteX0" y="connsiteY0"/>
                  </a:cxn>
                  <a:cxn ang="0">
                    <a:pos x="connsiteX1" y="connsiteY1"/>
                  </a:cxn>
                </a:cxnLst>
                <a:rect l="l" t="t" r="r" b="b"/>
                <a:pathLst>
                  <a:path w="10583" h="57583">
                    <a:moveTo>
                      <a:pt x="0" y="0"/>
                    </a:moveTo>
                    <a:lnTo>
                      <a:pt x="0" y="57584"/>
                    </a:lnTo>
                  </a:path>
                </a:pathLst>
              </a:custGeom>
              <a:ln w="9457" cap="flat">
                <a:solidFill>
                  <a:srgbClr val="9A9B9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9" name="Freeform 75">
                <a:extLst>
                  <a:ext uri="{FF2B5EF4-FFF2-40B4-BE49-F238E27FC236}">
                    <a16:creationId xmlns:a16="http://schemas.microsoft.com/office/drawing/2014/main" id="{8472503A-7967-9426-12A1-139C28683715}"/>
                  </a:ext>
                </a:extLst>
              </p:cNvPr>
              <p:cNvSpPr/>
              <p:nvPr/>
            </p:nvSpPr>
            <p:spPr>
              <a:xfrm>
                <a:off x="1694688" y="4707424"/>
                <a:ext cx="60960" cy="10583"/>
              </a:xfrm>
              <a:custGeom>
                <a:avLst/>
                <a:gdLst>
                  <a:gd name="connsiteX0" fmla="*/ 0 w 60960"/>
                  <a:gd name="connsiteY0" fmla="*/ 0 h 10583"/>
                  <a:gd name="connsiteX1" fmla="*/ 60960 w 60960"/>
                  <a:gd name="connsiteY1" fmla="*/ 0 h 10583"/>
                </a:gdLst>
                <a:ahLst/>
                <a:cxnLst>
                  <a:cxn ang="0">
                    <a:pos x="connsiteX0" y="connsiteY0"/>
                  </a:cxn>
                  <a:cxn ang="0">
                    <a:pos x="connsiteX1" y="connsiteY1"/>
                  </a:cxn>
                </a:cxnLst>
                <a:rect l="l" t="t" r="r" b="b"/>
                <a:pathLst>
                  <a:path w="60960" h="10583">
                    <a:moveTo>
                      <a:pt x="0" y="0"/>
                    </a:moveTo>
                    <a:lnTo>
                      <a:pt x="60960" y="0"/>
                    </a:lnTo>
                  </a:path>
                </a:pathLst>
              </a:custGeom>
              <a:ln w="9457" cap="flat">
                <a:solidFill>
                  <a:srgbClr val="9A9B9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19" name="Freeform 76">
              <a:extLst>
                <a:ext uri="{FF2B5EF4-FFF2-40B4-BE49-F238E27FC236}">
                  <a16:creationId xmlns:a16="http://schemas.microsoft.com/office/drawing/2014/main" id="{F8EB49AB-26A2-E993-F51D-9221E034D9E8}"/>
                </a:ext>
              </a:extLst>
            </p:cNvPr>
            <p:cNvSpPr/>
            <p:nvPr/>
          </p:nvSpPr>
          <p:spPr>
            <a:xfrm>
              <a:off x="1158003" y="5056680"/>
              <a:ext cx="416589" cy="9901"/>
            </a:xfrm>
            <a:custGeom>
              <a:avLst/>
              <a:gdLst>
                <a:gd name="connsiteX0" fmla="*/ 0 w 432815"/>
                <a:gd name="connsiteY0" fmla="*/ 0 h 10583"/>
                <a:gd name="connsiteX1" fmla="*/ 432816 w 432815"/>
                <a:gd name="connsiteY1" fmla="*/ 0 h 10583"/>
              </a:gdLst>
              <a:ahLst/>
              <a:cxnLst>
                <a:cxn ang="0">
                  <a:pos x="connsiteX0" y="connsiteY0"/>
                </a:cxn>
                <a:cxn ang="0">
                  <a:pos x="connsiteX1" y="connsiteY1"/>
                </a:cxn>
              </a:cxnLst>
              <a:rect l="l" t="t" r="r" b="b"/>
              <a:pathLst>
                <a:path w="432815" h="10583">
                  <a:moveTo>
                    <a:pt x="0" y="0"/>
                  </a:moveTo>
                  <a:lnTo>
                    <a:pt x="432816" y="0"/>
                  </a:lnTo>
                </a:path>
              </a:pathLst>
            </a:custGeom>
            <a:ln w="10583" cap="flat">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720" name="Graphic 3">
              <a:extLst>
                <a:ext uri="{FF2B5EF4-FFF2-40B4-BE49-F238E27FC236}">
                  <a16:creationId xmlns:a16="http://schemas.microsoft.com/office/drawing/2014/main" id="{49BDD31D-85C8-5A8C-5FCA-46104874ED98}"/>
                </a:ext>
              </a:extLst>
            </p:cNvPr>
            <p:cNvGrpSpPr/>
            <p:nvPr/>
          </p:nvGrpSpPr>
          <p:grpSpPr>
            <a:xfrm>
              <a:off x="1141837" y="1780139"/>
              <a:ext cx="9255168" cy="2198783"/>
              <a:chOff x="1491985" y="1205155"/>
              <a:chExt cx="9615646" cy="2350262"/>
            </a:xfrm>
            <a:noFill/>
          </p:grpSpPr>
          <p:sp>
            <p:nvSpPr>
              <p:cNvPr id="1119" name="Freeform 78">
                <a:extLst>
                  <a:ext uri="{FF2B5EF4-FFF2-40B4-BE49-F238E27FC236}">
                    <a16:creationId xmlns:a16="http://schemas.microsoft.com/office/drawing/2014/main" id="{7F0E102A-0166-436C-08BA-BF92B73378F1}"/>
                  </a:ext>
                </a:extLst>
              </p:cNvPr>
              <p:cNvSpPr/>
              <p:nvPr/>
            </p:nvSpPr>
            <p:spPr>
              <a:xfrm>
                <a:off x="1522137" y="1230450"/>
                <a:ext cx="9548029" cy="2299673"/>
              </a:xfrm>
              <a:custGeom>
                <a:avLst/>
                <a:gdLst>
                  <a:gd name="connsiteX0" fmla="*/ 0 w 9548029"/>
                  <a:gd name="connsiteY0" fmla="*/ 0 h 2299673"/>
                  <a:gd name="connsiteX1" fmla="*/ 160729 w 9548029"/>
                  <a:gd name="connsiteY1" fmla="*/ 0 h 2299673"/>
                  <a:gd name="connsiteX2" fmla="*/ 160729 w 9548029"/>
                  <a:gd name="connsiteY2" fmla="*/ 14044 h 2299673"/>
                  <a:gd name="connsiteX3" fmla="*/ 284840 w 9548029"/>
                  <a:gd name="connsiteY3" fmla="*/ 14044 h 2299673"/>
                  <a:gd name="connsiteX4" fmla="*/ 284840 w 9548029"/>
                  <a:gd name="connsiteY4" fmla="*/ 28099 h 2299673"/>
                  <a:gd name="connsiteX5" fmla="*/ 292174 w 9548029"/>
                  <a:gd name="connsiteY5" fmla="*/ 28099 h 2299673"/>
                  <a:gd name="connsiteX6" fmla="*/ 292174 w 9548029"/>
                  <a:gd name="connsiteY6" fmla="*/ 42153 h 2299673"/>
                  <a:gd name="connsiteX7" fmla="*/ 306821 w 9548029"/>
                  <a:gd name="connsiteY7" fmla="*/ 42153 h 2299673"/>
                  <a:gd name="connsiteX8" fmla="*/ 306821 w 9548029"/>
                  <a:gd name="connsiteY8" fmla="*/ 56314 h 2299673"/>
                  <a:gd name="connsiteX9" fmla="*/ 372607 w 9548029"/>
                  <a:gd name="connsiteY9" fmla="*/ 56314 h 2299673"/>
                  <a:gd name="connsiteX10" fmla="*/ 372607 w 9548029"/>
                  <a:gd name="connsiteY10" fmla="*/ 70369 h 2299673"/>
                  <a:gd name="connsiteX11" fmla="*/ 525981 w 9548029"/>
                  <a:gd name="connsiteY11" fmla="*/ 70369 h 2299673"/>
                  <a:gd name="connsiteX12" fmla="*/ 525981 w 9548029"/>
                  <a:gd name="connsiteY12" fmla="*/ 84529 h 2299673"/>
                  <a:gd name="connsiteX13" fmla="*/ 599091 w 9548029"/>
                  <a:gd name="connsiteY13" fmla="*/ 84529 h 2299673"/>
                  <a:gd name="connsiteX14" fmla="*/ 599091 w 9548029"/>
                  <a:gd name="connsiteY14" fmla="*/ 98690 h 2299673"/>
                  <a:gd name="connsiteX15" fmla="*/ 620903 w 9548029"/>
                  <a:gd name="connsiteY15" fmla="*/ 98690 h 2299673"/>
                  <a:gd name="connsiteX16" fmla="*/ 620903 w 9548029"/>
                  <a:gd name="connsiteY16" fmla="*/ 112966 h 2299673"/>
                  <a:gd name="connsiteX17" fmla="*/ 628237 w 9548029"/>
                  <a:gd name="connsiteY17" fmla="*/ 112966 h 2299673"/>
                  <a:gd name="connsiteX18" fmla="*/ 628237 w 9548029"/>
                  <a:gd name="connsiteY18" fmla="*/ 127127 h 2299673"/>
                  <a:gd name="connsiteX19" fmla="*/ 664866 w 9548029"/>
                  <a:gd name="connsiteY19" fmla="*/ 127127 h 2299673"/>
                  <a:gd name="connsiteX20" fmla="*/ 664866 w 9548029"/>
                  <a:gd name="connsiteY20" fmla="*/ 141404 h 2299673"/>
                  <a:gd name="connsiteX21" fmla="*/ 679355 w 9548029"/>
                  <a:gd name="connsiteY21" fmla="*/ 141404 h 2299673"/>
                  <a:gd name="connsiteX22" fmla="*/ 679355 w 9548029"/>
                  <a:gd name="connsiteY22" fmla="*/ 155575 h 2299673"/>
                  <a:gd name="connsiteX23" fmla="*/ 832898 w 9548029"/>
                  <a:gd name="connsiteY23" fmla="*/ 155575 h 2299673"/>
                  <a:gd name="connsiteX24" fmla="*/ 832898 w 9548029"/>
                  <a:gd name="connsiteY24" fmla="*/ 169841 h 2299673"/>
                  <a:gd name="connsiteX25" fmla="*/ 884026 w 9548029"/>
                  <a:gd name="connsiteY25" fmla="*/ 169841 h 2299673"/>
                  <a:gd name="connsiteX26" fmla="*/ 884026 w 9548029"/>
                  <a:gd name="connsiteY26" fmla="*/ 184118 h 2299673"/>
                  <a:gd name="connsiteX27" fmla="*/ 920496 w 9548029"/>
                  <a:gd name="connsiteY27" fmla="*/ 184118 h 2299673"/>
                  <a:gd name="connsiteX28" fmla="*/ 920496 w 9548029"/>
                  <a:gd name="connsiteY28" fmla="*/ 198628 h 2299673"/>
                  <a:gd name="connsiteX29" fmla="*/ 927820 w 9548029"/>
                  <a:gd name="connsiteY29" fmla="*/ 198628 h 2299673"/>
                  <a:gd name="connsiteX30" fmla="*/ 927820 w 9548029"/>
                  <a:gd name="connsiteY30" fmla="*/ 227626 h 2299673"/>
                  <a:gd name="connsiteX31" fmla="*/ 935154 w 9548029"/>
                  <a:gd name="connsiteY31" fmla="*/ 227626 h 2299673"/>
                  <a:gd name="connsiteX32" fmla="*/ 935154 w 9548029"/>
                  <a:gd name="connsiteY32" fmla="*/ 242242 h 2299673"/>
                  <a:gd name="connsiteX33" fmla="*/ 949642 w 9548029"/>
                  <a:gd name="connsiteY33" fmla="*/ 242242 h 2299673"/>
                  <a:gd name="connsiteX34" fmla="*/ 949642 w 9548029"/>
                  <a:gd name="connsiteY34" fmla="*/ 256847 h 2299673"/>
                  <a:gd name="connsiteX35" fmla="*/ 993606 w 9548029"/>
                  <a:gd name="connsiteY35" fmla="*/ 256847 h 2299673"/>
                  <a:gd name="connsiteX36" fmla="*/ 993606 w 9548029"/>
                  <a:gd name="connsiteY36" fmla="*/ 271579 h 2299673"/>
                  <a:gd name="connsiteX37" fmla="*/ 1000771 w 9548029"/>
                  <a:gd name="connsiteY37" fmla="*/ 271579 h 2299673"/>
                  <a:gd name="connsiteX38" fmla="*/ 1000771 w 9548029"/>
                  <a:gd name="connsiteY38" fmla="*/ 286194 h 2299673"/>
                  <a:gd name="connsiteX39" fmla="*/ 1030076 w 9548029"/>
                  <a:gd name="connsiteY39" fmla="*/ 286194 h 2299673"/>
                  <a:gd name="connsiteX40" fmla="*/ 1030076 w 9548029"/>
                  <a:gd name="connsiteY40" fmla="*/ 300916 h 2299673"/>
                  <a:gd name="connsiteX41" fmla="*/ 1183449 w 9548029"/>
                  <a:gd name="connsiteY41" fmla="*/ 300916 h 2299673"/>
                  <a:gd name="connsiteX42" fmla="*/ 1183449 w 9548029"/>
                  <a:gd name="connsiteY42" fmla="*/ 315637 h 2299673"/>
                  <a:gd name="connsiteX43" fmla="*/ 1190784 w 9548029"/>
                  <a:gd name="connsiteY43" fmla="*/ 315637 h 2299673"/>
                  <a:gd name="connsiteX44" fmla="*/ 1190784 w 9548029"/>
                  <a:gd name="connsiteY44" fmla="*/ 345091 h 2299673"/>
                  <a:gd name="connsiteX45" fmla="*/ 1198107 w 9548029"/>
                  <a:gd name="connsiteY45" fmla="*/ 345091 h 2299673"/>
                  <a:gd name="connsiteX46" fmla="*/ 1198107 w 9548029"/>
                  <a:gd name="connsiteY46" fmla="*/ 359706 h 2299673"/>
                  <a:gd name="connsiteX47" fmla="*/ 1219920 w 9548029"/>
                  <a:gd name="connsiteY47" fmla="*/ 359706 h 2299673"/>
                  <a:gd name="connsiteX48" fmla="*/ 1219920 w 9548029"/>
                  <a:gd name="connsiteY48" fmla="*/ 374428 h 2299673"/>
                  <a:gd name="connsiteX49" fmla="*/ 1227254 w 9548029"/>
                  <a:gd name="connsiteY49" fmla="*/ 374428 h 2299673"/>
                  <a:gd name="connsiteX50" fmla="*/ 1227254 w 9548029"/>
                  <a:gd name="connsiteY50" fmla="*/ 389160 h 2299673"/>
                  <a:gd name="connsiteX51" fmla="*/ 1285706 w 9548029"/>
                  <a:gd name="connsiteY51" fmla="*/ 389160 h 2299673"/>
                  <a:gd name="connsiteX52" fmla="*/ 1285706 w 9548029"/>
                  <a:gd name="connsiteY52" fmla="*/ 403998 h 2299673"/>
                  <a:gd name="connsiteX53" fmla="*/ 1336834 w 9548029"/>
                  <a:gd name="connsiteY53" fmla="*/ 403998 h 2299673"/>
                  <a:gd name="connsiteX54" fmla="*/ 1336834 w 9548029"/>
                  <a:gd name="connsiteY54" fmla="*/ 418835 h 2299673"/>
                  <a:gd name="connsiteX55" fmla="*/ 1461061 w 9548029"/>
                  <a:gd name="connsiteY55" fmla="*/ 418835 h 2299673"/>
                  <a:gd name="connsiteX56" fmla="*/ 1461061 w 9548029"/>
                  <a:gd name="connsiteY56" fmla="*/ 433673 h 2299673"/>
                  <a:gd name="connsiteX57" fmla="*/ 1497531 w 9548029"/>
                  <a:gd name="connsiteY57" fmla="*/ 433673 h 2299673"/>
                  <a:gd name="connsiteX58" fmla="*/ 1497531 w 9548029"/>
                  <a:gd name="connsiteY58" fmla="*/ 448511 h 2299673"/>
                  <a:gd name="connsiteX59" fmla="*/ 1504865 w 9548029"/>
                  <a:gd name="connsiteY59" fmla="*/ 448511 h 2299673"/>
                  <a:gd name="connsiteX60" fmla="*/ 1504865 w 9548029"/>
                  <a:gd name="connsiteY60" fmla="*/ 478187 h 2299673"/>
                  <a:gd name="connsiteX61" fmla="*/ 1534171 w 9548029"/>
                  <a:gd name="connsiteY61" fmla="*/ 478187 h 2299673"/>
                  <a:gd name="connsiteX62" fmla="*/ 1534171 w 9548029"/>
                  <a:gd name="connsiteY62" fmla="*/ 493025 h 2299673"/>
                  <a:gd name="connsiteX63" fmla="*/ 1541494 w 9548029"/>
                  <a:gd name="connsiteY63" fmla="*/ 493025 h 2299673"/>
                  <a:gd name="connsiteX64" fmla="*/ 1541494 w 9548029"/>
                  <a:gd name="connsiteY64" fmla="*/ 522700 h 2299673"/>
                  <a:gd name="connsiteX65" fmla="*/ 1614434 w 9548029"/>
                  <a:gd name="connsiteY65" fmla="*/ 522700 h 2299673"/>
                  <a:gd name="connsiteX66" fmla="*/ 1614434 w 9548029"/>
                  <a:gd name="connsiteY66" fmla="*/ 537760 h 2299673"/>
                  <a:gd name="connsiteX67" fmla="*/ 1804448 w 9548029"/>
                  <a:gd name="connsiteY67" fmla="*/ 537760 h 2299673"/>
                  <a:gd name="connsiteX68" fmla="*/ 1804448 w 9548029"/>
                  <a:gd name="connsiteY68" fmla="*/ 552715 h 2299673"/>
                  <a:gd name="connsiteX69" fmla="*/ 1840928 w 9548029"/>
                  <a:gd name="connsiteY69" fmla="*/ 552715 h 2299673"/>
                  <a:gd name="connsiteX70" fmla="*/ 1840928 w 9548029"/>
                  <a:gd name="connsiteY70" fmla="*/ 582613 h 2299673"/>
                  <a:gd name="connsiteX71" fmla="*/ 1855576 w 9548029"/>
                  <a:gd name="connsiteY71" fmla="*/ 582613 h 2299673"/>
                  <a:gd name="connsiteX72" fmla="*/ 1855576 w 9548029"/>
                  <a:gd name="connsiteY72" fmla="*/ 612743 h 2299673"/>
                  <a:gd name="connsiteX73" fmla="*/ 1862910 w 9548029"/>
                  <a:gd name="connsiteY73" fmla="*/ 612743 h 2299673"/>
                  <a:gd name="connsiteX74" fmla="*/ 1862910 w 9548029"/>
                  <a:gd name="connsiteY74" fmla="*/ 657924 h 2299673"/>
                  <a:gd name="connsiteX75" fmla="*/ 1870234 w 9548029"/>
                  <a:gd name="connsiteY75" fmla="*/ 657924 h 2299673"/>
                  <a:gd name="connsiteX76" fmla="*/ 1870234 w 9548029"/>
                  <a:gd name="connsiteY76" fmla="*/ 672994 h 2299673"/>
                  <a:gd name="connsiteX77" fmla="*/ 1892046 w 9548029"/>
                  <a:gd name="connsiteY77" fmla="*/ 672994 h 2299673"/>
                  <a:gd name="connsiteX78" fmla="*/ 1892046 w 9548029"/>
                  <a:gd name="connsiteY78" fmla="*/ 688171 h 2299673"/>
                  <a:gd name="connsiteX79" fmla="*/ 1906704 w 9548029"/>
                  <a:gd name="connsiteY79" fmla="*/ 688171 h 2299673"/>
                  <a:gd name="connsiteX80" fmla="*/ 1906704 w 9548029"/>
                  <a:gd name="connsiteY80" fmla="*/ 703231 h 2299673"/>
                  <a:gd name="connsiteX81" fmla="*/ 2060077 w 9548029"/>
                  <a:gd name="connsiteY81" fmla="*/ 703231 h 2299673"/>
                  <a:gd name="connsiteX82" fmla="*/ 2060077 w 9548029"/>
                  <a:gd name="connsiteY82" fmla="*/ 718629 h 2299673"/>
                  <a:gd name="connsiteX83" fmla="*/ 2111206 w 9548029"/>
                  <a:gd name="connsiteY83" fmla="*/ 718629 h 2299673"/>
                  <a:gd name="connsiteX84" fmla="*/ 2111206 w 9548029"/>
                  <a:gd name="connsiteY84" fmla="*/ 734145 h 2299673"/>
                  <a:gd name="connsiteX85" fmla="*/ 2125864 w 9548029"/>
                  <a:gd name="connsiteY85" fmla="*/ 734145 h 2299673"/>
                  <a:gd name="connsiteX86" fmla="*/ 2125864 w 9548029"/>
                  <a:gd name="connsiteY86" fmla="*/ 749543 h 2299673"/>
                  <a:gd name="connsiteX87" fmla="*/ 2155169 w 9548029"/>
                  <a:gd name="connsiteY87" fmla="*/ 749543 h 2299673"/>
                  <a:gd name="connsiteX88" fmla="*/ 2155169 w 9548029"/>
                  <a:gd name="connsiteY88" fmla="*/ 765281 h 2299673"/>
                  <a:gd name="connsiteX89" fmla="*/ 2191639 w 9548029"/>
                  <a:gd name="connsiteY89" fmla="*/ 765281 h 2299673"/>
                  <a:gd name="connsiteX90" fmla="*/ 2191639 w 9548029"/>
                  <a:gd name="connsiteY90" fmla="*/ 781135 h 2299673"/>
                  <a:gd name="connsiteX91" fmla="*/ 2206297 w 9548029"/>
                  <a:gd name="connsiteY91" fmla="*/ 781135 h 2299673"/>
                  <a:gd name="connsiteX92" fmla="*/ 2206297 w 9548029"/>
                  <a:gd name="connsiteY92" fmla="*/ 797094 h 2299673"/>
                  <a:gd name="connsiteX93" fmla="*/ 2330365 w 9548029"/>
                  <a:gd name="connsiteY93" fmla="*/ 797094 h 2299673"/>
                  <a:gd name="connsiteX94" fmla="*/ 2330365 w 9548029"/>
                  <a:gd name="connsiteY94" fmla="*/ 813054 h 2299673"/>
                  <a:gd name="connsiteX95" fmla="*/ 2410799 w 9548029"/>
                  <a:gd name="connsiteY95" fmla="*/ 813054 h 2299673"/>
                  <a:gd name="connsiteX96" fmla="*/ 2410799 w 9548029"/>
                  <a:gd name="connsiteY96" fmla="*/ 829014 h 2299673"/>
                  <a:gd name="connsiteX97" fmla="*/ 2418123 w 9548029"/>
                  <a:gd name="connsiteY97" fmla="*/ 829014 h 2299673"/>
                  <a:gd name="connsiteX98" fmla="*/ 2418123 w 9548029"/>
                  <a:gd name="connsiteY98" fmla="*/ 844973 h 2299673"/>
                  <a:gd name="connsiteX99" fmla="*/ 2454593 w 9548029"/>
                  <a:gd name="connsiteY99" fmla="*/ 844973 h 2299673"/>
                  <a:gd name="connsiteX100" fmla="*/ 2454593 w 9548029"/>
                  <a:gd name="connsiteY100" fmla="*/ 860944 h 2299673"/>
                  <a:gd name="connsiteX101" fmla="*/ 2498397 w 9548029"/>
                  <a:gd name="connsiteY101" fmla="*/ 860944 h 2299673"/>
                  <a:gd name="connsiteX102" fmla="*/ 2498397 w 9548029"/>
                  <a:gd name="connsiteY102" fmla="*/ 877020 h 2299673"/>
                  <a:gd name="connsiteX103" fmla="*/ 2651771 w 9548029"/>
                  <a:gd name="connsiteY103" fmla="*/ 877020 h 2299673"/>
                  <a:gd name="connsiteX104" fmla="*/ 2651771 w 9548029"/>
                  <a:gd name="connsiteY104" fmla="*/ 893318 h 2299673"/>
                  <a:gd name="connsiteX105" fmla="*/ 2724880 w 9548029"/>
                  <a:gd name="connsiteY105" fmla="*/ 893318 h 2299673"/>
                  <a:gd name="connsiteX106" fmla="*/ 2724880 w 9548029"/>
                  <a:gd name="connsiteY106" fmla="*/ 909722 h 2299673"/>
                  <a:gd name="connsiteX107" fmla="*/ 2746862 w 9548029"/>
                  <a:gd name="connsiteY107" fmla="*/ 909722 h 2299673"/>
                  <a:gd name="connsiteX108" fmla="*/ 2746862 w 9548029"/>
                  <a:gd name="connsiteY108" fmla="*/ 942435 h 2299673"/>
                  <a:gd name="connsiteX109" fmla="*/ 2754186 w 9548029"/>
                  <a:gd name="connsiteY109" fmla="*/ 942435 h 2299673"/>
                  <a:gd name="connsiteX110" fmla="*/ 2754186 w 9548029"/>
                  <a:gd name="connsiteY110" fmla="*/ 958850 h 2299673"/>
                  <a:gd name="connsiteX111" fmla="*/ 2768674 w 9548029"/>
                  <a:gd name="connsiteY111" fmla="*/ 958850 h 2299673"/>
                  <a:gd name="connsiteX112" fmla="*/ 2768674 w 9548029"/>
                  <a:gd name="connsiteY112" fmla="*/ 975487 h 2299673"/>
                  <a:gd name="connsiteX113" fmla="*/ 2776008 w 9548029"/>
                  <a:gd name="connsiteY113" fmla="*/ 975487 h 2299673"/>
                  <a:gd name="connsiteX114" fmla="*/ 2776008 w 9548029"/>
                  <a:gd name="connsiteY114" fmla="*/ 992008 h 2299673"/>
                  <a:gd name="connsiteX115" fmla="*/ 2805314 w 9548029"/>
                  <a:gd name="connsiteY115" fmla="*/ 992008 h 2299673"/>
                  <a:gd name="connsiteX116" fmla="*/ 2805314 w 9548029"/>
                  <a:gd name="connsiteY116" fmla="*/ 1008645 h 2299673"/>
                  <a:gd name="connsiteX117" fmla="*/ 2958687 w 9548029"/>
                  <a:gd name="connsiteY117" fmla="*/ 1008645 h 2299673"/>
                  <a:gd name="connsiteX118" fmla="*/ 2958687 w 9548029"/>
                  <a:gd name="connsiteY118" fmla="*/ 1025620 h 2299673"/>
                  <a:gd name="connsiteX119" fmla="*/ 3046285 w 9548029"/>
                  <a:gd name="connsiteY119" fmla="*/ 1025620 h 2299673"/>
                  <a:gd name="connsiteX120" fmla="*/ 3046285 w 9548029"/>
                  <a:gd name="connsiteY120" fmla="*/ 1042596 h 2299673"/>
                  <a:gd name="connsiteX121" fmla="*/ 3068267 w 9548029"/>
                  <a:gd name="connsiteY121" fmla="*/ 1042596 h 2299673"/>
                  <a:gd name="connsiteX122" fmla="*/ 3068267 w 9548029"/>
                  <a:gd name="connsiteY122" fmla="*/ 1059572 h 2299673"/>
                  <a:gd name="connsiteX123" fmla="*/ 3075601 w 9548029"/>
                  <a:gd name="connsiteY123" fmla="*/ 1059572 h 2299673"/>
                  <a:gd name="connsiteX124" fmla="*/ 3075601 w 9548029"/>
                  <a:gd name="connsiteY124" fmla="*/ 1076653 h 2299673"/>
                  <a:gd name="connsiteX125" fmla="*/ 3082925 w 9548029"/>
                  <a:gd name="connsiteY125" fmla="*/ 1076653 h 2299673"/>
                  <a:gd name="connsiteX126" fmla="*/ 3082925 w 9548029"/>
                  <a:gd name="connsiteY126" fmla="*/ 1093745 h 2299673"/>
                  <a:gd name="connsiteX127" fmla="*/ 3119395 w 9548029"/>
                  <a:gd name="connsiteY127" fmla="*/ 1093745 h 2299673"/>
                  <a:gd name="connsiteX128" fmla="*/ 3119395 w 9548029"/>
                  <a:gd name="connsiteY128" fmla="*/ 1111049 h 2299673"/>
                  <a:gd name="connsiteX129" fmla="*/ 3126719 w 9548029"/>
                  <a:gd name="connsiteY129" fmla="*/ 1111049 h 2299673"/>
                  <a:gd name="connsiteX130" fmla="*/ 3126719 w 9548029"/>
                  <a:gd name="connsiteY130" fmla="*/ 1145445 h 2299673"/>
                  <a:gd name="connsiteX131" fmla="*/ 3155865 w 9548029"/>
                  <a:gd name="connsiteY131" fmla="*/ 1145445 h 2299673"/>
                  <a:gd name="connsiteX132" fmla="*/ 3155865 w 9548029"/>
                  <a:gd name="connsiteY132" fmla="*/ 1162759 h 2299673"/>
                  <a:gd name="connsiteX133" fmla="*/ 3287427 w 9548029"/>
                  <a:gd name="connsiteY133" fmla="*/ 1162759 h 2299673"/>
                  <a:gd name="connsiteX134" fmla="*/ 3287427 w 9548029"/>
                  <a:gd name="connsiteY134" fmla="*/ 1180074 h 2299673"/>
                  <a:gd name="connsiteX135" fmla="*/ 3338555 w 9548029"/>
                  <a:gd name="connsiteY135" fmla="*/ 1180074 h 2299673"/>
                  <a:gd name="connsiteX136" fmla="*/ 3338555 w 9548029"/>
                  <a:gd name="connsiteY136" fmla="*/ 1214808 h 2299673"/>
                  <a:gd name="connsiteX137" fmla="*/ 3345879 w 9548029"/>
                  <a:gd name="connsiteY137" fmla="*/ 1214808 h 2299673"/>
                  <a:gd name="connsiteX138" fmla="*/ 3345879 w 9548029"/>
                  <a:gd name="connsiteY138" fmla="*/ 1232122 h 2299673"/>
                  <a:gd name="connsiteX139" fmla="*/ 3433477 w 9548029"/>
                  <a:gd name="connsiteY139" fmla="*/ 1232122 h 2299673"/>
                  <a:gd name="connsiteX140" fmla="*/ 3433477 w 9548029"/>
                  <a:gd name="connsiteY140" fmla="*/ 1249648 h 2299673"/>
                  <a:gd name="connsiteX141" fmla="*/ 3440800 w 9548029"/>
                  <a:gd name="connsiteY141" fmla="*/ 1249648 h 2299673"/>
                  <a:gd name="connsiteX142" fmla="*/ 3440800 w 9548029"/>
                  <a:gd name="connsiteY142" fmla="*/ 1267079 h 2299673"/>
                  <a:gd name="connsiteX143" fmla="*/ 3667284 w 9548029"/>
                  <a:gd name="connsiteY143" fmla="*/ 1267079 h 2299673"/>
                  <a:gd name="connsiteX144" fmla="*/ 3667284 w 9548029"/>
                  <a:gd name="connsiteY144" fmla="*/ 1284616 h 2299673"/>
                  <a:gd name="connsiteX145" fmla="*/ 3674618 w 9548029"/>
                  <a:gd name="connsiteY145" fmla="*/ 1284616 h 2299673"/>
                  <a:gd name="connsiteX146" fmla="*/ 3674618 w 9548029"/>
                  <a:gd name="connsiteY146" fmla="*/ 1302036 h 2299673"/>
                  <a:gd name="connsiteX147" fmla="*/ 3725736 w 9548029"/>
                  <a:gd name="connsiteY147" fmla="*/ 1302036 h 2299673"/>
                  <a:gd name="connsiteX148" fmla="*/ 3725736 w 9548029"/>
                  <a:gd name="connsiteY148" fmla="*/ 1319572 h 2299673"/>
                  <a:gd name="connsiteX149" fmla="*/ 3944895 w 9548029"/>
                  <a:gd name="connsiteY149" fmla="*/ 1319572 h 2299673"/>
                  <a:gd name="connsiteX150" fmla="*/ 3944895 w 9548029"/>
                  <a:gd name="connsiteY150" fmla="*/ 1336993 h 2299673"/>
                  <a:gd name="connsiteX151" fmla="*/ 4010681 w 9548029"/>
                  <a:gd name="connsiteY151" fmla="*/ 1336993 h 2299673"/>
                  <a:gd name="connsiteX152" fmla="*/ 4010681 w 9548029"/>
                  <a:gd name="connsiteY152" fmla="*/ 1354529 h 2299673"/>
                  <a:gd name="connsiteX153" fmla="*/ 4112927 w 9548029"/>
                  <a:gd name="connsiteY153" fmla="*/ 1354529 h 2299673"/>
                  <a:gd name="connsiteX154" fmla="*/ 4112927 w 9548029"/>
                  <a:gd name="connsiteY154" fmla="*/ 1372404 h 2299673"/>
                  <a:gd name="connsiteX155" fmla="*/ 4273635 w 9548029"/>
                  <a:gd name="connsiteY155" fmla="*/ 1372404 h 2299673"/>
                  <a:gd name="connsiteX156" fmla="*/ 4273635 w 9548029"/>
                  <a:gd name="connsiteY156" fmla="*/ 1390280 h 2299673"/>
                  <a:gd name="connsiteX157" fmla="*/ 4354068 w 9548029"/>
                  <a:gd name="connsiteY157" fmla="*/ 1390280 h 2299673"/>
                  <a:gd name="connsiteX158" fmla="*/ 4354068 w 9548029"/>
                  <a:gd name="connsiteY158" fmla="*/ 1408155 h 2299673"/>
                  <a:gd name="connsiteX159" fmla="*/ 4638834 w 9548029"/>
                  <a:gd name="connsiteY159" fmla="*/ 1408155 h 2299673"/>
                  <a:gd name="connsiteX160" fmla="*/ 4638834 w 9548029"/>
                  <a:gd name="connsiteY160" fmla="*/ 1426252 h 2299673"/>
                  <a:gd name="connsiteX161" fmla="*/ 4660826 w 9548029"/>
                  <a:gd name="connsiteY161" fmla="*/ 1426252 h 2299673"/>
                  <a:gd name="connsiteX162" fmla="*/ 4660826 w 9548029"/>
                  <a:gd name="connsiteY162" fmla="*/ 1444689 h 2299673"/>
                  <a:gd name="connsiteX163" fmla="*/ 4697297 w 9548029"/>
                  <a:gd name="connsiteY163" fmla="*/ 1444689 h 2299673"/>
                  <a:gd name="connsiteX164" fmla="*/ 4697297 w 9548029"/>
                  <a:gd name="connsiteY164" fmla="*/ 1463231 h 2299673"/>
                  <a:gd name="connsiteX165" fmla="*/ 4755748 w 9548029"/>
                  <a:gd name="connsiteY165" fmla="*/ 1463231 h 2299673"/>
                  <a:gd name="connsiteX166" fmla="*/ 4755748 w 9548029"/>
                  <a:gd name="connsiteY166" fmla="*/ 1481783 h 2299673"/>
                  <a:gd name="connsiteX167" fmla="*/ 4799711 w 9548029"/>
                  <a:gd name="connsiteY167" fmla="*/ 1481783 h 2299673"/>
                  <a:gd name="connsiteX168" fmla="*/ 4799711 w 9548029"/>
                  <a:gd name="connsiteY168" fmla="*/ 1500219 h 2299673"/>
                  <a:gd name="connsiteX169" fmla="*/ 4916445 w 9548029"/>
                  <a:gd name="connsiteY169" fmla="*/ 1500219 h 2299673"/>
                  <a:gd name="connsiteX170" fmla="*/ 4916445 w 9548029"/>
                  <a:gd name="connsiteY170" fmla="*/ 1537875 h 2299673"/>
                  <a:gd name="connsiteX171" fmla="*/ 4945761 w 9548029"/>
                  <a:gd name="connsiteY171" fmla="*/ 1537875 h 2299673"/>
                  <a:gd name="connsiteX172" fmla="*/ 4945761 w 9548029"/>
                  <a:gd name="connsiteY172" fmla="*/ 1556755 h 2299673"/>
                  <a:gd name="connsiteX173" fmla="*/ 4982231 w 9548029"/>
                  <a:gd name="connsiteY173" fmla="*/ 1556755 h 2299673"/>
                  <a:gd name="connsiteX174" fmla="*/ 4982231 w 9548029"/>
                  <a:gd name="connsiteY174" fmla="*/ 1575753 h 2299673"/>
                  <a:gd name="connsiteX175" fmla="*/ 5223372 w 9548029"/>
                  <a:gd name="connsiteY175" fmla="*/ 1575753 h 2299673"/>
                  <a:gd name="connsiteX176" fmla="*/ 5223372 w 9548029"/>
                  <a:gd name="connsiteY176" fmla="*/ 1595088 h 2299673"/>
                  <a:gd name="connsiteX177" fmla="*/ 5259843 w 9548029"/>
                  <a:gd name="connsiteY177" fmla="*/ 1595088 h 2299673"/>
                  <a:gd name="connsiteX178" fmla="*/ 5259843 w 9548029"/>
                  <a:gd name="connsiteY178" fmla="*/ 1614424 h 2299673"/>
                  <a:gd name="connsiteX179" fmla="*/ 5267166 w 9548029"/>
                  <a:gd name="connsiteY179" fmla="*/ 1614424 h 2299673"/>
                  <a:gd name="connsiteX180" fmla="*/ 5267166 w 9548029"/>
                  <a:gd name="connsiteY180" fmla="*/ 1633866 h 2299673"/>
                  <a:gd name="connsiteX181" fmla="*/ 5274490 w 9548029"/>
                  <a:gd name="connsiteY181" fmla="*/ 1633866 h 2299673"/>
                  <a:gd name="connsiteX182" fmla="*/ 5274490 w 9548029"/>
                  <a:gd name="connsiteY182" fmla="*/ 1653201 h 2299673"/>
                  <a:gd name="connsiteX183" fmla="*/ 5318295 w 9548029"/>
                  <a:gd name="connsiteY183" fmla="*/ 1653201 h 2299673"/>
                  <a:gd name="connsiteX184" fmla="*/ 5318295 w 9548029"/>
                  <a:gd name="connsiteY184" fmla="*/ 1672759 h 2299673"/>
                  <a:gd name="connsiteX185" fmla="*/ 5581248 w 9548029"/>
                  <a:gd name="connsiteY185" fmla="*/ 1672759 h 2299673"/>
                  <a:gd name="connsiteX186" fmla="*/ 5581248 w 9548029"/>
                  <a:gd name="connsiteY186" fmla="*/ 1693333 h 2299673"/>
                  <a:gd name="connsiteX187" fmla="*/ 5654358 w 9548029"/>
                  <a:gd name="connsiteY187" fmla="*/ 1693333 h 2299673"/>
                  <a:gd name="connsiteX188" fmla="*/ 5654358 w 9548029"/>
                  <a:gd name="connsiteY188" fmla="*/ 1714468 h 2299673"/>
                  <a:gd name="connsiteX189" fmla="*/ 5815055 w 9548029"/>
                  <a:gd name="connsiteY189" fmla="*/ 1714468 h 2299673"/>
                  <a:gd name="connsiteX190" fmla="*/ 5815055 w 9548029"/>
                  <a:gd name="connsiteY190" fmla="*/ 1735487 h 2299673"/>
                  <a:gd name="connsiteX191" fmla="*/ 5837036 w 9548029"/>
                  <a:gd name="connsiteY191" fmla="*/ 1735487 h 2299673"/>
                  <a:gd name="connsiteX192" fmla="*/ 5837036 w 9548029"/>
                  <a:gd name="connsiteY192" fmla="*/ 1756505 h 2299673"/>
                  <a:gd name="connsiteX193" fmla="*/ 6100001 w 9548029"/>
                  <a:gd name="connsiteY193" fmla="*/ 1756505 h 2299673"/>
                  <a:gd name="connsiteX194" fmla="*/ 6100001 w 9548029"/>
                  <a:gd name="connsiteY194" fmla="*/ 1779439 h 2299673"/>
                  <a:gd name="connsiteX195" fmla="*/ 6136471 w 9548029"/>
                  <a:gd name="connsiteY195" fmla="*/ 1779439 h 2299673"/>
                  <a:gd name="connsiteX196" fmla="*/ 6136471 w 9548029"/>
                  <a:gd name="connsiteY196" fmla="*/ 1803157 h 2299673"/>
                  <a:gd name="connsiteX197" fmla="*/ 6414083 w 9548029"/>
                  <a:gd name="connsiteY197" fmla="*/ 1803157 h 2299673"/>
                  <a:gd name="connsiteX198" fmla="*/ 6414083 w 9548029"/>
                  <a:gd name="connsiteY198" fmla="*/ 1830134 h 2299673"/>
                  <a:gd name="connsiteX199" fmla="*/ 6436064 w 9548029"/>
                  <a:gd name="connsiteY199" fmla="*/ 1830134 h 2299673"/>
                  <a:gd name="connsiteX200" fmla="*/ 6436064 w 9548029"/>
                  <a:gd name="connsiteY200" fmla="*/ 1857111 h 2299673"/>
                  <a:gd name="connsiteX201" fmla="*/ 6757469 w 9548029"/>
                  <a:gd name="connsiteY201" fmla="*/ 1857111 h 2299673"/>
                  <a:gd name="connsiteX202" fmla="*/ 6757469 w 9548029"/>
                  <a:gd name="connsiteY202" fmla="*/ 1890162 h 2299673"/>
                  <a:gd name="connsiteX203" fmla="*/ 6764793 w 9548029"/>
                  <a:gd name="connsiteY203" fmla="*/ 1890162 h 2299673"/>
                  <a:gd name="connsiteX204" fmla="*/ 6764793 w 9548029"/>
                  <a:gd name="connsiteY204" fmla="*/ 1924558 h 2299673"/>
                  <a:gd name="connsiteX205" fmla="*/ 7962826 w 9548029"/>
                  <a:gd name="connsiteY205" fmla="*/ 1924558 h 2299673"/>
                  <a:gd name="connsiteX206" fmla="*/ 7962826 w 9548029"/>
                  <a:gd name="connsiteY206" fmla="*/ 2013246 h 2299673"/>
                  <a:gd name="connsiteX207" fmla="*/ 8291566 w 9548029"/>
                  <a:gd name="connsiteY207" fmla="*/ 2013246 h 2299673"/>
                  <a:gd name="connsiteX208" fmla="*/ 8291566 w 9548029"/>
                  <a:gd name="connsiteY208" fmla="*/ 2136002 h 2299673"/>
                  <a:gd name="connsiteX209" fmla="*/ 8437784 w 9548029"/>
                  <a:gd name="connsiteY209" fmla="*/ 2136002 h 2299673"/>
                  <a:gd name="connsiteX210" fmla="*/ 8437784 w 9548029"/>
                  <a:gd name="connsiteY210" fmla="*/ 2299674 h 2299673"/>
                  <a:gd name="connsiteX211" fmla="*/ 9548029 w 9548029"/>
                  <a:gd name="connsiteY211" fmla="*/ 2299674 h 229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548029" h="2299673">
                    <a:moveTo>
                      <a:pt x="0" y="0"/>
                    </a:moveTo>
                    <a:lnTo>
                      <a:pt x="160729" y="0"/>
                    </a:lnTo>
                    <a:lnTo>
                      <a:pt x="160729" y="14044"/>
                    </a:lnTo>
                    <a:lnTo>
                      <a:pt x="284840" y="14044"/>
                    </a:lnTo>
                    <a:lnTo>
                      <a:pt x="284840" y="28099"/>
                    </a:lnTo>
                    <a:lnTo>
                      <a:pt x="292174" y="28099"/>
                    </a:lnTo>
                    <a:lnTo>
                      <a:pt x="292174" y="42153"/>
                    </a:lnTo>
                    <a:lnTo>
                      <a:pt x="306821" y="42153"/>
                    </a:lnTo>
                    <a:lnTo>
                      <a:pt x="306821" y="56314"/>
                    </a:lnTo>
                    <a:lnTo>
                      <a:pt x="372607" y="56314"/>
                    </a:lnTo>
                    <a:lnTo>
                      <a:pt x="372607" y="70369"/>
                    </a:lnTo>
                    <a:lnTo>
                      <a:pt x="525981" y="70369"/>
                    </a:lnTo>
                    <a:lnTo>
                      <a:pt x="525981" y="84529"/>
                    </a:lnTo>
                    <a:lnTo>
                      <a:pt x="599091" y="84529"/>
                    </a:lnTo>
                    <a:lnTo>
                      <a:pt x="599091" y="98690"/>
                    </a:lnTo>
                    <a:lnTo>
                      <a:pt x="620903" y="98690"/>
                    </a:lnTo>
                    <a:lnTo>
                      <a:pt x="620903" y="112966"/>
                    </a:lnTo>
                    <a:lnTo>
                      <a:pt x="628237" y="112966"/>
                    </a:lnTo>
                    <a:lnTo>
                      <a:pt x="628237" y="127127"/>
                    </a:lnTo>
                    <a:lnTo>
                      <a:pt x="664866" y="127127"/>
                    </a:lnTo>
                    <a:lnTo>
                      <a:pt x="664866" y="141404"/>
                    </a:lnTo>
                    <a:lnTo>
                      <a:pt x="679355" y="141404"/>
                    </a:lnTo>
                    <a:lnTo>
                      <a:pt x="679355" y="155575"/>
                    </a:lnTo>
                    <a:lnTo>
                      <a:pt x="832898" y="155575"/>
                    </a:lnTo>
                    <a:lnTo>
                      <a:pt x="832898" y="169841"/>
                    </a:lnTo>
                    <a:lnTo>
                      <a:pt x="884026" y="169841"/>
                    </a:lnTo>
                    <a:lnTo>
                      <a:pt x="884026" y="184118"/>
                    </a:lnTo>
                    <a:lnTo>
                      <a:pt x="920496" y="184118"/>
                    </a:lnTo>
                    <a:lnTo>
                      <a:pt x="920496" y="198628"/>
                    </a:lnTo>
                    <a:lnTo>
                      <a:pt x="927820" y="198628"/>
                    </a:lnTo>
                    <a:lnTo>
                      <a:pt x="927820" y="227626"/>
                    </a:lnTo>
                    <a:lnTo>
                      <a:pt x="935154" y="227626"/>
                    </a:lnTo>
                    <a:lnTo>
                      <a:pt x="935154" y="242242"/>
                    </a:lnTo>
                    <a:lnTo>
                      <a:pt x="949642" y="242242"/>
                    </a:lnTo>
                    <a:lnTo>
                      <a:pt x="949642" y="256847"/>
                    </a:lnTo>
                    <a:lnTo>
                      <a:pt x="993606" y="256847"/>
                    </a:lnTo>
                    <a:lnTo>
                      <a:pt x="993606" y="271579"/>
                    </a:lnTo>
                    <a:lnTo>
                      <a:pt x="1000771" y="271579"/>
                    </a:lnTo>
                    <a:lnTo>
                      <a:pt x="1000771" y="286194"/>
                    </a:lnTo>
                    <a:lnTo>
                      <a:pt x="1030076" y="286194"/>
                    </a:lnTo>
                    <a:lnTo>
                      <a:pt x="1030076" y="300916"/>
                    </a:lnTo>
                    <a:lnTo>
                      <a:pt x="1183449" y="300916"/>
                    </a:lnTo>
                    <a:lnTo>
                      <a:pt x="1183449" y="315637"/>
                    </a:lnTo>
                    <a:lnTo>
                      <a:pt x="1190784" y="315637"/>
                    </a:lnTo>
                    <a:lnTo>
                      <a:pt x="1190784" y="345091"/>
                    </a:lnTo>
                    <a:lnTo>
                      <a:pt x="1198107" y="345091"/>
                    </a:lnTo>
                    <a:lnTo>
                      <a:pt x="1198107" y="359706"/>
                    </a:lnTo>
                    <a:lnTo>
                      <a:pt x="1219920" y="359706"/>
                    </a:lnTo>
                    <a:lnTo>
                      <a:pt x="1219920" y="374428"/>
                    </a:lnTo>
                    <a:lnTo>
                      <a:pt x="1227254" y="374428"/>
                    </a:lnTo>
                    <a:lnTo>
                      <a:pt x="1227254" y="389160"/>
                    </a:lnTo>
                    <a:lnTo>
                      <a:pt x="1285706" y="389160"/>
                    </a:lnTo>
                    <a:lnTo>
                      <a:pt x="1285706" y="403998"/>
                    </a:lnTo>
                    <a:lnTo>
                      <a:pt x="1336834" y="403998"/>
                    </a:lnTo>
                    <a:lnTo>
                      <a:pt x="1336834" y="418835"/>
                    </a:lnTo>
                    <a:lnTo>
                      <a:pt x="1461061" y="418835"/>
                    </a:lnTo>
                    <a:lnTo>
                      <a:pt x="1461061" y="433673"/>
                    </a:lnTo>
                    <a:lnTo>
                      <a:pt x="1497531" y="433673"/>
                    </a:lnTo>
                    <a:lnTo>
                      <a:pt x="1497531" y="448511"/>
                    </a:lnTo>
                    <a:lnTo>
                      <a:pt x="1504865" y="448511"/>
                    </a:lnTo>
                    <a:lnTo>
                      <a:pt x="1504865" y="478187"/>
                    </a:lnTo>
                    <a:lnTo>
                      <a:pt x="1534171" y="478187"/>
                    </a:lnTo>
                    <a:lnTo>
                      <a:pt x="1534171" y="493025"/>
                    </a:lnTo>
                    <a:lnTo>
                      <a:pt x="1541494" y="493025"/>
                    </a:lnTo>
                    <a:lnTo>
                      <a:pt x="1541494" y="522700"/>
                    </a:lnTo>
                    <a:lnTo>
                      <a:pt x="1614434" y="522700"/>
                    </a:lnTo>
                    <a:lnTo>
                      <a:pt x="1614434" y="537760"/>
                    </a:lnTo>
                    <a:lnTo>
                      <a:pt x="1804448" y="537760"/>
                    </a:lnTo>
                    <a:lnTo>
                      <a:pt x="1804448" y="552715"/>
                    </a:lnTo>
                    <a:lnTo>
                      <a:pt x="1840928" y="552715"/>
                    </a:lnTo>
                    <a:lnTo>
                      <a:pt x="1840928" y="582613"/>
                    </a:lnTo>
                    <a:lnTo>
                      <a:pt x="1855576" y="582613"/>
                    </a:lnTo>
                    <a:lnTo>
                      <a:pt x="1855576" y="612743"/>
                    </a:lnTo>
                    <a:lnTo>
                      <a:pt x="1862910" y="612743"/>
                    </a:lnTo>
                    <a:lnTo>
                      <a:pt x="1862910" y="657924"/>
                    </a:lnTo>
                    <a:lnTo>
                      <a:pt x="1870234" y="657924"/>
                    </a:lnTo>
                    <a:lnTo>
                      <a:pt x="1870234" y="672994"/>
                    </a:lnTo>
                    <a:lnTo>
                      <a:pt x="1892046" y="672994"/>
                    </a:lnTo>
                    <a:lnTo>
                      <a:pt x="1892046" y="688171"/>
                    </a:lnTo>
                    <a:lnTo>
                      <a:pt x="1906704" y="688171"/>
                    </a:lnTo>
                    <a:lnTo>
                      <a:pt x="1906704" y="703231"/>
                    </a:lnTo>
                    <a:lnTo>
                      <a:pt x="2060077" y="703231"/>
                    </a:lnTo>
                    <a:lnTo>
                      <a:pt x="2060077" y="718629"/>
                    </a:lnTo>
                    <a:lnTo>
                      <a:pt x="2111206" y="718629"/>
                    </a:lnTo>
                    <a:lnTo>
                      <a:pt x="2111206" y="734145"/>
                    </a:lnTo>
                    <a:lnTo>
                      <a:pt x="2125864" y="734145"/>
                    </a:lnTo>
                    <a:lnTo>
                      <a:pt x="2125864" y="749543"/>
                    </a:lnTo>
                    <a:lnTo>
                      <a:pt x="2155169" y="749543"/>
                    </a:lnTo>
                    <a:lnTo>
                      <a:pt x="2155169" y="765281"/>
                    </a:lnTo>
                    <a:lnTo>
                      <a:pt x="2191639" y="765281"/>
                    </a:lnTo>
                    <a:lnTo>
                      <a:pt x="2191639" y="781135"/>
                    </a:lnTo>
                    <a:lnTo>
                      <a:pt x="2206297" y="781135"/>
                    </a:lnTo>
                    <a:lnTo>
                      <a:pt x="2206297" y="797094"/>
                    </a:lnTo>
                    <a:lnTo>
                      <a:pt x="2330365" y="797094"/>
                    </a:lnTo>
                    <a:lnTo>
                      <a:pt x="2330365" y="813054"/>
                    </a:lnTo>
                    <a:lnTo>
                      <a:pt x="2410799" y="813054"/>
                    </a:lnTo>
                    <a:lnTo>
                      <a:pt x="2410799" y="829014"/>
                    </a:lnTo>
                    <a:lnTo>
                      <a:pt x="2418123" y="829014"/>
                    </a:lnTo>
                    <a:lnTo>
                      <a:pt x="2418123" y="844973"/>
                    </a:lnTo>
                    <a:lnTo>
                      <a:pt x="2454593" y="844973"/>
                    </a:lnTo>
                    <a:lnTo>
                      <a:pt x="2454593" y="860944"/>
                    </a:lnTo>
                    <a:lnTo>
                      <a:pt x="2498397" y="860944"/>
                    </a:lnTo>
                    <a:lnTo>
                      <a:pt x="2498397" y="877020"/>
                    </a:lnTo>
                    <a:lnTo>
                      <a:pt x="2651771" y="877020"/>
                    </a:lnTo>
                    <a:lnTo>
                      <a:pt x="2651771" y="893318"/>
                    </a:lnTo>
                    <a:lnTo>
                      <a:pt x="2724880" y="893318"/>
                    </a:lnTo>
                    <a:lnTo>
                      <a:pt x="2724880" y="909722"/>
                    </a:lnTo>
                    <a:lnTo>
                      <a:pt x="2746862" y="909722"/>
                    </a:lnTo>
                    <a:lnTo>
                      <a:pt x="2746862" y="942435"/>
                    </a:lnTo>
                    <a:lnTo>
                      <a:pt x="2754186" y="942435"/>
                    </a:lnTo>
                    <a:lnTo>
                      <a:pt x="2754186" y="958850"/>
                    </a:lnTo>
                    <a:lnTo>
                      <a:pt x="2768674" y="958850"/>
                    </a:lnTo>
                    <a:lnTo>
                      <a:pt x="2768674" y="975487"/>
                    </a:lnTo>
                    <a:lnTo>
                      <a:pt x="2776008" y="975487"/>
                    </a:lnTo>
                    <a:lnTo>
                      <a:pt x="2776008" y="992008"/>
                    </a:lnTo>
                    <a:lnTo>
                      <a:pt x="2805314" y="992008"/>
                    </a:lnTo>
                    <a:lnTo>
                      <a:pt x="2805314" y="1008645"/>
                    </a:lnTo>
                    <a:lnTo>
                      <a:pt x="2958687" y="1008645"/>
                    </a:lnTo>
                    <a:lnTo>
                      <a:pt x="2958687" y="1025620"/>
                    </a:lnTo>
                    <a:lnTo>
                      <a:pt x="3046285" y="1025620"/>
                    </a:lnTo>
                    <a:lnTo>
                      <a:pt x="3046285" y="1042596"/>
                    </a:lnTo>
                    <a:lnTo>
                      <a:pt x="3068267" y="1042596"/>
                    </a:lnTo>
                    <a:lnTo>
                      <a:pt x="3068267" y="1059572"/>
                    </a:lnTo>
                    <a:lnTo>
                      <a:pt x="3075601" y="1059572"/>
                    </a:lnTo>
                    <a:lnTo>
                      <a:pt x="3075601" y="1076653"/>
                    </a:lnTo>
                    <a:lnTo>
                      <a:pt x="3082925" y="1076653"/>
                    </a:lnTo>
                    <a:lnTo>
                      <a:pt x="3082925" y="1093745"/>
                    </a:lnTo>
                    <a:lnTo>
                      <a:pt x="3119395" y="1093745"/>
                    </a:lnTo>
                    <a:lnTo>
                      <a:pt x="3119395" y="1111049"/>
                    </a:lnTo>
                    <a:lnTo>
                      <a:pt x="3126719" y="1111049"/>
                    </a:lnTo>
                    <a:lnTo>
                      <a:pt x="3126719" y="1145445"/>
                    </a:lnTo>
                    <a:lnTo>
                      <a:pt x="3155865" y="1145445"/>
                    </a:lnTo>
                    <a:lnTo>
                      <a:pt x="3155865" y="1162759"/>
                    </a:lnTo>
                    <a:lnTo>
                      <a:pt x="3287427" y="1162759"/>
                    </a:lnTo>
                    <a:lnTo>
                      <a:pt x="3287427" y="1180074"/>
                    </a:lnTo>
                    <a:lnTo>
                      <a:pt x="3338555" y="1180074"/>
                    </a:lnTo>
                    <a:lnTo>
                      <a:pt x="3338555" y="1214808"/>
                    </a:lnTo>
                    <a:lnTo>
                      <a:pt x="3345879" y="1214808"/>
                    </a:lnTo>
                    <a:lnTo>
                      <a:pt x="3345879" y="1232122"/>
                    </a:lnTo>
                    <a:lnTo>
                      <a:pt x="3433477" y="1232122"/>
                    </a:lnTo>
                    <a:lnTo>
                      <a:pt x="3433477" y="1249648"/>
                    </a:lnTo>
                    <a:lnTo>
                      <a:pt x="3440800" y="1249648"/>
                    </a:lnTo>
                    <a:lnTo>
                      <a:pt x="3440800" y="1267079"/>
                    </a:lnTo>
                    <a:lnTo>
                      <a:pt x="3667284" y="1267079"/>
                    </a:lnTo>
                    <a:lnTo>
                      <a:pt x="3667284" y="1284616"/>
                    </a:lnTo>
                    <a:lnTo>
                      <a:pt x="3674618" y="1284616"/>
                    </a:lnTo>
                    <a:lnTo>
                      <a:pt x="3674618" y="1302036"/>
                    </a:lnTo>
                    <a:lnTo>
                      <a:pt x="3725736" y="1302036"/>
                    </a:lnTo>
                    <a:lnTo>
                      <a:pt x="3725736" y="1319572"/>
                    </a:lnTo>
                    <a:lnTo>
                      <a:pt x="3944895" y="1319572"/>
                    </a:lnTo>
                    <a:lnTo>
                      <a:pt x="3944895" y="1336993"/>
                    </a:lnTo>
                    <a:lnTo>
                      <a:pt x="4010681" y="1336993"/>
                    </a:lnTo>
                    <a:lnTo>
                      <a:pt x="4010681" y="1354529"/>
                    </a:lnTo>
                    <a:lnTo>
                      <a:pt x="4112927" y="1354529"/>
                    </a:lnTo>
                    <a:lnTo>
                      <a:pt x="4112927" y="1372404"/>
                    </a:lnTo>
                    <a:lnTo>
                      <a:pt x="4273635" y="1372404"/>
                    </a:lnTo>
                    <a:lnTo>
                      <a:pt x="4273635" y="1390280"/>
                    </a:lnTo>
                    <a:lnTo>
                      <a:pt x="4354068" y="1390280"/>
                    </a:lnTo>
                    <a:lnTo>
                      <a:pt x="4354068" y="1408155"/>
                    </a:lnTo>
                    <a:lnTo>
                      <a:pt x="4638834" y="1408155"/>
                    </a:lnTo>
                    <a:lnTo>
                      <a:pt x="4638834" y="1426252"/>
                    </a:lnTo>
                    <a:lnTo>
                      <a:pt x="4660826" y="1426252"/>
                    </a:lnTo>
                    <a:lnTo>
                      <a:pt x="4660826" y="1444689"/>
                    </a:lnTo>
                    <a:lnTo>
                      <a:pt x="4697297" y="1444689"/>
                    </a:lnTo>
                    <a:lnTo>
                      <a:pt x="4697297" y="1463231"/>
                    </a:lnTo>
                    <a:lnTo>
                      <a:pt x="4755748" y="1463231"/>
                    </a:lnTo>
                    <a:lnTo>
                      <a:pt x="4755748" y="1481783"/>
                    </a:lnTo>
                    <a:lnTo>
                      <a:pt x="4799711" y="1481783"/>
                    </a:lnTo>
                    <a:lnTo>
                      <a:pt x="4799711" y="1500219"/>
                    </a:lnTo>
                    <a:lnTo>
                      <a:pt x="4916445" y="1500219"/>
                    </a:lnTo>
                    <a:lnTo>
                      <a:pt x="4916445" y="1537875"/>
                    </a:lnTo>
                    <a:lnTo>
                      <a:pt x="4945761" y="1537875"/>
                    </a:lnTo>
                    <a:lnTo>
                      <a:pt x="4945761" y="1556755"/>
                    </a:lnTo>
                    <a:lnTo>
                      <a:pt x="4982231" y="1556755"/>
                    </a:lnTo>
                    <a:lnTo>
                      <a:pt x="4982231" y="1575753"/>
                    </a:lnTo>
                    <a:lnTo>
                      <a:pt x="5223372" y="1575753"/>
                    </a:lnTo>
                    <a:lnTo>
                      <a:pt x="5223372" y="1595088"/>
                    </a:lnTo>
                    <a:lnTo>
                      <a:pt x="5259843" y="1595088"/>
                    </a:lnTo>
                    <a:lnTo>
                      <a:pt x="5259843" y="1614424"/>
                    </a:lnTo>
                    <a:lnTo>
                      <a:pt x="5267166" y="1614424"/>
                    </a:lnTo>
                    <a:lnTo>
                      <a:pt x="5267166" y="1633866"/>
                    </a:lnTo>
                    <a:lnTo>
                      <a:pt x="5274490" y="1633866"/>
                    </a:lnTo>
                    <a:lnTo>
                      <a:pt x="5274490" y="1653201"/>
                    </a:lnTo>
                    <a:lnTo>
                      <a:pt x="5318295" y="1653201"/>
                    </a:lnTo>
                    <a:lnTo>
                      <a:pt x="5318295" y="1672759"/>
                    </a:lnTo>
                    <a:lnTo>
                      <a:pt x="5581248" y="1672759"/>
                    </a:lnTo>
                    <a:lnTo>
                      <a:pt x="5581248" y="1693333"/>
                    </a:lnTo>
                    <a:lnTo>
                      <a:pt x="5654358" y="1693333"/>
                    </a:lnTo>
                    <a:lnTo>
                      <a:pt x="5654358" y="1714468"/>
                    </a:lnTo>
                    <a:lnTo>
                      <a:pt x="5815055" y="1714468"/>
                    </a:lnTo>
                    <a:lnTo>
                      <a:pt x="5815055" y="1735487"/>
                    </a:lnTo>
                    <a:lnTo>
                      <a:pt x="5837036" y="1735487"/>
                    </a:lnTo>
                    <a:lnTo>
                      <a:pt x="5837036" y="1756505"/>
                    </a:lnTo>
                    <a:lnTo>
                      <a:pt x="6100001" y="1756505"/>
                    </a:lnTo>
                    <a:lnTo>
                      <a:pt x="6100001" y="1779439"/>
                    </a:lnTo>
                    <a:lnTo>
                      <a:pt x="6136471" y="1779439"/>
                    </a:lnTo>
                    <a:lnTo>
                      <a:pt x="6136471" y="1803157"/>
                    </a:lnTo>
                    <a:lnTo>
                      <a:pt x="6414083" y="1803157"/>
                    </a:lnTo>
                    <a:lnTo>
                      <a:pt x="6414083" y="1830134"/>
                    </a:lnTo>
                    <a:lnTo>
                      <a:pt x="6436064" y="1830134"/>
                    </a:lnTo>
                    <a:lnTo>
                      <a:pt x="6436064" y="1857111"/>
                    </a:lnTo>
                    <a:lnTo>
                      <a:pt x="6757469" y="1857111"/>
                    </a:lnTo>
                    <a:lnTo>
                      <a:pt x="6757469" y="1890162"/>
                    </a:lnTo>
                    <a:lnTo>
                      <a:pt x="6764793" y="1890162"/>
                    </a:lnTo>
                    <a:lnTo>
                      <a:pt x="6764793" y="1924558"/>
                    </a:lnTo>
                    <a:lnTo>
                      <a:pt x="7962826" y="1924558"/>
                    </a:lnTo>
                    <a:lnTo>
                      <a:pt x="7962826" y="2013246"/>
                    </a:lnTo>
                    <a:lnTo>
                      <a:pt x="8291566" y="2013246"/>
                    </a:lnTo>
                    <a:lnTo>
                      <a:pt x="8291566" y="2136002"/>
                    </a:lnTo>
                    <a:lnTo>
                      <a:pt x="8437784" y="2136002"/>
                    </a:lnTo>
                    <a:lnTo>
                      <a:pt x="8437784" y="2299674"/>
                    </a:lnTo>
                    <a:lnTo>
                      <a:pt x="9548029" y="2299674"/>
                    </a:lnTo>
                  </a:path>
                </a:pathLst>
              </a:custGeom>
              <a:noFill/>
              <a:ln w="12700" cap="flat">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0" name="Freeform 79">
                <a:extLst>
                  <a:ext uri="{FF2B5EF4-FFF2-40B4-BE49-F238E27FC236}">
                    <a16:creationId xmlns:a16="http://schemas.microsoft.com/office/drawing/2014/main" id="{B2B1E35F-0961-66FF-95EB-73C1EFE2D2D3}"/>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1" name="Freeform 80">
                <a:extLst>
                  <a:ext uri="{FF2B5EF4-FFF2-40B4-BE49-F238E27FC236}">
                    <a16:creationId xmlns:a16="http://schemas.microsoft.com/office/drawing/2014/main" id="{C61C055E-4A06-92DF-E308-FD32A177F49C}"/>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2" name="Freeform 81">
                <a:extLst>
                  <a:ext uri="{FF2B5EF4-FFF2-40B4-BE49-F238E27FC236}">
                    <a16:creationId xmlns:a16="http://schemas.microsoft.com/office/drawing/2014/main" id="{25824664-4CCE-1099-ACE4-40D38C4663EF}"/>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3" name="Freeform 82">
                <a:extLst>
                  <a:ext uri="{FF2B5EF4-FFF2-40B4-BE49-F238E27FC236}">
                    <a16:creationId xmlns:a16="http://schemas.microsoft.com/office/drawing/2014/main" id="{2F659F0E-1722-D288-82DE-10F8E11516B9}"/>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4" name="Freeform 83">
                <a:extLst>
                  <a:ext uri="{FF2B5EF4-FFF2-40B4-BE49-F238E27FC236}">
                    <a16:creationId xmlns:a16="http://schemas.microsoft.com/office/drawing/2014/main" id="{BFAD414E-A3A5-D722-0CDB-455B8ABCAAEE}"/>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5" name="Freeform 84">
                <a:extLst>
                  <a:ext uri="{FF2B5EF4-FFF2-40B4-BE49-F238E27FC236}">
                    <a16:creationId xmlns:a16="http://schemas.microsoft.com/office/drawing/2014/main" id="{EBF256C8-E334-ADA6-E940-63FAF29E92D6}"/>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6" name="Freeform 85">
                <a:extLst>
                  <a:ext uri="{FF2B5EF4-FFF2-40B4-BE49-F238E27FC236}">
                    <a16:creationId xmlns:a16="http://schemas.microsoft.com/office/drawing/2014/main" id="{90537C6E-AF94-0E73-7FC3-CC183D8F2066}"/>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7" name="Freeform 86">
                <a:extLst>
                  <a:ext uri="{FF2B5EF4-FFF2-40B4-BE49-F238E27FC236}">
                    <a16:creationId xmlns:a16="http://schemas.microsoft.com/office/drawing/2014/main" id="{228BB032-5C85-3EB2-E583-55F5A45B32A9}"/>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8" name="Freeform 87">
                <a:extLst>
                  <a:ext uri="{FF2B5EF4-FFF2-40B4-BE49-F238E27FC236}">
                    <a16:creationId xmlns:a16="http://schemas.microsoft.com/office/drawing/2014/main" id="{C80784C5-B52F-012C-F560-2100502FE4A6}"/>
                  </a:ext>
                </a:extLst>
              </p:cNvPr>
              <p:cNvSpPr/>
              <p:nvPr/>
            </p:nvSpPr>
            <p:spPr>
              <a:xfrm>
                <a:off x="1769575" y="1258548"/>
                <a:ext cx="74877" cy="10583"/>
              </a:xfrm>
              <a:custGeom>
                <a:avLst/>
                <a:gdLst>
                  <a:gd name="connsiteX0" fmla="*/ 0 w 74877"/>
                  <a:gd name="connsiteY0" fmla="*/ 0 h 10583"/>
                  <a:gd name="connsiteX1" fmla="*/ 74877 w 74877"/>
                  <a:gd name="connsiteY1" fmla="*/ 0 h 10583"/>
                </a:gdLst>
                <a:ahLst/>
                <a:cxnLst>
                  <a:cxn ang="0">
                    <a:pos x="connsiteX0" y="connsiteY0"/>
                  </a:cxn>
                  <a:cxn ang="0">
                    <a:pos x="connsiteX1" y="connsiteY1"/>
                  </a:cxn>
                </a:cxnLst>
                <a:rect l="l" t="t" r="r" b="b"/>
                <a:pathLst>
                  <a:path w="74877" h="10583">
                    <a:moveTo>
                      <a:pt x="0" y="0"/>
                    </a:moveTo>
                    <a:lnTo>
                      <a:pt x="74877"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29" name="Freeform 88">
                <a:extLst>
                  <a:ext uri="{FF2B5EF4-FFF2-40B4-BE49-F238E27FC236}">
                    <a16:creationId xmlns:a16="http://schemas.microsoft.com/office/drawing/2014/main" id="{5C81FF26-3D40-E47B-82B6-23E99651F3D3}"/>
                  </a:ext>
                </a:extLst>
              </p:cNvPr>
              <p:cNvSpPr/>
              <p:nvPr/>
            </p:nvSpPr>
            <p:spPr>
              <a:xfrm>
                <a:off x="1806977" y="123325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0" name="Freeform 89">
                <a:extLst>
                  <a:ext uri="{FF2B5EF4-FFF2-40B4-BE49-F238E27FC236}">
                    <a16:creationId xmlns:a16="http://schemas.microsoft.com/office/drawing/2014/main" id="{3D064198-85EF-AF24-8774-7C8DEA1405A3}"/>
                  </a:ext>
                </a:extLst>
              </p:cNvPr>
              <p:cNvSpPr/>
              <p:nvPr/>
            </p:nvSpPr>
            <p:spPr>
              <a:xfrm>
                <a:off x="1849945" y="128676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1" name="Freeform 90">
                <a:extLst>
                  <a:ext uri="{FF2B5EF4-FFF2-40B4-BE49-F238E27FC236}">
                    <a16:creationId xmlns:a16="http://schemas.microsoft.com/office/drawing/2014/main" id="{0796743B-524D-7CD8-E744-7DFB9B197AEA}"/>
                  </a:ext>
                </a:extLst>
              </p:cNvPr>
              <p:cNvSpPr/>
              <p:nvPr/>
            </p:nvSpPr>
            <p:spPr>
              <a:xfrm>
                <a:off x="1887410" y="126146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2" name="Freeform 91">
                <a:extLst>
                  <a:ext uri="{FF2B5EF4-FFF2-40B4-BE49-F238E27FC236}">
                    <a16:creationId xmlns:a16="http://schemas.microsoft.com/office/drawing/2014/main" id="{17747396-AD95-671F-32EF-6585C361156A}"/>
                  </a:ext>
                </a:extLst>
              </p:cNvPr>
              <p:cNvSpPr/>
              <p:nvPr/>
            </p:nvSpPr>
            <p:spPr>
              <a:xfrm>
                <a:off x="2098241" y="132913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3" name="Freeform 92">
                <a:extLst>
                  <a:ext uri="{FF2B5EF4-FFF2-40B4-BE49-F238E27FC236}">
                    <a16:creationId xmlns:a16="http://schemas.microsoft.com/office/drawing/2014/main" id="{78213934-A3A9-3902-4053-BFCDB93C671B}"/>
                  </a:ext>
                </a:extLst>
              </p:cNvPr>
              <p:cNvSpPr/>
              <p:nvPr/>
            </p:nvSpPr>
            <p:spPr>
              <a:xfrm>
                <a:off x="2135716" y="130384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4" name="Freeform 93">
                <a:extLst>
                  <a:ext uri="{FF2B5EF4-FFF2-40B4-BE49-F238E27FC236}">
                    <a16:creationId xmlns:a16="http://schemas.microsoft.com/office/drawing/2014/main" id="{13A0DBB2-7CCA-A0E3-9591-B6A7DBC688C6}"/>
                  </a:ext>
                </a:extLst>
              </p:cNvPr>
              <p:cNvSpPr/>
              <p:nvPr/>
            </p:nvSpPr>
            <p:spPr>
              <a:xfrm>
                <a:off x="2164027" y="138602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5" name="Freeform 94">
                <a:extLst>
                  <a:ext uri="{FF2B5EF4-FFF2-40B4-BE49-F238E27FC236}">
                    <a16:creationId xmlns:a16="http://schemas.microsoft.com/office/drawing/2014/main" id="{AD62AEE1-67D6-E7CA-7B54-5A3BC8379F47}"/>
                  </a:ext>
                </a:extLst>
              </p:cNvPr>
              <p:cNvSpPr/>
              <p:nvPr/>
            </p:nvSpPr>
            <p:spPr>
              <a:xfrm>
                <a:off x="2201492" y="1360730"/>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6" name="Freeform 95">
                <a:extLst>
                  <a:ext uri="{FF2B5EF4-FFF2-40B4-BE49-F238E27FC236}">
                    <a16:creationId xmlns:a16="http://schemas.microsoft.com/office/drawing/2014/main" id="{F5554368-446E-8B61-5C13-EEFAD9431537}"/>
                  </a:ext>
                </a:extLst>
              </p:cNvPr>
              <p:cNvSpPr/>
              <p:nvPr/>
            </p:nvSpPr>
            <p:spPr>
              <a:xfrm>
                <a:off x="2375852"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7" name="Freeform 96">
                <a:extLst>
                  <a:ext uri="{FF2B5EF4-FFF2-40B4-BE49-F238E27FC236}">
                    <a16:creationId xmlns:a16="http://schemas.microsoft.com/office/drawing/2014/main" id="{00CD80A3-CC0C-FE17-50FA-70F10B6BA213}"/>
                  </a:ext>
                </a:extLst>
              </p:cNvPr>
              <p:cNvSpPr/>
              <p:nvPr/>
            </p:nvSpPr>
            <p:spPr>
              <a:xfrm>
                <a:off x="2413328"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8" name="Freeform 97">
                <a:extLst>
                  <a:ext uri="{FF2B5EF4-FFF2-40B4-BE49-F238E27FC236}">
                    <a16:creationId xmlns:a16="http://schemas.microsoft.com/office/drawing/2014/main" id="{7C5ACAB5-1B35-D784-1CAC-EE94CEB196AB}"/>
                  </a:ext>
                </a:extLst>
              </p:cNvPr>
              <p:cNvSpPr/>
              <p:nvPr/>
            </p:nvSpPr>
            <p:spPr>
              <a:xfrm>
                <a:off x="2383186"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39" name="Freeform 98">
                <a:extLst>
                  <a:ext uri="{FF2B5EF4-FFF2-40B4-BE49-F238E27FC236}">
                    <a16:creationId xmlns:a16="http://schemas.microsoft.com/office/drawing/2014/main" id="{805E247D-8823-D7CF-306B-1F8876222D7D}"/>
                  </a:ext>
                </a:extLst>
              </p:cNvPr>
              <p:cNvSpPr/>
              <p:nvPr/>
            </p:nvSpPr>
            <p:spPr>
              <a:xfrm>
                <a:off x="2420651"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0" name="Freeform 99">
                <a:extLst>
                  <a:ext uri="{FF2B5EF4-FFF2-40B4-BE49-F238E27FC236}">
                    <a16:creationId xmlns:a16="http://schemas.microsoft.com/office/drawing/2014/main" id="{EEAAF26B-6DC8-C1C4-2BB8-417A1F9C1CB1}"/>
                  </a:ext>
                </a:extLst>
              </p:cNvPr>
              <p:cNvSpPr/>
              <p:nvPr/>
            </p:nvSpPr>
            <p:spPr>
              <a:xfrm>
                <a:off x="2383186" y="141456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1" name="Freeform 100">
                <a:extLst>
                  <a:ext uri="{FF2B5EF4-FFF2-40B4-BE49-F238E27FC236}">
                    <a16:creationId xmlns:a16="http://schemas.microsoft.com/office/drawing/2014/main" id="{970B44D2-72FC-E784-DB5B-C5980BD874F1}"/>
                  </a:ext>
                </a:extLst>
              </p:cNvPr>
              <p:cNvSpPr/>
              <p:nvPr/>
            </p:nvSpPr>
            <p:spPr>
              <a:xfrm>
                <a:off x="2420651" y="138928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2" name="Freeform 101">
                <a:extLst>
                  <a:ext uri="{FF2B5EF4-FFF2-40B4-BE49-F238E27FC236}">
                    <a16:creationId xmlns:a16="http://schemas.microsoft.com/office/drawing/2014/main" id="{8F603602-F6BD-597F-5474-EFC7C4D3EE36}"/>
                  </a:ext>
                </a:extLst>
              </p:cNvPr>
              <p:cNvSpPr/>
              <p:nvPr/>
            </p:nvSpPr>
            <p:spPr>
              <a:xfrm>
                <a:off x="2405168" y="142907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3" name="Freeform 102">
                <a:extLst>
                  <a:ext uri="{FF2B5EF4-FFF2-40B4-BE49-F238E27FC236}">
                    <a16:creationId xmlns:a16="http://schemas.microsoft.com/office/drawing/2014/main" id="{BD2CF37D-FB9A-7A4D-A66C-BCECC0AD4F62}"/>
                  </a:ext>
                </a:extLst>
              </p:cNvPr>
              <p:cNvSpPr/>
              <p:nvPr/>
            </p:nvSpPr>
            <p:spPr>
              <a:xfrm>
                <a:off x="2442633" y="140378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4" name="Freeform 103">
                <a:extLst>
                  <a:ext uri="{FF2B5EF4-FFF2-40B4-BE49-F238E27FC236}">
                    <a16:creationId xmlns:a16="http://schemas.microsoft.com/office/drawing/2014/main" id="{26FC8A3E-AD29-C56F-5DC1-6F8C84566970}"/>
                  </a:ext>
                </a:extLst>
              </p:cNvPr>
              <p:cNvSpPr/>
              <p:nvPr/>
            </p:nvSpPr>
            <p:spPr>
              <a:xfrm>
                <a:off x="2412492" y="145807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5" name="Freeform 104">
                <a:extLst>
                  <a:ext uri="{FF2B5EF4-FFF2-40B4-BE49-F238E27FC236}">
                    <a16:creationId xmlns:a16="http://schemas.microsoft.com/office/drawing/2014/main" id="{23D452BA-5A4F-C59B-3343-3AD104526316}"/>
                  </a:ext>
                </a:extLst>
              </p:cNvPr>
              <p:cNvSpPr/>
              <p:nvPr/>
            </p:nvSpPr>
            <p:spPr>
              <a:xfrm>
                <a:off x="2449957" y="143278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6" name="Freeform 105">
                <a:extLst>
                  <a:ext uri="{FF2B5EF4-FFF2-40B4-BE49-F238E27FC236}">
                    <a16:creationId xmlns:a16="http://schemas.microsoft.com/office/drawing/2014/main" id="{EB7D7E10-13C7-A71F-5112-BCEFDFCB868B}"/>
                  </a:ext>
                </a:extLst>
              </p:cNvPr>
              <p:cNvSpPr/>
              <p:nvPr/>
            </p:nvSpPr>
            <p:spPr>
              <a:xfrm>
                <a:off x="2419815" y="147269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7" name="Freeform 106">
                <a:extLst>
                  <a:ext uri="{FF2B5EF4-FFF2-40B4-BE49-F238E27FC236}">
                    <a16:creationId xmlns:a16="http://schemas.microsoft.com/office/drawing/2014/main" id="{B7339FC3-C0AB-A9AD-FE76-48E69092BFE5}"/>
                  </a:ext>
                </a:extLst>
              </p:cNvPr>
              <p:cNvSpPr/>
              <p:nvPr/>
            </p:nvSpPr>
            <p:spPr>
              <a:xfrm>
                <a:off x="2457291" y="144739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8" name="Freeform 107">
                <a:extLst>
                  <a:ext uri="{FF2B5EF4-FFF2-40B4-BE49-F238E27FC236}">
                    <a16:creationId xmlns:a16="http://schemas.microsoft.com/office/drawing/2014/main" id="{0A36BBD9-8652-08E5-EE20-D5D2665B9E18}"/>
                  </a:ext>
                </a:extLst>
              </p:cNvPr>
              <p:cNvSpPr/>
              <p:nvPr/>
            </p:nvSpPr>
            <p:spPr>
              <a:xfrm>
                <a:off x="2463620" y="14872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49" name="Freeform 108">
                <a:extLst>
                  <a:ext uri="{FF2B5EF4-FFF2-40B4-BE49-F238E27FC236}">
                    <a16:creationId xmlns:a16="http://schemas.microsoft.com/office/drawing/2014/main" id="{A2AB1120-724C-176E-2C8C-36E7C59CB78E}"/>
                  </a:ext>
                </a:extLst>
              </p:cNvPr>
              <p:cNvSpPr/>
              <p:nvPr/>
            </p:nvSpPr>
            <p:spPr>
              <a:xfrm>
                <a:off x="2501085" y="14620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0" name="Freeform 109">
                <a:extLst>
                  <a:ext uri="{FF2B5EF4-FFF2-40B4-BE49-F238E27FC236}">
                    <a16:creationId xmlns:a16="http://schemas.microsoft.com/office/drawing/2014/main" id="{F23AB2A1-8829-E8E6-79AE-042A8E8F325B}"/>
                  </a:ext>
                </a:extLst>
              </p:cNvPr>
              <p:cNvSpPr/>
              <p:nvPr/>
            </p:nvSpPr>
            <p:spPr>
              <a:xfrm>
                <a:off x="2719249" y="161960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1" name="Freeform 110">
                <a:extLst>
                  <a:ext uri="{FF2B5EF4-FFF2-40B4-BE49-F238E27FC236}">
                    <a16:creationId xmlns:a16="http://schemas.microsoft.com/office/drawing/2014/main" id="{963F94AE-6EC3-9EBC-AE2C-F4060F8B87FB}"/>
                  </a:ext>
                </a:extLst>
              </p:cNvPr>
              <p:cNvSpPr/>
              <p:nvPr/>
            </p:nvSpPr>
            <p:spPr>
              <a:xfrm>
                <a:off x="2756714" y="15943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2" name="Freeform 111">
                <a:extLst>
                  <a:ext uri="{FF2B5EF4-FFF2-40B4-BE49-F238E27FC236}">
                    <a16:creationId xmlns:a16="http://schemas.microsoft.com/office/drawing/2014/main" id="{B4FBBC5D-05BA-52B1-FF3D-FD7910040D60}"/>
                  </a:ext>
                </a:extLst>
              </p:cNvPr>
              <p:cNvSpPr/>
              <p:nvPr/>
            </p:nvSpPr>
            <p:spPr>
              <a:xfrm>
                <a:off x="2763043" y="16196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3" name="Freeform 112">
                <a:extLst>
                  <a:ext uri="{FF2B5EF4-FFF2-40B4-BE49-F238E27FC236}">
                    <a16:creationId xmlns:a16="http://schemas.microsoft.com/office/drawing/2014/main" id="{24617739-6BE6-E5E4-7B4E-70D892B80A7F}"/>
                  </a:ext>
                </a:extLst>
              </p:cNvPr>
              <p:cNvSpPr/>
              <p:nvPr/>
            </p:nvSpPr>
            <p:spPr>
              <a:xfrm>
                <a:off x="2800508" y="15943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4" name="Freeform 113">
                <a:extLst>
                  <a:ext uri="{FF2B5EF4-FFF2-40B4-BE49-F238E27FC236}">
                    <a16:creationId xmlns:a16="http://schemas.microsoft.com/office/drawing/2014/main" id="{57465BCA-4D29-8B53-9104-A1A86A5A2425}"/>
                  </a:ext>
                </a:extLst>
              </p:cNvPr>
              <p:cNvSpPr/>
              <p:nvPr/>
            </p:nvSpPr>
            <p:spPr>
              <a:xfrm>
                <a:off x="3040655" y="17531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5" name="Freeform 114">
                <a:extLst>
                  <a:ext uri="{FF2B5EF4-FFF2-40B4-BE49-F238E27FC236}">
                    <a16:creationId xmlns:a16="http://schemas.microsoft.com/office/drawing/2014/main" id="{30D7085F-2871-C6B2-5AC0-44DF2695A3F1}"/>
                  </a:ext>
                </a:extLst>
              </p:cNvPr>
              <p:cNvSpPr/>
              <p:nvPr/>
            </p:nvSpPr>
            <p:spPr>
              <a:xfrm>
                <a:off x="3078120" y="17278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6" name="Freeform 115">
                <a:extLst>
                  <a:ext uri="{FF2B5EF4-FFF2-40B4-BE49-F238E27FC236}">
                    <a16:creationId xmlns:a16="http://schemas.microsoft.com/office/drawing/2014/main" id="{F4A0F832-21BF-E8F1-083F-3BAB086BBA54}"/>
                  </a:ext>
                </a:extLst>
              </p:cNvPr>
              <p:cNvSpPr/>
              <p:nvPr/>
            </p:nvSpPr>
            <p:spPr>
              <a:xfrm>
                <a:off x="3084618" y="175315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7" name="Freeform 116">
                <a:extLst>
                  <a:ext uri="{FF2B5EF4-FFF2-40B4-BE49-F238E27FC236}">
                    <a16:creationId xmlns:a16="http://schemas.microsoft.com/office/drawing/2014/main" id="{4C0AE530-21FA-CF8B-8930-3BDB094810C8}"/>
                  </a:ext>
                </a:extLst>
              </p:cNvPr>
              <p:cNvSpPr/>
              <p:nvPr/>
            </p:nvSpPr>
            <p:spPr>
              <a:xfrm>
                <a:off x="3122083" y="17278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8" name="Freeform 117">
                <a:extLst>
                  <a:ext uri="{FF2B5EF4-FFF2-40B4-BE49-F238E27FC236}">
                    <a16:creationId xmlns:a16="http://schemas.microsoft.com/office/drawing/2014/main" id="{9401A754-409D-6BC7-B6E4-97E3B073CFE5}"/>
                  </a:ext>
                </a:extLst>
              </p:cNvPr>
              <p:cNvSpPr/>
              <p:nvPr/>
            </p:nvSpPr>
            <p:spPr>
              <a:xfrm>
                <a:off x="3332913" y="181306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59" name="Freeform 118">
                <a:extLst>
                  <a:ext uri="{FF2B5EF4-FFF2-40B4-BE49-F238E27FC236}">
                    <a16:creationId xmlns:a16="http://schemas.microsoft.com/office/drawing/2014/main" id="{3C18B611-7870-9E7E-6B1F-B5C8F0F16FD4}"/>
                  </a:ext>
                </a:extLst>
              </p:cNvPr>
              <p:cNvSpPr/>
              <p:nvPr/>
            </p:nvSpPr>
            <p:spPr>
              <a:xfrm>
                <a:off x="3370389" y="178776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0" name="Freeform 119">
                <a:extLst>
                  <a:ext uri="{FF2B5EF4-FFF2-40B4-BE49-F238E27FC236}">
                    <a16:creationId xmlns:a16="http://schemas.microsoft.com/office/drawing/2014/main" id="{F873CDCA-93BF-5B9E-A0BB-57A5D204F955}"/>
                  </a:ext>
                </a:extLst>
              </p:cNvPr>
              <p:cNvSpPr/>
              <p:nvPr/>
            </p:nvSpPr>
            <p:spPr>
              <a:xfrm>
                <a:off x="3354895" y="190344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1" name="Freeform 120">
                <a:extLst>
                  <a:ext uri="{FF2B5EF4-FFF2-40B4-BE49-F238E27FC236}">
                    <a16:creationId xmlns:a16="http://schemas.microsoft.com/office/drawing/2014/main" id="{DED81233-82C5-7BFE-F8C1-313403ED9ADA}"/>
                  </a:ext>
                </a:extLst>
              </p:cNvPr>
              <p:cNvSpPr/>
              <p:nvPr/>
            </p:nvSpPr>
            <p:spPr>
              <a:xfrm>
                <a:off x="3392371" y="187815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2" name="Freeform 121">
                <a:extLst>
                  <a:ext uri="{FF2B5EF4-FFF2-40B4-BE49-F238E27FC236}">
                    <a16:creationId xmlns:a16="http://schemas.microsoft.com/office/drawing/2014/main" id="{6FB365ED-F87F-9C23-9F2D-FBD1123E8EB7}"/>
                  </a:ext>
                </a:extLst>
              </p:cNvPr>
              <p:cNvSpPr/>
              <p:nvPr/>
            </p:nvSpPr>
            <p:spPr>
              <a:xfrm>
                <a:off x="3442493" y="193368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3" name="Freeform 122">
                <a:extLst>
                  <a:ext uri="{FF2B5EF4-FFF2-40B4-BE49-F238E27FC236}">
                    <a16:creationId xmlns:a16="http://schemas.microsoft.com/office/drawing/2014/main" id="{7641AC55-4476-029D-9BF2-043EF2F2CA9C}"/>
                  </a:ext>
                </a:extLst>
              </p:cNvPr>
              <p:cNvSpPr/>
              <p:nvPr/>
            </p:nvSpPr>
            <p:spPr>
              <a:xfrm>
                <a:off x="3479969"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4" name="Freeform 123">
                <a:extLst>
                  <a:ext uri="{FF2B5EF4-FFF2-40B4-BE49-F238E27FC236}">
                    <a16:creationId xmlns:a16="http://schemas.microsoft.com/office/drawing/2014/main" id="{A9B62C10-22E0-B985-0787-9B312777CF38}"/>
                  </a:ext>
                </a:extLst>
              </p:cNvPr>
              <p:cNvSpPr/>
              <p:nvPr/>
            </p:nvSpPr>
            <p:spPr>
              <a:xfrm>
                <a:off x="3486298" y="193368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5" name="Freeform 124">
                <a:extLst>
                  <a:ext uri="{FF2B5EF4-FFF2-40B4-BE49-F238E27FC236}">
                    <a16:creationId xmlns:a16="http://schemas.microsoft.com/office/drawing/2014/main" id="{DFFB55A2-70F2-C70A-78EB-A5CF073D0F38}"/>
                  </a:ext>
                </a:extLst>
              </p:cNvPr>
              <p:cNvSpPr/>
              <p:nvPr/>
            </p:nvSpPr>
            <p:spPr>
              <a:xfrm>
                <a:off x="3523763"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6" name="Freeform 125">
                <a:extLst>
                  <a:ext uri="{FF2B5EF4-FFF2-40B4-BE49-F238E27FC236}">
                    <a16:creationId xmlns:a16="http://schemas.microsoft.com/office/drawing/2014/main" id="{8EECE5B0-8F93-E750-87ED-BA319A8B2C07}"/>
                  </a:ext>
                </a:extLst>
              </p:cNvPr>
              <p:cNvSpPr/>
              <p:nvPr/>
            </p:nvSpPr>
            <p:spPr>
              <a:xfrm>
                <a:off x="3500945" y="193368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7" name="Freeform 126">
                <a:extLst>
                  <a:ext uri="{FF2B5EF4-FFF2-40B4-BE49-F238E27FC236}">
                    <a16:creationId xmlns:a16="http://schemas.microsoft.com/office/drawing/2014/main" id="{AF8FA251-0663-5CA2-1380-E894EF22D6F7}"/>
                  </a:ext>
                </a:extLst>
              </p:cNvPr>
              <p:cNvSpPr/>
              <p:nvPr/>
            </p:nvSpPr>
            <p:spPr>
              <a:xfrm>
                <a:off x="3538421" y="190838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8" name="Freeform 127">
                <a:extLst>
                  <a:ext uri="{FF2B5EF4-FFF2-40B4-BE49-F238E27FC236}">
                    <a16:creationId xmlns:a16="http://schemas.microsoft.com/office/drawing/2014/main" id="{9A4FAEF2-1D4C-B757-5646-E8122E49D3E2}"/>
                  </a:ext>
                </a:extLst>
              </p:cNvPr>
              <p:cNvSpPr/>
              <p:nvPr/>
            </p:nvSpPr>
            <p:spPr>
              <a:xfrm>
                <a:off x="3559407" y="194907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69" name="Freeform 128">
                <a:extLst>
                  <a:ext uri="{FF2B5EF4-FFF2-40B4-BE49-F238E27FC236}">
                    <a16:creationId xmlns:a16="http://schemas.microsoft.com/office/drawing/2014/main" id="{277B76D2-BD6E-20EB-8DA6-A6CD5FC08D5E}"/>
                  </a:ext>
                </a:extLst>
              </p:cNvPr>
              <p:cNvSpPr/>
              <p:nvPr/>
            </p:nvSpPr>
            <p:spPr>
              <a:xfrm>
                <a:off x="3596872" y="19237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0" name="Freeform 129">
                <a:extLst>
                  <a:ext uri="{FF2B5EF4-FFF2-40B4-BE49-F238E27FC236}">
                    <a16:creationId xmlns:a16="http://schemas.microsoft.com/office/drawing/2014/main" id="{05CAE960-BA56-93C1-B729-76D2D8941E2B}"/>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1" name="Freeform 130">
                <a:extLst>
                  <a:ext uri="{FF2B5EF4-FFF2-40B4-BE49-F238E27FC236}">
                    <a16:creationId xmlns:a16="http://schemas.microsoft.com/office/drawing/2014/main" id="{8A2554A2-79F1-12CA-587D-6B41F57D48AD}"/>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2" name="Freeform 131">
                <a:extLst>
                  <a:ext uri="{FF2B5EF4-FFF2-40B4-BE49-F238E27FC236}">
                    <a16:creationId xmlns:a16="http://schemas.microsoft.com/office/drawing/2014/main" id="{E9E0494C-8788-5EB6-8365-8AE10CDD4B89}"/>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3" name="Freeform 132">
                <a:extLst>
                  <a:ext uri="{FF2B5EF4-FFF2-40B4-BE49-F238E27FC236}">
                    <a16:creationId xmlns:a16="http://schemas.microsoft.com/office/drawing/2014/main" id="{DA80940F-A3A3-C1E1-3C5F-25185477D71C}"/>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4" name="Freeform 133">
                <a:extLst>
                  <a:ext uri="{FF2B5EF4-FFF2-40B4-BE49-F238E27FC236}">
                    <a16:creationId xmlns:a16="http://schemas.microsoft.com/office/drawing/2014/main" id="{B1EA3DAE-9CE7-291A-55BA-DB85DAE198B1}"/>
                  </a:ext>
                </a:extLst>
              </p:cNvPr>
              <p:cNvSpPr/>
              <p:nvPr/>
            </p:nvSpPr>
            <p:spPr>
              <a:xfrm>
                <a:off x="3610525" y="19799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5" name="Freeform 134">
                <a:extLst>
                  <a:ext uri="{FF2B5EF4-FFF2-40B4-BE49-F238E27FC236}">
                    <a16:creationId xmlns:a16="http://schemas.microsoft.com/office/drawing/2014/main" id="{AA26F131-0CB0-E144-6797-20E713E2C083}"/>
                  </a:ext>
                </a:extLst>
              </p:cNvPr>
              <p:cNvSpPr/>
              <p:nvPr/>
            </p:nvSpPr>
            <p:spPr>
              <a:xfrm>
                <a:off x="3648000" y="195469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6" name="Freeform 135">
                <a:extLst>
                  <a:ext uri="{FF2B5EF4-FFF2-40B4-BE49-F238E27FC236}">
                    <a16:creationId xmlns:a16="http://schemas.microsoft.com/office/drawing/2014/main" id="{5B8C8182-5CC0-A186-82BE-887F78ECEF5F}"/>
                  </a:ext>
                </a:extLst>
              </p:cNvPr>
              <p:cNvSpPr/>
              <p:nvPr/>
            </p:nvSpPr>
            <p:spPr>
              <a:xfrm>
                <a:off x="3639841" y="199573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7" name="Freeform 136">
                <a:extLst>
                  <a:ext uri="{FF2B5EF4-FFF2-40B4-BE49-F238E27FC236}">
                    <a16:creationId xmlns:a16="http://schemas.microsoft.com/office/drawing/2014/main" id="{55E28CEA-52FC-2E03-5710-7ECA73AA3363}"/>
                  </a:ext>
                </a:extLst>
              </p:cNvPr>
              <p:cNvSpPr/>
              <p:nvPr/>
            </p:nvSpPr>
            <p:spPr>
              <a:xfrm>
                <a:off x="3677306" y="197043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8" name="Freeform 137">
                <a:extLst>
                  <a:ext uri="{FF2B5EF4-FFF2-40B4-BE49-F238E27FC236}">
                    <a16:creationId xmlns:a16="http://schemas.microsoft.com/office/drawing/2014/main" id="{AFC7CF39-7307-34FF-B80F-3987712022B0}"/>
                  </a:ext>
                </a:extLst>
              </p:cNvPr>
              <p:cNvSpPr/>
              <p:nvPr/>
            </p:nvSpPr>
            <p:spPr>
              <a:xfrm>
                <a:off x="3668977" y="199573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79" name="Freeform 138">
                <a:extLst>
                  <a:ext uri="{FF2B5EF4-FFF2-40B4-BE49-F238E27FC236}">
                    <a16:creationId xmlns:a16="http://schemas.microsoft.com/office/drawing/2014/main" id="{9D869043-487C-7262-FD28-CF61AA1DE53F}"/>
                  </a:ext>
                </a:extLst>
              </p:cNvPr>
              <p:cNvSpPr/>
              <p:nvPr/>
            </p:nvSpPr>
            <p:spPr>
              <a:xfrm>
                <a:off x="3706452" y="197043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0" name="Freeform 139">
                <a:extLst>
                  <a:ext uri="{FF2B5EF4-FFF2-40B4-BE49-F238E27FC236}">
                    <a16:creationId xmlns:a16="http://schemas.microsoft.com/office/drawing/2014/main" id="{F0B37C17-8611-7B19-CA9F-114D47749CB5}"/>
                  </a:ext>
                </a:extLst>
              </p:cNvPr>
              <p:cNvSpPr/>
              <p:nvPr/>
            </p:nvSpPr>
            <p:spPr>
              <a:xfrm>
                <a:off x="3690958" y="202754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1" name="Freeform 140">
                <a:extLst>
                  <a:ext uri="{FF2B5EF4-FFF2-40B4-BE49-F238E27FC236}">
                    <a16:creationId xmlns:a16="http://schemas.microsoft.com/office/drawing/2014/main" id="{80216C87-E9B3-536B-8E5F-76BA99A79F59}"/>
                  </a:ext>
                </a:extLst>
              </p:cNvPr>
              <p:cNvSpPr/>
              <p:nvPr/>
            </p:nvSpPr>
            <p:spPr>
              <a:xfrm>
                <a:off x="3728434" y="200225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2" name="Freeform 141">
                <a:extLst>
                  <a:ext uri="{FF2B5EF4-FFF2-40B4-BE49-F238E27FC236}">
                    <a16:creationId xmlns:a16="http://schemas.microsoft.com/office/drawing/2014/main" id="{0CAEA8D5-00A1-D145-8C0F-98214D3A0531}"/>
                  </a:ext>
                </a:extLst>
              </p:cNvPr>
              <p:cNvSpPr/>
              <p:nvPr/>
            </p:nvSpPr>
            <p:spPr>
              <a:xfrm>
                <a:off x="3968570" y="209139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3" name="Freeform 142">
                <a:extLst>
                  <a:ext uri="{FF2B5EF4-FFF2-40B4-BE49-F238E27FC236}">
                    <a16:creationId xmlns:a16="http://schemas.microsoft.com/office/drawing/2014/main" id="{D4D3EF4A-7B3D-2653-0371-9FE517B37D20}"/>
                  </a:ext>
                </a:extLst>
              </p:cNvPr>
              <p:cNvSpPr/>
              <p:nvPr/>
            </p:nvSpPr>
            <p:spPr>
              <a:xfrm>
                <a:off x="4006045" y="206609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4" name="Freeform 143">
                <a:extLst>
                  <a:ext uri="{FF2B5EF4-FFF2-40B4-BE49-F238E27FC236}">
                    <a16:creationId xmlns:a16="http://schemas.microsoft.com/office/drawing/2014/main" id="{AADC1FB1-4040-B46C-DF4B-F1C1F8AB512A}"/>
                  </a:ext>
                </a:extLst>
              </p:cNvPr>
              <p:cNvSpPr/>
              <p:nvPr/>
            </p:nvSpPr>
            <p:spPr>
              <a:xfrm>
                <a:off x="4005040" y="210746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5" name="Freeform 144">
                <a:extLst>
                  <a:ext uri="{FF2B5EF4-FFF2-40B4-BE49-F238E27FC236}">
                    <a16:creationId xmlns:a16="http://schemas.microsoft.com/office/drawing/2014/main" id="{F8D245CD-4CE1-7466-10E5-F2E8D4EE9A46}"/>
                  </a:ext>
                </a:extLst>
              </p:cNvPr>
              <p:cNvSpPr/>
              <p:nvPr/>
            </p:nvSpPr>
            <p:spPr>
              <a:xfrm>
                <a:off x="4042515" y="20821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6" name="Freeform 145">
                <a:extLst>
                  <a:ext uri="{FF2B5EF4-FFF2-40B4-BE49-F238E27FC236}">
                    <a16:creationId xmlns:a16="http://schemas.microsoft.com/office/drawing/2014/main" id="{EFDBEF5D-C67B-45AB-EEC2-D03EFBC3027E}"/>
                  </a:ext>
                </a:extLst>
              </p:cNvPr>
              <p:cNvSpPr/>
              <p:nvPr/>
            </p:nvSpPr>
            <p:spPr>
              <a:xfrm>
                <a:off x="4026863" y="210746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7" name="Freeform 146">
                <a:extLst>
                  <a:ext uri="{FF2B5EF4-FFF2-40B4-BE49-F238E27FC236}">
                    <a16:creationId xmlns:a16="http://schemas.microsoft.com/office/drawing/2014/main" id="{58084315-580F-64AB-DC0D-9CAD0F2B3937}"/>
                  </a:ext>
                </a:extLst>
              </p:cNvPr>
              <p:cNvSpPr/>
              <p:nvPr/>
            </p:nvSpPr>
            <p:spPr>
              <a:xfrm>
                <a:off x="4064328" y="20821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8" name="Freeform 147">
                <a:extLst>
                  <a:ext uri="{FF2B5EF4-FFF2-40B4-BE49-F238E27FC236}">
                    <a16:creationId xmlns:a16="http://schemas.microsoft.com/office/drawing/2014/main" id="{78D681AF-F84F-6FA7-C633-CF3F8AC90FC3}"/>
                  </a:ext>
                </a:extLst>
              </p:cNvPr>
              <p:cNvSpPr/>
              <p:nvPr/>
            </p:nvSpPr>
            <p:spPr>
              <a:xfrm>
                <a:off x="4202218" y="212376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89" name="Freeform 148">
                <a:extLst>
                  <a:ext uri="{FF2B5EF4-FFF2-40B4-BE49-F238E27FC236}">
                    <a16:creationId xmlns:a16="http://schemas.microsoft.com/office/drawing/2014/main" id="{EC21ADD9-BDB7-2ACC-8E2B-06733BCEA7B7}"/>
                  </a:ext>
                </a:extLst>
              </p:cNvPr>
              <p:cNvSpPr/>
              <p:nvPr/>
            </p:nvSpPr>
            <p:spPr>
              <a:xfrm>
                <a:off x="4239693" y="209847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0" name="Freeform 149">
                <a:extLst>
                  <a:ext uri="{FF2B5EF4-FFF2-40B4-BE49-F238E27FC236}">
                    <a16:creationId xmlns:a16="http://schemas.microsoft.com/office/drawing/2014/main" id="{4CFFC0F5-5651-73AA-B8F5-E8815CE67E24}"/>
                  </a:ext>
                </a:extLst>
              </p:cNvPr>
              <p:cNvSpPr/>
              <p:nvPr/>
            </p:nvSpPr>
            <p:spPr>
              <a:xfrm>
                <a:off x="4231523" y="217288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1" name="Freeform 150">
                <a:extLst>
                  <a:ext uri="{FF2B5EF4-FFF2-40B4-BE49-F238E27FC236}">
                    <a16:creationId xmlns:a16="http://schemas.microsoft.com/office/drawing/2014/main" id="{F854EDED-5C82-5625-8D39-ED6B7FDDDF63}"/>
                  </a:ext>
                </a:extLst>
              </p:cNvPr>
              <p:cNvSpPr/>
              <p:nvPr/>
            </p:nvSpPr>
            <p:spPr>
              <a:xfrm>
                <a:off x="4268999" y="214759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2" name="Freeform 151">
                <a:extLst>
                  <a:ext uri="{FF2B5EF4-FFF2-40B4-BE49-F238E27FC236}">
                    <a16:creationId xmlns:a16="http://schemas.microsoft.com/office/drawing/2014/main" id="{6E4A6999-B9FD-9071-C170-AFA9C24B8A08}"/>
                  </a:ext>
                </a:extLst>
              </p:cNvPr>
              <p:cNvSpPr/>
              <p:nvPr/>
            </p:nvSpPr>
            <p:spPr>
              <a:xfrm>
                <a:off x="4238857" y="218930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3" name="Freeform 152">
                <a:extLst>
                  <a:ext uri="{FF2B5EF4-FFF2-40B4-BE49-F238E27FC236}">
                    <a16:creationId xmlns:a16="http://schemas.microsoft.com/office/drawing/2014/main" id="{70FDB711-41B5-6222-33F4-411A3F97BD2D}"/>
                  </a:ext>
                </a:extLst>
              </p:cNvPr>
              <p:cNvSpPr/>
              <p:nvPr/>
            </p:nvSpPr>
            <p:spPr>
              <a:xfrm>
                <a:off x="4276322" y="216400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4" name="Freeform 153">
                <a:extLst>
                  <a:ext uri="{FF2B5EF4-FFF2-40B4-BE49-F238E27FC236}">
                    <a16:creationId xmlns:a16="http://schemas.microsoft.com/office/drawing/2014/main" id="{084882CA-C95F-3B46-B670-2B0D28DE3F9F}"/>
                  </a:ext>
                </a:extLst>
              </p:cNvPr>
              <p:cNvSpPr/>
              <p:nvPr/>
            </p:nvSpPr>
            <p:spPr>
              <a:xfrm>
                <a:off x="4260670" y="222245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5" name="Freeform 154">
                <a:extLst>
                  <a:ext uri="{FF2B5EF4-FFF2-40B4-BE49-F238E27FC236}">
                    <a16:creationId xmlns:a16="http://schemas.microsoft.com/office/drawing/2014/main" id="{209D8EC5-5A5F-B0C8-8644-B822BC36B822}"/>
                  </a:ext>
                </a:extLst>
              </p:cNvPr>
              <p:cNvSpPr/>
              <p:nvPr/>
            </p:nvSpPr>
            <p:spPr>
              <a:xfrm>
                <a:off x="4298145" y="219716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6" name="Freeform 155">
                <a:extLst>
                  <a:ext uri="{FF2B5EF4-FFF2-40B4-BE49-F238E27FC236}">
                    <a16:creationId xmlns:a16="http://schemas.microsoft.com/office/drawing/2014/main" id="{C44D9183-A370-9B45-2B6C-551F421399E4}"/>
                  </a:ext>
                </a:extLst>
              </p:cNvPr>
              <p:cNvSpPr/>
              <p:nvPr/>
            </p:nvSpPr>
            <p:spPr>
              <a:xfrm>
                <a:off x="4297309" y="223909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7" name="Freeform 156">
                <a:extLst>
                  <a:ext uri="{FF2B5EF4-FFF2-40B4-BE49-F238E27FC236}">
                    <a16:creationId xmlns:a16="http://schemas.microsoft.com/office/drawing/2014/main" id="{28268A60-BC59-7F33-B03A-A0A56704E7AC}"/>
                  </a:ext>
                </a:extLst>
              </p:cNvPr>
              <p:cNvSpPr/>
              <p:nvPr/>
            </p:nvSpPr>
            <p:spPr>
              <a:xfrm>
                <a:off x="4334774" y="221380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8" name="Freeform 157">
                <a:extLst>
                  <a:ext uri="{FF2B5EF4-FFF2-40B4-BE49-F238E27FC236}">
                    <a16:creationId xmlns:a16="http://schemas.microsoft.com/office/drawing/2014/main" id="{3022A495-4BAA-4646-D6B1-C8CA26890917}"/>
                  </a:ext>
                </a:extLst>
              </p:cNvPr>
              <p:cNvSpPr/>
              <p:nvPr/>
            </p:nvSpPr>
            <p:spPr>
              <a:xfrm>
                <a:off x="4348437" y="223909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99" name="Freeform 158">
                <a:extLst>
                  <a:ext uri="{FF2B5EF4-FFF2-40B4-BE49-F238E27FC236}">
                    <a16:creationId xmlns:a16="http://schemas.microsoft.com/office/drawing/2014/main" id="{7996ED12-AD8F-936C-C7AC-14741C1BAC54}"/>
                  </a:ext>
                </a:extLst>
              </p:cNvPr>
              <p:cNvSpPr/>
              <p:nvPr/>
            </p:nvSpPr>
            <p:spPr>
              <a:xfrm>
                <a:off x="4385902" y="221380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0" name="Freeform 159">
                <a:extLst>
                  <a:ext uri="{FF2B5EF4-FFF2-40B4-BE49-F238E27FC236}">
                    <a16:creationId xmlns:a16="http://schemas.microsoft.com/office/drawing/2014/main" id="{6AA7A636-FC7F-0884-5ECF-2297C97646F9}"/>
                  </a:ext>
                </a:extLst>
              </p:cNvPr>
              <p:cNvSpPr/>
              <p:nvPr/>
            </p:nvSpPr>
            <p:spPr>
              <a:xfrm>
                <a:off x="4516469" y="225607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1" name="Freeform 160">
                <a:extLst>
                  <a:ext uri="{FF2B5EF4-FFF2-40B4-BE49-F238E27FC236}">
                    <a16:creationId xmlns:a16="http://schemas.microsoft.com/office/drawing/2014/main" id="{077C342F-EFC5-7B19-DA9F-64DA679389D6}"/>
                  </a:ext>
                </a:extLst>
              </p:cNvPr>
              <p:cNvSpPr/>
              <p:nvPr/>
            </p:nvSpPr>
            <p:spPr>
              <a:xfrm>
                <a:off x="4553934" y="223077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2" name="Freeform 161">
                <a:extLst>
                  <a:ext uri="{FF2B5EF4-FFF2-40B4-BE49-F238E27FC236}">
                    <a16:creationId xmlns:a16="http://schemas.microsoft.com/office/drawing/2014/main" id="{9BBE6C15-57D0-C972-08B7-FF75F12C7428}"/>
                  </a:ext>
                </a:extLst>
              </p:cNvPr>
              <p:cNvSpPr/>
              <p:nvPr/>
            </p:nvSpPr>
            <p:spPr>
              <a:xfrm>
                <a:off x="4552939" y="229002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3" name="Freeform 162">
                <a:extLst>
                  <a:ext uri="{FF2B5EF4-FFF2-40B4-BE49-F238E27FC236}">
                    <a16:creationId xmlns:a16="http://schemas.microsoft.com/office/drawing/2014/main" id="{1E47F8E7-3D3D-BE78-6202-004ECDEB1A62}"/>
                  </a:ext>
                </a:extLst>
              </p:cNvPr>
              <p:cNvSpPr/>
              <p:nvPr/>
            </p:nvSpPr>
            <p:spPr>
              <a:xfrm>
                <a:off x="4590404" y="226472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4" name="Freeform 163">
                <a:extLst>
                  <a:ext uri="{FF2B5EF4-FFF2-40B4-BE49-F238E27FC236}">
                    <a16:creationId xmlns:a16="http://schemas.microsoft.com/office/drawing/2014/main" id="{C44FC846-9096-DDC3-3C9D-16185D7824D9}"/>
                  </a:ext>
                </a:extLst>
              </p:cNvPr>
              <p:cNvSpPr/>
              <p:nvPr/>
            </p:nvSpPr>
            <p:spPr>
              <a:xfrm>
                <a:off x="4567586" y="232419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5" name="Freeform 164">
                <a:extLst>
                  <a:ext uri="{FF2B5EF4-FFF2-40B4-BE49-F238E27FC236}">
                    <a16:creationId xmlns:a16="http://schemas.microsoft.com/office/drawing/2014/main" id="{5EC1212E-4A56-0380-5DE9-BB6C292D7FB6}"/>
                  </a:ext>
                </a:extLst>
              </p:cNvPr>
              <p:cNvSpPr/>
              <p:nvPr/>
            </p:nvSpPr>
            <p:spPr>
              <a:xfrm>
                <a:off x="4605062" y="229890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6" name="Freeform 165">
                <a:extLst>
                  <a:ext uri="{FF2B5EF4-FFF2-40B4-BE49-F238E27FC236}">
                    <a16:creationId xmlns:a16="http://schemas.microsoft.com/office/drawing/2014/main" id="{5A733AF3-4A6B-6A5C-7130-D903A1E8786F}"/>
                  </a:ext>
                </a:extLst>
              </p:cNvPr>
              <p:cNvSpPr/>
              <p:nvPr/>
            </p:nvSpPr>
            <p:spPr>
              <a:xfrm>
                <a:off x="4684500" y="239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7" name="Freeform 166">
                <a:extLst>
                  <a:ext uri="{FF2B5EF4-FFF2-40B4-BE49-F238E27FC236}">
                    <a16:creationId xmlns:a16="http://schemas.microsoft.com/office/drawing/2014/main" id="{293EE6DA-FA80-30BE-037F-06D0977F856B}"/>
                  </a:ext>
                </a:extLst>
              </p:cNvPr>
              <p:cNvSpPr/>
              <p:nvPr/>
            </p:nvSpPr>
            <p:spPr>
              <a:xfrm>
                <a:off x="4721965" y="236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8" name="Freeform 167">
                <a:extLst>
                  <a:ext uri="{FF2B5EF4-FFF2-40B4-BE49-F238E27FC236}">
                    <a16:creationId xmlns:a16="http://schemas.microsoft.com/office/drawing/2014/main" id="{C5C19AE1-1195-ADB9-5674-6351E2E9D5C5}"/>
                  </a:ext>
                </a:extLst>
              </p:cNvPr>
              <p:cNvSpPr/>
              <p:nvPr/>
            </p:nvSpPr>
            <p:spPr>
              <a:xfrm>
                <a:off x="4852532" y="246257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09" name="Freeform 168">
                <a:extLst>
                  <a:ext uri="{FF2B5EF4-FFF2-40B4-BE49-F238E27FC236}">
                    <a16:creationId xmlns:a16="http://schemas.microsoft.com/office/drawing/2014/main" id="{6718DAFC-DD59-97BD-E31E-40E7FC03EAB3}"/>
                  </a:ext>
                </a:extLst>
              </p:cNvPr>
              <p:cNvSpPr/>
              <p:nvPr/>
            </p:nvSpPr>
            <p:spPr>
              <a:xfrm>
                <a:off x="4889997" y="243727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0" name="Freeform 169">
                <a:extLst>
                  <a:ext uri="{FF2B5EF4-FFF2-40B4-BE49-F238E27FC236}">
                    <a16:creationId xmlns:a16="http://schemas.microsoft.com/office/drawing/2014/main" id="{A03AB363-7F92-BEAE-428D-604723AF914C}"/>
                  </a:ext>
                </a:extLst>
              </p:cNvPr>
              <p:cNvSpPr/>
              <p:nvPr/>
            </p:nvSpPr>
            <p:spPr>
              <a:xfrm>
                <a:off x="5510000"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1" name="Freeform 170">
                <a:extLst>
                  <a:ext uri="{FF2B5EF4-FFF2-40B4-BE49-F238E27FC236}">
                    <a16:creationId xmlns:a16="http://schemas.microsoft.com/office/drawing/2014/main" id="{85B643F4-05EE-4D96-FBE4-7B2CE3627A62}"/>
                  </a:ext>
                </a:extLst>
              </p:cNvPr>
              <p:cNvSpPr/>
              <p:nvPr/>
            </p:nvSpPr>
            <p:spPr>
              <a:xfrm>
                <a:off x="5547465"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2" name="Freeform 171">
                <a:extLst>
                  <a:ext uri="{FF2B5EF4-FFF2-40B4-BE49-F238E27FC236}">
                    <a16:creationId xmlns:a16="http://schemas.microsoft.com/office/drawing/2014/main" id="{7009373F-6CEB-3041-2907-A1AF689F2575}"/>
                  </a:ext>
                </a:extLst>
              </p:cNvPr>
              <p:cNvSpPr/>
              <p:nvPr/>
            </p:nvSpPr>
            <p:spPr>
              <a:xfrm>
                <a:off x="5553794"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3" name="Freeform 172">
                <a:extLst>
                  <a:ext uri="{FF2B5EF4-FFF2-40B4-BE49-F238E27FC236}">
                    <a16:creationId xmlns:a16="http://schemas.microsoft.com/office/drawing/2014/main" id="{A54211B7-BE2D-B6CF-A749-63DE31BD9757}"/>
                  </a:ext>
                </a:extLst>
              </p:cNvPr>
              <p:cNvSpPr/>
              <p:nvPr/>
            </p:nvSpPr>
            <p:spPr>
              <a:xfrm>
                <a:off x="5591270"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4" name="Freeform 173">
                <a:extLst>
                  <a:ext uri="{FF2B5EF4-FFF2-40B4-BE49-F238E27FC236}">
                    <a16:creationId xmlns:a16="http://schemas.microsoft.com/office/drawing/2014/main" id="{2E0C00CB-D910-1995-7F79-171825AD95D3}"/>
                  </a:ext>
                </a:extLst>
              </p:cNvPr>
              <p:cNvSpPr/>
              <p:nvPr/>
            </p:nvSpPr>
            <p:spPr>
              <a:xfrm>
                <a:off x="5568452" y="258497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5" name="Freeform 174">
                <a:extLst>
                  <a:ext uri="{FF2B5EF4-FFF2-40B4-BE49-F238E27FC236}">
                    <a16:creationId xmlns:a16="http://schemas.microsoft.com/office/drawing/2014/main" id="{6D23E971-B574-8E82-5241-22446DB2839A}"/>
                  </a:ext>
                </a:extLst>
              </p:cNvPr>
              <p:cNvSpPr/>
              <p:nvPr/>
            </p:nvSpPr>
            <p:spPr>
              <a:xfrm>
                <a:off x="5605928" y="255968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6" name="Freeform 175">
                <a:extLst>
                  <a:ext uri="{FF2B5EF4-FFF2-40B4-BE49-F238E27FC236}">
                    <a16:creationId xmlns:a16="http://schemas.microsoft.com/office/drawing/2014/main" id="{7F48D39B-635F-4013-BF81-A5D33B2B04A9}"/>
                  </a:ext>
                </a:extLst>
              </p:cNvPr>
              <p:cNvSpPr/>
              <p:nvPr/>
            </p:nvSpPr>
            <p:spPr>
              <a:xfrm>
                <a:off x="6094359" y="263860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7" name="Freeform 176">
                <a:extLst>
                  <a:ext uri="{FF2B5EF4-FFF2-40B4-BE49-F238E27FC236}">
                    <a16:creationId xmlns:a16="http://schemas.microsoft.com/office/drawing/2014/main" id="{BE9B92BB-A6E0-2546-1A0C-8022A3959033}"/>
                  </a:ext>
                </a:extLst>
              </p:cNvPr>
              <p:cNvSpPr/>
              <p:nvPr/>
            </p:nvSpPr>
            <p:spPr>
              <a:xfrm>
                <a:off x="6131835" y="2613310"/>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8" name="Freeform 177">
                <a:extLst>
                  <a:ext uri="{FF2B5EF4-FFF2-40B4-BE49-F238E27FC236}">
                    <a16:creationId xmlns:a16="http://schemas.microsoft.com/office/drawing/2014/main" id="{4003835A-9B40-0D25-C716-E600BEA48DE7}"/>
                  </a:ext>
                </a:extLst>
              </p:cNvPr>
              <p:cNvSpPr/>
              <p:nvPr/>
            </p:nvSpPr>
            <p:spPr>
              <a:xfrm>
                <a:off x="6123506"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19" name="Freeform 178">
                <a:extLst>
                  <a:ext uri="{FF2B5EF4-FFF2-40B4-BE49-F238E27FC236}">
                    <a16:creationId xmlns:a16="http://schemas.microsoft.com/office/drawing/2014/main" id="{899A8DBD-6C46-55FE-CFC7-33C52D120DFB}"/>
                  </a:ext>
                </a:extLst>
              </p:cNvPr>
              <p:cNvSpPr/>
              <p:nvPr/>
            </p:nvSpPr>
            <p:spPr>
              <a:xfrm>
                <a:off x="6160971"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0" name="Freeform 179">
                <a:extLst>
                  <a:ext uri="{FF2B5EF4-FFF2-40B4-BE49-F238E27FC236}">
                    <a16:creationId xmlns:a16="http://schemas.microsoft.com/office/drawing/2014/main" id="{20EFD2A6-28B8-10D6-2FB6-1F76F860C5BF}"/>
                  </a:ext>
                </a:extLst>
              </p:cNvPr>
              <p:cNvSpPr/>
              <p:nvPr/>
            </p:nvSpPr>
            <p:spPr>
              <a:xfrm>
                <a:off x="6130829"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1" name="Freeform 180">
                <a:extLst>
                  <a:ext uri="{FF2B5EF4-FFF2-40B4-BE49-F238E27FC236}">
                    <a16:creationId xmlns:a16="http://schemas.microsoft.com/office/drawing/2014/main" id="{52F13FC1-A3FF-5C3C-4807-7B604E26649D}"/>
                  </a:ext>
                </a:extLst>
              </p:cNvPr>
              <p:cNvSpPr/>
              <p:nvPr/>
            </p:nvSpPr>
            <p:spPr>
              <a:xfrm>
                <a:off x="6168305"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2" name="Freeform 181">
                <a:extLst>
                  <a:ext uri="{FF2B5EF4-FFF2-40B4-BE49-F238E27FC236}">
                    <a16:creationId xmlns:a16="http://schemas.microsoft.com/office/drawing/2014/main" id="{2BDA684C-5807-AE11-7E53-39B919037126}"/>
                  </a:ext>
                </a:extLst>
              </p:cNvPr>
              <p:cNvSpPr/>
              <p:nvPr/>
            </p:nvSpPr>
            <p:spPr>
              <a:xfrm>
                <a:off x="6130829" y="26567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3" name="Freeform 182">
                <a:extLst>
                  <a:ext uri="{FF2B5EF4-FFF2-40B4-BE49-F238E27FC236}">
                    <a16:creationId xmlns:a16="http://schemas.microsoft.com/office/drawing/2014/main" id="{1E00D6BD-AEE1-9EA6-E1DB-C47A8A020F27}"/>
                  </a:ext>
                </a:extLst>
              </p:cNvPr>
              <p:cNvSpPr/>
              <p:nvPr/>
            </p:nvSpPr>
            <p:spPr>
              <a:xfrm>
                <a:off x="6168305" y="263140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4" name="Freeform 183">
                <a:extLst>
                  <a:ext uri="{FF2B5EF4-FFF2-40B4-BE49-F238E27FC236}">
                    <a16:creationId xmlns:a16="http://schemas.microsoft.com/office/drawing/2014/main" id="{93FAA373-67F7-39B9-FB92-FE872874D46F}"/>
                  </a:ext>
                </a:extLst>
              </p:cNvPr>
              <p:cNvSpPr/>
              <p:nvPr/>
            </p:nvSpPr>
            <p:spPr>
              <a:xfrm>
                <a:off x="6357323" y="2730669"/>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5" name="Freeform 184">
                <a:extLst>
                  <a:ext uri="{FF2B5EF4-FFF2-40B4-BE49-F238E27FC236}">
                    <a16:creationId xmlns:a16="http://schemas.microsoft.com/office/drawing/2014/main" id="{743C9049-01DA-EE59-B153-9964BE343ADA}"/>
                  </a:ext>
                </a:extLst>
              </p:cNvPr>
              <p:cNvSpPr/>
              <p:nvPr/>
            </p:nvSpPr>
            <p:spPr>
              <a:xfrm>
                <a:off x="6394788" y="27053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6" name="Freeform 185">
                <a:extLst>
                  <a:ext uri="{FF2B5EF4-FFF2-40B4-BE49-F238E27FC236}">
                    <a16:creationId xmlns:a16="http://schemas.microsoft.com/office/drawing/2014/main" id="{72CEA61E-45C5-DE03-2A35-AD3AAA6F0816}"/>
                  </a:ext>
                </a:extLst>
              </p:cNvPr>
              <p:cNvSpPr/>
              <p:nvPr/>
            </p:nvSpPr>
            <p:spPr>
              <a:xfrm>
                <a:off x="6386628" y="273066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7" name="Freeform 186">
                <a:extLst>
                  <a:ext uri="{FF2B5EF4-FFF2-40B4-BE49-F238E27FC236}">
                    <a16:creationId xmlns:a16="http://schemas.microsoft.com/office/drawing/2014/main" id="{1713E1D2-4DC4-823A-16F5-23CCE1D2935E}"/>
                  </a:ext>
                </a:extLst>
              </p:cNvPr>
              <p:cNvSpPr/>
              <p:nvPr/>
            </p:nvSpPr>
            <p:spPr>
              <a:xfrm>
                <a:off x="6424093" y="270537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8" name="Freeform 187">
                <a:extLst>
                  <a:ext uri="{FF2B5EF4-FFF2-40B4-BE49-F238E27FC236}">
                    <a16:creationId xmlns:a16="http://schemas.microsoft.com/office/drawing/2014/main" id="{AEE28639-F6CA-3CEF-3F53-2FFBE4142E9A}"/>
                  </a:ext>
                </a:extLst>
              </p:cNvPr>
              <p:cNvSpPr/>
              <p:nvPr/>
            </p:nvSpPr>
            <p:spPr>
              <a:xfrm>
                <a:off x="6452245" y="27872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29" name="Freeform 188">
                <a:extLst>
                  <a:ext uri="{FF2B5EF4-FFF2-40B4-BE49-F238E27FC236}">
                    <a16:creationId xmlns:a16="http://schemas.microsoft.com/office/drawing/2014/main" id="{2FF9ABA3-6A6D-6C85-69B2-7DE9C4078469}"/>
                  </a:ext>
                </a:extLst>
              </p:cNvPr>
              <p:cNvSpPr/>
              <p:nvPr/>
            </p:nvSpPr>
            <p:spPr>
              <a:xfrm>
                <a:off x="6489710" y="276191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0" name="Freeform 189">
                <a:extLst>
                  <a:ext uri="{FF2B5EF4-FFF2-40B4-BE49-F238E27FC236}">
                    <a16:creationId xmlns:a16="http://schemas.microsoft.com/office/drawing/2014/main" id="{E66954F0-DFCF-764D-C3B5-8F82F6E64B50}"/>
                  </a:ext>
                </a:extLst>
              </p:cNvPr>
              <p:cNvSpPr/>
              <p:nvPr/>
            </p:nvSpPr>
            <p:spPr>
              <a:xfrm>
                <a:off x="6686052" y="280620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1" name="Freeform 190">
                <a:extLst>
                  <a:ext uri="{FF2B5EF4-FFF2-40B4-BE49-F238E27FC236}">
                    <a16:creationId xmlns:a16="http://schemas.microsoft.com/office/drawing/2014/main" id="{7DE3BF95-053C-4125-455E-03CAC319EE18}"/>
                  </a:ext>
                </a:extLst>
              </p:cNvPr>
              <p:cNvSpPr/>
              <p:nvPr/>
            </p:nvSpPr>
            <p:spPr>
              <a:xfrm>
                <a:off x="6723528" y="278090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2" name="Freeform 191">
                <a:extLst>
                  <a:ext uri="{FF2B5EF4-FFF2-40B4-BE49-F238E27FC236}">
                    <a16:creationId xmlns:a16="http://schemas.microsoft.com/office/drawing/2014/main" id="{D1F92CF7-A343-186D-92D2-7EBC52C8845D}"/>
                  </a:ext>
                </a:extLst>
              </p:cNvPr>
              <p:cNvSpPr/>
              <p:nvPr/>
            </p:nvSpPr>
            <p:spPr>
              <a:xfrm>
                <a:off x="6700710" y="280620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3" name="Freeform 192">
                <a:extLst>
                  <a:ext uri="{FF2B5EF4-FFF2-40B4-BE49-F238E27FC236}">
                    <a16:creationId xmlns:a16="http://schemas.microsoft.com/office/drawing/2014/main" id="{FD148233-737F-5332-88FF-BFFFC1613F62}"/>
                  </a:ext>
                </a:extLst>
              </p:cNvPr>
              <p:cNvSpPr/>
              <p:nvPr/>
            </p:nvSpPr>
            <p:spPr>
              <a:xfrm>
                <a:off x="6738175" y="278090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4" name="Freeform 193">
                <a:extLst>
                  <a:ext uri="{FF2B5EF4-FFF2-40B4-BE49-F238E27FC236}">
                    <a16:creationId xmlns:a16="http://schemas.microsoft.com/office/drawing/2014/main" id="{BF855433-7973-8652-0DE1-332611D94282}"/>
                  </a:ext>
                </a:extLst>
              </p:cNvPr>
              <p:cNvSpPr/>
              <p:nvPr/>
            </p:nvSpPr>
            <p:spPr>
              <a:xfrm>
                <a:off x="6795632" y="2883651"/>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5" name="Freeform 194">
                <a:extLst>
                  <a:ext uri="{FF2B5EF4-FFF2-40B4-BE49-F238E27FC236}">
                    <a16:creationId xmlns:a16="http://schemas.microsoft.com/office/drawing/2014/main" id="{AFF90D95-A923-13FB-54B2-8BAED839FC96}"/>
                  </a:ext>
                </a:extLst>
              </p:cNvPr>
              <p:cNvSpPr/>
              <p:nvPr/>
            </p:nvSpPr>
            <p:spPr>
              <a:xfrm>
                <a:off x="6833097" y="285835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6" name="Freeform 195">
                <a:extLst>
                  <a:ext uri="{FF2B5EF4-FFF2-40B4-BE49-F238E27FC236}">
                    <a16:creationId xmlns:a16="http://schemas.microsoft.com/office/drawing/2014/main" id="{C7AE2FA6-FF80-2AE9-7D36-2E9EE288B914}"/>
                  </a:ext>
                </a:extLst>
              </p:cNvPr>
              <p:cNvSpPr/>
              <p:nvPr/>
            </p:nvSpPr>
            <p:spPr>
              <a:xfrm>
                <a:off x="6919870"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7" name="Freeform 196">
                <a:extLst>
                  <a:ext uri="{FF2B5EF4-FFF2-40B4-BE49-F238E27FC236}">
                    <a16:creationId xmlns:a16="http://schemas.microsoft.com/office/drawing/2014/main" id="{13E44DA5-7120-D8DC-9217-B875E6E87414}"/>
                  </a:ext>
                </a:extLst>
              </p:cNvPr>
              <p:cNvSpPr/>
              <p:nvPr/>
            </p:nvSpPr>
            <p:spPr>
              <a:xfrm>
                <a:off x="6957335"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8" name="Freeform 197">
                <a:extLst>
                  <a:ext uri="{FF2B5EF4-FFF2-40B4-BE49-F238E27FC236}">
                    <a16:creationId xmlns:a16="http://schemas.microsoft.com/office/drawing/2014/main" id="{CA69653A-6A61-58DC-9EC0-AD152405E5F4}"/>
                  </a:ext>
                </a:extLst>
              </p:cNvPr>
              <p:cNvSpPr/>
              <p:nvPr/>
            </p:nvSpPr>
            <p:spPr>
              <a:xfrm>
                <a:off x="7029439"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39" name="Freeform 198">
                <a:extLst>
                  <a:ext uri="{FF2B5EF4-FFF2-40B4-BE49-F238E27FC236}">
                    <a16:creationId xmlns:a16="http://schemas.microsoft.com/office/drawing/2014/main" id="{F80C7A37-2ABE-0FA1-0D8B-AE53B4266A22}"/>
                  </a:ext>
                </a:extLst>
              </p:cNvPr>
              <p:cNvSpPr/>
              <p:nvPr/>
            </p:nvSpPr>
            <p:spPr>
              <a:xfrm>
                <a:off x="7066915"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0" name="Freeform 199">
                <a:extLst>
                  <a:ext uri="{FF2B5EF4-FFF2-40B4-BE49-F238E27FC236}">
                    <a16:creationId xmlns:a16="http://schemas.microsoft.com/office/drawing/2014/main" id="{7C94C019-FA75-1C64-9CEB-B4AAC0246E9B}"/>
                  </a:ext>
                </a:extLst>
              </p:cNvPr>
              <p:cNvSpPr/>
              <p:nvPr/>
            </p:nvSpPr>
            <p:spPr>
              <a:xfrm>
                <a:off x="7036773"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1" name="Freeform 200">
                <a:extLst>
                  <a:ext uri="{FF2B5EF4-FFF2-40B4-BE49-F238E27FC236}">
                    <a16:creationId xmlns:a16="http://schemas.microsoft.com/office/drawing/2014/main" id="{D074F29B-B238-FABF-2A6B-5428F7C16795}"/>
                  </a:ext>
                </a:extLst>
              </p:cNvPr>
              <p:cNvSpPr/>
              <p:nvPr/>
            </p:nvSpPr>
            <p:spPr>
              <a:xfrm>
                <a:off x="7074238"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2" name="Freeform 201">
                <a:extLst>
                  <a:ext uri="{FF2B5EF4-FFF2-40B4-BE49-F238E27FC236}">
                    <a16:creationId xmlns:a16="http://schemas.microsoft.com/office/drawing/2014/main" id="{32EE28B7-6CA5-7F38-8C8A-5818050B1F08}"/>
                  </a:ext>
                </a:extLst>
              </p:cNvPr>
              <p:cNvSpPr/>
              <p:nvPr/>
            </p:nvSpPr>
            <p:spPr>
              <a:xfrm>
                <a:off x="7051421"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3" name="Freeform 202">
                <a:extLst>
                  <a:ext uri="{FF2B5EF4-FFF2-40B4-BE49-F238E27FC236}">
                    <a16:creationId xmlns:a16="http://schemas.microsoft.com/office/drawing/2014/main" id="{38A3E37F-EDBF-3BCC-3441-288D6AE0E005}"/>
                  </a:ext>
                </a:extLst>
              </p:cNvPr>
              <p:cNvSpPr/>
              <p:nvPr/>
            </p:nvSpPr>
            <p:spPr>
              <a:xfrm>
                <a:off x="7088896"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4" name="Freeform 203">
                <a:extLst>
                  <a:ext uri="{FF2B5EF4-FFF2-40B4-BE49-F238E27FC236}">
                    <a16:creationId xmlns:a16="http://schemas.microsoft.com/office/drawing/2014/main" id="{7EFAA566-0F7D-3139-E51C-72AF2A9F387E}"/>
                  </a:ext>
                </a:extLst>
              </p:cNvPr>
              <p:cNvSpPr/>
              <p:nvPr/>
            </p:nvSpPr>
            <p:spPr>
              <a:xfrm>
                <a:off x="7058585" y="29032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5" name="Freeform 204">
                <a:extLst>
                  <a:ext uri="{FF2B5EF4-FFF2-40B4-BE49-F238E27FC236}">
                    <a16:creationId xmlns:a16="http://schemas.microsoft.com/office/drawing/2014/main" id="{5B5103A1-AC4B-5E88-54DF-0161F581A22B}"/>
                  </a:ext>
                </a:extLst>
              </p:cNvPr>
              <p:cNvSpPr/>
              <p:nvPr/>
            </p:nvSpPr>
            <p:spPr>
              <a:xfrm>
                <a:off x="7096061" y="287791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6" name="Freeform 205">
                <a:extLst>
                  <a:ext uri="{FF2B5EF4-FFF2-40B4-BE49-F238E27FC236}">
                    <a16:creationId xmlns:a16="http://schemas.microsoft.com/office/drawing/2014/main" id="{2F37A055-EACD-3E77-767E-0A739F646F38}"/>
                  </a:ext>
                </a:extLst>
              </p:cNvPr>
              <p:cNvSpPr/>
              <p:nvPr/>
            </p:nvSpPr>
            <p:spPr>
              <a:xfrm>
                <a:off x="7065920" y="2923783"/>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7" name="Freeform 206">
                <a:extLst>
                  <a:ext uri="{FF2B5EF4-FFF2-40B4-BE49-F238E27FC236}">
                    <a16:creationId xmlns:a16="http://schemas.microsoft.com/office/drawing/2014/main" id="{93D5A5BA-E6B1-0444-A132-17A53AE07992}"/>
                  </a:ext>
                </a:extLst>
              </p:cNvPr>
              <p:cNvSpPr/>
              <p:nvPr/>
            </p:nvSpPr>
            <p:spPr>
              <a:xfrm>
                <a:off x="7103385" y="289848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8" name="Freeform 207">
                <a:extLst>
                  <a:ext uri="{FF2B5EF4-FFF2-40B4-BE49-F238E27FC236}">
                    <a16:creationId xmlns:a16="http://schemas.microsoft.com/office/drawing/2014/main" id="{1DD2FE92-6996-523A-88BE-01F81BCA3D80}"/>
                  </a:ext>
                </a:extLst>
              </p:cNvPr>
              <p:cNvSpPr/>
              <p:nvPr/>
            </p:nvSpPr>
            <p:spPr>
              <a:xfrm>
                <a:off x="7080567" y="292378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49" name="Freeform 208">
                <a:extLst>
                  <a:ext uri="{FF2B5EF4-FFF2-40B4-BE49-F238E27FC236}">
                    <a16:creationId xmlns:a16="http://schemas.microsoft.com/office/drawing/2014/main" id="{58706475-A9E7-F6E1-503D-3B518A1487D2}"/>
                  </a:ext>
                </a:extLst>
              </p:cNvPr>
              <p:cNvSpPr/>
              <p:nvPr/>
            </p:nvSpPr>
            <p:spPr>
              <a:xfrm>
                <a:off x="7118043" y="289848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0" name="Freeform 209">
                <a:extLst>
                  <a:ext uri="{FF2B5EF4-FFF2-40B4-BE49-F238E27FC236}">
                    <a16:creationId xmlns:a16="http://schemas.microsoft.com/office/drawing/2014/main" id="{38343560-32C3-293B-D1EA-A4166FD8775D}"/>
                  </a:ext>
                </a:extLst>
              </p:cNvPr>
              <p:cNvSpPr/>
              <p:nvPr/>
            </p:nvSpPr>
            <p:spPr>
              <a:xfrm>
                <a:off x="7336197"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1" name="Freeform 210">
                <a:extLst>
                  <a:ext uri="{FF2B5EF4-FFF2-40B4-BE49-F238E27FC236}">
                    <a16:creationId xmlns:a16="http://schemas.microsoft.com/office/drawing/2014/main" id="{02D8137D-8123-9F1A-99CA-6278F425B613}"/>
                  </a:ext>
                </a:extLst>
              </p:cNvPr>
              <p:cNvSpPr/>
              <p:nvPr/>
            </p:nvSpPr>
            <p:spPr>
              <a:xfrm>
                <a:off x="7373662"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2" name="Freeform 211">
                <a:extLst>
                  <a:ext uri="{FF2B5EF4-FFF2-40B4-BE49-F238E27FC236}">
                    <a16:creationId xmlns:a16="http://schemas.microsoft.com/office/drawing/2014/main" id="{5391B31A-CB53-35E4-BF53-A06CC3AF6A5E}"/>
                  </a:ext>
                </a:extLst>
              </p:cNvPr>
              <p:cNvSpPr/>
              <p:nvPr/>
            </p:nvSpPr>
            <p:spPr>
              <a:xfrm>
                <a:off x="7350855"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3" name="Freeform 212">
                <a:extLst>
                  <a:ext uri="{FF2B5EF4-FFF2-40B4-BE49-F238E27FC236}">
                    <a16:creationId xmlns:a16="http://schemas.microsoft.com/office/drawing/2014/main" id="{665146BE-D41D-59AC-CCB8-5103DDD1F480}"/>
                  </a:ext>
                </a:extLst>
              </p:cNvPr>
              <p:cNvSpPr/>
              <p:nvPr/>
            </p:nvSpPr>
            <p:spPr>
              <a:xfrm>
                <a:off x="7388320"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4" name="Freeform 213">
                <a:extLst>
                  <a:ext uri="{FF2B5EF4-FFF2-40B4-BE49-F238E27FC236}">
                    <a16:creationId xmlns:a16="http://schemas.microsoft.com/office/drawing/2014/main" id="{1C48D4BC-7A03-E140-82F1-D32EADFD1C7D}"/>
                  </a:ext>
                </a:extLst>
              </p:cNvPr>
              <p:cNvSpPr/>
              <p:nvPr/>
            </p:nvSpPr>
            <p:spPr>
              <a:xfrm>
                <a:off x="7358178" y="2986955"/>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5" name="Freeform 214">
                <a:extLst>
                  <a:ext uri="{FF2B5EF4-FFF2-40B4-BE49-F238E27FC236}">
                    <a16:creationId xmlns:a16="http://schemas.microsoft.com/office/drawing/2014/main" id="{2A9E82A6-3A28-A054-18C2-3ABE0B2BCFF5}"/>
                  </a:ext>
                </a:extLst>
              </p:cNvPr>
              <p:cNvSpPr/>
              <p:nvPr/>
            </p:nvSpPr>
            <p:spPr>
              <a:xfrm>
                <a:off x="7395654"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6" name="Freeform 215">
                <a:extLst>
                  <a:ext uri="{FF2B5EF4-FFF2-40B4-BE49-F238E27FC236}">
                    <a16:creationId xmlns:a16="http://schemas.microsoft.com/office/drawing/2014/main" id="{91ACD9E0-2779-66D8-47DB-BD143E3864C4}"/>
                  </a:ext>
                </a:extLst>
              </p:cNvPr>
              <p:cNvSpPr/>
              <p:nvPr/>
            </p:nvSpPr>
            <p:spPr>
              <a:xfrm>
                <a:off x="7365502"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7" name="Freeform 216">
                <a:extLst>
                  <a:ext uri="{FF2B5EF4-FFF2-40B4-BE49-F238E27FC236}">
                    <a16:creationId xmlns:a16="http://schemas.microsoft.com/office/drawing/2014/main" id="{E7998621-7F1E-1319-D2AC-5D79F61D2B4C}"/>
                  </a:ext>
                </a:extLst>
              </p:cNvPr>
              <p:cNvSpPr/>
              <p:nvPr/>
            </p:nvSpPr>
            <p:spPr>
              <a:xfrm>
                <a:off x="7402978"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8" name="Freeform 217">
                <a:extLst>
                  <a:ext uri="{FF2B5EF4-FFF2-40B4-BE49-F238E27FC236}">
                    <a16:creationId xmlns:a16="http://schemas.microsoft.com/office/drawing/2014/main" id="{501D7DB2-ECAC-6589-5895-05D72B3E325D}"/>
                  </a:ext>
                </a:extLst>
              </p:cNvPr>
              <p:cNvSpPr/>
              <p:nvPr/>
            </p:nvSpPr>
            <p:spPr>
              <a:xfrm>
                <a:off x="7365502"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59" name="Freeform 218">
                <a:extLst>
                  <a:ext uri="{FF2B5EF4-FFF2-40B4-BE49-F238E27FC236}">
                    <a16:creationId xmlns:a16="http://schemas.microsoft.com/office/drawing/2014/main" id="{ECCBAB71-4EC3-AC1F-7C15-E3E63B31D79A}"/>
                  </a:ext>
                </a:extLst>
              </p:cNvPr>
              <p:cNvSpPr/>
              <p:nvPr/>
            </p:nvSpPr>
            <p:spPr>
              <a:xfrm>
                <a:off x="7402978"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0" name="Freeform 219">
                <a:extLst>
                  <a:ext uri="{FF2B5EF4-FFF2-40B4-BE49-F238E27FC236}">
                    <a16:creationId xmlns:a16="http://schemas.microsoft.com/office/drawing/2014/main" id="{F05C0CD3-7D2A-B9ED-3A32-0914B0667919}"/>
                  </a:ext>
                </a:extLst>
              </p:cNvPr>
              <p:cNvSpPr/>
              <p:nvPr/>
            </p:nvSpPr>
            <p:spPr>
              <a:xfrm>
                <a:off x="7416630" y="2986955"/>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1" name="Freeform 220">
                <a:extLst>
                  <a:ext uri="{FF2B5EF4-FFF2-40B4-BE49-F238E27FC236}">
                    <a16:creationId xmlns:a16="http://schemas.microsoft.com/office/drawing/2014/main" id="{D059B216-CCB8-A294-A981-C90B0889E21E}"/>
                  </a:ext>
                </a:extLst>
              </p:cNvPr>
              <p:cNvSpPr/>
              <p:nvPr/>
            </p:nvSpPr>
            <p:spPr>
              <a:xfrm>
                <a:off x="7454106"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2" name="Freeform 221">
                <a:extLst>
                  <a:ext uri="{FF2B5EF4-FFF2-40B4-BE49-F238E27FC236}">
                    <a16:creationId xmlns:a16="http://schemas.microsoft.com/office/drawing/2014/main" id="{6BA693E5-9B1A-ABF3-30CF-8D44D58D8D03}"/>
                  </a:ext>
                </a:extLst>
              </p:cNvPr>
              <p:cNvSpPr/>
              <p:nvPr/>
            </p:nvSpPr>
            <p:spPr>
              <a:xfrm>
                <a:off x="7526210" y="298695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3" name="Freeform 222">
                <a:extLst>
                  <a:ext uri="{FF2B5EF4-FFF2-40B4-BE49-F238E27FC236}">
                    <a16:creationId xmlns:a16="http://schemas.microsoft.com/office/drawing/2014/main" id="{089A1ECD-937A-08B8-4346-D6A69F031E3C}"/>
                  </a:ext>
                </a:extLst>
              </p:cNvPr>
              <p:cNvSpPr/>
              <p:nvPr/>
            </p:nvSpPr>
            <p:spPr>
              <a:xfrm>
                <a:off x="7563686" y="296166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4" name="Freeform 223">
                <a:extLst>
                  <a:ext uri="{FF2B5EF4-FFF2-40B4-BE49-F238E27FC236}">
                    <a16:creationId xmlns:a16="http://schemas.microsoft.com/office/drawing/2014/main" id="{5A6A8BA4-0A48-1F1E-9BD8-9DC246230CE1}"/>
                  </a:ext>
                </a:extLst>
              </p:cNvPr>
              <p:cNvSpPr/>
              <p:nvPr/>
            </p:nvSpPr>
            <p:spPr>
              <a:xfrm>
                <a:off x="7599320" y="30098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5" name="Freeform 224">
                <a:extLst>
                  <a:ext uri="{FF2B5EF4-FFF2-40B4-BE49-F238E27FC236}">
                    <a16:creationId xmlns:a16="http://schemas.microsoft.com/office/drawing/2014/main" id="{516A1BEF-27B5-B254-2442-0C4AFE829DB4}"/>
                  </a:ext>
                </a:extLst>
              </p:cNvPr>
              <p:cNvSpPr/>
              <p:nvPr/>
            </p:nvSpPr>
            <p:spPr>
              <a:xfrm>
                <a:off x="7636785"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6" name="Freeform 225">
                <a:extLst>
                  <a:ext uri="{FF2B5EF4-FFF2-40B4-BE49-F238E27FC236}">
                    <a16:creationId xmlns:a16="http://schemas.microsoft.com/office/drawing/2014/main" id="{10517339-0B9D-0C5C-0A30-0BD62C621390}"/>
                  </a:ext>
                </a:extLst>
              </p:cNvPr>
              <p:cNvSpPr/>
              <p:nvPr/>
            </p:nvSpPr>
            <p:spPr>
              <a:xfrm>
                <a:off x="7599320" y="30098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7" name="Freeform 226">
                <a:extLst>
                  <a:ext uri="{FF2B5EF4-FFF2-40B4-BE49-F238E27FC236}">
                    <a16:creationId xmlns:a16="http://schemas.microsoft.com/office/drawing/2014/main" id="{94ADF026-F8F7-52D7-98CF-23507F97D17F}"/>
                  </a:ext>
                </a:extLst>
              </p:cNvPr>
              <p:cNvSpPr/>
              <p:nvPr/>
            </p:nvSpPr>
            <p:spPr>
              <a:xfrm>
                <a:off x="7636785"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8" name="Freeform 227">
                <a:extLst>
                  <a:ext uri="{FF2B5EF4-FFF2-40B4-BE49-F238E27FC236}">
                    <a16:creationId xmlns:a16="http://schemas.microsoft.com/office/drawing/2014/main" id="{A163639F-E048-E384-378C-AB82AF136FD5}"/>
                  </a:ext>
                </a:extLst>
              </p:cNvPr>
              <p:cNvSpPr/>
              <p:nvPr/>
            </p:nvSpPr>
            <p:spPr>
              <a:xfrm>
                <a:off x="7606643" y="300988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69" name="Freeform 228">
                <a:extLst>
                  <a:ext uri="{FF2B5EF4-FFF2-40B4-BE49-F238E27FC236}">
                    <a16:creationId xmlns:a16="http://schemas.microsoft.com/office/drawing/2014/main" id="{2DECA27C-225E-88DD-B685-EF8BB91049CD}"/>
                  </a:ext>
                </a:extLst>
              </p:cNvPr>
              <p:cNvSpPr/>
              <p:nvPr/>
            </p:nvSpPr>
            <p:spPr>
              <a:xfrm>
                <a:off x="7644119" y="298459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0" name="Freeform 229">
                <a:extLst>
                  <a:ext uri="{FF2B5EF4-FFF2-40B4-BE49-F238E27FC236}">
                    <a16:creationId xmlns:a16="http://schemas.microsoft.com/office/drawing/2014/main" id="{5D325310-286B-12B6-C3FE-38F422056929}"/>
                  </a:ext>
                </a:extLst>
              </p:cNvPr>
              <p:cNvSpPr/>
              <p:nvPr/>
            </p:nvSpPr>
            <p:spPr>
              <a:xfrm>
                <a:off x="7628466" y="3033606"/>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1" name="Freeform 230">
                <a:extLst>
                  <a:ext uri="{FF2B5EF4-FFF2-40B4-BE49-F238E27FC236}">
                    <a16:creationId xmlns:a16="http://schemas.microsoft.com/office/drawing/2014/main" id="{70C159BC-731D-DDAC-6346-66F4F3043602}"/>
                  </a:ext>
                </a:extLst>
              </p:cNvPr>
              <p:cNvSpPr/>
              <p:nvPr/>
            </p:nvSpPr>
            <p:spPr>
              <a:xfrm>
                <a:off x="7665931"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2" name="Freeform 231">
                <a:extLst>
                  <a:ext uri="{FF2B5EF4-FFF2-40B4-BE49-F238E27FC236}">
                    <a16:creationId xmlns:a16="http://schemas.microsoft.com/office/drawing/2014/main" id="{3064B21A-C5B8-4C5C-14DE-0EA5A8CBEDBD}"/>
                  </a:ext>
                </a:extLst>
              </p:cNvPr>
              <p:cNvSpPr/>
              <p:nvPr/>
            </p:nvSpPr>
            <p:spPr>
              <a:xfrm>
                <a:off x="7635790"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3" name="Freeform 232">
                <a:extLst>
                  <a:ext uri="{FF2B5EF4-FFF2-40B4-BE49-F238E27FC236}">
                    <a16:creationId xmlns:a16="http://schemas.microsoft.com/office/drawing/2014/main" id="{FE305C84-E7B9-64F5-5DDB-7094F9C81E3C}"/>
                  </a:ext>
                </a:extLst>
              </p:cNvPr>
              <p:cNvSpPr/>
              <p:nvPr/>
            </p:nvSpPr>
            <p:spPr>
              <a:xfrm>
                <a:off x="7673255"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4" name="Freeform 233">
                <a:extLst>
                  <a:ext uri="{FF2B5EF4-FFF2-40B4-BE49-F238E27FC236}">
                    <a16:creationId xmlns:a16="http://schemas.microsoft.com/office/drawing/2014/main" id="{F4B92E4E-AA5D-4614-3724-32E9AFA53D99}"/>
                  </a:ext>
                </a:extLst>
              </p:cNvPr>
              <p:cNvSpPr/>
              <p:nvPr/>
            </p:nvSpPr>
            <p:spPr>
              <a:xfrm>
                <a:off x="7679584"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5" name="Freeform 234">
                <a:extLst>
                  <a:ext uri="{FF2B5EF4-FFF2-40B4-BE49-F238E27FC236}">
                    <a16:creationId xmlns:a16="http://schemas.microsoft.com/office/drawing/2014/main" id="{8AC29D28-7B47-E2D1-48BA-F6A347B935F8}"/>
                  </a:ext>
                </a:extLst>
              </p:cNvPr>
              <p:cNvSpPr/>
              <p:nvPr/>
            </p:nvSpPr>
            <p:spPr>
              <a:xfrm>
                <a:off x="7717059"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6" name="Freeform 235">
                <a:extLst>
                  <a:ext uri="{FF2B5EF4-FFF2-40B4-BE49-F238E27FC236}">
                    <a16:creationId xmlns:a16="http://schemas.microsoft.com/office/drawing/2014/main" id="{CE3E3D61-E207-A1C0-DFF4-BD73C3ACC9A7}"/>
                  </a:ext>
                </a:extLst>
              </p:cNvPr>
              <p:cNvSpPr/>
              <p:nvPr/>
            </p:nvSpPr>
            <p:spPr>
              <a:xfrm>
                <a:off x="7716223"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7" name="Freeform 236">
                <a:extLst>
                  <a:ext uri="{FF2B5EF4-FFF2-40B4-BE49-F238E27FC236}">
                    <a16:creationId xmlns:a16="http://schemas.microsoft.com/office/drawing/2014/main" id="{7750B10A-741C-24C5-4665-6C7EDF644F98}"/>
                  </a:ext>
                </a:extLst>
              </p:cNvPr>
              <p:cNvSpPr/>
              <p:nvPr/>
            </p:nvSpPr>
            <p:spPr>
              <a:xfrm>
                <a:off x="7753699"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8" name="Freeform 237">
                <a:extLst>
                  <a:ext uri="{FF2B5EF4-FFF2-40B4-BE49-F238E27FC236}">
                    <a16:creationId xmlns:a16="http://schemas.microsoft.com/office/drawing/2014/main" id="{285B9430-ED6E-4E0B-8CF8-E72FC1302C48}"/>
                  </a:ext>
                </a:extLst>
              </p:cNvPr>
              <p:cNvSpPr/>
              <p:nvPr/>
            </p:nvSpPr>
            <p:spPr>
              <a:xfrm>
                <a:off x="7760017"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79" name="Freeform 238">
                <a:extLst>
                  <a:ext uri="{FF2B5EF4-FFF2-40B4-BE49-F238E27FC236}">
                    <a16:creationId xmlns:a16="http://schemas.microsoft.com/office/drawing/2014/main" id="{E0C6C752-3938-DCC6-5741-3210BC5CF49C}"/>
                  </a:ext>
                </a:extLst>
              </p:cNvPr>
              <p:cNvSpPr/>
              <p:nvPr/>
            </p:nvSpPr>
            <p:spPr>
              <a:xfrm>
                <a:off x="7797493"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0" name="Freeform 239">
                <a:extLst>
                  <a:ext uri="{FF2B5EF4-FFF2-40B4-BE49-F238E27FC236}">
                    <a16:creationId xmlns:a16="http://schemas.microsoft.com/office/drawing/2014/main" id="{0A1D2DD7-F506-0E7E-C039-77EA9F26D307}"/>
                  </a:ext>
                </a:extLst>
              </p:cNvPr>
              <p:cNvSpPr/>
              <p:nvPr/>
            </p:nvSpPr>
            <p:spPr>
              <a:xfrm>
                <a:off x="7832968" y="3033606"/>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1" name="Freeform 240">
                <a:extLst>
                  <a:ext uri="{FF2B5EF4-FFF2-40B4-BE49-F238E27FC236}">
                    <a16:creationId xmlns:a16="http://schemas.microsoft.com/office/drawing/2014/main" id="{69F864C7-3C09-436F-272C-CF548148CE72}"/>
                  </a:ext>
                </a:extLst>
              </p:cNvPr>
              <p:cNvSpPr/>
              <p:nvPr/>
            </p:nvSpPr>
            <p:spPr>
              <a:xfrm>
                <a:off x="7870433"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2" name="Freeform 241">
                <a:extLst>
                  <a:ext uri="{FF2B5EF4-FFF2-40B4-BE49-F238E27FC236}">
                    <a16:creationId xmlns:a16="http://schemas.microsoft.com/office/drawing/2014/main" id="{80C2630D-18CA-7E11-A009-8A3975C1CA9A}"/>
                  </a:ext>
                </a:extLst>
              </p:cNvPr>
              <p:cNvSpPr/>
              <p:nvPr/>
            </p:nvSpPr>
            <p:spPr>
              <a:xfrm>
                <a:off x="7876931"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3" name="Freeform 242">
                <a:extLst>
                  <a:ext uri="{FF2B5EF4-FFF2-40B4-BE49-F238E27FC236}">
                    <a16:creationId xmlns:a16="http://schemas.microsoft.com/office/drawing/2014/main" id="{0C7BF992-1237-C617-1BFA-F7E8C469A135}"/>
                  </a:ext>
                </a:extLst>
              </p:cNvPr>
              <p:cNvSpPr/>
              <p:nvPr/>
            </p:nvSpPr>
            <p:spPr>
              <a:xfrm>
                <a:off x="7914396"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4" name="Freeform 243">
                <a:extLst>
                  <a:ext uri="{FF2B5EF4-FFF2-40B4-BE49-F238E27FC236}">
                    <a16:creationId xmlns:a16="http://schemas.microsoft.com/office/drawing/2014/main" id="{738C9289-9D60-054C-73EE-FEC23530332A}"/>
                  </a:ext>
                </a:extLst>
              </p:cNvPr>
              <p:cNvSpPr/>
              <p:nvPr/>
            </p:nvSpPr>
            <p:spPr>
              <a:xfrm>
                <a:off x="7884085" y="30336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5" name="Freeform 244">
                <a:extLst>
                  <a:ext uri="{FF2B5EF4-FFF2-40B4-BE49-F238E27FC236}">
                    <a16:creationId xmlns:a16="http://schemas.microsoft.com/office/drawing/2014/main" id="{B819AD41-8412-7264-7E2C-1C113E610BAE}"/>
                  </a:ext>
                </a:extLst>
              </p:cNvPr>
              <p:cNvSpPr/>
              <p:nvPr/>
            </p:nvSpPr>
            <p:spPr>
              <a:xfrm>
                <a:off x="7921561"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6" name="Freeform 245">
                <a:extLst>
                  <a:ext uri="{FF2B5EF4-FFF2-40B4-BE49-F238E27FC236}">
                    <a16:creationId xmlns:a16="http://schemas.microsoft.com/office/drawing/2014/main" id="{A2565AF8-0236-319E-45BA-186E23C81ACC}"/>
                  </a:ext>
                </a:extLst>
              </p:cNvPr>
              <p:cNvSpPr/>
              <p:nvPr/>
            </p:nvSpPr>
            <p:spPr>
              <a:xfrm>
                <a:off x="7891420" y="303360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7" name="Freeform 246">
                <a:extLst>
                  <a:ext uri="{FF2B5EF4-FFF2-40B4-BE49-F238E27FC236}">
                    <a16:creationId xmlns:a16="http://schemas.microsoft.com/office/drawing/2014/main" id="{5656AE7E-2CE8-3066-4F26-A6028457F699}"/>
                  </a:ext>
                </a:extLst>
              </p:cNvPr>
              <p:cNvSpPr/>
              <p:nvPr/>
            </p:nvSpPr>
            <p:spPr>
              <a:xfrm>
                <a:off x="7928885" y="300831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8" name="Freeform 247">
                <a:extLst>
                  <a:ext uri="{FF2B5EF4-FFF2-40B4-BE49-F238E27FC236}">
                    <a16:creationId xmlns:a16="http://schemas.microsoft.com/office/drawing/2014/main" id="{BA63E892-8EAA-460C-0E26-A7F0D25CF896}"/>
                  </a:ext>
                </a:extLst>
              </p:cNvPr>
              <p:cNvSpPr/>
              <p:nvPr/>
            </p:nvSpPr>
            <p:spPr>
              <a:xfrm>
                <a:off x="7928049"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89" name="Freeform 248">
                <a:extLst>
                  <a:ext uri="{FF2B5EF4-FFF2-40B4-BE49-F238E27FC236}">
                    <a16:creationId xmlns:a16="http://schemas.microsoft.com/office/drawing/2014/main" id="{32A8049E-326D-A966-C035-9A0AF8D4AECF}"/>
                  </a:ext>
                </a:extLst>
              </p:cNvPr>
              <p:cNvSpPr/>
              <p:nvPr/>
            </p:nvSpPr>
            <p:spPr>
              <a:xfrm>
                <a:off x="796552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0" name="Freeform 249">
                <a:extLst>
                  <a:ext uri="{FF2B5EF4-FFF2-40B4-BE49-F238E27FC236}">
                    <a16:creationId xmlns:a16="http://schemas.microsoft.com/office/drawing/2014/main" id="{53D47941-9D41-FDA4-16E1-41A7B50A2882}"/>
                  </a:ext>
                </a:extLst>
              </p:cNvPr>
              <p:cNvSpPr/>
              <p:nvPr/>
            </p:nvSpPr>
            <p:spPr>
              <a:xfrm>
                <a:off x="7935383"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1" name="Freeform 250">
                <a:extLst>
                  <a:ext uri="{FF2B5EF4-FFF2-40B4-BE49-F238E27FC236}">
                    <a16:creationId xmlns:a16="http://schemas.microsoft.com/office/drawing/2014/main" id="{A458B675-759D-B30E-3044-D773917C215E}"/>
                  </a:ext>
                </a:extLst>
              </p:cNvPr>
              <p:cNvSpPr/>
              <p:nvPr/>
            </p:nvSpPr>
            <p:spPr>
              <a:xfrm>
                <a:off x="7972848"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2" name="Freeform 251">
                <a:extLst>
                  <a:ext uri="{FF2B5EF4-FFF2-40B4-BE49-F238E27FC236}">
                    <a16:creationId xmlns:a16="http://schemas.microsoft.com/office/drawing/2014/main" id="{1682539C-07F2-24CD-8E4B-951025384F36}"/>
                  </a:ext>
                </a:extLst>
              </p:cNvPr>
              <p:cNvSpPr/>
              <p:nvPr/>
            </p:nvSpPr>
            <p:spPr>
              <a:xfrm>
                <a:off x="7942548" y="3087560"/>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3" name="Freeform 252">
                <a:extLst>
                  <a:ext uri="{FF2B5EF4-FFF2-40B4-BE49-F238E27FC236}">
                    <a16:creationId xmlns:a16="http://schemas.microsoft.com/office/drawing/2014/main" id="{480B0B5B-BDF9-4900-6297-367D49B1FEE4}"/>
                  </a:ext>
                </a:extLst>
              </p:cNvPr>
              <p:cNvSpPr/>
              <p:nvPr/>
            </p:nvSpPr>
            <p:spPr>
              <a:xfrm>
                <a:off x="7980013"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4" name="Freeform 253">
                <a:extLst>
                  <a:ext uri="{FF2B5EF4-FFF2-40B4-BE49-F238E27FC236}">
                    <a16:creationId xmlns:a16="http://schemas.microsoft.com/office/drawing/2014/main" id="{E051A1F9-E021-A2EC-204F-1B552E749A5C}"/>
                  </a:ext>
                </a:extLst>
              </p:cNvPr>
              <p:cNvSpPr/>
              <p:nvPr/>
            </p:nvSpPr>
            <p:spPr>
              <a:xfrm>
                <a:off x="7942548" y="3087560"/>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5" name="Freeform 254">
                <a:extLst>
                  <a:ext uri="{FF2B5EF4-FFF2-40B4-BE49-F238E27FC236}">
                    <a16:creationId xmlns:a16="http://schemas.microsoft.com/office/drawing/2014/main" id="{5C88B3C3-F1C3-657D-D6CA-30D5D25A8BA5}"/>
                  </a:ext>
                </a:extLst>
              </p:cNvPr>
              <p:cNvSpPr/>
              <p:nvPr/>
            </p:nvSpPr>
            <p:spPr>
              <a:xfrm>
                <a:off x="7980013"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6" name="Freeform 255">
                <a:extLst>
                  <a:ext uri="{FF2B5EF4-FFF2-40B4-BE49-F238E27FC236}">
                    <a16:creationId xmlns:a16="http://schemas.microsoft.com/office/drawing/2014/main" id="{72D3200C-58C4-82C0-7D59-23E83DF037AE}"/>
                  </a:ext>
                </a:extLst>
              </p:cNvPr>
              <p:cNvSpPr/>
              <p:nvPr/>
            </p:nvSpPr>
            <p:spPr>
              <a:xfrm>
                <a:off x="7979177"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7" name="Freeform 256">
                <a:extLst>
                  <a:ext uri="{FF2B5EF4-FFF2-40B4-BE49-F238E27FC236}">
                    <a16:creationId xmlns:a16="http://schemas.microsoft.com/office/drawing/2014/main" id="{94212A6B-24B3-8824-23AE-89B623D9A7C7}"/>
                  </a:ext>
                </a:extLst>
              </p:cNvPr>
              <p:cNvSpPr/>
              <p:nvPr/>
            </p:nvSpPr>
            <p:spPr>
              <a:xfrm>
                <a:off x="8016652"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8" name="Freeform 257">
                <a:extLst>
                  <a:ext uri="{FF2B5EF4-FFF2-40B4-BE49-F238E27FC236}">
                    <a16:creationId xmlns:a16="http://schemas.microsoft.com/office/drawing/2014/main" id="{6F131E13-682E-15EA-65BC-4CF4E6C83E7F}"/>
                  </a:ext>
                </a:extLst>
              </p:cNvPr>
              <p:cNvSpPr/>
              <p:nvPr/>
            </p:nvSpPr>
            <p:spPr>
              <a:xfrm>
                <a:off x="7993835"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99" name="Freeform 258">
                <a:extLst>
                  <a:ext uri="{FF2B5EF4-FFF2-40B4-BE49-F238E27FC236}">
                    <a16:creationId xmlns:a16="http://schemas.microsoft.com/office/drawing/2014/main" id="{C3095600-7162-D7EC-1A34-D952774DD9B1}"/>
                  </a:ext>
                </a:extLst>
              </p:cNvPr>
              <p:cNvSpPr/>
              <p:nvPr/>
            </p:nvSpPr>
            <p:spPr>
              <a:xfrm>
                <a:off x="8031300"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0" name="Freeform 259">
                <a:extLst>
                  <a:ext uri="{FF2B5EF4-FFF2-40B4-BE49-F238E27FC236}">
                    <a16:creationId xmlns:a16="http://schemas.microsoft.com/office/drawing/2014/main" id="{16558017-E766-3CAC-48E0-276238A37E21}"/>
                  </a:ext>
                </a:extLst>
              </p:cNvPr>
              <p:cNvSpPr/>
              <p:nvPr/>
            </p:nvSpPr>
            <p:spPr>
              <a:xfrm>
                <a:off x="8030305" y="308756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1" name="Freeform 260">
                <a:extLst>
                  <a:ext uri="{FF2B5EF4-FFF2-40B4-BE49-F238E27FC236}">
                    <a16:creationId xmlns:a16="http://schemas.microsoft.com/office/drawing/2014/main" id="{B5533956-AB8A-77E5-3B7E-DBF37FF9F550}"/>
                  </a:ext>
                </a:extLst>
              </p:cNvPr>
              <p:cNvSpPr/>
              <p:nvPr/>
            </p:nvSpPr>
            <p:spPr>
              <a:xfrm>
                <a:off x="8067770"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2" name="Freeform 261">
                <a:extLst>
                  <a:ext uri="{FF2B5EF4-FFF2-40B4-BE49-F238E27FC236}">
                    <a16:creationId xmlns:a16="http://schemas.microsoft.com/office/drawing/2014/main" id="{6E71E0DF-E1B8-9ACA-A8E6-44E032BE4BE7}"/>
                  </a:ext>
                </a:extLst>
              </p:cNvPr>
              <p:cNvSpPr/>
              <p:nvPr/>
            </p:nvSpPr>
            <p:spPr>
              <a:xfrm>
                <a:off x="8096080"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3" name="Freeform 262">
                <a:extLst>
                  <a:ext uri="{FF2B5EF4-FFF2-40B4-BE49-F238E27FC236}">
                    <a16:creationId xmlns:a16="http://schemas.microsoft.com/office/drawing/2014/main" id="{6E878262-27B1-D349-B031-4A8FAD1DEFE3}"/>
                  </a:ext>
                </a:extLst>
              </p:cNvPr>
              <p:cNvSpPr/>
              <p:nvPr/>
            </p:nvSpPr>
            <p:spPr>
              <a:xfrm>
                <a:off x="8133556"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4" name="Freeform 263">
                <a:extLst>
                  <a:ext uri="{FF2B5EF4-FFF2-40B4-BE49-F238E27FC236}">
                    <a16:creationId xmlns:a16="http://schemas.microsoft.com/office/drawing/2014/main" id="{355A46AB-E544-07EE-7867-E7AAAB440A10}"/>
                  </a:ext>
                </a:extLst>
              </p:cNvPr>
              <p:cNvSpPr/>
              <p:nvPr/>
            </p:nvSpPr>
            <p:spPr>
              <a:xfrm>
                <a:off x="8110569"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5" name="Freeform 264">
                <a:extLst>
                  <a:ext uri="{FF2B5EF4-FFF2-40B4-BE49-F238E27FC236}">
                    <a16:creationId xmlns:a16="http://schemas.microsoft.com/office/drawing/2014/main" id="{802BC298-998C-8F9F-542D-F944019098BD}"/>
                  </a:ext>
                </a:extLst>
              </p:cNvPr>
              <p:cNvSpPr/>
              <p:nvPr/>
            </p:nvSpPr>
            <p:spPr>
              <a:xfrm>
                <a:off x="814804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6" name="Freeform 265">
                <a:extLst>
                  <a:ext uri="{FF2B5EF4-FFF2-40B4-BE49-F238E27FC236}">
                    <a16:creationId xmlns:a16="http://schemas.microsoft.com/office/drawing/2014/main" id="{1DA9FDF5-DA62-52D7-600F-3BC3C649502B}"/>
                  </a:ext>
                </a:extLst>
              </p:cNvPr>
              <p:cNvSpPr/>
              <p:nvPr/>
            </p:nvSpPr>
            <p:spPr>
              <a:xfrm>
                <a:off x="8147208"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7" name="Freeform 266">
                <a:extLst>
                  <a:ext uri="{FF2B5EF4-FFF2-40B4-BE49-F238E27FC236}">
                    <a16:creationId xmlns:a16="http://schemas.microsoft.com/office/drawing/2014/main" id="{BFFC26C5-4C14-1774-3164-26C0314E632C}"/>
                  </a:ext>
                </a:extLst>
              </p:cNvPr>
              <p:cNvSpPr/>
              <p:nvPr/>
            </p:nvSpPr>
            <p:spPr>
              <a:xfrm>
                <a:off x="818468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8" name="Freeform 267">
                <a:extLst>
                  <a:ext uri="{FF2B5EF4-FFF2-40B4-BE49-F238E27FC236}">
                    <a16:creationId xmlns:a16="http://schemas.microsoft.com/office/drawing/2014/main" id="{98DBE449-C504-DC29-77B0-F75665607DBB}"/>
                  </a:ext>
                </a:extLst>
              </p:cNvPr>
              <p:cNvSpPr/>
              <p:nvPr/>
            </p:nvSpPr>
            <p:spPr>
              <a:xfrm>
                <a:off x="8205660"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09" name="Freeform 268">
                <a:extLst>
                  <a:ext uri="{FF2B5EF4-FFF2-40B4-BE49-F238E27FC236}">
                    <a16:creationId xmlns:a16="http://schemas.microsoft.com/office/drawing/2014/main" id="{9E24502C-0A0E-195C-4AFC-78D8DFBCE394}"/>
                  </a:ext>
                </a:extLst>
              </p:cNvPr>
              <p:cNvSpPr/>
              <p:nvPr/>
            </p:nvSpPr>
            <p:spPr>
              <a:xfrm>
                <a:off x="8243136"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0" name="Freeform 269">
                <a:extLst>
                  <a:ext uri="{FF2B5EF4-FFF2-40B4-BE49-F238E27FC236}">
                    <a16:creationId xmlns:a16="http://schemas.microsoft.com/office/drawing/2014/main" id="{AAAA8DE0-A8BF-6DB2-CAEE-DEA5F68F6C36}"/>
                  </a:ext>
                </a:extLst>
              </p:cNvPr>
              <p:cNvSpPr/>
              <p:nvPr/>
            </p:nvSpPr>
            <p:spPr>
              <a:xfrm>
                <a:off x="8220149" y="30875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1" name="Freeform 270">
                <a:extLst>
                  <a:ext uri="{FF2B5EF4-FFF2-40B4-BE49-F238E27FC236}">
                    <a16:creationId xmlns:a16="http://schemas.microsoft.com/office/drawing/2014/main" id="{EB327C74-24F5-E4ED-0A9B-3F6338A200DA}"/>
                  </a:ext>
                </a:extLst>
              </p:cNvPr>
              <p:cNvSpPr/>
              <p:nvPr/>
            </p:nvSpPr>
            <p:spPr>
              <a:xfrm>
                <a:off x="8257624" y="30622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2" name="Freeform 271">
                <a:extLst>
                  <a:ext uri="{FF2B5EF4-FFF2-40B4-BE49-F238E27FC236}">
                    <a16:creationId xmlns:a16="http://schemas.microsoft.com/office/drawing/2014/main" id="{F80CC336-E40F-3171-569C-DA1E0C3C9CDF}"/>
                  </a:ext>
                </a:extLst>
              </p:cNvPr>
              <p:cNvSpPr/>
              <p:nvPr/>
            </p:nvSpPr>
            <p:spPr>
              <a:xfrm>
                <a:off x="8242130" y="31206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3" name="Freeform 272">
                <a:extLst>
                  <a:ext uri="{FF2B5EF4-FFF2-40B4-BE49-F238E27FC236}">
                    <a16:creationId xmlns:a16="http://schemas.microsoft.com/office/drawing/2014/main" id="{1BD0CBED-1A9C-BE08-A652-FEE15EA6F0BF}"/>
                  </a:ext>
                </a:extLst>
              </p:cNvPr>
              <p:cNvSpPr/>
              <p:nvPr/>
            </p:nvSpPr>
            <p:spPr>
              <a:xfrm>
                <a:off x="8279606" y="30953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4" name="Freeform 273">
                <a:extLst>
                  <a:ext uri="{FF2B5EF4-FFF2-40B4-BE49-F238E27FC236}">
                    <a16:creationId xmlns:a16="http://schemas.microsoft.com/office/drawing/2014/main" id="{AB2E93D3-25FD-2A27-E137-C1B73A271FDB}"/>
                  </a:ext>
                </a:extLst>
              </p:cNvPr>
              <p:cNvSpPr/>
              <p:nvPr/>
            </p:nvSpPr>
            <p:spPr>
              <a:xfrm>
                <a:off x="8242130" y="31206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5" name="Freeform 274">
                <a:extLst>
                  <a:ext uri="{FF2B5EF4-FFF2-40B4-BE49-F238E27FC236}">
                    <a16:creationId xmlns:a16="http://schemas.microsoft.com/office/drawing/2014/main" id="{B9AA26F7-ECAA-79C5-86DE-453A3BC522F4}"/>
                  </a:ext>
                </a:extLst>
              </p:cNvPr>
              <p:cNvSpPr/>
              <p:nvPr/>
            </p:nvSpPr>
            <p:spPr>
              <a:xfrm>
                <a:off x="8279606" y="30953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6" name="Freeform 275">
                <a:extLst>
                  <a:ext uri="{FF2B5EF4-FFF2-40B4-BE49-F238E27FC236}">
                    <a16:creationId xmlns:a16="http://schemas.microsoft.com/office/drawing/2014/main" id="{2009F879-F295-8A82-F720-2ABBC9B3C611}"/>
                  </a:ext>
                </a:extLst>
              </p:cNvPr>
              <p:cNvSpPr/>
              <p:nvPr/>
            </p:nvSpPr>
            <p:spPr>
              <a:xfrm>
                <a:off x="8264122"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7" name="Freeform 276">
                <a:extLst>
                  <a:ext uri="{FF2B5EF4-FFF2-40B4-BE49-F238E27FC236}">
                    <a16:creationId xmlns:a16="http://schemas.microsoft.com/office/drawing/2014/main" id="{9B2AE4CB-CDFD-28A5-308E-3747D3190430}"/>
                  </a:ext>
                </a:extLst>
              </p:cNvPr>
              <p:cNvSpPr/>
              <p:nvPr/>
            </p:nvSpPr>
            <p:spPr>
              <a:xfrm>
                <a:off x="830158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8" name="Freeform 277">
                <a:extLst>
                  <a:ext uri="{FF2B5EF4-FFF2-40B4-BE49-F238E27FC236}">
                    <a16:creationId xmlns:a16="http://schemas.microsoft.com/office/drawing/2014/main" id="{E50F3B58-D918-E04F-4B94-97BDA7D1E321}"/>
                  </a:ext>
                </a:extLst>
              </p:cNvPr>
              <p:cNvSpPr/>
              <p:nvPr/>
            </p:nvSpPr>
            <p:spPr>
              <a:xfrm>
                <a:off x="8271277"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19" name="Freeform 278">
                <a:extLst>
                  <a:ext uri="{FF2B5EF4-FFF2-40B4-BE49-F238E27FC236}">
                    <a16:creationId xmlns:a16="http://schemas.microsoft.com/office/drawing/2014/main" id="{F1AAC58F-32A4-AAE7-C954-F7E37BC19764}"/>
                  </a:ext>
                </a:extLst>
              </p:cNvPr>
              <p:cNvSpPr/>
              <p:nvPr/>
            </p:nvSpPr>
            <p:spPr>
              <a:xfrm>
                <a:off x="830875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0" name="Freeform 279">
                <a:extLst>
                  <a:ext uri="{FF2B5EF4-FFF2-40B4-BE49-F238E27FC236}">
                    <a16:creationId xmlns:a16="http://schemas.microsoft.com/office/drawing/2014/main" id="{FC7FB647-4CA9-0AA9-03F8-401D2C48D763}"/>
                  </a:ext>
                </a:extLst>
              </p:cNvPr>
              <p:cNvSpPr/>
              <p:nvPr/>
            </p:nvSpPr>
            <p:spPr>
              <a:xfrm>
                <a:off x="827860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1" name="Freeform 280">
                <a:extLst>
                  <a:ext uri="{FF2B5EF4-FFF2-40B4-BE49-F238E27FC236}">
                    <a16:creationId xmlns:a16="http://schemas.microsoft.com/office/drawing/2014/main" id="{74B3FAE8-D065-B1A5-BACE-A7D9B2141650}"/>
                  </a:ext>
                </a:extLst>
              </p:cNvPr>
              <p:cNvSpPr/>
              <p:nvPr/>
            </p:nvSpPr>
            <p:spPr>
              <a:xfrm>
                <a:off x="831607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2" name="Freeform 281">
                <a:extLst>
                  <a:ext uri="{FF2B5EF4-FFF2-40B4-BE49-F238E27FC236}">
                    <a16:creationId xmlns:a16="http://schemas.microsoft.com/office/drawing/2014/main" id="{83293E05-602D-0E00-A0CF-E453D48B484B}"/>
                  </a:ext>
                </a:extLst>
              </p:cNvPr>
              <p:cNvSpPr/>
              <p:nvPr/>
            </p:nvSpPr>
            <p:spPr>
              <a:xfrm>
                <a:off x="8285935"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3" name="Freeform 282">
                <a:extLst>
                  <a:ext uri="{FF2B5EF4-FFF2-40B4-BE49-F238E27FC236}">
                    <a16:creationId xmlns:a16="http://schemas.microsoft.com/office/drawing/2014/main" id="{1EC97F3E-36ED-7279-A3FC-9084B9DF24D9}"/>
                  </a:ext>
                </a:extLst>
              </p:cNvPr>
              <p:cNvSpPr/>
              <p:nvPr/>
            </p:nvSpPr>
            <p:spPr>
              <a:xfrm>
                <a:off x="8323400"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4" name="Freeform 283">
                <a:extLst>
                  <a:ext uri="{FF2B5EF4-FFF2-40B4-BE49-F238E27FC236}">
                    <a16:creationId xmlns:a16="http://schemas.microsoft.com/office/drawing/2014/main" id="{AB440734-0963-A589-F1F9-4C5F023BDF34}"/>
                  </a:ext>
                </a:extLst>
              </p:cNvPr>
              <p:cNvSpPr/>
              <p:nvPr/>
            </p:nvSpPr>
            <p:spPr>
              <a:xfrm>
                <a:off x="829325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5" name="Freeform 284">
                <a:extLst>
                  <a:ext uri="{FF2B5EF4-FFF2-40B4-BE49-F238E27FC236}">
                    <a16:creationId xmlns:a16="http://schemas.microsoft.com/office/drawing/2014/main" id="{9D878CAA-84C5-A699-8BA5-0C944130D825}"/>
                  </a:ext>
                </a:extLst>
              </p:cNvPr>
              <p:cNvSpPr/>
              <p:nvPr/>
            </p:nvSpPr>
            <p:spPr>
              <a:xfrm>
                <a:off x="833073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6" name="Freeform 285">
                <a:extLst>
                  <a:ext uri="{FF2B5EF4-FFF2-40B4-BE49-F238E27FC236}">
                    <a16:creationId xmlns:a16="http://schemas.microsoft.com/office/drawing/2014/main" id="{EB9DEE59-0F01-C79A-6E94-A4321882A576}"/>
                  </a:ext>
                </a:extLst>
              </p:cNvPr>
              <p:cNvSpPr/>
              <p:nvPr/>
            </p:nvSpPr>
            <p:spPr>
              <a:xfrm>
                <a:off x="831524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7" name="Freeform 286">
                <a:extLst>
                  <a:ext uri="{FF2B5EF4-FFF2-40B4-BE49-F238E27FC236}">
                    <a16:creationId xmlns:a16="http://schemas.microsoft.com/office/drawing/2014/main" id="{DF991604-0BE0-00B9-D5F9-A9C53FBDB754}"/>
                  </a:ext>
                </a:extLst>
              </p:cNvPr>
              <p:cNvSpPr/>
              <p:nvPr/>
            </p:nvSpPr>
            <p:spPr>
              <a:xfrm>
                <a:off x="83527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8" name="Freeform 287">
                <a:extLst>
                  <a:ext uri="{FF2B5EF4-FFF2-40B4-BE49-F238E27FC236}">
                    <a16:creationId xmlns:a16="http://schemas.microsoft.com/office/drawing/2014/main" id="{EA16C5CD-966B-3279-3F3F-73C3AFAE1BD0}"/>
                  </a:ext>
                </a:extLst>
              </p:cNvPr>
              <p:cNvSpPr/>
              <p:nvPr/>
            </p:nvSpPr>
            <p:spPr>
              <a:xfrm>
                <a:off x="8344386"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29" name="Freeform 288">
                <a:extLst>
                  <a:ext uri="{FF2B5EF4-FFF2-40B4-BE49-F238E27FC236}">
                    <a16:creationId xmlns:a16="http://schemas.microsoft.com/office/drawing/2014/main" id="{8DBCB7F0-0939-68B1-9D0A-62A8CB677E8D}"/>
                  </a:ext>
                </a:extLst>
              </p:cNvPr>
              <p:cNvSpPr/>
              <p:nvPr/>
            </p:nvSpPr>
            <p:spPr>
              <a:xfrm>
                <a:off x="838185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0" name="Freeform 289">
                <a:extLst>
                  <a:ext uri="{FF2B5EF4-FFF2-40B4-BE49-F238E27FC236}">
                    <a16:creationId xmlns:a16="http://schemas.microsoft.com/office/drawing/2014/main" id="{2E0FA659-90B9-01AC-E2BA-DDDA311C724F}"/>
                  </a:ext>
                </a:extLst>
              </p:cNvPr>
              <p:cNvSpPr/>
              <p:nvPr/>
            </p:nvSpPr>
            <p:spPr>
              <a:xfrm>
                <a:off x="8373692"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1" name="Freeform 290">
                <a:extLst>
                  <a:ext uri="{FF2B5EF4-FFF2-40B4-BE49-F238E27FC236}">
                    <a16:creationId xmlns:a16="http://schemas.microsoft.com/office/drawing/2014/main" id="{EAC0FB95-D715-9DFE-27F7-4D0B5679C4FB}"/>
                  </a:ext>
                </a:extLst>
              </p:cNvPr>
              <p:cNvSpPr/>
              <p:nvPr/>
            </p:nvSpPr>
            <p:spPr>
              <a:xfrm>
                <a:off x="841116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2" name="Freeform 291">
                <a:extLst>
                  <a:ext uri="{FF2B5EF4-FFF2-40B4-BE49-F238E27FC236}">
                    <a16:creationId xmlns:a16="http://schemas.microsoft.com/office/drawing/2014/main" id="{598D5673-DE7E-C7B8-8A32-23FD895DFF80}"/>
                  </a:ext>
                </a:extLst>
              </p:cNvPr>
              <p:cNvSpPr/>
              <p:nvPr/>
            </p:nvSpPr>
            <p:spPr>
              <a:xfrm>
                <a:off x="8417496"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3" name="Freeform 292">
                <a:extLst>
                  <a:ext uri="{FF2B5EF4-FFF2-40B4-BE49-F238E27FC236}">
                    <a16:creationId xmlns:a16="http://schemas.microsoft.com/office/drawing/2014/main" id="{0DCB3FE5-3EDE-6E97-99B6-EB1F66AD2DBE}"/>
                  </a:ext>
                </a:extLst>
              </p:cNvPr>
              <p:cNvSpPr/>
              <p:nvPr/>
            </p:nvSpPr>
            <p:spPr>
              <a:xfrm>
                <a:off x="845496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4" name="Freeform 293">
                <a:extLst>
                  <a:ext uri="{FF2B5EF4-FFF2-40B4-BE49-F238E27FC236}">
                    <a16:creationId xmlns:a16="http://schemas.microsoft.com/office/drawing/2014/main" id="{54D70025-22C6-A4F8-54EF-02F89643EF99}"/>
                  </a:ext>
                </a:extLst>
              </p:cNvPr>
              <p:cNvSpPr/>
              <p:nvPr/>
            </p:nvSpPr>
            <p:spPr>
              <a:xfrm>
                <a:off x="849776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5" name="Freeform 294">
                <a:extLst>
                  <a:ext uri="{FF2B5EF4-FFF2-40B4-BE49-F238E27FC236}">
                    <a16:creationId xmlns:a16="http://schemas.microsoft.com/office/drawing/2014/main" id="{4CE8E5B6-06D8-A8E4-410E-247DBFAD2FBA}"/>
                  </a:ext>
                </a:extLst>
              </p:cNvPr>
              <p:cNvSpPr/>
              <p:nvPr/>
            </p:nvSpPr>
            <p:spPr>
              <a:xfrm>
                <a:off x="853523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6" name="Freeform 295">
                <a:extLst>
                  <a:ext uri="{FF2B5EF4-FFF2-40B4-BE49-F238E27FC236}">
                    <a16:creationId xmlns:a16="http://schemas.microsoft.com/office/drawing/2014/main" id="{DFE3E4CE-26E9-A5BB-B34F-1F570C80E9C3}"/>
                  </a:ext>
                </a:extLst>
              </p:cNvPr>
              <p:cNvSpPr/>
              <p:nvPr/>
            </p:nvSpPr>
            <p:spPr>
              <a:xfrm>
                <a:off x="8505094"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7" name="Freeform 296">
                <a:extLst>
                  <a:ext uri="{FF2B5EF4-FFF2-40B4-BE49-F238E27FC236}">
                    <a16:creationId xmlns:a16="http://schemas.microsoft.com/office/drawing/2014/main" id="{D144F6BC-1DD2-3D91-7589-7094E4F8F9B2}"/>
                  </a:ext>
                </a:extLst>
              </p:cNvPr>
              <p:cNvSpPr/>
              <p:nvPr/>
            </p:nvSpPr>
            <p:spPr>
              <a:xfrm>
                <a:off x="854255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8" name="Freeform 297">
                <a:extLst>
                  <a:ext uri="{FF2B5EF4-FFF2-40B4-BE49-F238E27FC236}">
                    <a16:creationId xmlns:a16="http://schemas.microsoft.com/office/drawing/2014/main" id="{793996CB-5CA9-BE31-FC00-548C350307AC}"/>
                  </a:ext>
                </a:extLst>
              </p:cNvPr>
              <p:cNvSpPr/>
              <p:nvPr/>
            </p:nvSpPr>
            <p:spPr>
              <a:xfrm>
                <a:off x="851241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39" name="Freeform 298">
                <a:extLst>
                  <a:ext uri="{FF2B5EF4-FFF2-40B4-BE49-F238E27FC236}">
                    <a16:creationId xmlns:a16="http://schemas.microsoft.com/office/drawing/2014/main" id="{5229BA3F-1F11-F809-0E9F-0EF0D2D54C81}"/>
                  </a:ext>
                </a:extLst>
              </p:cNvPr>
              <p:cNvSpPr/>
              <p:nvPr/>
            </p:nvSpPr>
            <p:spPr>
              <a:xfrm>
                <a:off x="854988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0" name="Freeform 299">
                <a:extLst>
                  <a:ext uri="{FF2B5EF4-FFF2-40B4-BE49-F238E27FC236}">
                    <a16:creationId xmlns:a16="http://schemas.microsoft.com/office/drawing/2014/main" id="{B044F40C-A0F3-DF77-885E-45F654D64FEA}"/>
                  </a:ext>
                </a:extLst>
              </p:cNvPr>
              <p:cNvSpPr/>
              <p:nvPr/>
            </p:nvSpPr>
            <p:spPr>
              <a:xfrm>
                <a:off x="8548888"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1" name="Freeform 300">
                <a:extLst>
                  <a:ext uri="{FF2B5EF4-FFF2-40B4-BE49-F238E27FC236}">
                    <a16:creationId xmlns:a16="http://schemas.microsoft.com/office/drawing/2014/main" id="{25F101DC-83CC-95EA-5512-E59D71A4E17C}"/>
                  </a:ext>
                </a:extLst>
              </p:cNvPr>
              <p:cNvSpPr/>
              <p:nvPr/>
            </p:nvSpPr>
            <p:spPr>
              <a:xfrm>
                <a:off x="858635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2" name="Freeform 301">
                <a:extLst>
                  <a:ext uri="{FF2B5EF4-FFF2-40B4-BE49-F238E27FC236}">
                    <a16:creationId xmlns:a16="http://schemas.microsoft.com/office/drawing/2014/main" id="{9F7B0AA2-E200-8803-3F53-8F5054E6F2C3}"/>
                  </a:ext>
                </a:extLst>
              </p:cNvPr>
              <p:cNvSpPr/>
              <p:nvPr/>
            </p:nvSpPr>
            <p:spPr>
              <a:xfrm>
                <a:off x="857087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3" name="Freeform 302">
                <a:extLst>
                  <a:ext uri="{FF2B5EF4-FFF2-40B4-BE49-F238E27FC236}">
                    <a16:creationId xmlns:a16="http://schemas.microsoft.com/office/drawing/2014/main" id="{02A884A1-CF84-B361-42F2-B2E99DB9945A}"/>
                  </a:ext>
                </a:extLst>
              </p:cNvPr>
              <p:cNvSpPr/>
              <p:nvPr/>
            </p:nvSpPr>
            <p:spPr>
              <a:xfrm>
                <a:off x="860833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4" name="Freeform 303">
                <a:extLst>
                  <a:ext uri="{FF2B5EF4-FFF2-40B4-BE49-F238E27FC236}">
                    <a16:creationId xmlns:a16="http://schemas.microsoft.com/office/drawing/2014/main" id="{28BFF9E5-F42A-15C4-E4A7-B0F9673227F0}"/>
                  </a:ext>
                </a:extLst>
              </p:cNvPr>
              <p:cNvSpPr/>
              <p:nvPr/>
            </p:nvSpPr>
            <p:spPr>
              <a:xfrm>
                <a:off x="8585528"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5" name="Freeform 304">
                <a:extLst>
                  <a:ext uri="{FF2B5EF4-FFF2-40B4-BE49-F238E27FC236}">
                    <a16:creationId xmlns:a16="http://schemas.microsoft.com/office/drawing/2014/main" id="{7DC6A034-F968-0DDF-35A4-F755A54361AD}"/>
                  </a:ext>
                </a:extLst>
              </p:cNvPr>
              <p:cNvSpPr/>
              <p:nvPr/>
            </p:nvSpPr>
            <p:spPr>
              <a:xfrm>
                <a:off x="862299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6" name="Freeform 305">
                <a:extLst>
                  <a:ext uri="{FF2B5EF4-FFF2-40B4-BE49-F238E27FC236}">
                    <a16:creationId xmlns:a16="http://schemas.microsoft.com/office/drawing/2014/main" id="{21CB3EC2-AF30-DA11-C0C9-8720F37582D6}"/>
                  </a:ext>
                </a:extLst>
              </p:cNvPr>
              <p:cNvSpPr/>
              <p:nvPr/>
            </p:nvSpPr>
            <p:spPr>
              <a:xfrm>
                <a:off x="8585528"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7" name="Freeform 306">
                <a:extLst>
                  <a:ext uri="{FF2B5EF4-FFF2-40B4-BE49-F238E27FC236}">
                    <a16:creationId xmlns:a16="http://schemas.microsoft.com/office/drawing/2014/main" id="{3C5DF056-79B3-9A44-B1BC-452709F38C01}"/>
                  </a:ext>
                </a:extLst>
              </p:cNvPr>
              <p:cNvSpPr/>
              <p:nvPr/>
            </p:nvSpPr>
            <p:spPr>
              <a:xfrm>
                <a:off x="8622993"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8" name="Freeform 307">
                <a:extLst>
                  <a:ext uri="{FF2B5EF4-FFF2-40B4-BE49-F238E27FC236}">
                    <a16:creationId xmlns:a16="http://schemas.microsoft.com/office/drawing/2014/main" id="{E6DDA358-7043-E19A-D15B-8CB786397A0C}"/>
                  </a:ext>
                </a:extLst>
              </p:cNvPr>
              <p:cNvSpPr/>
              <p:nvPr/>
            </p:nvSpPr>
            <p:spPr>
              <a:xfrm>
                <a:off x="85928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49" name="Freeform 308">
                <a:extLst>
                  <a:ext uri="{FF2B5EF4-FFF2-40B4-BE49-F238E27FC236}">
                    <a16:creationId xmlns:a16="http://schemas.microsoft.com/office/drawing/2014/main" id="{81E45956-10BB-85DF-5AEC-570FE7C1B147}"/>
                  </a:ext>
                </a:extLst>
              </p:cNvPr>
              <p:cNvSpPr/>
              <p:nvPr/>
            </p:nvSpPr>
            <p:spPr>
              <a:xfrm>
                <a:off x="863032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0" name="Freeform 309">
                <a:extLst>
                  <a:ext uri="{FF2B5EF4-FFF2-40B4-BE49-F238E27FC236}">
                    <a16:creationId xmlns:a16="http://schemas.microsoft.com/office/drawing/2014/main" id="{44D3548E-BA1E-5DA1-94D6-0C9329402E45}"/>
                  </a:ext>
                </a:extLst>
              </p:cNvPr>
              <p:cNvSpPr/>
              <p:nvPr/>
            </p:nvSpPr>
            <p:spPr>
              <a:xfrm>
                <a:off x="8607340"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1" name="Freeform 310">
                <a:extLst>
                  <a:ext uri="{FF2B5EF4-FFF2-40B4-BE49-F238E27FC236}">
                    <a16:creationId xmlns:a16="http://schemas.microsoft.com/office/drawing/2014/main" id="{F6128987-6375-EE2F-1B6B-2DC05CBDAC07}"/>
                  </a:ext>
                </a:extLst>
              </p:cNvPr>
              <p:cNvSpPr/>
              <p:nvPr/>
            </p:nvSpPr>
            <p:spPr>
              <a:xfrm>
                <a:off x="86448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2" name="Freeform 311">
                <a:extLst>
                  <a:ext uri="{FF2B5EF4-FFF2-40B4-BE49-F238E27FC236}">
                    <a16:creationId xmlns:a16="http://schemas.microsoft.com/office/drawing/2014/main" id="{E084A8D8-6742-DE81-BBBB-A5EA830F2C13}"/>
                  </a:ext>
                </a:extLst>
              </p:cNvPr>
              <p:cNvSpPr/>
              <p:nvPr/>
            </p:nvSpPr>
            <p:spPr>
              <a:xfrm>
                <a:off x="8636656"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3" name="Freeform 312">
                <a:extLst>
                  <a:ext uri="{FF2B5EF4-FFF2-40B4-BE49-F238E27FC236}">
                    <a16:creationId xmlns:a16="http://schemas.microsoft.com/office/drawing/2014/main" id="{D5CDBAE5-3493-C0DF-D282-3949129E0008}"/>
                  </a:ext>
                </a:extLst>
              </p:cNvPr>
              <p:cNvSpPr/>
              <p:nvPr/>
            </p:nvSpPr>
            <p:spPr>
              <a:xfrm>
                <a:off x="8674121"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4" name="Freeform 313">
                <a:extLst>
                  <a:ext uri="{FF2B5EF4-FFF2-40B4-BE49-F238E27FC236}">
                    <a16:creationId xmlns:a16="http://schemas.microsoft.com/office/drawing/2014/main" id="{FBAB517E-8544-95F9-99B6-3EB2164587CC}"/>
                  </a:ext>
                </a:extLst>
              </p:cNvPr>
              <p:cNvSpPr/>
              <p:nvPr/>
            </p:nvSpPr>
            <p:spPr>
              <a:xfrm>
                <a:off x="8643979"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5" name="Freeform 314">
                <a:extLst>
                  <a:ext uri="{FF2B5EF4-FFF2-40B4-BE49-F238E27FC236}">
                    <a16:creationId xmlns:a16="http://schemas.microsoft.com/office/drawing/2014/main" id="{AC073706-E6B5-513D-2F64-3E0CF9448321}"/>
                  </a:ext>
                </a:extLst>
              </p:cNvPr>
              <p:cNvSpPr/>
              <p:nvPr/>
            </p:nvSpPr>
            <p:spPr>
              <a:xfrm>
                <a:off x="868144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6" name="Freeform 315">
                <a:extLst>
                  <a:ext uri="{FF2B5EF4-FFF2-40B4-BE49-F238E27FC236}">
                    <a16:creationId xmlns:a16="http://schemas.microsoft.com/office/drawing/2014/main" id="{556DD6D5-EF71-C66D-C804-7E54243A0777}"/>
                  </a:ext>
                </a:extLst>
              </p:cNvPr>
              <p:cNvSpPr/>
              <p:nvPr/>
            </p:nvSpPr>
            <p:spPr>
              <a:xfrm>
                <a:off x="8812011"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7" name="Freeform 316">
                <a:extLst>
                  <a:ext uri="{FF2B5EF4-FFF2-40B4-BE49-F238E27FC236}">
                    <a16:creationId xmlns:a16="http://schemas.microsoft.com/office/drawing/2014/main" id="{9C3A7B1E-1D1E-0372-C697-EB37CD4A5EEE}"/>
                  </a:ext>
                </a:extLst>
              </p:cNvPr>
              <p:cNvSpPr/>
              <p:nvPr/>
            </p:nvSpPr>
            <p:spPr>
              <a:xfrm>
                <a:off x="884947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8" name="Freeform 317">
                <a:extLst>
                  <a:ext uri="{FF2B5EF4-FFF2-40B4-BE49-F238E27FC236}">
                    <a16:creationId xmlns:a16="http://schemas.microsoft.com/office/drawing/2014/main" id="{8F766C68-15EE-14AE-C383-63E8C3590238}"/>
                  </a:ext>
                </a:extLst>
              </p:cNvPr>
              <p:cNvSpPr/>
              <p:nvPr/>
            </p:nvSpPr>
            <p:spPr>
              <a:xfrm>
                <a:off x="8826500"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59" name="Freeform 318">
                <a:extLst>
                  <a:ext uri="{FF2B5EF4-FFF2-40B4-BE49-F238E27FC236}">
                    <a16:creationId xmlns:a16="http://schemas.microsoft.com/office/drawing/2014/main" id="{3B757959-5A5A-CD14-F119-A437C59712C0}"/>
                  </a:ext>
                </a:extLst>
              </p:cNvPr>
              <p:cNvSpPr/>
              <p:nvPr/>
            </p:nvSpPr>
            <p:spPr>
              <a:xfrm>
                <a:off x="886396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0" name="Freeform 319">
                <a:extLst>
                  <a:ext uri="{FF2B5EF4-FFF2-40B4-BE49-F238E27FC236}">
                    <a16:creationId xmlns:a16="http://schemas.microsoft.com/office/drawing/2014/main" id="{9537BD02-BFD2-9CC3-A784-F90612421C36}"/>
                  </a:ext>
                </a:extLst>
              </p:cNvPr>
              <p:cNvSpPr/>
              <p:nvPr/>
            </p:nvSpPr>
            <p:spPr>
              <a:xfrm>
                <a:off x="8833823"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1" name="Freeform 320">
                <a:extLst>
                  <a:ext uri="{FF2B5EF4-FFF2-40B4-BE49-F238E27FC236}">
                    <a16:creationId xmlns:a16="http://schemas.microsoft.com/office/drawing/2014/main" id="{50496F4F-1D49-188F-7FAA-EA1695A709C9}"/>
                  </a:ext>
                </a:extLst>
              </p:cNvPr>
              <p:cNvSpPr/>
              <p:nvPr/>
            </p:nvSpPr>
            <p:spPr>
              <a:xfrm>
                <a:off x="887129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2" name="Freeform 321">
                <a:extLst>
                  <a:ext uri="{FF2B5EF4-FFF2-40B4-BE49-F238E27FC236}">
                    <a16:creationId xmlns:a16="http://schemas.microsoft.com/office/drawing/2014/main" id="{67DA6B89-6797-EB4A-FC05-F29568A2B04F}"/>
                  </a:ext>
                </a:extLst>
              </p:cNvPr>
              <p:cNvSpPr/>
              <p:nvPr/>
            </p:nvSpPr>
            <p:spPr>
              <a:xfrm>
                <a:off x="8863139"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3" name="Freeform 322">
                <a:extLst>
                  <a:ext uri="{FF2B5EF4-FFF2-40B4-BE49-F238E27FC236}">
                    <a16:creationId xmlns:a16="http://schemas.microsoft.com/office/drawing/2014/main" id="{A71344FA-A127-EFC6-E7DB-993A9CB4C506}"/>
                  </a:ext>
                </a:extLst>
              </p:cNvPr>
              <p:cNvSpPr/>
              <p:nvPr/>
            </p:nvSpPr>
            <p:spPr>
              <a:xfrm>
                <a:off x="8900604"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4" name="Freeform 323">
                <a:extLst>
                  <a:ext uri="{FF2B5EF4-FFF2-40B4-BE49-F238E27FC236}">
                    <a16:creationId xmlns:a16="http://schemas.microsoft.com/office/drawing/2014/main" id="{A537D416-ED6F-6E6D-A583-D2BAAC5E2232}"/>
                  </a:ext>
                </a:extLst>
              </p:cNvPr>
              <p:cNvSpPr/>
              <p:nvPr/>
            </p:nvSpPr>
            <p:spPr>
              <a:xfrm>
                <a:off x="88849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5" name="Freeform 324">
                <a:extLst>
                  <a:ext uri="{FF2B5EF4-FFF2-40B4-BE49-F238E27FC236}">
                    <a16:creationId xmlns:a16="http://schemas.microsoft.com/office/drawing/2014/main" id="{3B842D05-F21D-E0C0-79C7-1E013D7DB0E9}"/>
                  </a:ext>
                </a:extLst>
              </p:cNvPr>
              <p:cNvSpPr/>
              <p:nvPr/>
            </p:nvSpPr>
            <p:spPr>
              <a:xfrm>
                <a:off x="8922416"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6" name="Freeform 325">
                <a:extLst>
                  <a:ext uri="{FF2B5EF4-FFF2-40B4-BE49-F238E27FC236}">
                    <a16:creationId xmlns:a16="http://schemas.microsoft.com/office/drawing/2014/main" id="{3E3C3D13-2E54-30A7-9C6D-10D1C802C90A}"/>
                  </a:ext>
                </a:extLst>
              </p:cNvPr>
              <p:cNvSpPr/>
              <p:nvPr/>
            </p:nvSpPr>
            <p:spPr>
              <a:xfrm>
                <a:off x="8950727"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7" name="Freeform 326">
                <a:extLst>
                  <a:ext uri="{FF2B5EF4-FFF2-40B4-BE49-F238E27FC236}">
                    <a16:creationId xmlns:a16="http://schemas.microsoft.com/office/drawing/2014/main" id="{FDE1F304-5D5A-456E-DDBF-E84E42FDADB9}"/>
                  </a:ext>
                </a:extLst>
              </p:cNvPr>
              <p:cNvSpPr/>
              <p:nvPr/>
            </p:nvSpPr>
            <p:spPr>
              <a:xfrm>
                <a:off x="898820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8" name="Freeform 327">
                <a:extLst>
                  <a:ext uri="{FF2B5EF4-FFF2-40B4-BE49-F238E27FC236}">
                    <a16:creationId xmlns:a16="http://schemas.microsoft.com/office/drawing/2014/main" id="{9FB63C57-21E5-3010-B3C1-5E7908940B0C}"/>
                  </a:ext>
                </a:extLst>
              </p:cNvPr>
              <p:cNvSpPr/>
              <p:nvPr/>
            </p:nvSpPr>
            <p:spPr>
              <a:xfrm>
                <a:off x="9074964"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69" name="Freeform 328">
                <a:extLst>
                  <a:ext uri="{FF2B5EF4-FFF2-40B4-BE49-F238E27FC236}">
                    <a16:creationId xmlns:a16="http://schemas.microsoft.com/office/drawing/2014/main" id="{59CF8918-DC57-3BC8-7869-539C342B9C12}"/>
                  </a:ext>
                </a:extLst>
              </p:cNvPr>
              <p:cNvSpPr/>
              <p:nvPr/>
            </p:nvSpPr>
            <p:spPr>
              <a:xfrm>
                <a:off x="9112429"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0" name="Freeform 329">
                <a:extLst>
                  <a:ext uri="{FF2B5EF4-FFF2-40B4-BE49-F238E27FC236}">
                    <a16:creationId xmlns:a16="http://schemas.microsoft.com/office/drawing/2014/main" id="{FDBE897F-1D7E-8D57-1E17-DFC723DB2D2C}"/>
                  </a:ext>
                </a:extLst>
              </p:cNvPr>
              <p:cNvSpPr/>
              <p:nvPr/>
            </p:nvSpPr>
            <p:spPr>
              <a:xfrm>
                <a:off x="9140750" y="31550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1" name="Freeform 330">
                <a:extLst>
                  <a:ext uri="{FF2B5EF4-FFF2-40B4-BE49-F238E27FC236}">
                    <a16:creationId xmlns:a16="http://schemas.microsoft.com/office/drawing/2014/main" id="{5573D70E-E59E-1088-A0D4-430A674EC018}"/>
                  </a:ext>
                </a:extLst>
              </p:cNvPr>
              <p:cNvSpPr/>
              <p:nvPr/>
            </p:nvSpPr>
            <p:spPr>
              <a:xfrm>
                <a:off x="9178215"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2" name="Freeform 331">
                <a:extLst>
                  <a:ext uri="{FF2B5EF4-FFF2-40B4-BE49-F238E27FC236}">
                    <a16:creationId xmlns:a16="http://schemas.microsoft.com/office/drawing/2014/main" id="{DA7FB7E8-18F1-6D84-205A-26F9C2621020}"/>
                  </a:ext>
                </a:extLst>
              </p:cNvPr>
              <p:cNvSpPr/>
              <p:nvPr/>
            </p:nvSpPr>
            <p:spPr>
              <a:xfrm>
                <a:off x="9169886" y="31550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3" name="Freeform 332">
                <a:extLst>
                  <a:ext uri="{FF2B5EF4-FFF2-40B4-BE49-F238E27FC236}">
                    <a16:creationId xmlns:a16="http://schemas.microsoft.com/office/drawing/2014/main" id="{B7A88E27-A377-93AC-A581-D259B5028E16}"/>
                  </a:ext>
                </a:extLst>
              </p:cNvPr>
              <p:cNvSpPr/>
              <p:nvPr/>
            </p:nvSpPr>
            <p:spPr>
              <a:xfrm>
                <a:off x="9207362"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4" name="Freeform 333">
                <a:extLst>
                  <a:ext uri="{FF2B5EF4-FFF2-40B4-BE49-F238E27FC236}">
                    <a16:creationId xmlns:a16="http://schemas.microsoft.com/office/drawing/2014/main" id="{88CBCB3E-8550-1726-67A8-13191BA0B501}"/>
                  </a:ext>
                </a:extLst>
              </p:cNvPr>
              <p:cNvSpPr/>
              <p:nvPr/>
            </p:nvSpPr>
            <p:spPr>
              <a:xfrm>
                <a:off x="9418351" y="31550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5" name="Freeform 334">
                <a:extLst>
                  <a:ext uri="{FF2B5EF4-FFF2-40B4-BE49-F238E27FC236}">
                    <a16:creationId xmlns:a16="http://schemas.microsoft.com/office/drawing/2014/main" id="{5AEA1B22-DC51-9E1B-1449-63B46A19B579}"/>
                  </a:ext>
                </a:extLst>
              </p:cNvPr>
              <p:cNvSpPr/>
              <p:nvPr/>
            </p:nvSpPr>
            <p:spPr>
              <a:xfrm>
                <a:off x="9455827" y="312971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6" name="Freeform 335">
                <a:extLst>
                  <a:ext uri="{FF2B5EF4-FFF2-40B4-BE49-F238E27FC236}">
                    <a16:creationId xmlns:a16="http://schemas.microsoft.com/office/drawing/2014/main" id="{98875168-9549-018B-51E7-A2EF9D86E014}"/>
                  </a:ext>
                </a:extLst>
              </p:cNvPr>
              <p:cNvSpPr/>
              <p:nvPr/>
            </p:nvSpPr>
            <p:spPr>
              <a:xfrm>
                <a:off x="9527931" y="324369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7" name="Freeform 336">
                <a:extLst>
                  <a:ext uri="{FF2B5EF4-FFF2-40B4-BE49-F238E27FC236}">
                    <a16:creationId xmlns:a16="http://schemas.microsoft.com/office/drawing/2014/main" id="{66494E69-168B-C6FB-8F53-0736B0791A8F}"/>
                  </a:ext>
                </a:extLst>
              </p:cNvPr>
              <p:cNvSpPr/>
              <p:nvPr/>
            </p:nvSpPr>
            <p:spPr>
              <a:xfrm>
                <a:off x="956540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8" name="Freeform 337">
                <a:extLst>
                  <a:ext uri="{FF2B5EF4-FFF2-40B4-BE49-F238E27FC236}">
                    <a16:creationId xmlns:a16="http://schemas.microsoft.com/office/drawing/2014/main" id="{696A7F53-39D8-31D9-3BE3-80209DB1E28E}"/>
                  </a:ext>
                </a:extLst>
              </p:cNvPr>
              <p:cNvSpPr/>
              <p:nvPr/>
            </p:nvSpPr>
            <p:spPr>
              <a:xfrm>
                <a:off x="9564401"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79" name="Freeform 338">
                <a:extLst>
                  <a:ext uri="{FF2B5EF4-FFF2-40B4-BE49-F238E27FC236}">
                    <a16:creationId xmlns:a16="http://schemas.microsoft.com/office/drawing/2014/main" id="{8AF42D02-2F8A-C490-F55D-BC3ECBB9F8CA}"/>
                  </a:ext>
                </a:extLst>
              </p:cNvPr>
              <p:cNvSpPr/>
              <p:nvPr/>
            </p:nvSpPr>
            <p:spPr>
              <a:xfrm>
                <a:off x="960187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0" name="Freeform 339">
                <a:extLst>
                  <a:ext uri="{FF2B5EF4-FFF2-40B4-BE49-F238E27FC236}">
                    <a16:creationId xmlns:a16="http://schemas.microsoft.com/office/drawing/2014/main" id="{8A7936FA-0DE8-0978-0C1F-566255A1D92C}"/>
                  </a:ext>
                </a:extLst>
              </p:cNvPr>
              <p:cNvSpPr/>
              <p:nvPr/>
            </p:nvSpPr>
            <p:spPr>
              <a:xfrm>
                <a:off x="9608206"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1" name="Freeform 340">
                <a:extLst>
                  <a:ext uri="{FF2B5EF4-FFF2-40B4-BE49-F238E27FC236}">
                    <a16:creationId xmlns:a16="http://schemas.microsoft.com/office/drawing/2014/main" id="{862B57A0-0C8E-E12B-BCB8-C466C8704827}"/>
                  </a:ext>
                </a:extLst>
              </p:cNvPr>
              <p:cNvSpPr/>
              <p:nvPr/>
            </p:nvSpPr>
            <p:spPr>
              <a:xfrm>
                <a:off x="9645671"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2" name="Freeform 341">
                <a:extLst>
                  <a:ext uri="{FF2B5EF4-FFF2-40B4-BE49-F238E27FC236}">
                    <a16:creationId xmlns:a16="http://schemas.microsoft.com/office/drawing/2014/main" id="{B984C682-2D2D-7733-BD4E-098B31813EFB}"/>
                  </a:ext>
                </a:extLst>
              </p:cNvPr>
              <p:cNvSpPr/>
              <p:nvPr/>
            </p:nvSpPr>
            <p:spPr>
              <a:xfrm>
                <a:off x="9615529"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3" name="Freeform 342">
                <a:extLst>
                  <a:ext uri="{FF2B5EF4-FFF2-40B4-BE49-F238E27FC236}">
                    <a16:creationId xmlns:a16="http://schemas.microsoft.com/office/drawing/2014/main" id="{2DE37670-B00E-177A-FA5D-CC30F2E842F6}"/>
                  </a:ext>
                </a:extLst>
              </p:cNvPr>
              <p:cNvSpPr/>
              <p:nvPr/>
            </p:nvSpPr>
            <p:spPr>
              <a:xfrm>
                <a:off x="9652994"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4" name="Freeform 343">
                <a:extLst>
                  <a:ext uri="{FF2B5EF4-FFF2-40B4-BE49-F238E27FC236}">
                    <a16:creationId xmlns:a16="http://schemas.microsoft.com/office/drawing/2014/main" id="{10B97C1B-64AC-93E2-80E1-9E9B922FC65C}"/>
                  </a:ext>
                </a:extLst>
              </p:cNvPr>
              <p:cNvSpPr/>
              <p:nvPr/>
            </p:nvSpPr>
            <p:spPr>
              <a:xfrm>
                <a:off x="9673981" y="3243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5" name="Freeform 344">
                <a:extLst>
                  <a:ext uri="{FF2B5EF4-FFF2-40B4-BE49-F238E27FC236}">
                    <a16:creationId xmlns:a16="http://schemas.microsoft.com/office/drawing/2014/main" id="{4D9DE5F7-7355-546C-AE09-6B531A7B693F}"/>
                  </a:ext>
                </a:extLst>
              </p:cNvPr>
              <p:cNvSpPr/>
              <p:nvPr/>
            </p:nvSpPr>
            <p:spPr>
              <a:xfrm>
                <a:off x="9711457" y="321841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6" name="Freeform 345">
                <a:extLst>
                  <a:ext uri="{FF2B5EF4-FFF2-40B4-BE49-F238E27FC236}">
                    <a16:creationId xmlns:a16="http://schemas.microsoft.com/office/drawing/2014/main" id="{CD5A5201-3342-23E7-5A3F-D06AADEC88A4}"/>
                  </a:ext>
                </a:extLst>
              </p:cNvPr>
              <p:cNvSpPr/>
              <p:nvPr/>
            </p:nvSpPr>
            <p:spPr>
              <a:xfrm>
                <a:off x="9776237" y="336645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7" name="Freeform 346">
                <a:extLst>
                  <a:ext uri="{FF2B5EF4-FFF2-40B4-BE49-F238E27FC236}">
                    <a16:creationId xmlns:a16="http://schemas.microsoft.com/office/drawing/2014/main" id="{F89652B2-CCE7-4726-A282-88B7E93D7F75}"/>
                  </a:ext>
                </a:extLst>
              </p:cNvPr>
              <p:cNvSpPr/>
              <p:nvPr/>
            </p:nvSpPr>
            <p:spPr>
              <a:xfrm>
                <a:off x="9813702"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8" name="Freeform 347">
                <a:extLst>
                  <a:ext uri="{FF2B5EF4-FFF2-40B4-BE49-F238E27FC236}">
                    <a16:creationId xmlns:a16="http://schemas.microsoft.com/office/drawing/2014/main" id="{BA612EE6-C239-0CC7-0085-06516E449B1D}"/>
                  </a:ext>
                </a:extLst>
              </p:cNvPr>
              <p:cNvSpPr/>
              <p:nvPr/>
            </p:nvSpPr>
            <p:spPr>
              <a:xfrm>
                <a:off x="9820031" y="336645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89" name="Freeform 348">
                <a:extLst>
                  <a:ext uri="{FF2B5EF4-FFF2-40B4-BE49-F238E27FC236}">
                    <a16:creationId xmlns:a16="http://schemas.microsoft.com/office/drawing/2014/main" id="{0600DEAF-7F8C-2EA7-8959-F9DE539CB621}"/>
                  </a:ext>
                </a:extLst>
              </p:cNvPr>
              <p:cNvSpPr/>
              <p:nvPr/>
            </p:nvSpPr>
            <p:spPr>
              <a:xfrm>
                <a:off x="9857496"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0" name="Freeform 349">
                <a:extLst>
                  <a:ext uri="{FF2B5EF4-FFF2-40B4-BE49-F238E27FC236}">
                    <a16:creationId xmlns:a16="http://schemas.microsoft.com/office/drawing/2014/main" id="{8094D13A-D322-669D-7A54-28A0E88FFCDF}"/>
                  </a:ext>
                </a:extLst>
              </p:cNvPr>
              <p:cNvSpPr/>
              <p:nvPr/>
            </p:nvSpPr>
            <p:spPr>
              <a:xfrm>
                <a:off x="9849336" y="336645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1" name="Freeform 350">
                <a:extLst>
                  <a:ext uri="{FF2B5EF4-FFF2-40B4-BE49-F238E27FC236}">
                    <a16:creationId xmlns:a16="http://schemas.microsoft.com/office/drawing/2014/main" id="{56463EB3-18F2-4F91-E006-3009E7257567}"/>
                  </a:ext>
                </a:extLst>
              </p:cNvPr>
              <p:cNvSpPr/>
              <p:nvPr/>
            </p:nvSpPr>
            <p:spPr>
              <a:xfrm>
                <a:off x="9886812" y="334115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2" name="Freeform 351">
                <a:extLst>
                  <a:ext uri="{FF2B5EF4-FFF2-40B4-BE49-F238E27FC236}">
                    <a16:creationId xmlns:a16="http://schemas.microsoft.com/office/drawing/2014/main" id="{B9838792-A39C-B811-CCCC-302B8FF2BBCA}"/>
                  </a:ext>
                </a:extLst>
              </p:cNvPr>
              <p:cNvSpPr/>
              <p:nvPr/>
            </p:nvSpPr>
            <p:spPr>
              <a:xfrm>
                <a:off x="9929611"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3" name="Freeform 352">
                <a:extLst>
                  <a:ext uri="{FF2B5EF4-FFF2-40B4-BE49-F238E27FC236}">
                    <a16:creationId xmlns:a16="http://schemas.microsoft.com/office/drawing/2014/main" id="{1C668BA7-C461-6D84-E313-F511D2A0D417}"/>
                  </a:ext>
                </a:extLst>
              </p:cNvPr>
              <p:cNvSpPr/>
              <p:nvPr/>
            </p:nvSpPr>
            <p:spPr>
              <a:xfrm>
                <a:off x="996707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4" name="Freeform 353">
                <a:extLst>
                  <a:ext uri="{FF2B5EF4-FFF2-40B4-BE49-F238E27FC236}">
                    <a16:creationId xmlns:a16="http://schemas.microsoft.com/office/drawing/2014/main" id="{08C3ADD3-0175-5916-9AE7-50DBCFBBD7BC}"/>
                  </a:ext>
                </a:extLst>
              </p:cNvPr>
              <p:cNvSpPr/>
              <p:nvPr/>
            </p:nvSpPr>
            <p:spPr>
              <a:xfrm>
                <a:off x="10039191"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5" name="Freeform 354">
                <a:extLst>
                  <a:ext uri="{FF2B5EF4-FFF2-40B4-BE49-F238E27FC236}">
                    <a16:creationId xmlns:a16="http://schemas.microsoft.com/office/drawing/2014/main" id="{85080839-87A1-B44B-233C-3B12654C9FA5}"/>
                  </a:ext>
                </a:extLst>
              </p:cNvPr>
              <p:cNvSpPr/>
              <p:nvPr/>
            </p:nvSpPr>
            <p:spPr>
              <a:xfrm>
                <a:off x="1007665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6" name="Freeform 355">
                <a:extLst>
                  <a:ext uri="{FF2B5EF4-FFF2-40B4-BE49-F238E27FC236}">
                    <a16:creationId xmlns:a16="http://schemas.microsoft.com/office/drawing/2014/main" id="{8CE09624-2236-B2D2-3A08-1A545A764C66}"/>
                  </a:ext>
                </a:extLst>
              </p:cNvPr>
              <p:cNvSpPr/>
              <p:nvPr/>
            </p:nvSpPr>
            <p:spPr>
              <a:xfrm>
                <a:off x="10141606"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7" name="Freeform 356">
                <a:extLst>
                  <a:ext uri="{FF2B5EF4-FFF2-40B4-BE49-F238E27FC236}">
                    <a16:creationId xmlns:a16="http://schemas.microsoft.com/office/drawing/2014/main" id="{CD6F3BC1-039B-3296-251C-E452E75A61E5}"/>
                  </a:ext>
                </a:extLst>
              </p:cNvPr>
              <p:cNvSpPr/>
              <p:nvPr/>
            </p:nvSpPr>
            <p:spPr>
              <a:xfrm>
                <a:off x="10179071"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8" name="Freeform 357">
                <a:extLst>
                  <a:ext uri="{FF2B5EF4-FFF2-40B4-BE49-F238E27FC236}">
                    <a16:creationId xmlns:a16="http://schemas.microsoft.com/office/drawing/2014/main" id="{CA4D3576-C271-1958-AC91-6CDBF38C017F}"/>
                  </a:ext>
                </a:extLst>
              </p:cNvPr>
              <p:cNvSpPr/>
              <p:nvPr/>
            </p:nvSpPr>
            <p:spPr>
              <a:xfrm>
                <a:off x="10185400"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399" name="Freeform 358">
                <a:extLst>
                  <a:ext uri="{FF2B5EF4-FFF2-40B4-BE49-F238E27FC236}">
                    <a16:creationId xmlns:a16="http://schemas.microsoft.com/office/drawing/2014/main" id="{5E483C37-9F06-BD4C-DF7B-D115A8F44BE6}"/>
                  </a:ext>
                </a:extLst>
              </p:cNvPr>
              <p:cNvSpPr/>
              <p:nvPr/>
            </p:nvSpPr>
            <p:spPr>
              <a:xfrm>
                <a:off x="10222875"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0" name="Freeform 359">
                <a:extLst>
                  <a:ext uri="{FF2B5EF4-FFF2-40B4-BE49-F238E27FC236}">
                    <a16:creationId xmlns:a16="http://schemas.microsoft.com/office/drawing/2014/main" id="{D1230B1E-8823-13E8-022F-803D46371B03}"/>
                  </a:ext>
                </a:extLst>
              </p:cNvPr>
              <p:cNvSpPr/>
              <p:nvPr/>
            </p:nvSpPr>
            <p:spPr>
              <a:xfrm>
                <a:off x="10404559" y="353012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1" name="Freeform 360">
                <a:extLst>
                  <a:ext uri="{FF2B5EF4-FFF2-40B4-BE49-F238E27FC236}">
                    <a16:creationId xmlns:a16="http://schemas.microsoft.com/office/drawing/2014/main" id="{88C5DA4C-5DD7-C183-5CF7-F7E111B4E9D0}"/>
                  </a:ext>
                </a:extLst>
              </p:cNvPr>
              <p:cNvSpPr/>
              <p:nvPr/>
            </p:nvSpPr>
            <p:spPr>
              <a:xfrm>
                <a:off x="10442035"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2" name="Freeform 361">
                <a:extLst>
                  <a:ext uri="{FF2B5EF4-FFF2-40B4-BE49-F238E27FC236}">
                    <a16:creationId xmlns:a16="http://schemas.microsoft.com/office/drawing/2014/main" id="{6B6A3A89-67F8-AC4C-7F8C-7F9423D059FE}"/>
                  </a:ext>
                </a:extLst>
              </p:cNvPr>
              <p:cNvSpPr/>
              <p:nvPr/>
            </p:nvSpPr>
            <p:spPr>
              <a:xfrm>
                <a:off x="10411893"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3" name="Freeform 362">
                <a:extLst>
                  <a:ext uri="{FF2B5EF4-FFF2-40B4-BE49-F238E27FC236}">
                    <a16:creationId xmlns:a16="http://schemas.microsoft.com/office/drawing/2014/main" id="{3A899E71-67D9-D01A-AB14-27FB52510B69}"/>
                  </a:ext>
                </a:extLst>
              </p:cNvPr>
              <p:cNvSpPr/>
              <p:nvPr/>
            </p:nvSpPr>
            <p:spPr>
              <a:xfrm>
                <a:off x="10449358"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4" name="Freeform 363">
                <a:extLst>
                  <a:ext uri="{FF2B5EF4-FFF2-40B4-BE49-F238E27FC236}">
                    <a16:creationId xmlns:a16="http://schemas.microsoft.com/office/drawing/2014/main" id="{C425D56E-8D6A-EB52-B6F6-3DB073045107}"/>
                  </a:ext>
                </a:extLst>
              </p:cNvPr>
              <p:cNvSpPr/>
              <p:nvPr/>
            </p:nvSpPr>
            <p:spPr>
              <a:xfrm>
                <a:off x="10638366"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5" name="Freeform 364">
                <a:extLst>
                  <a:ext uri="{FF2B5EF4-FFF2-40B4-BE49-F238E27FC236}">
                    <a16:creationId xmlns:a16="http://schemas.microsoft.com/office/drawing/2014/main" id="{F01F392C-7011-0EEA-DE48-DE0263770FB8}"/>
                  </a:ext>
                </a:extLst>
              </p:cNvPr>
              <p:cNvSpPr/>
              <p:nvPr/>
            </p:nvSpPr>
            <p:spPr>
              <a:xfrm>
                <a:off x="10675831"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6" name="Freeform 365">
                <a:extLst>
                  <a:ext uri="{FF2B5EF4-FFF2-40B4-BE49-F238E27FC236}">
                    <a16:creationId xmlns:a16="http://schemas.microsoft.com/office/drawing/2014/main" id="{B2BDE353-9FA6-E710-D308-379E9131A33E}"/>
                  </a:ext>
                </a:extLst>
              </p:cNvPr>
              <p:cNvSpPr/>
              <p:nvPr/>
            </p:nvSpPr>
            <p:spPr>
              <a:xfrm>
                <a:off x="11032701" y="3530123"/>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07" name="Freeform 366">
                <a:extLst>
                  <a:ext uri="{FF2B5EF4-FFF2-40B4-BE49-F238E27FC236}">
                    <a16:creationId xmlns:a16="http://schemas.microsoft.com/office/drawing/2014/main" id="{27B1D733-FFD7-645F-BF09-F0EE5CE0E852}"/>
                  </a:ext>
                </a:extLst>
              </p:cNvPr>
              <p:cNvSpPr/>
              <p:nvPr/>
            </p:nvSpPr>
            <p:spPr>
              <a:xfrm>
                <a:off x="11070166" y="350482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00298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grpSp>
          <p:nvGrpSpPr>
            <p:cNvPr id="721" name="Graphic 3">
              <a:extLst>
                <a:ext uri="{FF2B5EF4-FFF2-40B4-BE49-F238E27FC236}">
                  <a16:creationId xmlns:a16="http://schemas.microsoft.com/office/drawing/2014/main" id="{6B47B3AF-0E6D-2657-C97C-EF347D9436EA}"/>
                </a:ext>
              </a:extLst>
            </p:cNvPr>
            <p:cNvGrpSpPr/>
            <p:nvPr/>
          </p:nvGrpSpPr>
          <p:grpSpPr>
            <a:xfrm>
              <a:off x="1141837" y="1780139"/>
              <a:ext cx="9620764" cy="2999821"/>
              <a:chOff x="1491985" y="1205155"/>
              <a:chExt cx="9995482" cy="3206486"/>
            </a:xfrm>
            <a:noFill/>
          </p:grpSpPr>
          <p:sp>
            <p:nvSpPr>
              <p:cNvPr id="933" name="Freeform 368">
                <a:extLst>
                  <a:ext uri="{FF2B5EF4-FFF2-40B4-BE49-F238E27FC236}">
                    <a16:creationId xmlns:a16="http://schemas.microsoft.com/office/drawing/2014/main" id="{540B520A-F4A1-3D87-8DCC-1057C84A355D}"/>
                  </a:ext>
                </a:extLst>
              </p:cNvPr>
              <p:cNvSpPr/>
              <p:nvPr/>
            </p:nvSpPr>
            <p:spPr>
              <a:xfrm>
                <a:off x="1522137" y="1230450"/>
                <a:ext cx="9927971" cy="3155897"/>
              </a:xfrm>
              <a:custGeom>
                <a:avLst/>
                <a:gdLst>
                  <a:gd name="connsiteX0" fmla="*/ 0 w 9927971"/>
                  <a:gd name="connsiteY0" fmla="*/ 0 h 3155897"/>
                  <a:gd name="connsiteX1" fmla="*/ 58462 w 9927971"/>
                  <a:gd name="connsiteY1" fmla="*/ 0 h 3155897"/>
                  <a:gd name="connsiteX2" fmla="*/ 58462 w 9927971"/>
                  <a:gd name="connsiteY2" fmla="*/ 14044 h 3155897"/>
                  <a:gd name="connsiteX3" fmla="*/ 189950 w 9927971"/>
                  <a:gd name="connsiteY3" fmla="*/ 14044 h 3155897"/>
                  <a:gd name="connsiteX4" fmla="*/ 189950 w 9927971"/>
                  <a:gd name="connsiteY4" fmla="*/ 28099 h 3155897"/>
                  <a:gd name="connsiteX5" fmla="*/ 211868 w 9927971"/>
                  <a:gd name="connsiteY5" fmla="*/ 28099 h 3155897"/>
                  <a:gd name="connsiteX6" fmla="*/ 211868 w 9927971"/>
                  <a:gd name="connsiteY6" fmla="*/ 42153 h 3155897"/>
                  <a:gd name="connsiteX7" fmla="*/ 233786 w 9927971"/>
                  <a:gd name="connsiteY7" fmla="*/ 42153 h 3155897"/>
                  <a:gd name="connsiteX8" fmla="*/ 233786 w 9927971"/>
                  <a:gd name="connsiteY8" fmla="*/ 56314 h 3155897"/>
                  <a:gd name="connsiteX9" fmla="*/ 270351 w 9927971"/>
                  <a:gd name="connsiteY9" fmla="*/ 56314 h 3155897"/>
                  <a:gd name="connsiteX10" fmla="*/ 270351 w 9927971"/>
                  <a:gd name="connsiteY10" fmla="*/ 70369 h 3155897"/>
                  <a:gd name="connsiteX11" fmla="*/ 277685 w 9927971"/>
                  <a:gd name="connsiteY11" fmla="*/ 70369 h 3155897"/>
                  <a:gd name="connsiteX12" fmla="*/ 277685 w 9927971"/>
                  <a:gd name="connsiteY12" fmla="*/ 112850 h 3155897"/>
                  <a:gd name="connsiteX13" fmla="*/ 284840 w 9927971"/>
                  <a:gd name="connsiteY13" fmla="*/ 112850 h 3155897"/>
                  <a:gd name="connsiteX14" fmla="*/ 284840 w 9927971"/>
                  <a:gd name="connsiteY14" fmla="*/ 183674 h 3155897"/>
                  <a:gd name="connsiteX15" fmla="*/ 292174 w 9927971"/>
                  <a:gd name="connsiteY15" fmla="*/ 183674 h 3155897"/>
                  <a:gd name="connsiteX16" fmla="*/ 292174 w 9927971"/>
                  <a:gd name="connsiteY16" fmla="*/ 197834 h 3155897"/>
                  <a:gd name="connsiteX17" fmla="*/ 299498 w 9927971"/>
                  <a:gd name="connsiteY17" fmla="*/ 197834 h 3155897"/>
                  <a:gd name="connsiteX18" fmla="*/ 299498 w 9927971"/>
                  <a:gd name="connsiteY18" fmla="*/ 325755 h 3155897"/>
                  <a:gd name="connsiteX19" fmla="*/ 306821 w 9927971"/>
                  <a:gd name="connsiteY19" fmla="*/ 325755 h 3155897"/>
                  <a:gd name="connsiteX20" fmla="*/ 306821 w 9927971"/>
                  <a:gd name="connsiteY20" fmla="*/ 368586 h 3155897"/>
                  <a:gd name="connsiteX21" fmla="*/ 314156 w 9927971"/>
                  <a:gd name="connsiteY21" fmla="*/ 368586 h 3155897"/>
                  <a:gd name="connsiteX22" fmla="*/ 314156 w 9927971"/>
                  <a:gd name="connsiteY22" fmla="*/ 440976 h 3155897"/>
                  <a:gd name="connsiteX23" fmla="*/ 321479 w 9927971"/>
                  <a:gd name="connsiteY23" fmla="*/ 440976 h 3155897"/>
                  <a:gd name="connsiteX24" fmla="*/ 321479 w 9927971"/>
                  <a:gd name="connsiteY24" fmla="*/ 455475 h 3155897"/>
                  <a:gd name="connsiteX25" fmla="*/ 328803 w 9927971"/>
                  <a:gd name="connsiteY25" fmla="*/ 455475 h 3155897"/>
                  <a:gd name="connsiteX26" fmla="*/ 328803 w 9927971"/>
                  <a:gd name="connsiteY26" fmla="*/ 499322 h 3155897"/>
                  <a:gd name="connsiteX27" fmla="*/ 336137 w 9927971"/>
                  <a:gd name="connsiteY27" fmla="*/ 499322 h 3155897"/>
                  <a:gd name="connsiteX28" fmla="*/ 336137 w 9927971"/>
                  <a:gd name="connsiteY28" fmla="*/ 513821 h 3155897"/>
                  <a:gd name="connsiteX29" fmla="*/ 343292 w 9927971"/>
                  <a:gd name="connsiteY29" fmla="*/ 513821 h 3155897"/>
                  <a:gd name="connsiteX30" fmla="*/ 343292 w 9927971"/>
                  <a:gd name="connsiteY30" fmla="*/ 543041 h 3155897"/>
                  <a:gd name="connsiteX31" fmla="*/ 357949 w 9927971"/>
                  <a:gd name="connsiteY31" fmla="*/ 543041 h 3155897"/>
                  <a:gd name="connsiteX32" fmla="*/ 357949 w 9927971"/>
                  <a:gd name="connsiteY32" fmla="*/ 557773 h 3155897"/>
                  <a:gd name="connsiteX33" fmla="*/ 365273 w 9927971"/>
                  <a:gd name="connsiteY33" fmla="*/ 557773 h 3155897"/>
                  <a:gd name="connsiteX34" fmla="*/ 365273 w 9927971"/>
                  <a:gd name="connsiteY34" fmla="*/ 587111 h 3155897"/>
                  <a:gd name="connsiteX35" fmla="*/ 372607 w 9927971"/>
                  <a:gd name="connsiteY35" fmla="*/ 587111 h 3155897"/>
                  <a:gd name="connsiteX36" fmla="*/ 372607 w 9927971"/>
                  <a:gd name="connsiteY36" fmla="*/ 601726 h 3155897"/>
                  <a:gd name="connsiteX37" fmla="*/ 416401 w 9927971"/>
                  <a:gd name="connsiteY37" fmla="*/ 601726 h 3155897"/>
                  <a:gd name="connsiteX38" fmla="*/ 416401 w 9927971"/>
                  <a:gd name="connsiteY38" fmla="*/ 616447 h 3155897"/>
                  <a:gd name="connsiteX39" fmla="*/ 423735 w 9927971"/>
                  <a:gd name="connsiteY39" fmla="*/ 616447 h 3155897"/>
                  <a:gd name="connsiteX40" fmla="*/ 423735 w 9927971"/>
                  <a:gd name="connsiteY40" fmla="*/ 631063 h 3155897"/>
                  <a:gd name="connsiteX41" fmla="*/ 438383 w 9927971"/>
                  <a:gd name="connsiteY41" fmla="*/ 631063 h 3155897"/>
                  <a:gd name="connsiteX42" fmla="*/ 438383 w 9927971"/>
                  <a:gd name="connsiteY42" fmla="*/ 645901 h 3155897"/>
                  <a:gd name="connsiteX43" fmla="*/ 467529 w 9927971"/>
                  <a:gd name="connsiteY43" fmla="*/ 645901 h 3155897"/>
                  <a:gd name="connsiteX44" fmla="*/ 467529 w 9927971"/>
                  <a:gd name="connsiteY44" fmla="*/ 660622 h 3155897"/>
                  <a:gd name="connsiteX45" fmla="*/ 569775 w 9927971"/>
                  <a:gd name="connsiteY45" fmla="*/ 660622 h 3155897"/>
                  <a:gd name="connsiteX46" fmla="*/ 569775 w 9927971"/>
                  <a:gd name="connsiteY46" fmla="*/ 675460 h 3155897"/>
                  <a:gd name="connsiteX47" fmla="*/ 577109 w 9927971"/>
                  <a:gd name="connsiteY47" fmla="*/ 675460 h 3155897"/>
                  <a:gd name="connsiteX48" fmla="*/ 577109 w 9927971"/>
                  <a:gd name="connsiteY48" fmla="*/ 749543 h 3155897"/>
                  <a:gd name="connsiteX49" fmla="*/ 584433 w 9927971"/>
                  <a:gd name="connsiteY49" fmla="*/ 749543 h 3155897"/>
                  <a:gd name="connsiteX50" fmla="*/ 584433 w 9927971"/>
                  <a:gd name="connsiteY50" fmla="*/ 779219 h 3155897"/>
                  <a:gd name="connsiteX51" fmla="*/ 591757 w 9927971"/>
                  <a:gd name="connsiteY51" fmla="*/ 779219 h 3155897"/>
                  <a:gd name="connsiteX52" fmla="*/ 591757 w 9927971"/>
                  <a:gd name="connsiteY52" fmla="*/ 853292 h 3155897"/>
                  <a:gd name="connsiteX53" fmla="*/ 599091 w 9927971"/>
                  <a:gd name="connsiteY53" fmla="*/ 853292 h 3155897"/>
                  <a:gd name="connsiteX54" fmla="*/ 599091 w 9927971"/>
                  <a:gd name="connsiteY54" fmla="*/ 868246 h 3155897"/>
                  <a:gd name="connsiteX55" fmla="*/ 606414 w 9927971"/>
                  <a:gd name="connsiteY55" fmla="*/ 868246 h 3155897"/>
                  <a:gd name="connsiteX56" fmla="*/ 606414 w 9927971"/>
                  <a:gd name="connsiteY56" fmla="*/ 883306 h 3155897"/>
                  <a:gd name="connsiteX57" fmla="*/ 613579 w 9927971"/>
                  <a:gd name="connsiteY57" fmla="*/ 883306 h 3155897"/>
                  <a:gd name="connsiteX58" fmla="*/ 613579 w 9927971"/>
                  <a:gd name="connsiteY58" fmla="*/ 913437 h 3155897"/>
                  <a:gd name="connsiteX59" fmla="*/ 620903 w 9927971"/>
                  <a:gd name="connsiteY59" fmla="*/ 913437 h 3155897"/>
                  <a:gd name="connsiteX60" fmla="*/ 620903 w 9927971"/>
                  <a:gd name="connsiteY60" fmla="*/ 943557 h 3155897"/>
                  <a:gd name="connsiteX61" fmla="*/ 628237 w 9927971"/>
                  <a:gd name="connsiteY61" fmla="*/ 943557 h 3155897"/>
                  <a:gd name="connsiteX62" fmla="*/ 628237 w 9927971"/>
                  <a:gd name="connsiteY62" fmla="*/ 1004147 h 3155897"/>
                  <a:gd name="connsiteX63" fmla="*/ 642885 w 9927971"/>
                  <a:gd name="connsiteY63" fmla="*/ 1004147 h 3155897"/>
                  <a:gd name="connsiteX64" fmla="*/ 642885 w 9927971"/>
                  <a:gd name="connsiteY64" fmla="*/ 1034838 h 3155897"/>
                  <a:gd name="connsiteX65" fmla="*/ 650219 w 9927971"/>
                  <a:gd name="connsiteY65" fmla="*/ 1034838 h 3155897"/>
                  <a:gd name="connsiteX66" fmla="*/ 650219 w 9927971"/>
                  <a:gd name="connsiteY66" fmla="*/ 1050121 h 3155897"/>
                  <a:gd name="connsiteX67" fmla="*/ 657542 w 9927971"/>
                  <a:gd name="connsiteY67" fmla="*/ 1050121 h 3155897"/>
                  <a:gd name="connsiteX68" fmla="*/ 657542 w 9927971"/>
                  <a:gd name="connsiteY68" fmla="*/ 1080812 h 3155897"/>
                  <a:gd name="connsiteX69" fmla="*/ 664866 w 9927971"/>
                  <a:gd name="connsiteY69" fmla="*/ 1080812 h 3155897"/>
                  <a:gd name="connsiteX70" fmla="*/ 664866 w 9927971"/>
                  <a:gd name="connsiteY70" fmla="*/ 1096105 h 3155897"/>
                  <a:gd name="connsiteX71" fmla="*/ 672031 w 9927971"/>
                  <a:gd name="connsiteY71" fmla="*/ 1096105 h 3155897"/>
                  <a:gd name="connsiteX72" fmla="*/ 672031 w 9927971"/>
                  <a:gd name="connsiteY72" fmla="*/ 1111504 h 3155897"/>
                  <a:gd name="connsiteX73" fmla="*/ 686689 w 9927971"/>
                  <a:gd name="connsiteY73" fmla="*/ 1111504 h 3155897"/>
                  <a:gd name="connsiteX74" fmla="*/ 686689 w 9927971"/>
                  <a:gd name="connsiteY74" fmla="*/ 1126903 h 3155897"/>
                  <a:gd name="connsiteX75" fmla="*/ 701336 w 9927971"/>
                  <a:gd name="connsiteY75" fmla="*/ 1126903 h 3155897"/>
                  <a:gd name="connsiteX76" fmla="*/ 701336 w 9927971"/>
                  <a:gd name="connsiteY76" fmla="*/ 1142302 h 3155897"/>
                  <a:gd name="connsiteX77" fmla="*/ 737806 w 9927971"/>
                  <a:gd name="connsiteY77" fmla="*/ 1142302 h 3155897"/>
                  <a:gd name="connsiteX78" fmla="*/ 737806 w 9927971"/>
                  <a:gd name="connsiteY78" fmla="*/ 1157700 h 3155897"/>
                  <a:gd name="connsiteX79" fmla="*/ 869368 w 9927971"/>
                  <a:gd name="connsiteY79" fmla="*/ 1157700 h 3155897"/>
                  <a:gd name="connsiteX80" fmla="*/ 869368 w 9927971"/>
                  <a:gd name="connsiteY80" fmla="*/ 1173099 h 3155897"/>
                  <a:gd name="connsiteX81" fmla="*/ 876702 w 9927971"/>
                  <a:gd name="connsiteY81" fmla="*/ 1173099 h 3155897"/>
                  <a:gd name="connsiteX82" fmla="*/ 876702 w 9927971"/>
                  <a:gd name="connsiteY82" fmla="*/ 1188498 h 3155897"/>
                  <a:gd name="connsiteX83" fmla="*/ 884026 w 9927971"/>
                  <a:gd name="connsiteY83" fmla="*/ 1188498 h 3155897"/>
                  <a:gd name="connsiteX84" fmla="*/ 884026 w 9927971"/>
                  <a:gd name="connsiteY84" fmla="*/ 1204013 h 3155897"/>
                  <a:gd name="connsiteX85" fmla="*/ 891191 w 9927971"/>
                  <a:gd name="connsiteY85" fmla="*/ 1204013 h 3155897"/>
                  <a:gd name="connsiteX86" fmla="*/ 891191 w 9927971"/>
                  <a:gd name="connsiteY86" fmla="*/ 1219412 h 3155897"/>
                  <a:gd name="connsiteX87" fmla="*/ 905838 w 9927971"/>
                  <a:gd name="connsiteY87" fmla="*/ 1219412 h 3155897"/>
                  <a:gd name="connsiteX88" fmla="*/ 905838 w 9927971"/>
                  <a:gd name="connsiteY88" fmla="*/ 1234811 h 3155897"/>
                  <a:gd name="connsiteX89" fmla="*/ 913172 w 9927971"/>
                  <a:gd name="connsiteY89" fmla="*/ 1234811 h 3155897"/>
                  <a:gd name="connsiteX90" fmla="*/ 913172 w 9927971"/>
                  <a:gd name="connsiteY90" fmla="*/ 1265841 h 3155897"/>
                  <a:gd name="connsiteX91" fmla="*/ 920496 w 9927971"/>
                  <a:gd name="connsiteY91" fmla="*/ 1265841 h 3155897"/>
                  <a:gd name="connsiteX92" fmla="*/ 920496 w 9927971"/>
                  <a:gd name="connsiteY92" fmla="*/ 1281356 h 3155897"/>
                  <a:gd name="connsiteX93" fmla="*/ 927820 w 9927971"/>
                  <a:gd name="connsiteY93" fmla="*/ 1281356 h 3155897"/>
                  <a:gd name="connsiteX94" fmla="*/ 927820 w 9927971"/>
                  <a:gd name="connsiteY94" fmla="*/ 1359472 h 3155897"/>
                  <a:gd name="connsiteX95" fmla="*/ 935154 w 9927971"/>
                  <a:gd name="connsiteY95" fmla="*/ 1359472 h 3155897"/>
                  <a:gd name="connsiteX96" fmla="*/ 935154 w 9927971"/>
                  <a:gd name="connsiteY96" fmla="*/ 1421977 h 3155897"/>
                  <a:gd name="connsiteX97" fmla="*/ 942478 w 9927971"/>
                  <a:gd name="connsiteY97" fmla="*/ 1421977 h 3155897"/>
                  <a:gd name="connsiteX98" fmla="*/ 942478 w 9927971"/>
                  <a:gd name="connsiteY98" fmla="*/ 1437598 h 3155897"/>
                  <a:gd name="connsiteX99" fmla="*/ 956966 w 9927971"/>
                  <a:gd name="connsiteY99" fmla="*/ 1437598 h 3155897"/>
                  <a:gd name="connsiteX100" fmla="*/ 956966 w 9927971"/>
                  <a:gd name="connsiteY100" fmla="*/ 1453335 h 3155897"/>
                  <a:gd name="connsiteX101" fmla="*/ 978948 w 9927971"/>
                  <a:gd name="connsiteY101" fmla="*/ 1453335 h 3155897"/>
                  <a:gd name="connsiteX102" fmla="*/ 978948 w 9927971"/>
                  <a:gd name="connsiteY102" fmla="*/ 1469073 h 3155897"/>
                  <a:gd name="connsiteX103" fmla="*/ 986282 w 9927971"/>
                  <a:gd name="connsiteY103" fmla="*/ 1469073 h 3155897"/>
                  <a:gd name="connsiteX104" fmla="*/ 986282 w 9927971"/>
                  <a:gd name="connsiteY104" fmla="*/ 1484927 h 3155897"/>
                  <a:gd name="connsiteX105" fmla="*/ 1198107 w 9927971"/>
                  <a:gd name="connsiteY105" fmla="*/ 1484927 h 3155897"/>
                  <a:gd name="connsiteX106" fmla="*/ 1198107 w 9927971"/>
                  <a:gd name="connsiteY106" fmla="*/ 1532816 h 3155897"/>
                  <a:gd name="connsiteX107" fmla="*/ 1205431 w 9927971"/>
                  <a:gd name="connsiteY107" fmla="*/ 1532816 h 3155897"/>
                  <a:gd name="connsiteX108" fmla="*/ 1205431 w 9927971"/>
                  <a:gd name="connsiteY108" fmla="*/ 1548892 h 3155897"/>
                  <a:gd name="connsiteX109" fmla="*/ 1227254 w 9927971"/>
                  <a:gd name="connsiteY109" fmla="*/ 1548892 h 3155897"/>
                  <a:gd name="connsiteX110" fmla="*/ 1227254 w 9927971"/>
                  <a:gd name="connsiteY110" fmla="*/ 1564958 h 3155897"/>
                  <a:gd name="connsiteX111" fmla="*/ 1234577 w 9927971"/>
                  <a:gd name="connsiteY111" fmla="*/ 1564958 h 3155897"/>
                  <a:gd name="connsiteX112" fmla="*/ 1234577 w 9927971"/>
                  <a:gd name="connsiteY112" fmla="*/ 1597671 h 3155897"/>
                  <a:gd name="connsiteX113" fmla="*/ 1241901 w 9927971"/>
                  <a:gd name="connsiteY113" fmla="*/ 1597671 h 3155897"/>
                  <a:gd name="connsiteX114" fmla="*/ 1241901 w 9927971"/>
                  <a:gd name="connsiteY114" fmla="*/ 1614308 h 3155897"/>
                  <a:gd name="connsiteX115" fmla="*/ 1249236 w 9927971"/>
                  <a:gd name="connsiteY115" fmla="*/ 1614308 h 3155897"/>
                  <a:gd name="connsiteX116" fmla="*/ 1249236 w 9927971"/>
                  <a:gd name="connsiteY116" fmla="*/ 1647582 h 3155897"/>
                  <a:gd name="connsiteX117" fmla="*/ 1256559 w 9927971"/>
                  <a:gd name="connsiteY117" fmla="*/ 1647582 h 3155897"/>
                  <a:gd name="connsiteX118" fmla="*/ 1256559 w 9927971"/>
                  <a:gd name="connsiteY118" fmla="*/ 1680739 h 3155897"/>
                  <a:gd name="connsiteX119" fmla="*/ 1263883 w 9927971"/>
                  <a:gd name="connsiteY119" fmla="*/ 1680739 h 3155897"/>
                  <a:gd name="connsiteX120" fmla="*/ 1263883 w 9927971"/>
                  <a:gd name="connsiteY120" fmla="*/ 1697376 h 3155897"/>
                  <a:gd name="connsiteX121" fmla="*/ 1278371 w 9927971"/>
                  <a:gd name="connsiteY121" fmla="*/ 1697376 h 3155897"/>
                  <a:gd name="connsiteX122" fmla="*/ 1278371 w 9927971"/>
                  <a:gd name="connsiteY122" fmla="*/ 1730650 h 3155897"/>
                  <a:gd name="connsiteX123" fmla="*/ 1285706 w 9927971"/>
                  <a:gd name="connsiteY123" fmla="*/ 1730650 h 3155897"/>
                  <a:gd name="connsiteX124" fmla="*/ 1285706 w 9927971"/>
                  <a:gd name="connsiteY124" fmla="*/ 1747404 h 3155897"/>
                  <a:gd name="connsiteX125" fmla="*/ 1504865 w 9927971"/>
                  <a:gd name="connsiteY125" fmla="*/ 1747404 h 3155897"/>
                  <a:gd name="connsiteX126" fmla="*/ 1504865 w 9927971"/>
                  <a:gd name="connsiteY126" fmla="*/ 1797759 h 3155897"/>
                  <a:gd name="connsiteX127" fmla="*/ 1519513 w 9927971"/>
                  <a:gd name="connsiteY127" fmla="*/ 1797759 h 3155897"/>
                  <a:gd name="connsiteX128" fmla="*/ 1519513 w 9927971"/>
                  <a:gd name="connsiteY128" fmla="*/ 1814513 h 3155897"/>
                  <a:gd name="connsiteX129" fmla="*/ 1526847 w 9927971"/>
                  <a:gd name="connsiteY129" fmla="*/ 1814513 h 3155897"/>
                  <a:gd name="connsiteX130" fmla="*/ 1526847 w 9927971"/>
                  <a:gd name="connsiteY130" fmla="*/ 1831256 h 3155897"/>
                  <a:gd name="connsiteX131" fmla="*/ 1541494 w 9927971"/>
                  <a:gd name="connsiteY131" fmla="*/ 1831256 h 3155897"/>
                  <a:gd name="connsiteX132" fmla="*/ 1541494 w 9927971"/>
                  <a:gd name="connsiteY132" fmla="*/ 1848231 h 3155897"/>
                  <a:gd name="connsiteX133" fmla="*/ 1548829 w 9927971"/>
                  <a:gd name="connsiteY133" fmla="*/ 1848231 h 3155897"/>
                  <a:gd name="connsiteX134" fmla="*/ 1548829 w 9927971"/>
                  <a:gd name="connsiteY134" fmla="*/ 1899042 h 3155897"/>
                  <a:gd name="connsiteX135" fmla="*/ 1555983 w 9927971"/>
                  <a:gd name="connsiteY135" fmla="*/ 1899042 h 3155897"/>
                  <a:gd name="connsiteX136" fmla="*/ 1555983 w 9927971"/>
                  <a:gd name="connsiteY136" fmla="*/ 1916017 h 3155897"/>
                  <a:gd name="connsiteX137" fmla="*/ 1563317 w 9927971"/>
                  <a:gd name="connsiteY137" fmla="*/ 1916017 h 3155897"/>
                  <a:gd name="connsiteX138" fmla="*/ 1563317 w 9927971"/>
                  <a:gd name="connsiteY138" fmla="*/ 1933099 h 3155897"/>
                  <a:gd name="connsiteX139" fmla="*/ 1577964 w 9927971"/>
                  <a:gd name="connsiteY139" fmla="*/ 1933099 h 3155897"/>
                  <a:gd name="connsiteX140" fmla="*/ 1577964 w 9927971"/>
                  <a:gd name="connsiteY140" fmla="*/ 1967272 h 3155897"/>
                  <a:gd name="connsiteX141" fmla="*/ 1789800 w 9927971"/>
                  <a:gd name="connsiteY141" fmla="*/ 1967272 h 3155897"/>
                  <a:gd name="connsiteX142" fmla="*/ 1789800 w 9927971"/>
                  <a:gd name="connsiteY142" fmla="*/ 1984364 h 3155897"/>
                  <a:gd name="connsiteX143" fmla="*/ 1804448 w 9927971"/>
                  <a:gd name="connsiteY143" fmla="*/ 1984364 h 3155897"/>
                  <a:gd name="connsiteX144" fmla="*/ 1804448 w 9927971"/>
                  <a:gd name="connsiteY144" fmla="*/ 2001562 h 3155897"/>
                  <a:gd name="connsiteX145" fmla="*/ 1811782 w 9927971"/>
                  <a:gd name="connsiteY145" fmla="*/ 2001562 h 3155897"/>
                  <a:gd name="connsiteX146" fmla="*/ 1811782 w 9927971"/>
                  <a:gd name="connsiteY146" fmla="*/ 2018644 h 3155897"/>
                  <a:gd name="connsiteX147" fmla="*/ 1826271 w 9927971"/>
                  <a:gd name="connsiteY147" fmla="*/ 2018644 h 3155897"/>
                  <a:gd name="connsiteX148" fmla="*/ 1826271 w 9927971"/>
                  <a:gd name="connsiteY148" fmla="*/ 2035736 h 3155897"/>
                  <a:gd name="connsiteX149" fmla="*/ 1833594 w 9927971"/>
                  <a:gd name="connsiteY149" fmla="*/ 2035736 h 3155897"/>
                  <a:gd name="connsiteX150" fmla="*/ 1833594 w 9927971"/>
                  <a:gd name="connsiteY150" fmla="*/ 2053040 h 3155897"/>
                  <a:gd name="connsiteX151" fmla="*/ 1848252 w 9927971"/>
                  <a:gd name="connsiteY151" fmla="*/ 2053040 h 3155897"/>
                  <a:gd name="connsiteX152" fmla="*/ 1848252 w 9927971"/>
                  <a:gd name="connsiteY152" fmla="*/ 2070693 h 3155897"/>
                  <a:gd name="connsiteX153" fmla="*/ 1855576 w 9927971"/>
                  <a:gd name="connsiteY153" fmla="*/ 2070693 h 3155897"/>
                  <a:gd name="connsiteX154" fmla="*/ 1855576 w 9927971"/>
                  <a:gd name="connsiteY154" fmla="*/ 2088346 h 3155897"/>
                  <a:gd name="connsiteX155" fmla="*/ 1877557 w 9927971"/>
                  <a:gd name="connsiteY155" fmla="*/ 2088346 h 3155897"/>
                  <a:gd name="connsiteX156" fmla="*/ 1877557 w 9927971"/>
                  <a:gd name="connsiteY156" fmla="*/ 2106105 h 3155897"/>
                  <a:gd name="connsiteX157" fmla="*/ 1899380 w 9927971"/>
                  <a:gd name="connsiteY157" fmla="*/ 2106105 h 3155897"/>
                  <a:gd name="connsiteX158" fmla="*/ 1899380 w 9927971"/>
                  <a:gd name="connsiteY158" fmla="*/ 2123747 h 3155897"/>
                  <a:gd name="connsiteX159" fmla="*/ 2103882 w 9927971"/>
                  <a:gd name="connsiteY159" fmla="*/ 2123747 h 3155897"/>
                  <a:gd name="connsiteX160" fmla="*/ 2103882 w 9927971"/>
                  <a:gd name="connsiteY160" fmla="*/ 2142077 h 3155897"/>
                  <a:gd name="connsiteX161" fmla="*/ 2147845 w 9927971"/>
                  <a:gd name="connsiteY161" fmla="*/ 2142077 h 3155897"/>
                  <a:gd name="connsiteX162" fmla="*/ 2147845 w 9927971"/>
                  <a:gd name="connsiteY162" fmla="*/ 2178833 h 3155897"/>
                  <a:gd name="connsiteX163" fmla="*/ 2155169 w 9927971"/>
                  <a:gd name="connsiteY163" fmla="*/ 2178833 h 3155897"/>
                  <a:gd name="connsiteX164" fmla="*/ 2155169 w 9927971"/>
                  <a:gd name="connsiteY164" fmla="*/ 2233803 h 3155897"/>
                  <a:gd name="connsiteX165" fmla="*/ 2162334 w 9927971"/>
                  <a:gd name="connsiteY165" fmla="*/ 2233803 h 3155897"/>
                  <a:gd name="connsiteX166" fmla="*/ 2162334 w 9927971"/>
                  <a:gd name="connsiteY166" fmla="*/ 2252123 h 3155897"/>
                  <a:gd name="connsiteX167" fmla="*/ 2176981 w 9927971"/>
                  <a:gd name="connsiteY167" fmla="*/ 2252123 h 3155897"/>
                  <a:gd name="connsiteX168" fmla="*/ 2176981 w 9927971"/>
                  <a:gd name="connsiteY168" fmla="*/ 2271004 h 3155897"/>
                  <a:gd name="connsiteX169" fmla="*/ 2191639 w 9927971"/>
                  <a:gd name="connsiteY169" fmla="*/ 2271004 h 3155897"/>
                  <a:gd name="connsiteX170" fmla="*/ 2191639 w 9927971"/>
                  <a:gd name="connsiteY170" fmla="*/ 2290117 h 3155897"/>
                  <a:gd name="connsiteX171" fmla="*/ 2228109 w 9927971"/>
                  <a:gd name="connsiteY171" fmla="*/ 2290117 h 3155897"/>
                  <a:gd name="connsiteX172" fmla="*/ 2228109 w 9927971"/>
                  <a:gd name="connsiteY172" fmla="*/ 2309231 h 3155897"/>
                  <a:gd name="connsiteX173" fmla="*/ 2432611 w 9927971"/>
                  <a:gd name="connsiteY173" fmla="*/ 2309231 h 3155897"/>
                  <a:gd name="connsiteX174" fmla="*/ 2432611 w 9927971"/>
                  <a:gd name="connsiteY174" fmla="*/ 2328333 h 3155897"/>
                  <a:gd name="connsiteX175" fmla="*/ 2454593 w 9927971"/>
                  <a:gd name="connsiteY175" fmla="*/ 2328333 h 3155897"/>
                  <a:gd name="connsiteX176" fmla="*/ 2454593 w 9927971"/>
                  <a:gd name="connsiteY176" fmla="*/ 2347447 h 3155897"/>
                  <a:gd name="connsiteX177" fmla="*/ 2461927 w 9927971"/>
                  <a:gd name="connsiteY177" fmla="*/ 2347447 h 3155897"/>
                  <a:gd name="connsiteX178" fmla="*/ 2461927 w 9927971"/>
                  <a:gd name="connsiteY178" fmla="*/ 2366550 h 3155897"/>
                  <a:gd name="connsiteX179" fmla="*/ 2513044 w 9927971"/>
                  <a:gd name="connsiteY179" fmla="*/ 2366550 h 3155897"/>
                  <a:gd name="connsiteX180" fmla="*/ 2513044 w 9927971"/>
                  <a:gd name="connsiteY180" fmla="*/ 2386002 h 3155897"/>
                  <a:gd name="connsiteX181" fmla="*/ 2673752 w 9927971"/>
                  <a:gd name="connsiteY181" fmla="*/ 2386002 h 3155897"/>
                  <a:gd name="connsiteX182" fmla="*/ 2673752 w 9927971"/>
                  <a:gd name="connsiteY182" fmla="*/ 2405444 h 3155897"/>
                  <a:gd name="connsiteX183" fmla="*/ 2688410 w 9927971"/>
                  <a:gd name="connsiteY183" fmla="*/ 2405444 h 3155897"/>
                  <a:gd name="connsiteX184" fmla="*/ 2688410 w 9927971"/>
                  <a:gd name="connsiteY184" fmla="*/ 2424896 h 3155897"/>
                  <a:gd name="connsiteX185" fmla="*/ 2761520 w 9927971"/>
                  <a:gd name="connsiteY185" fmla="*/ 2424896 h 3155897"/>
                  <a:gd name="connsiteX186" fmla="*/ 2761520 w 9927971"/>
                  <a:gd name="connsiteY186" fmla="*/ 2444337 h 3155897"/>
                  <a:gd name="connsiteX187" fmla="*/ 2805314 w 9927971"/>
                  <a:gd name="connsiteY187" fmla="*/ 2444337 h 3155897"/>
                  <a:gd name="connsiteX188" fmla="*/ 2805314 w 9927971"/>
                  <a:gd name="connsiteY188" fmla="*/ 2464012 h 3155897"/>
                  <a:gd name="connsiteX189" fmla="*/ 3104737 w 9927971"/>
                  <a:gd name="connsiteY189" fmla="*/ 2464012 h 3155897"/>
                  <a:gd name="connsiteX190" fmla="*/ 3104737 w 9927971"/>
                  <a:gd name="connsiteY190" fmla="*/ 2484469 h 3155897"/>
                  <a:gd name="connsiteX191" fmla="*/ 3119395 w 9927971"/>
                  <a:gd name="connsiteY191" fmla="*/ 2484469 h 3155897"/>
                  <a:gd name="connsiteX192" fmla="*/ 3119395 w 9927971"/>
                  <a:gd name="connsiteY192" fmla="*/ 2505265 h 3155897"/>
                  <a:gd name="connsiteX193" fmla="*/ 3141377 w 9927971"/>
                  <a:gd name="connsiteY193" fmla="*/ 2505265 h 3155897"/>
                  <a:gd name="connsiteX194" fmla="*/ 3141377 w 9927971"/>
                  <a:gd name="connsiteY194" fmla="*/ 2526178 h 3155897"/>
                  <a:gd name="connsiteX195" fmla="*/ 3375025 w 9927971"/>
                  <a:gd name="connsiteY195" fmla="*/ 2526178 h 3155897"/>
                  <a:gd name="connsiteX196" fmla="*/ 3375025 w 9927971"/>
                  <a:gd name="connsiteY196" fmla="*/ 2547419 h 3155897"/>
                  <a:gd name="connsiteX197" fmla="*/ 3440800 w 9927971"/>
                  <a:gd name="connsiteY197" fmla="*/ 2547419 h 3155897"/>
                  <a:gd name="connsiteX198" fmla="*/ 3440800 w 9927971"/>
                  <a:gd name="connsiteY198" fmla="*/ 2568670 h 3155897"/>
                  <a:gd name="connsiteX199" fmla="*/ 3996023 w 9927971"/>
                  <a:gd name="connsiteY199" fmla="*/ 2568670 h 3155897"/>
                  <a:gd name="connsiteX200" fmla="*/ 3996023 w 9927971"/>
                  <a:gd name="connsiteY200" fmla="*/ 2590366 h 3155897"/>
                  <a:gd name="connsiteX201" fmla="*/ 4251653 w 9927971"/>
                  <a:gd name="connsiteY201" fmla="*/ 2590366 h 3155897"/>
                  <a:gd name="connsiteX202" fmla="*/ 4251653 w 9927971"/>
                  <a:gd name="connsiteY202" fmla="*/ 2612062 h 3155897"/>
                  <a:gd name="connsiteX203" fmla="*/ 4324763 w 9927971"/>
                  <a:gd name="connsiteY203" fmla="*/ 2612062 h 3155897"/>
                  <a:gd name="connsiteX204" fmla="*/ 4324763 w 9927971"/>
                  <a:gd name="connsiteY204" fmla="*/ 2634647 h 3155897"/>
                  <a:gd name="connsiteX205" fmla="*/ 4346744 w 9927971"/>
                  <a:gd name="connsiteY205" fmla="*/ 2634647 h 3155897"/>
                  <a:gd name="connsiteX206" fmla="*/ 4346744 w 9927971"/>
                  <a:gd name="connsiteY206" fmla="*/ 2657359 h 3155897"/>
                  <a:gd name="connsiteX207" fmla="*/ 5661681 w 9927971"/>
                  <a:gd name="connsiteY207" fmla="*/ 2657359 h 3155897"/>
                  <a:gd name="connsiteX208" fmla="*/ 5661681 w 9927971"/>
                  <a:gd name="connsiteY208" fmla="*/ 2689056 h 3155897"/>
                  <a:gd name="connsiteX209" fmla="*/ 5720133 w 9927971"/>
                  <a:gd name="connsiteY209" fmla="*/ 2689056 h 3155897"/>
                  <a:gd name="connsiteX210" fmla="*/ 5720133 w 9927971"/>
                  <a:gd name="connsiteY210" fmla="*/ 2720869 h 3155897"/>
                  <a:gd name="connsiteX211" fmla="*/ 6450711 w 9927971"/>
                  <a:gd name="connsiteY211" fmla="*/ 2720869 h 3155897"/>
                  <a:gd name="connsiteX212" fmla="*/ 6450711 w 9927971"/>
                  <a:gd name="connsiteY212" fmla="*/ 2767637 h 3155897"/>
                  <a:gd name="connsiteX213" fmla="*/ 7035081 w 9927971"/>
                  <a:gd name="connsiteY213" fmla="*/ 2767637 h 3155897"/>
                  <a:gd name="connsiteX214" fmla="*/ 7035081 w 9927971"/>
                  <a:gd name="connsiteY214" fmla="*/ 2844070 h 3155897"/>
                  <a:gd name="connsiteX215" fmla="*/ 7071551 w 9927971"/>
                  <a:gd name="connsiteY215" fmla="*/ 2844070 h 3155897"/>
                  <a:gd name="connsiteX216" fmla="*/ 7071551 w 9927971"/>
                  <a:gd name="connsiteY216" fmla="*/ 2929160 h 3155897"/>
                  <a:gd name="connsiteX217" fmla="*/ 7984818 w 9927971"/>
                  <a:gd name="connsiteY217" fmla="*/ 2929160 h 3155897"/>
                  <a:gd name="connsiteX218" fmla="*/ 7984818 w 9927971"/>
                  <a:gd name="connsiteY218" fmla="*/ 3155897 h 3155897"/>
                  <a:gd name="connsiteX219" fmla="*/ 9927971 w 9927971"/>
                  <a:gd name="connsiteY219" fmla="*/ 3155897 h 315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9927971" h="3155897">
                    <a:moveTo>
                      <a:pt x="0" y="0"/>
                    </a:moveTo>
                    <a:lnTo>
                      <a:pt x="58462" y="0"/>
                    </a:lnTo>
                    <a:lnTo>
                      <a:pt x="58462" y="14044"/>
                    </a:lnTo>
                    <a:lnTo>
                      <a:pt x="189950" y="14044"/>
                    </a:lnTo>
                    <a:lnTo>
                      <a:pt x="189950" y="28099"/>
                    </a:lnTo>
                    <a:lnTo>
                      <a:pt x="211868" y="28099"/>
                    </a:lnTo>
                    <a:lnTo>
                      <a:pt x="211868" y="42153"/>
                    </a:lnTo>
                    <a:lnTo>
                      <a:pt x="233786" y="42153"/>
                    </a:lnTo>
                    <a:lnTo>
                      <a:pt x="233786" y="56314"/>
                    </a:lnTo>
                    <a:lnTo>
                      <a:pt x="270351" y="56314"/>
                    </a:lnTo>
                    <a:lnTo>
                      <a:pt x="270351" y="70369"/>
                    </a:lnTo>
                    <a:lnTo>
                      <a:pt x="277685" y="70369"/>
                    </a:lnTo>
                    <a:lnTo>
                      <a:pt x="277685" y="112850"/>
                    </a:lnTo>
                    <a:lnTo>
                      <a:pt x="284840" y="112850"/>
                    </a:lnTo>
                    <a:lnTo>
                      <a:pt x="284840" y="183674"/>
                    </a:lnTo>
                    <a:lnTo>
                      <a:pt x="292174" y="183674"/>
                    </a:lnTo>
                    <a:lnTo>
                      <a:pt x="292174" y="197834"/>
                    </a:lnTo>
                    <a:lnTo>
                      <a:pt x="299498" y="197834"/>
                    </a:lnTo>
                    <a:lnTo>
                      <a:pt x="299498" y="325755"/>
                    </a:lnTo>
                    <a:lnTo>
                      <a:pt x="306821" y="325755"/>
                    </a:lnTo>
                    <a:lnTo>
                      <a:pt x="306821" y="368586"/>
                    </a:lnTo>
                    <a:lnTo>
                      <a:pt x="314156" y="368586"/>
                    </a:lnTo>
                    <a:lnTo>
                      <a:pt x="314156" y="440976"/>
                    </a:lnTo>
                    <a:lnTo>
                      <a:pt x="321479" y="440976"/>
                    </a:lnTo>
                    <a:lnTo>
                      <a:pt x="321479" y="455475"/>
                    </a:lnTo>
                    <a:lnTo>
                      <a:pt x="328803" y="455475"/>
                    </a:lnTo>
                    <a:lnTo>
                      <a:pt x="328803" y="499322"/>
                    </a:lnTo>
                    <a:lnTo>
                      <a:pt x="336137" y="499322"/>
                    </a:lnTo>
                    <a:lnTo>
                      <a:pt x="336137" y="513821"/>
                    </a:lnTo>
                    <a:lnTo>
                      <a:pt x="343292" y="513821"/>
                    </a:lnTo>
                    <a:lnTo>
                      <a:pt x="343292" y="543041"/>
                    </a:lnTo>
                    <a:lnTo>
                      <a:pt x="357949" y="543041"/>
                    </a:lnTo>
                    <a:lnTo>
                      <a:pt x="357949" y="557773"/>
                    </a:lnTo>
                    <a:lnTo>
                      <a:pt x="365273" y="557773"/>
                    </a:lnTo>
                    <a:lnTo>
                      <a:pt x="365273" y="587111"/>
                    </a:lnTo>
                    <a:lnTo>
                      <a:pt x="372607" y="587111"/>
                    </a:lnTo>
                    <a:lnTo>
                      <a:pt x="372607" y="601726"/>
                    </a:lnTo>
                    <a:lnTo>
                      <a:pt x="416401" y="601726"/>
                    </a:lnTo>
                    <a:lnTo>
                      <a:pt x="416401" y="616447"/>
                    </a:lnTo>
                    <a:lnTo>
                      <a:pt x="423735" y="616447"/>
                    </a:lnTo>
                    <a:lnTo>
                      <a:pt x="423735" y="631063"/>
                    </a:lnTo>
                    <a:lnTo>
                      <a:pt x="438383" y="631063"/>
                    </a:lnTo>
                    <a:lnTo>
                      <a:pt x="438383" y="645901"/>
                    </a:lnTo>
                    <a:lnTo>
                      <a:pt x="467529" y="645901"/>
                    </a:lnTo>
                    <a:lnTo>
                      <a:pt x="467529" y="660622"/>
                    </a:lnTo>
                    <a:lnTo>
                      <a:pt x="569775" y="660622"/>
                    </a:lnTo>
                    <a:lnTo>
                      <a:pt x="569775" y="675460"/>
                    </a:lnTo>
                    <a:lnTo>
                      <a:pt x="577109" y="675460"/>
                    </a:lnTo>
                    <a:lnTo>
                      <a:pt x="577109" y="749543"/>
                    </a:lnTo>
                    <a:lnTo>
                      <a:pt x="584433" y="749543"/>
                    </a:lnTo>
                    <a:lnTo>
                      <a:pt x="584433" y="779219"/>
                    </a:lnTo>
                    <a:lnTo>
                      <a:pt x="591757" y="779219"/>
                    </a:lnTo>
                    <a:lnTo>
                      <a:pt x="591757" y="853292"/>
                    </a:lnTo>
                    <a:lnTo>
                      <a:pt x="599091" y="853292"/>
                    </a:lnTo>
                    <a:lnTo>
                      <a:pt x="599091" y="868246"/>
                    </a:lnTo>
                    <a:lnTo>
                      <a:pt x="606414" y="868246"/>
                    </a:lnTo>
                    <a:lnTo>
                      <a:pt x="606414" y="883306"/>
                    </a:lnTo>
                    <a:lnTo>
                      <a:pt x="613579" y="883306"/>
                    </a:lnTo>
                    <a:lnTo>
                      <a:pt x="613579" y="913437"/>
                    </a:lnTo>
                    <a:lnTo>
                      <a:pt x="620903" y="913437"/>
                    </a:lnTo>
                    <a:lnTo>
                      <a:pt x="620903" y="943557"/>
                    </a:lnTo>
                    <a:lnTo>
                      <a:pt x="628237" y="943557"/>
                    </a:lnTo>
                    <a:lnTo>
                      <a:pt x="628237" y="1004147"/>
                    </a:lnTo>
                    <a:lnTo>
                      <a:pt x="642885" y="1004147"/>
                    </a:lnTo>
                    <a:lnTo>
                      <a:pt x="642885" y="1034838"/>
                    </a:lnTo>
                    <a:lnTo>
                      <a:pt x="650219" y="1034838"/>
                    </a:lnTo>
                    <a:lnTo>
                      <a:pt x="650219" y="1050121"/>
                    </a:lnTo>
                    <a:lnTo>
                      <a:pt x="657542" y="1050121"/>
                    </a:lnTo>
                    <a:lnTo>
                      <a:pt x="657542" y="1080812"/>
                    </a:lnTo>
                    <a:lnTo>
                      <a:pt x="664866" y="1080812"/>
                    </a:lnTo>
                    <a:lnTo>
                      <a:pt x="664866" y="1096105"/>
                    </a:lnTo>
                    <a:lnTo>
                      <a:pt x="672031" y="1096105"/>
                    </a:lnTo>
                    <a:lnTo>
                      <a:pt x="672031" y="1111504"/>
                    </a:lnTo>
                    <a:lnTo>
                      <a:pt x="686689" y="1111504"/>
                    </a:lnTo>
                    <a:lnTo>
                      <a:pt x="686689" y="1126903"/>
                    </a:lnTo>
                    <a:lnTo>
                      <a:pt x="701336" y="1126903"/>
                    </a:lnTo>
                    <a:lnTo>
                      <a:pt x="701336" y="1142302"/>
                    </a:lnTo>
                    <a:lnTo>
                      <a:pt x="737806" y="1142302"/>
                    </a:lnTo>
                    <a:lnTo>
                      <a:pt x="737806" y="1157700"/>
                    </a:lnTo>
                    <a:lnTo>
                      <a:pt x="869368" y="1157700"/>
                    </a:lnTo>
                    <a:lnTo>
                      <a:pt x="869368" y="1173099"/>
                    </a:lnTo>
                    <a:lnTo>
                      <a:pt x="876702" y="1173099"/>
                    </a:lnTo>
                    <a:lnTo>
                      <a:pt x="876702" y="1188498"/>
                    </a:lnTo>
                    <a:lnTo>
                      <a:pt x="884026" y="1188498"/>
                    </a:lnTo>
                    <a:lnTo>
                      <a:pt x="884026" y="1204013"/>
                    </a:lnTo>
                    <a:lnTo>
                      <a:pt x="891191" y="1204013"/>
                    </a:lnTo>
                    <a:lnTo>
                      <a:pt x="891191" y="1219412"/>
                    </a:lnTo>
                    <a:lnTo>
                      <a:pt x="905838" y="1219412"/>
                    </a:lnTo>
                    <a:lnTo>
                      <a:pt x="905838" y="1234811"/>
                    </a:lnTo>
                    <a:lnTo>
                      <a:pt x="913172" y="1234811"/>
                    </a:lnTo>
                    <a:lnTo>
                      <a:pt x="913172" y="1265841"/>
                    </a:lnTo>
                    <a:lnTo>
                      <a:pt x="920496" y="1265841"/>
                    </a:lnTo>
                    <a:lnTo>
                      <a:pt x="920496" y="1281356"/>
                    </a:lnTo>
                    <a:lnTo>
                      <a:pt x="927820" y="1281356"/>
                    </a:lnTo>
                    <a:lnTo>
                      <a:pt x="927820" y="1359472"/>
                    </a:lnTo>
                    <a:lnTo>
                      <a:pt x="935154" y="1359472"/>
                    </a:lnTo>
                    <a:lnTo>
                      <a:pt x="935154" y="1421977"/>
                    </a:lnTo>
                    <a:lnTo>
                      <a:pt x="942478" y="1421977"/>
                    </a:lnTo>
                    <a:lnTo>
                      <a:pt x="942478" y="1437598"/>
                    </a:lnTo>
                    <a:lnTo>
                      <a:pt x="956966" y="1437598"/>
                    </a:lnTo>
                    <a:lnTo>
                      <a:pt x="956966" y="1453335"/>
                    </a:lnTo>
                    <a:lnTo>
                      <a:pt x="978948" y="1453335"/>
                    </a:lnTo>
                    <a:lnTo>
                      <a:pt x="978948" y="1469073"/>
                    </a:lnTo>
                    <a:lnTo>
                      <a:pt x="986282" y="1469073"/>
                    </a:lnTo>
                    <a:lnTo>
                      <a:pt x="986282" y="1484927"/>
                    </a:lnTo>
                    <a:lnTo>
                      <a:pt x="1198107" y="1484927"/>
                    </a:lnTo>
                    <a:lnTo>
                      <a:pt x="1198107" y="1532816"/>
                    </a:lnTo>
                    <a:lnTo>
                      <a:pt x="1205431" y="1532816"/>
                    </a:lnTo>
                    <a:lnTo>
                      <a:pt x="1205431" y="1548892"/>
                    </a:lnTo>
                    <a:lnTo>
                      <a:pt x="1227254" y="1548892"/>
                    </a:lnTo>
                    <a:lnTo>
                      <a:pt x="1227254" y="1564958"/>
                    </a:lnTo>
                    <a:lnTo>
                      <a:pt x="1234577" y="1564958"/>
                    </a:lnTo>
                    <a:lnTo>
                      <a:pt x="1234577" y="1597671"/>
                    </a:lnTo>
                    <a:lnTo>
                      <a:pt x="1241901" y="1597671"/>
                    </a:lnTo>
                    <a:lnTo>
                      <a:pt x="1241901" y="1614308"/>
                    </a:lnTo>
                    <a:lnTo>
                      <a:pt x="1249236" y="1614308"/>
                    </a:lnTo>
                    <a:lnTo>
                      <a:pt x="1249236" y="1647582"/>
                    </a:lnTo>
                    <a:lnTo>
                      <a:pt x="1256559" y="1647582"/>
                    </a:lnTo>
                    <a:lnTo>
                      <a:pt x="1256559" y="1680739"/>
                    </a:lnTo>
                    <a:lnTo>
                      <a:pt x="1263883" y="1680739"/>
                    </a:lnTo>
                    <a:lnTo>
                      <a:pt x="1263883" y="1697376"/>
                    </a:lnTo>
                    <a:lnTo>
                      <a:pt x="1278371" y="1697376"/>
                    </a:lnTo>
                    <a:lnTo>
                      <a:pt x="1278371" y="1730650"/>
                    </a:lnTo>
                    <a:lnTo>
                      <a:pt x="1285706" y="1730650"/>
                    </a:lnTo>
                    <a:lnTo>
                      <a:pt x="1285706" y="1747404"/>
                    </a:lnTo>
                    <a:lnTo>
                      <a:pt x="1504865" y="1747404"/>
                    </a:lnTo>
                    <a:lnTo>
                      <a:pt x="1504865" y="1797759"/>
                    </a:lnTo>
                    <a:lnTo>
                      <a:pt x="1519513" y="1797759"/>
                    </a:lnTo>
                    <a:lnTo>
                      <a:pt x="1519513" y="1814513"/>
                    </a:lnTo>
                    <a:lnTo>
                      <a:pt x="1526847" y="1814513"/>
                    </a:lnTo>
                    <a:lnTo>
                      <a:pt x="1526847" y="1831256"/>
                    </a:lnTo>
                    <a:lnTo>
                      <a:pt x="1541494" y="1831256"/>
                    </a:lnTo>
                    <a:lnTo>
                      <a:pt x="1541494" y="1848231"/>
                    </a:lnTo>
                    <a:lnTo>
                      <a:pt x="1548829" y="1848231"/>
                    </a:lnTo>
                    <a:lnTo>
                      <a:pt x="1548829" y="1899042"/>
                    </a:lnTo>
                    <a:lnTo>
                      <a:pt x="1555983" y="1899042"/>
                    </a:lnTo>
                    <a:lnTo>
                      <a:pt x="1555983" y="1916017"/>
                    </a:lnTo>
                    <a:lnTo>
                      <a:pt x="1563317" y="1916017"/>
                    </a:lnTo>
                    <a:lnTo>
                      <a:pt x="1563317" y="1933099"/>
                    </a:lnTo>
                    <a:lnTo>
                      <a:pt x="1577964" y="1933099"/>
                    </a:lnTo>
                    <a:lnTo>
                      <a:pt x="1577964" y="1967272"/>
                    </a:lnTo>
                    <a:lnTo>
                      <a:pt x="1789800" y="1967272"/>
                    </a:lnTo>
                    <a:lnTo>
                      <a:pt x="1789800" y="1984364"/>
                    </a:lnTo>
                    <a:lnTo>
                      <a:pt x="1804448" y="1984364"/>
                    </a:lnTo>
                    <a:lnTo>
                      <a:pt x="1804448" y="2001562"/>
                    </a:lnTo>
                    <a:lnTo>
                      <a:pt x="1811782" y="2001562"/>
                    </a:lnTo>
                    <a:lnTo>
                      <a:pt x="1811782" y="2018644"/>
                    </a:lnTo>
                    <a:lnTo>
                      <a:pt x="1826271" y="2018644"/>
                    </a:lnTo>
                    <a:lnTo>
                      <a:pt x="1826271" y="2035736"/>
                    </a:lnTo>
                    <a:lnTo>
                      <a:pt x="1833594" y="2035736"/>
                    </a:lnTo>
                    <a:lnTo>
                      <a:pt x="1833594" y="2053040"/>
                    </a:lnTo>
                    <a:lnTo>
                      <a:pt x="1848252" y="2053040"/>
                    </a:lnTo>
                    <a:lnTo>
                      <a:pt x="1848252" y="2070693"/>
                    </a:lnTo>
                    <a:lnTo>
                      <a:pt x="1855576" y="2070693"/>
                    </a:lnTo>
                    <a:lnTo>
                      <a:pt x="1855576" y="2088346"/>
                    </a:lnTo>
                    <a:lnTo>
                      <a:pt x="1877557" y="2088346"/>
                    </a:lnTo>
                    <a:lnTo>
                      <a:pt x="1877557" y="2106105"/>
                    </a:lnTo>
                    <a:lnTo>
                      <a:pt x="1899380" y="2106105"/>
                    </a:lnTo>
                    <a:lnTo>
                      <a:pt x="1899380" y="2123747"/>
                    </a:lnTo>
                    <a:lnTo>
                      <a:pt x="2103882" y="2123747"/>
                    </a:lnTo>
                    <a:lnTo>
                      <a:pt x="2103882" y="2142077"/>
                    </a:lnTo>
                    <a:lnTo>
                      <a:pt x="2147845" y="2142077"/>
                    </a:lnTo>
                    <a:lnTo>
                      <a:pt x="2147845" y="2178833"/>
                    </a:lnTo>
                    <a:lnTo>
                      <a:pt x="2155169" y="2178833"/>
                    </a:lnTo>
                    <a:lnTo>
                      <a:pt x="2155169" y="2233803"/>
                    </a:lnTo>
                    <a:lnTo>
                      <a:pt x="2162334" y="2233803"/>
                    </a:lnTo>
                    <a:lnTo>
                      <a:pt x="2162334" y="2252123"/>
                    </a:lnTo>
                    <a:lnTo>
                      <a:pt x="2176981" y="2252123"/>
                    </a:lnTo>
                    <a:lnTo>
                      <a:pt x="2176981" y="2271004"/>
                    </a:lnTo>
                    <a:lnTo>
                      <a:pt x="2191639" y="2271004"/>
                    </a:lnTo>
                    <a:lnTo>
                      <a:pt x="2191639" y="2290117"/>
                    </a:lnTo>
                    <a:lnTo>
                      <a:pt x="2228109" y="2290117"/>
                    </a:lnTo>
                    <a:lnTo>
                      <a:pt x="2228109" y="2309231"/>
                    </a:lnTo>
                    <a:lnTo>
                      <a:pt x="2432611" y="2309231"/>
                    </a:lnTo>
                    <a:lnTo>
                      <a:pt x="2432611" y="2328333"/>
                    </a:lnTo>
                    <a:lnTo>
                      <a:pt x="2454593" y="2328333"/>
                    </a:lnTo>
                    <a:lnTo>
                      <a:pt x="2454593" y="2347447"/>
                    </a:lnTo>
                    <a:lnTo>
                      <a:pt x="2461927" y="2347447"/>
                    </a:lnTo>
                    <a:lnTo>
                      <a:pt x="2461927" y="2366550"/>
                    </a:lnTo>
                    <a:lnTo>
                      <a:pt x="2513044" y="2366550"/>
                    </a:lnTo>
                    <a:lnTo>
                      <a:pt x="2513044" y="2386002"/>
                    </a:lnTo>
                    <a:lnTo>
                      <a:pt x="2673752" y="2386002"/>
                    </a:lnTo>
                    <a:lnTo>
                      <a:pt x="2673752" y="2405444"/>
                    </a:lnTo>
                    <a:lnTo>
                      <a:pt x="2688410" y="2405444"/>
                    </a:lnTo>
                    <a:lnTo>
                      <a:pt x="2688410" y="2424896"/>
                    </a:lnTo>
                    <a:lnTo>
                      <a:pt x="2761520" y="2424896"/>
                    </a:lnTo>
                    <a:lnTo>
                      <a:pt x="2761520" y="2444337"/>
                    </a:lnTo>
                    <a:lnTo>
                      <a:pt x="2805314" y="2444337"/>
                    </a:lnTo>
                    <a:lnTo>
                      <a:pt x="2805314" y="2464012"/>
                    </a:lnTo>
                    <a:lnTo>
                      <a:pt x="3104737" y="2464012"/>
                    </a:lnTo>
                    <a:lnTo>
                      <a:pt x="3104737" y="2484469"/>
                    </a:lnTo>
                    <a:lnTo>
                      <a:pt x="3119395" y="2484469"/>
                    </a:lnTo>
                    <a:lnTo>
                      <a:pt x="3119395" y="2505265"/>
                    </a:lnTo>
                    <a:lnTo>
                      <a:pt x="3141377" y="2505265"/>
                    </a:lnTo>
                    <a:lnTo>
                      <a:pt x="3141377" y="2526178"/>
                    </a:lnTo>
                    <a:lnTo>
                      <a:pt x="3375025" y="2526178"/>
                    </a:lnTo>
                    <a:lnTo>
                      <a:pt x="3375025" y="2547419"/>
                    </a:lnTo>
                    <a:lnTo>
                      <a:pt x="3440800" y="2547419"/>
                    </a:lnTo>
                    <a:lnTo>
                      <a:pt x="3440800" y="2568670"/>
                    </a:lnTo>
                    <a:lnTo>
                      <a:pt x="3996023" y="2568670"/>
                    </a:lnTo>
                    <a:lnTo>
                      <a:pt x="3996023" y="2590366"/>
                    </a:lnTo>
                    <a:lnTo>
                      <a:pt x="4251653" y="2590366"/>
                    </a:lnTo>
                    <a:lnTo>
                      <a:pt x="4251653" y="2612062"/>
                    </a:lnTo>
                    <a:lnTo>
                      <a:pt x="4324763" y="2612062"/>
                    </a:lnTo>
                    <a:lnTo>
                      <a:pt x="4324763" y="2634647"/>
                    </a:lnTo>
                    <a:lnTo>
                      <a:pt x="4346744" y="2634647"/>
                    </a:lnTo>
                    <a:lnTo>
                      <a:pt x="4346744" y="2657359"/>
                    </a:lnTo>
                    <a:lnTo>
                      <a:pt x="5661681" y="2657359"/>
                    </a:lnTo>
                    <a:lnTo>
                      <a:pt x="5661681" y="2689056"/>
                    </a:lnTo>
                    <a:lnTo>
                      <a:pt x="5720133" y="2689056"/>
                    </a:lnTo>
                    <a:lnTo>
                      <a:pt x="5720133" y="2720869"/>
                    </a:lnTo>
                    <a:lnTo>
                      <a:pt x="6450711" y="2720869"/>
                    </a:lnTo>
                    <a:lnTo>
                      <a:pt x="6450711" y="2767637"/>
                    </a:lnTo>
                    <a:lnTo>
                      <a:pt x="7035081" y="2767637"/>
                    </a:lnTo>
                    <a:lnTo>
                      <a:pt x="7035081" y="2844070"/>
                    </a:lnTo>
                    <a:lnTo>
                      <a:pt x="7071551" y="2844070"/>
                    </a:lnTo>
                    <a:lnTo>
                      <a:pt x="7071551" y="2929160"/>
                    </a:lnTo>
                    <a:lnTo>
                      <a:pt x="7984818" y="2929160"/>
                    </a:lnTo>
                    <a:lnTo>
                      <a:pt x="7984818" y="3155897"/>
                    </a:lnTo>
                    <a:lnTo>
                      <a:pt x="9927971" y="3155897"/>
                    </a:lnTo>
                  </a:path>
                </a:pathLst>
              </a:custGeom>
              <a:noFill/>
              <a:ln w="12700" cap="flat">
                <a:solidFill>
                  <a:srgbClr val="929294"/>
                </a:solidFill>
                <a:custDash>
                  <a:ds d="872632" sp="29088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4" name="Freeform 369">
                <a:extLst>
                  <a:ext uri="{FF2B5EF4-FFF2-40B4-BE49-F238E27FC236}">
                    <a16:creationId xmlns:a16="http://schemas.microsoft.com/office/drawing/2014/main" id="{C73EC6CD-4E5B-E2B2-E705-052CC376FF2D}"/>
                  </a:ext>
                </a:extLst>
              </p:cNvPr>
              <p:cNvSpPr/>
              <p:nvPr/>
            </p:nvSpPr>
            <p:spPr>
              <a:xfrm>
                <a:off x="11450002" y="4383648"/>
                <a:ext cx="3069" cy="2698"/>
              </a:xfrm>
              <a:custGeom>
                <a:avLst/>
                <a:gdLst>
                  <a:gd name="connsiteX0" fmla="*/ 3070 w 3069"/>
                  <a:gd name="connsiteY0" fmla="*/ 0 h 2698"/>
                  <a:gd name="connsiteX1" fmla="*/ 0 w 3069"/>
                  <a:gd name="connsiteY1" fmla="*/ 2699 h 2698"/>
                </a:gdLst>
                <a:ahLst/>
                <a:cxnLst>
                  <a:cxn ang="0">
                    <a:pos x="connsiteX0" y="connsiteY0"/>
                  </a:cxn>
                  <a:cxn ang="0">
                    <a:pos x="connsiteX1" y="connsiteY1"/>
                  </a:cxn>
                </a:cxnLst>
                <a:rect l="l" t="t" r="r" b="b"/>
                <a:pathLst>
                  <a:path w="3069" h="2698">
                    <a:moveTo>
                      <a:pt x="3070" y="0"/>
                    </a:moveTo>
                    <a:lnTo>
                      <a:pt x="0" y="2699"/>
                    </a:lnTo>
                  </a:path>
                </a:pathLst>
              </a:custGeom>
              <a:ln w="12700" cap="flat">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5" name="Freeform 370">
                <a:extLst>
                  <a:ext uri="{FF2B5EF4-FFF2-40B4-BE49-F238E27FC236}">
                    <a16:creationId xmlns:a16="http://schemas.microsoft.com/office/drawing/2014/main" id="{C409D749-FA3F-11C9-E28F-90DA96688F3E}"/>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6" name="Freeform 371">
                <a:extLst>
                  <a:ext uri="{FF2B5EF4-FFF2-40B4-BE49-F238E27FC236}">
                    <a16:creationId xmlns:a16="http://schemas.microsoft.com/office/drawing/2014/main" id="{00423991-CEB5-9188-A309-55A55F1E832D}"/>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7" name="Freeform 372">
                <a:extLst>
                  <a:ext uri="{FF2B5EF4-FFF2-40B4-BE49-F238E27FC236}">
                    <a16:creationId xmlns:a16="http://schemas.microsoft.com/office/drawing/2014/main" id="{8EA1B348-6B61-D8F4-3557-65ED9FEA84AB}"/>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8" name="Freeform 373">
                <a:extLst>
                  <a:ext uri="{FF2B5EF4-FFF2-40B4-BE49-F238E27FC236}">
                    <a16:creationId xmlns:a16="http://schemas.microsoft.com/office/drawing/2014/main" id="{CFCE34E9-5359-5C4D-0485-5E6AA0866A6C}"/>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9" name="Freeform 374">
                <a:extLst>
                  <a:ext uri="{FF2B5EF4-FFF2-40B4-BE49-F238E27FC236}">
                    <a16:creationId xmlns:a16="http://schemas.microsoft.com/office/drawing/2014/main" id="{21FC92A8-E2F5-8685-E88C-01D6922D8E2F}"/>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0" name="Freeform 375">
                <a:extLst>
                  <a:ext uri="{FF2B5EF4-FFF2-40B4-BE49-F238E27FC236}">
                    <a16:creationId xmlns:a16="http://schemas.microsoft.com/office/drawing/2014/main" id="{99B83B6D-8471-5661-3F0C-217A412053AB}"/>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1" name="Freeform 376">
                <a:extLst>
                  <a:ext uri="{FF2B5EF4-FFF2-40B4-BE49-F238E27FC236}">
                    <a16:creationId xmlns:a16="http://schemas.microsoft.com/office/drawing/2014/main" id="{7ADA9DA1-3AD3-3263-88FC-CDA2C039B49A}"/>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2" name="Freeform 377">
                <a:extLst>
                  <a:ext uri="{FF2B5EF4-FFF2-40B4-BE49-F238E27FC236}">
                    <a16:creationId xmlns:a16="http://schemas.microsoft.com/office/drawing/2014/main" id="{6821DDEF-D57B-DE84-36F0-DED98D7EB91E}"/>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3" name="Freeform 378">
                <a:extLst>
                  <a:ext uri="{FF2B5EF4-FFF2-40B4-BE49-F238E27FC236}">
                    <a16:creationId xmlns:a16="http://schemas.microsoft.com/office/drawing/2014/main" id="{57F7AD7B-B2B7-F935-000C-64DA67FA0759}"/>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4" name="Freeform 379">
                <a:extLst>
                  <a:ext uri="{FF2B5EF4-FFF2-40B4-BE49-F238E27FC236}">
                    <a16:creationId xmlns:a16="http://schemas.microsoft.com/office/drawing/2014/main" id="{222149DD-F2CA-3F93-C186-3D05C8160571}"/>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5" name="Freeform 380">
                <a:extLst>
                  <a:ext uri="{FF2B5EF4-FFF2-40B4-BE49-F238E27FC236}">
                    <a16:creationId xmlns:a16="http://schemas.microsoft.com/office/drawing/2014/main" id="{FAB93B11-D0F3-319C-A281-48C3EAA61B5A}"/>
                  </a:ext>
                </a:extLst>
              </p:cNvPr>
              <p:cNvSpPr/>
              <p:nvPr/>
            </p:nvSpPr>
            <p:spPr>
              <a:xfrm>
                <a:off x="1491985" y="12304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6" name="Freeform 381">
                <a:extLst>
                  <a:ext uri="{FF2B5EF4-FFF2-40B4-BE49-F238E27FC236}">
                    <a16:creationId xmlns:a16="http://schemas.microsoft.com/office/drawing/2014/main" id="{5E200E6F-6105-E537-8286-AC0080B121AE}"/>
                  </a:ext>
                </a:extLst>
              </p:cNvPr>
              <p:cNvSpPr/>
              <p:nvPr/>
            </p:nvSpPr>
            <p:spPr>
              <a:xfrm>
                <a:off x="1529450" y="1205155"/>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7" name="Freeform 382">
                <a:extLst>
                  <a:ext uri="{FF2B5EF4-FFF2-40B4-BE49-F238E27FC236}">
                    <a16:creationId xmlns:a16="http://schemas.microsoft.com/office/drawing/2014/main" id="{711CAD51-FFEC-91DA-2A51-9E6D92F46909}"/>
                  </a:ext>
                </a:extLst>
              </p:cNvPr>
              <p:cNvSpPr/>
              <p:nvPr/>
            </p:nvSpPr>
            <p:spPr>
              <a:xfrm>
                <a:off x="1696540" y="1272603"/>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8" name="Freeform 383">
                <a:extLst>
                  <a:ext uri="{FF2B5EF4-FFF2-40B4-BE49-F238E27FC236}">
                    <a16:creationId xmlns:a16="http://schemas.microsoft.com/office/drawing/2014/main" id="{AA9A607C-0859-E1D0-4803-55CC86A5A480}"/>
                  </a:ext>
                </a:extLst>
              </p:cNvPr>
              <p:cNvSpPr/>
              <p:nvPr/>
            </p:nvSpPr>
            <p:spPr>
              <a:xfrm>
                <a:off x="1734005" y="124730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49" name="Freeform 384">
                <a:extLst>
                  <a:ext uri="{FF2B5EF4-FFF2-40B4-BE49-F238E27FC236}">
                    <a16:creationId xmlns:a16="http://schemas.microsoft.com/office/drawing/2014/main" id="{43DD040B-D294-C4FE-13C2-9EF4C452905F}"/>
                  </a:ext>
                </a:extLst>
              </p:cNvPr>
              <p:cNvSpPr/>
              <p:nvPr/>
            </p:nvSpPr>
            <p:spPr>
              <a:xfrm>
                <a:off x="1711145" y="1272603"/>
                <a:ext cx="75014" cy="10583"/>
              </a:xfrm>
              <a:custGeom>
                <a:avLst/>
                <a:gdLst>
                  <a:gd name="connsiteX0" fmla="*/ 0 w 75014"/>
                  <a:gd name="connsiteY0" fmla="*/ 0 h 10583"/>
                  <a:gd name="connsiteX1" fmla="*/ 75015 w 75014"/>
                  <a:gd name="connsiteY1" fmla="*/ 0 h 10583"/>
                </a:gdLst>
                <a:ahLst/>
                <a:cxnLst>
                  <a:cxn ang="0">
                    <a:pos x="connsiteX0" y="connsiteY0"/>
                  </a:cxn>
                  <a:cxn ang="0">
                    <a:pos x="connsiteX1" y="connsiteY1"/>
                  </a:cxn>
                </a:cxnLst>
                <a:rect l="l" t="t" r="r" b="b"/>
                <a:pathLst>
                  <a:path w="75014" h="10583">
                    <a:moveTo>
                      <a:pt x="0" y="0"/>
                    </a:moveTo>
                    <a:lnTo>
                      <a:pt x="75015"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0" name="Freeform 385">
                <a:extLst>
                  <a:ext uri="{FF2B5EF4-FFF2-40B4-BE49-F238E27FC236}">
                    <a16:creationId xmlns:a16="http://schemas.microsoft.com/office/drawing/2014/main" id="{55F28CE1-AAD2-7B51-1E87-B4E43F479D0D}"/>
                  </a:ext>
                </a:extLst>
              </p:cNvPr>
              <p:cNvSpPr/>
              <p:nvPr/>
            </p:nvSpPr>
            <p:spPr>
              <a:xfrm>
                <a:off x="1748610" y="124730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1" name="Freeform 386">
                <a:extLst>
                  <a:ext uri="{FF2B5EF4-FFF2-40B4-BE49-F238E27FC236}">
                    <a16:creationId xmlns:a16="http://schemas.microsoft.com/office/drawing/2014/main" id="{EEAEBA60-FD8A-E532-2CE4-E9E8DE7A5B70}"/>
                  </a:ext>
                </a:extLst>
              </p:cNvPr>
              <p:cNvSpPr/>
              <p:nvPr/>
            </p:nvSpPr>
            <p:spPr>
              <a:xfrm>
                <a:off x="1776888" y="1428284"/>
                <a:ext cx="74887" cy="10583"/>
              </a:xfrm>
              <a:custGeom>
                <a:avLst/>
                <a:gdLst>
                  <a:gd name="connsiteX0" fmla="*/ 0 w 74887"/>
                  <a:gd name="connsiteY0" fmla="*/ 0 h 10583"/>
                  <a:gd name="connsiteX1" fmla="*/ 74888 w 74887"/>
                  <a:gd name="connsiteY1" fmla="*/ 0 h 10583"/>
                </a:gdLst>
                <a:ahLst/>
                <a:cxnLst>
                  <a:cxn ang="0">
                    <a:pos x="connsiteX0" y="connsiteY0"/>
                  </a:cxn>
                  <a:cxn ang="0">
                    <a:pos x="connsiteX1" y="connsiteY1"/>
                  </a:cxn>
                </a:cxnLst>
                <a:rect l="l" t="t" r="r" b="b"/>
                <a:pathLst>
                  <a:path w="74887" h="10583">
                    <a:moveTo>
                      <a:pt x="0" y="0"/>
                    </a:moveTo>
                    <a:lnTo>
                      <a:pt x="74888"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2" name="Freeform 387">
                <a:extLst>
                  <a:ext uri="{FF2B5EF4-FFF2-40B4-BE49-F238E27FC236}">
                    <a16:creationId xmlns:a16="http://schemas.microsoft.com/office/drawing/2014/main" id="{ECC3D48E-1A3E-8D08-65C2-C983A4374D97}"/>
                  </a:ext>
                </a:extLst>
              </p:cNvPr>
              <p:cNvSpPr/>
              <p:nvPr/>
            </p:nvSpPr>
            <p:spPr>
              <a:xfrm>
                <a:off x="1814311" y="1402990"/>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3" name="Freeform 388">
                <a:extLst>
                  <a:ext uri="{FF2B5EF4-FFF2-40B4-BE49-F238E27FC236}">
                    <a16:creationId xmlns:a16="http://schemas.microsoft.com/office/drawing/2014/main" id="{B309751F-D48E-7FBE-5285-C4D90B996B5A}"/>
                  </a:ext>
                </a:extLst>
              </p:cNvPr>
              <p:cNvSpPr/>
              <p:nvPr/>
            </p:nvSpPr>
            <p:spPr>
              <a:xfrm>
                <a:off x="1784159" y="15562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4" name="Freeform 389">
                <a:extLst>
                  <a:ext uri="{FF2B5EF4-FFF2-40B4-BE49-F238E27FC236}">
                    <a16:creationId xmlns:a16="http://schemas.microsoft.com/office/drawing/2014/main" id="{17AB9B42-BD58-667B-0827-AE1E665236D7}"/>
                  </a:ext>
                </a:extLst>
              </p:cNvPr>
              <p:cNvSpPr/>
              <p:nvPr/>
            </p:nvSpPr>
            <p:spPr>
              <a:xfrm>
                <a:off x="1821635" y="153092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5" name="Freeform 390">
                <a:extLst>
                  <a:ext uri="{FF2B5EF4-FFF2-40B4-BE49-F238E27FC236}">
                    <a16:creationId xmlns:a16="http://schemas.microsoft.com/office/drawing/2014/main" id="{B7046706-1FD6-3842-22C3-F2FF4CBFBE53}"/>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6" name="Freeform 391">
                <a:extLst>
                  <a:ext uri="{FF2B5EF4-FFF2-40B4-BE49-F238E27FC236}">
                    <a16:creationId xmlns:a16="http://schemas.microsoft.com/office/drawing/2014/main" id="{94A0DE16-F823-1609-FF18-E0A4813BEA50}"/>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7" name="Freeform 392">
                <a:extLst>
                  <a:ext uri="{FF2B5EF4-FFF2-40B4-BE49-F238E27FC236}">
                    <a16:creationId xmlns:a16="http://schemas.microsoft.com/office/drawing/2014/main" id="{BFF5F7B5-7015-3D88-5162-ADC1BF2F48F2}"/>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8" name="Freeform 393">
                <a:extLst>
                  <a:ext uri="{FF2B5EF4-FFF2-40B4-BE49-F238E27FC236}">
                    <a16:creationId xmlns:a16="http://schemas.microsoft.com/office/drawing/2014/main" id="{B1097BC5-9173-EFFC-8F87-8996F8021137}"/>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59" name="Freeform 394">
                <a:extLst>
                  <a:ext uri="{FF2B5EF4-FFF2-40B4-BE49-F238E27FC236}">
                    <a16:creationId xmlns:a16="http://schemas.microsoft.com/office/drawing/2014/main" id="{13A18BE8-1BED-CAB0-DAB4-8290F03B6099}"/>
                  </a:ext>
                </a:extLst>
              </p:cNvPr>
              <p:cNvSpPr/>
              <p:nvPr/>
            </p:nvSpPr>
            <p:spPr>
              <a:xfrm>
                <a:off x="1791493" y="159903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0" name="Freeform 395">
                <a:extLst>
                  <a:ext uri="{FF2B5EF4-FFF2-40B4-BE49-F238E27FC236}">
                    <a16:creationId xmlns:a16="http://schemas.microsoft.com/office/drawing/2014/main" id="{499C9CDE-E34B-266F-A16B-C9A0D5CC9C05}"/>
                  </a:ext>
                </a:extLst>
              </p:cNvPr>
              <p:cNvSpPr/>
              <p:nvPr/>
            </p:nvSpPr>
            <p:spPr>
              <a:xfrm>
                <a:off x="1828958" y="157374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1" name="Freeform 396">
                <a:extLst>
                  <a:ext uri="{FF2B5EF4-FFF2-40B4-BE49-F238E27FC236}">
                    <a16:creationId xmlns:a16="http://schemas.microsoft.com/office/drawing/2014/main" id="{448ADC87-AE39-2DC8-EB19-9CC1FFF57EE2}"/>
                  </a:ext>
                </a:extLst>
              </p:cNvPr>
              <p:cNvSpPr/>
              <p:nvPr/>
            </p:nvSpPr>
            <p:spPr>
              <a:xfrm>
                <a:off x="1798817" y="167142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2" name="Freeform 397">
                <a:extLst>
                  <a:ext uri="{FF2B5EF4-FFF2-40B4-BE49-F238E27FC236}">
                    <a16:creationId xmlns:a16="http://schemas.microsoft.com/office/drawing/2014/main" id="{62165E37-8EC6-4FF9-E57A-4DED9153A257}"/>
                  </a:ext>
                </a:extLst>
              </p:cNvPr>
              <p:cNvSpPr/>
              <p:nvPr/>
            </p:nvSpPr>
            <p:spPr>
              <a:xfrm>
                <a:off x="1836293" y="164613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3" name="Freeform 398">
                <a:extLst>
                  <a:ext uri="{FF2B5EF4-FFF2-40B4-BE49-F238E27FC236}">
                    <a16:creationId xmlns:a16="http://schemas.microsoft.com/office/drawing/2014/main" id="{76E727A7-F555-FAA1-F9BD-96F0E05811FF}"/>
                  </a:ext>
                </a:extLst>
              </p:cNvPr>
              <p:cNvSpPr/>
              <p:nvPr/>
            </p:nvSpPr>
            <p:spPr>
              <a:xfrm>
                <a:off x="1806151" y="1685925"/>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4" name="Freeform 399">
                <a:extLst>
                  <a:ext uri="{FF2B5EF4-FFF2-40B4-BE49-F238E27FC236}">
                    <a16:creationId xmlns:a16="http://schemas.microsoft.com/office/drawing/2014/main" id="{4B7E5682-50D8-7779-8CB3-2D10EE61CE3A}"/>
                  </a:ext>
                </a:extLst>
              </p:cNvPr>
              <p:cNvSpPr/>
              <p:nvPr/>
            </p:nvSpPr>
            <p:spPr>
              <a:xfrm>
                <a:off x="1843616" y="166064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5" name="Freeform 400">
                <a:extLst>
                  <a:ext uri="{FF2B5EF4-FFF2-40B4-BE49-F238E27FC236}">
                    <a16:creationId xmlns:a16="http://schemas.microsoft.com/office/drawing/2014/main" id="{03B74657-42F0-1A1F-3212-3D0803AC173F}"/>
                  </a:ext>
                </a:extLst>
              </p:cNvPr>
              <p:cNvSpPr/>
              <p:nvPr/>
            </p:nvSpPr>
            <p:spPr>
              <a:xfrm>
                <a:off x="1827963" y="177349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6" name="Freeform 401">
                <a:extLst>
                  <a:ext uri="{FF2B5EF4-FFF2-40B4-BE49-F238E27FC236}">
                    <a16:creationId xmlns:a16="http://schemas.microsoft.com/office/drawing/2014/main" id="{D4E41305-F9D5-FD04-C951-4F62C4A169EF}"/>
                  </a:ext>
                </a:extLst>
              </p:cNvPr>
              <p:cNvSpPr/>
              <p:nvPr/>
            </p:nvSpPr>
            <p:spPr>
              <a:xfrm>
                <a:off x="1865428" y="174820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7" name="Freeform 402">
                <a:extLst>
                  <a:ext uri="{FF2B5EF4-FFF2-40B4-BE49-F238E27FC236}">
                    <a16:creationId xmlns:a16="http://schemas.microsoft.com/office/drawing/2014/main" id="{302F5D9B-9530-617A-15A8-7006F21481DB}"/>
                  </a:ext>
                </a:extLst>
              </p:cNvPr>
              <p:cNvSpPr/>
              <p:nvPr/>
            </p:nvSpPr>
            <p:spPr>
              <a:xfrm>
                <a:off x="1908397" y="186151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8" name="Freeform 403">
                <a:extLst>
                  <a:ext uri="{FF2B5EF4-FFF2-40B4-BE49-F238E27FC236}">
                    <a16:creationId xmlns:a16="http://schemas.microsoft.com/office/drawing/2014/main" id="{CE479098-8119-3708-3389-783EB85F4E63}"/>
                  </a:ext>
                </a:extLst>
              </p:cNvPr>
              <p:cNvSpPr/>
              <p:nvPr/>
            </p:nvSpPr>
            <p:spPr>
              <a:xfrm>
                <a:off x="1945872" y="183621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69" name="Freeform 404">
                <a:extLst>
                  <a:ext uri="{FF2B5EF4-FFF2-40B4-BE49-F238E27FC236}">
                    <a16:creationId xmlns:a16="http://schemas.microsoft.com/office/drawing/2014/main" id="{70FFD819-F468-2C7C-9E75-40EC93D9A571}"/>
                  </a:ext>
                </a:extLst>
              </p:cNvPr>
              <p:cNvSpPr/>
              <p:nvPr/>
            </p:nvSpPr>
            <p:spPr>
              <a:xfrm>
                <a:off x="1937543" y="187635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0" name="Freeform 405">
                <a:extLst>
                  <a:ext uri="{FF2B5EF4-FFF2-40B4-BE49-F238E27FC236}">
                    <a16:creationId xmlns:a16="http://schemas.microsoft.com/office/drawing/2014/main" id="{567FD93E-9F85-DB52-97B3-68C209801366}"/>
                  </a:ext>
                </a:extLst>
              </p:cNvPr>
              <p:cNvSpPr/>
              <p:nvPr/>
            </p:nvSpPr>
            <p:spPr>
              <a:xfrm>
                <a:off x="1975008" y="185105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1" name="Freeform 406">
                <a:extLst>
                  <a:ext uri="{FF2B5EF4-FFF2-40B4-BE49-F238E27FC236}">
                    <a16:creationId xmlns:a16="http://schemas.microsoft.com/office/drawing/2014/main" id="{E5AAC41C-C3A0-9A96-2729-F72B98D73D52}"/>
                  </a:ext>
                </a:extLst>
              </p:cNvPr>
              <p:cNvSpPr/>
              <p:nvPr/>
            </p:nvSpPr>
            <p:spPr>
              <a:xfrm>
                <a:off x="2076428" y="208374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2" name="Freeform 407">
                <a:extLst>
                  <a:ext uri="{FF2B5EF4-FFF2-40B4-BE49-F238E27FC236}">
                    <a16:creationId xmlns:a16="http://schemas.microsoft.com/office/drawing/2014/main" id="{5BC692BE-CFD2-587A-CA3A-DF5C4113AD2F}"/>
                  </a:ext>
                </a:extLst>
              </p:cNvPr>
              <p:cNvSpPr/>
              <p:nvPr/>
            </p:nvSpPr>
            <p:spPr>
              <a:xfrm>
                <a:off x="2113893" y="205845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3" name="Freeform 408">
                <a:extLst>
                  <a:ext uri="{FF2B5EF4-FFF2-40B4-BE49-F238E27FC236}">
                    <a16:creationId xmlns:a16="http://schemas.microsoft.com/office/drawing/2014/main" id="{4DC4387F-3E46-D390-ADAB-30DA16FF0AB5}"/>
                  </a:ext>
                </a:extLst>
              </p:cNvPr>
              <p:cNvSpPr/>
              <p:nvPr/>
            </p:nvSpPr>
            <p:spPr>
              <a:xfrm>
                <a:off x="2076428" y="208374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4" name="Freeform 409">
                <a:extLst>
                  <a:ext uri="{FF2B5EF4-FFF2-40B4-BE49-F238E27FC236}">
                    <a16:creationId xmlns:a16="http://schemas.microsoft.com/office/drawing/2014/main" id="{975FC65C-ABD9-07A7-88D4-39FB37DB681C}"/>
                  </a:ext>
                </a:extLst>
              </p:cNvPr>
              <p:cNvSpPr/>
              <p:nvPr/>
            </p:nvSpPr>
            <p:spPr>
              <a:xfrm>
                <a:off x="2113893" y="2058458"/>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5" name="Freeform 410">
                <a:extLst>
                  <a:ext uri="{FF2B5EF4-FFF2-40B4-BE49-F238E27FC236}">
                    <a16:creationId xmlns:a16="http://schemas.microsoft.com/office/drawing/2014/main" id="{C0D988FA-0DDE-E707-0CC1-D9A330A5FFF4}"/>
                  </a:ext>
                </a:extLst>
              </p:cNvPr>
              <p:cNvSpPr/>
              <p:nvPr/>
            </p:nvSpPr>
            <p:spPr>
              <a:xfrm>
                <a:off x="2083752" y="20986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6" name="Freeform 411">
                <a:extLst>
                  <a:ext uri="{FF2B5EF4-FFF2-40B4-BE49-F238E27FC236}">
                    <a16:creationId xmlns:a16="http://schemas.microsoft.com/office/drawing/2014/main" id="{5FDFECED-AE76-D0F4-C6B6-B75F73E13232}"/>
                  </a:ext>
                </a:extLst>
              </p:cNvPr>
              <p:cNvSpPr/>
              <p:nvPr/>
            </p:nvSpPr>
            <p:spPr>
              <a:xfrm>
                <a:off x="2121228" y="20734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7" name="Freeform 412">
                <a:extLst>
                  <a:ext uri="{FF2B5EF4-FFF2-40B4-BE49-F238E27FC236}">
                    <a16:creationId xmlns:a16="http://schemas.microsoft.com/office/drawing/2014/main" id="{7D1C9043-B731-2B78-1359-38C3D99AE5EB}"/>
                  </a:ext>
                </a:extLst>
              </p:cNvPr>
              <p:cNvSpPr/>
              <p:nvPr/>
            </p:nvSpPr>
            <p:spPr>
              <a:xfrm>
                <a:off x="2105575" y="21740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8" name="Freeform 413">
                <a:extLst>
                  <a:ext uri="{FF2B5EF4-FFF2-40B4-BE49-F238E27FC236}">
                    <a16:creationId xmlns:a16="http://schemas.microsoft.com/office/drawing/2014/main" id="{86047EE5-BFD5-0755-9ADC-5072154DB045}"/>
                  </a:ext>
                </a:extLst>
              </p:cNvPr>
              <p:cNvSpPr/>
              <p:nvPr/>
            </p:nvSpPr>
            <p:spPr>
              <a:xfrm>
                <a:off x="2143040" y="214872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79" name="Freeform 414">
                <a:extLst>
                  <a:ext uri="{FF2B5EF4-FFF2-40B4-BE49-F238E27FC236}">
                    <a16:creationId xmlns:a16="http://schemas.microsoft.com/office/drawing/2014/main" id="{3A997080-DD09-BEDC-8250-7005B0E8D533}"/>
                  </a:ext>
                </a:extLst>
              </p:cNvPr>
              <p:cNvSpPr/>
              <p:nvPr/>
            </p:nvSpPr>
            <p:spPr>
              <a:xfrm>
                <a:off x="2112899" y="22345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0" name="Freeform 415">
                <a:extLst>
                  <a:ext uri="{FF2B5EF4-FFF2-40B4-BE49-F238E27FC236}">
                    <a16:creationId xmlns:a16="http://schemas.microsoft.com/office/drawing/2014/main" id="{A452A4FE-432F-D202-E85E-847C476D9937}"/>
                  </a:ext>
                </a:extLst>
              </p:cNvPr>
              <p:cNvSpPr/>
              <p:nvPr/>
            </p:nvSpPr>
            <p:spPr>
              <a:xfrm>
                <a:off x="2150374" y="22093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1" name="Freeform 416">
                <a:extLst>
                  <a:ext uri="{FF2B5EF4-FFF2-40B4-BE49-F238E27FC236}">
                    <a16:creationId xmlns:a16="http://schemas.microsoft.com/office/drawing/2014/main" id="{D35483D7-E010-D7C8-29E6-8C352F1FC09B}"/>
                  </a:ext>
                </a:extLst>
              </p:cNvPr>
              <p:cNvSpPr/>
              <p:nvPr/>
            </p:nvSpPr>
            <p:spPr>
              <a:xfrm>
                <a:off x="2120222" y="223459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2" name="Freeform 417">
                <a:extLst>
                  <a:ext uri="{FF2B5EF4-FFF2-40B4-BE49-F238E27FC236}">
                    <a16:creationId xmlns:a16="http://schemas.microsoft.com/office/drawing/2014/main" id="{9B1D21DC-DA96-4F67-9D24-DDFABCFF49A1}"/>
                  </a:ext>
                </a:extLst>
              </p:cNvPr>
              <p:cNvSpPr/>
              <p:nvPr/>
            </p:nvSpPr>
            <p:spPr>
              <a:xfrm>
                <a:off x="2157698" y="220931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3" name="Freeform 418">
                <a:extLst>
                  <a:ext uri="{FF2B5EF4-FFF2-40B4-BE49-F238E27FC236}">
                    <a16:creationId xmlns:a16="http://schemas.microsoft.com/office/drawing/2014/main" id="{D1E652C2-6A18-B10A-903A-45467A578B78}"/>
                  </a:ext>
                </a:extLst>
              </p:cNvPr>
              <p:cNvSpPr/>
              <p:nvPr/>
            </p:nvSpPr>
            <p:spPr>
              <a:xfrm>
                <a:off x="2156692" y="2341954"/>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4" name="Freeform 419">
                <a:extLst>
                  <a:ext uri="{FF2B5EF4-FFF2-40B4-BE49-F238E27FC236}">
                    <a16:creationId xmlns:a16="http://schemas.microsoft.com/office/drawing/2014/main" id="{C428FA67-F0EF-CD71-D8C6-D2EBBC6FF198}"/>
                  </a:ext>
                </a:extLst>
              </p:cNvPr>
              <p:cNvSpPr/>
              <p:nvPr/>
            </p:nvSpPr>
            <p:spPr>
              <a:xfrm>
                <a:off x="2194168" y="231665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5" name="Freeform 420">
                <a:extLst>
                  <a:ext uri="{FF2B5EF4-FFF2-40B4-BE49-F238E27FC236}">
                    <a16:creationId xmlns:a16="http://schemas.microsoft.com/office/drawing/2014/main" id="{F22CFBF5-16C9-14CB-43A8-AEB19FC7C3B7}"/>
                  </a:ext>
                </a:extLst>
              </p:cNvPr>
              <p:cNvSpPr/>
              <p:nvPr/>
            </p:nvSpPr>
            <p:spPr>
              <a:xfrm>
                <a:off x="2390510" y="246526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6" name="Freeform 421">
                <a:extLst>
                  <a:ext uri="{FF2B5EF4-FFF2-40B4-BE49-F238E27FC236}">
                    <a16:creationId xmlns:a16="http://schemas.microsoft.com/office/drawing/2014/main" id="{86B3533A-5AFD-712C-A944-2431A6987D05}"/>
                  </a:ext>
                </a:extLst>
              </p:cNvPr>
              <p:cNvSpPr/>
              <p:nvPr/>
            </p:nvSpPr>
            <p:spPr>
              <a:xfrm>
                <a:off x="2427975" y="243997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7" name="Freeform 422">
                <a:extLst>
                  <a:ext uri="{FF2B5EF4-FFF2-40B4-BE49-F238E27FC236}">
                    <a16:creationId xmlns:a16="http://schemas.microsoft.com/office/drawing/2014/main" id="{E465E378-DD1E-8E7A-5C7A-859731FD6498}"/>
                  </a:ext>
                </a:extLst>
              </p:cNvPr>
              <p:cNvSpPr/>
              <p:nvPr/>
            </p:nvSpPr>
            <p:spPr>
              <a:xfrm>
                <a:off x="2405168" y="2511806"/>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8" name="Freeform 423">
                <a:extLst>
                  <a:ext uri="{FF2B5EF4-FFF2-40B4-BE49-F238E27FC236}">
                    <a16:creationId xmlns:a16="http://schemas.microsoft.com/office/drawing/2014/main" id="{EA5A165C-0116-1AF7-AECD-5CDBA0D7B5A0}"/>
                  </a:ext>
                </a:extLst>
              </p:cNvPr>
              <p:cNvSpPr/>
              <p:nvPr/>
            </p:nvSpPr>
            <p:spPr>
              <a:xfrm>
                <a:off x="2442633" y="248651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89" name="Freeform 424">
                <a:extLst>
                  <a:ext uri="{FF2B5EF4-FFF2-40B4-BE49-F238E27FC236}">
                    <a16:creationId xmlns:a16="http://schemas.microsoft.com/office/drawing/2014/main" id="{CB54BE38-9E0A-3A0F-A4FE-3176F18140BA}"/>
                  </a:ext>
                </a:extLst>
              </p:cNvPr>
              <p:cNvSpPr/>
              <p:nvPr/>
            </p:nvSpPr>
            <p:spPr>
              <a:xfrm>
                <a:off x="2427149" y="266804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0" name="Freeform 425">
                <a:extLst>
                  <a:ext uri="{FF2B5EF4-FFF2-40B4-BE49-F238E27FC236}">
                    <a16:creationId xmlns:a16="http://schemas.microsoft.com/office/drawing/2014/main" id="{110CFBC7-3F0B-BB48-A2B1-673F15AF0451}"/>
                  </a:ext>
                </a:extLst>
              </p:cNvPr>
              <p:cNvSpPr/>
              <p:nvPr/>
            </p:nvSpPr>
            <p:spPr>
              <a:xfrm>
                <a:off x="2464614" y="264276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1" name="Freeform 426">
                <a:extLst>
                  <a:ext uri="{FF2B5EF4-FFF2-40B4-BE49-F238E27FC236}">
                    <a16:creationId xmlns:a16="http://schemas.microsoft.com/office/drawing/2014/main" id="{36D2C710-1D65-5796-CA04-C2C67BFC643E}"/>
                  </a:ext>
                </a:extLst>
              </p:cNvPr>
              <p:cNvSpPr/>
              <p:nvPr/>
            </p:nvSpPr>
            <p:spPr>
              <a:xfrm>
                <a:off x="2463620" y="269952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2" name="Freeform 427">
                <a:extLst>
                  <a:ext uri="{FF2B5EF4-FFF2-40B4-BE49-F238E27FC236}">
                    <a16:creationId xmlns:a16="http://schemas.microsoft.com/office/drawing/2014/main" id="{230933F7-FD24-ACD0-74CE-621FDA6896A1}"/>
                  </a:ext>
                </a:extLst>
              </p:cNvPr>
              <p:cNvSpPr/>
              <p:nvPr/>
            </p:nvSpPr>
            <p:spPr>
              <a:xfrm>
                <a:off x="2501085" y="2674239"/>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3" name="Freeform 428">
                <a:extLst>
                  <a:ext uri="{FF2B5EF4-FFF2-40B4-BE49-F238E27FC236}">
                    <a16:creationId xmlns:a16="http://schemas.microsoft.com/office/drawing/2014/main" id="{6748D28C-7060-D58E-7261-1E7A18719C94}"/>
                  </a:ext>
                </a:extLst>
              </p:cNvPr>
              <p:cNvSpPr/>
              <p:nvPr/>
            </p:nvSpPr>
            <p:spPr>
              <a:xfrm>
                <a:off x="2660787" y="271537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4" name="Freeform 429">
                <a:extLst>
                  <a:ext uri="{FF2B5EF4-FFF2-40B4-BE49-F238E27FC236}">
                    <a16:creationId xmlns:a16="http://schemas.microsoft.com/office/drawing/2014/main" id="{F1366F69-FB42-C97F-B48F-6A6BDB3C8DF9}"/>
                  </a:ext>
                </a:extLst>
              </p:cNvPr>
              <p:cNvSpPr/>
              <p:nvPr/>
            </p:nvSpPr>
            <p:spPr>
              <a:xfrm>
                <a:off x="2698263" y="269008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5" name="Freeform 430">
                <a:extLst>
                  <a:ext uri="{FF2B5EF4-FFF2-40B4-BE49-F238E27FC236}">
                    <a16:creationId xmlns:a16="http://schemas.microsoft.com/office/drawing/2014/main" id="{53AA1782-FF2C-C921-0BE9-6E9CA6232908}"/>
                  </a:ext>
                </a:extLst>
              </p:cNvPr>
              <p:cNvSpPr/>
              <p:nvPr/>
            </p:nvSpPr>
            <p:spPr>
              <a:xfrm>
                <a:off x="2704592" y="277934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6" name="Freeform 431">
                <a:extLst>
                  <a:ext uri="{FF2B5EF4-FFF2-40B4-BE49-F238E27FC236}">
                    <a16:creationId xmlns:a16="http://schemas.microsoft.com/office/drawing/2014/main" id="{39560DC2-719B-DC46-9B2D-59613851C923}"/>
                  </a:ext>
                </a:extLst>
              </p:cNvPr>
              <p:cNvSpPr/>
              <p:nvPr/>
            </p:nvSpPr>
            <p:spPr>
              <a:xfrm>
                <a:off x="2742057" y="275404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7" name="Freeform 432">
                <a:extLst>
                  <a:ext uri="{FF2B5EF4-FFF2-40B4-BE49-F238E27FC236}">
                    <a16:creationId xmlns:a16="http://schemas.microsoft.com/office/drawing/2014/main" id="{100A6D31-A03D-8B82-CB81-210188DD1986}"/>
                  </a:ext>
                </a:extLst>
              </p:cNvPr>
              <p:cNvSpPr/>
              <p:nvPr/>
            </p:nvSpPr>
            <p:spPr>
              <a:xfrm>
                <a:off x="2711915" y="27954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8" name="Freeform 433">
                <a:extLst>
                  <a:ext uri="{FF2B5EF4-FFF2-40B4-BE49-F238E27FC236}">
                    <a16:creationId xmlns:a16="http://schemas.microsoft.com/office/drawing/2014/main" id="{4995980D-6807-7351-518A-17DE79CC7F7B}"/>
                  </a:ext>
                </a:extLst>
              </p:cNvPr>
              <p:cNvSpPr/>
              <p:nvPr/>
            </p:nvSpPr>
            <p:spPr>
              <a:xfrm>
                <a:off x="2749391" y="277012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99" name="Freeform 434">
                <a:extLst>
                  <a:ext uri="{FF2B5EF4-FFF2-40B4-BE49-F238E27FC236}">
                    <a16:creationId xmlns:a16="http://schemas.microsoft.com/office/drawing/2014/main" id="{553D73CE-5B11-7CB1-0804-5C7F66216913}"/>
                  </a:ext>
                </a:extLst>
              </p:cNvPr>
              <p:cNvSpPr/>
              <p:nvPr/>
            </p:nvSpPr>
            <p:spPr>
              <a:xfrm>
                <a:off x="2711915" y="279540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0" name="Freeform 435">
                <a:extLst>
                  <a:ext uri="{FF2B5EF4-FFF2-40B4-BE49-F238E27FC236}">
                    <a16:creationId xmlns:a16="http://schemas.microsoft.com/office/drawing/2014/main" id="{BFB166F4-E4C3-CA63-92CE-5A83C595A179}"/>
                  </a:ext>
                </a:extLst>
              </p:cNvPr>
              <p:cNvSpPr/>
              <p:nvPr/>
            </p:nvSpPr>
            <p:spPr>
              <a:xfrm>
                <a:off x="2749391" y="2770124"/>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1" name="Freeform 436">
                <a:extLst>
                  <a:ext uri="{FF2B5EF4-FFF2-40B4-BE49-F238E27FC236}">
                    <a16:creationId xmlns:a16="http://schemas.microsoft.com/office/drawing/2014/main" id="{0E8B6798-7AE2-740C-2546-E831BEF6D36E}"/>
                  </a:ext>
                </a:extLst>
              </p:cNvPr>
              <p:cNvSpPr/>
              <p:nvPr/>
            </p:nvSpPr>
            <p:spPr>
              <a:xfrm>
                <a:off x="2719249" y="2828120"/>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2" name="Freeform 437">
                <a:extLst>
                  <a:ext uri="{FF2B5EF4-FFF2-40B4-BE49-F238E27FC236}">
                    <a16:creationId xmlns:a16="http://schemas.microsoft.com/office/drawing/2014/main" id="{CE992315-0C0C-B1AD-F6E4-59A9326B2679}"/>
                  </a:ext>
                </a:extLst>
              </p:cNvPr>
              <p:cNvSpPr/>
              <p:nvPr/>
            </p:nvSpPr>
            <p:spPr>
              <a:xfrm>
                <a:off x="2756714" y="2802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3" name="Freeform 438">
                <a:extLst>
                  <a:ext uri="{FF2B5EF4-FFF2-40B4-BE49-F238E27FC236}">
                    <a16:creationId xmlns:a16="http://schemas.microsoft.com/office/drawing/2014/main" id="{B4A08CD4-BF7C-892B-7D2E-8BB85DDA3B36}"/>
                  </a:ext>
                </a:extLst>
              </p:cNvPr>
              <p:cNvSpPr/>
              <p:nvPr/>
            </p:nvSpPr>
            <p:spPr>
              <a:xfrm>
                <a:off x="2719249" y="2828120"/>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4" name="Freeform 439">
                <a:extLst>
                  <a:ext uri="{FF2B5EF4-FFF2-40B4-BE49-F238E27FC236}">
                    <a16:creationId xmlns:a16="http://schemas.microsoft.com/office/drawing/2014/main" id="{1DEAB8C5-44F5-49D4-A169-F5A77C6F185E}"/>
                  </a:ext>
                </a:extLst>
              </p:cNvPr>
              <p:cNvSpPr/>
              <p:nvPr/>
            </p:nvSpPr>
            <p:spPr>
              <a:xfrm>
                <a:off x="2756714" y="2802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5" name="Freeform 440">
                <a:extLst>
                  <a:ext uri="{FF2B5EF4-FFF2-40B4-BE49-F238E27FC236}">
                    <a16:creationId xmlns:a16="http://schemas.microsoft.com/office/drawing/2014/main" id="{A4556B73-7B7D-3551-E450-5760E3EE2CC9}"/>
                  </a:ext>
                </a:extLst>
              </p:cNvPr>
              <p:cNvSpPr/>
              <p:nvPr/>
            </p:nvSpPr>
            <p:spPr>
              <a:xfrm>
                <a:off x="2763043" y="2961100"/>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6" name="Freeform 441">
                <a:extLst>
                  <a:ext uri="{FF2B5EF4-FFF2-40B4-BE49-F238E27FC236}">
                    <a16:creationId xmlns:a16="http://schemas.microsoft.com/office/drawing/2014/main" id="{F07CD3F5-DEC5-B032-E34D-13A9BE640791}"/>
                  </a:ext>
                </a:extLst>
              </p:cNvPr>
              <p:cNvSpPr/>
              <p:nvPr/>
            </p:nvSpPr>
            <p:spPr>
              <a:xfrm>
                <a:off x="2800508" y="293581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7" name="Freeform 442">
                <a:extLst>
                  <a:ext uri="{FF2B5EF4-FFF2-40B4-BE49-F238E27FC236}">
                    <a16:creationId xmlns:a16="http://schemas.microsoft.com/office/drawing/2014/main" id="{BFEDD4E6-6E7D-64F6-FA16-3DFED2C3CD98}"/>
                  </a:ext>
                </a:extLst>
              </p:cNvPr>
              <p:cNvSpPr/>
              <p:nvPr/>
            </p:nvSpPr>
            <p:spPr>
              <a:xfrm>
                <a:off x="3011508" y="3061705"/>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8" name="Freeform 443">
                <a:extLst>
                  <a:ext uri="{FF2B5EF4-FFF2-40B4-BE49-F238E27FC236}">
                    <a16:creationId xmlns:a16="http://schemas.microsoft.com/office/drawing/2014/main" id="{5D800208-CD4A-F603-4803-90CEC577FDA0}"/>
                  </a:ext>
                </a:extLst>
              </p:cNvPr>
              <p:cNvSpPr/>
              <p:nvPr/>
            </p:nvSpPr>
            <p:spPr>
              <a:xfrm>
                <a:off x="3048984" y="3036421"/>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09" name="Freeform 444">
                <a:extLst>
                  <a:ext uri="{FF2B5EF4-FFF2-40B4-BE49-F238E27FC236}">
                    <a16:creationId xmlns:a16="http://schemas.microsoft.com/office/drawing/2014/main" id="{BF87FA41-6DE4-987D-F865-8DF12AA1ABF4}"/>
                  </a:ext>
                </a:extLst>
              </p:cNvPr>
              <p:cNvSpPr/>
              <p:nvPr/>
            </p:nvSpPr>
            <p:spPr>
              <a:xfrm>
                <a:off x="3040655" y="314646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0" name="Freeform 445">
                <a:extLst>
                  <a:ext uri="{FF2B5EF4-FFF2-40B4-BE49-F238E27FC236}">
                    <a16:creationId xmlns:a16="http://schemas.microsoft.com/office/drawing/2014/main" id="{87A7EFC1-B993-FBE3-464A-11945AA7E498}"/>
                  </a:ext>
                </a:extLst>
              </p:cNvPr>
              <p:cNvSpPr/>
              <p:nvPr/>
            </p:nvSpPr>
            <p:spPr>
              <a:xfrm>
                <a:off x="3078120" y="312117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1" name="Freeform 446">
                <a:extLst>
                  <a:ext uri="{FF2B5EF4-FFF2-40B4-BE49-F238E27FC236}">
                    <a16:creationId xmlns:a16="http://schemas.microsoft.com/office/drawing/2014/main" id="{6AB2F25B-C53B-C8DF-B46B-3C98A178038D}"/>
                  </a:ext>
                </a:extLst>
              </p:cNvPr>
              <p:cNvSpPr/>
              <p:nvPr/>
            </p:nvSpPr>
            <p:spPr>
              <a:xfrm>
                <a:off x="3310932" y="3266186"/>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2" name="Freeform 447">
                <a:extLst>
                  <a:ext uri="{FF2B5EF4-FFF2-40B4-BE49-F238E27FC236}">
                    <a16:creationId xmlns:a16="http://schemas.microsoft.com/office/drawing/2014/main" id="{E7B3AB94-FFFE-86AE-D28C-501294741D7E}"/>
                  </a:ext>
                </a:extLst>
              </p:cNvPr>
              <p:cNvSpPr/>
              <p:nvPr/>
            </p:nvSpPr>
            <p:spPr>
              <a:xfrm>
                <a:off x="3348407" y="3240891"/>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3" name="Freeform 448">
                <a:extLst>
                  <a:ext uri="{FF2B5EF4-FFF2-40B4-BE49-F238E27FC236}">
                    <a16:creationId xmlns:a16="http://schemas.microsoft.com/office/drawing/2014/main" id="{1E7746F5-A72E-5898-75A4-1A87D7C9FCA3}"/>
                  </a:ext>
                </a:extLst>
              </p:cNvPr>
              <p:cNvSpPr/>
              <p:nvPr/>
            </p:nvSpPr>
            <p:spPr>
              <a:xfrm>
                <a:off x="3318266" y="32834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4" name="Freeform 449">
                <a:extLst>
                  <a:ext uri="{FF2B5EF4-FFF2-40B4-BE49-F238E27FC236}">
                    <a16:creationId xmlns:a16="http://schemas.microsoft.com/office/drawing/2014/main" id="{7651F296-CB2D-582E-8681-49FF8C5EEDF2}"/>
                  </a:ext>
                </a:extLst>
              </p:cNvPr>
              <p:cNvSpPr/>
              <p:nvPr/>
            </p:nvSpPr>
            <p:spPr>
              <a:xfrm>
                <a:off x="3355731" y="325820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5" name="Freeform 450">
                <a:extLst>
                  <a:ext uri="{FF2B5EF4-FFF2-40B4-BE49-F238E27FC236}">
                    <a16:creationId xmlns:a16="http://schemas.microsoft.com/office/drawing/2014/main" id="{4CE24A46-33BB-A3DD-1F7F-82C2C62A82A5}"/>
                  </a:ext>
                </a:extLst>
              </p:cNvPr>
              <p:cNvSpPr/>
              <p:nvPr/>
            </p:nvSpPr>
            <p:spPr>
              <a:xfrm>
                <a:off x="3318266" y="328348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6" name="Freeform 451">
                <a:extLst>
                  <a:ext uri="{FF2B5EF4-FFF2-40B4-BE49-F238E27FC236}">
                    <a16:creationId xmlns:a16="http://schemas.microsoft.com/office/drawing/2014/main" id="{22BA8376-2239-B465-686F-C0B1779B66BB}"/>
                  </a:ext>
                </a:extLst>
              </p:cNvPr>
              <p:cNvSpPr/>
              <p:nvPr/>
            </p:nvSpPr>
            <p:spPr>
              <a:xfrm>
                <a:off x="3355731" y="325820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7" name="Freeform 452">
                <a:extLst>
                  <a:ext uri="{FF2B5EF4-FFF2-40B4-BE49-F238E27FC236}">
                    <a16:creationId xmlns:a16="http://schemas.microsoft.com/office/drawing/2014/main" id="{F882E274-370E-BF89-7720-486B484A7174}"/>
                  </a:ext>
                </a:extLst>
              </p:cNvPr>
              <p:cNvSpPr/>
              <p:nvPr/>
            </p:nvSpPr>
            <p:spPr>
              <a:xfrm>
                <a:off x="3391376" y="3354197"/>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8" name="Freeform 453">
                <a:extLst>
                  <a:ext uri="{FF2B5EF4-FFF2-40B4-BE49-F238E27FC236}">
                    <a16:creationId xmlns:a16="http://schemas.microsoft.com/office/drawing/2014/main" id="{056BF1B0-863B-C940-38C9-3E834390ACF4}"/>
                  </a:ext>
                </a:extLst>
              </p:cNvPr>
              <p:cNvSpPr/>
              <p:nvPr/>
            </p:nvSpPr>
            <p:spPr>
              <a:xfrm>
                <a:off x="3428841"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19" name="Freeform 454">
                <a:extLst>
                  <a:ext uri="{FF2B5EF4-FFF2-40B4-BE49-F238E27FC236}">
                    <a16:creationId xmlns:a16="http://schemas.microsoft.com/office/drawing/2014/main" id="{E11D42F7-A2D1-5234-0990-0CDB138B735C}"/>
                  </a:ext>
                </a:extLst>
              </p:cNvPr>
              <p:cNvSpPr/>
              <p:nvPr/>
            </p:nvSpPr>
            <p:spPr>
              <a:xfrm>
                <a:off x="3413357" y="33541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0" name="Freeform 455">
                <a:extLst>
                  <a:ext uri="{FF2B5EF4-FFF2-40B4-BE49-F238E27FC236}">
                    <a16:creationId xmlns:a16="http://schemas.microsoft.com/office/drawing/2014/main" id="{CD6FDDE5-175A-FB46-6A3F-EA9B96CBC8A9}"/>
                  </a:ext>
                </a:extLst>
              </p:cNvPr>
              <p:cNvSpPr/>
              <p:nvPr/>
            </p:nvSpPr>
            <p:spPr>
              <a:xfrm>
                <a:off x="3450822"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1" name="Freeform 456">
                <a:extLst>
                  <a:ext uri="{FF2B5EF4-FFF2-40B4-BE49-F238E27FC236}">
                    <a16:creationId xmlns:a16="http://schemas.microsoft.com/office/drawing/2014/main" id="{8738DBEF-17DD-1F08-D327-4D34138E8C7C}"/>
                  </a:ext>
                </a:extLst>
              </p:cNvPr>
              <p:cNvSpPr/>
              <p:nvPr/>
            </p:nvSpPr>
            <p:spPr>
              <a:xfrm>
                <a:off x="3471809" y="335419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2" name="Freeform 457">
                <a:extLst>
                  <a:ext uri="{FF2B5EF4-FFF2-40B4-BE49-F238E27FC236}">
                    <a16:creationId xmlns:a16="http://schemas.microsoft.com/office/drawing/2014/main" id="{B272D111-1F5D-21A1-6868-85E1D6F42A23}"/>
                  </a:ext>
                </a:extLst>
              </p:cNvPr>
              <p:cNvSpPr/>
              <p:nvPr/>
            </p:nvSpPr>
            <p:spPr>
              <a:xfrm>
                <a:off x="3509274" y="3328902"/>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3" name="Freeform 458">
                <a:extLst>
                  <a:ext uri="{FF2B5EF4-FFF2-40B4-BE49-F238E27FC236}">
                    <a16:creationId xmlns:a16="http://schemas.microsoft.com/office/drawing/2014/main" id="{52074A76-2263-1074-8036-7FD6BEE6F98C}"/>
                  </a:ext>
                </a:extLst>
              </p:cNvPr>
              <p:cNvSpPr/>
              <p:nvPr/>
            </p:nvSpPr>
            <p:spPr>
              <a:xfrm>
                <a:off x="3646995" y="348257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4" name="Freeform 459">
                <a:extLst>
                  <a:ext uri="{FF2B5EF4-FFF2-40B4-BE49-F238E27FC236}">
                    <a16:creationId xmlns:a16="http://schemas.microsoft.com/office/drawing/2014/main" id="{22AAC5E6-E03A-C7C2-5DFB-9E22987FB8A1}"/>
                  </a:ext>
                </a:extLst>
              </p:cNvPr>
              <p:cNvSpPr/>
              <p:nvPr/>
            </p:nvSpPr>
            <p:spPr>
              <a:xfrm>
                <a:off x="3684471" y="345727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5" name="Freeform 460">
                <a:extLst>
                  <a:ext uri="{FF2B5EF4-FFF2-40B4-BE49-F238E27FC236}">
                    <a16:creationId xmlns:a16="http://schemas.microsoft.com/office/drawing/2014/main" id="{5B47F9CE-E96C-CE2B-3CE9-9A80AB2CAD8A}"/>
                  </a:ext>
                </a:extLst>
              </p:cNvPr>
              <p:cNvSpPr/>
              <p:nvPr/>
            </p:nvSpPr>
            <p:spPr>
              <a:xfrm>
                <a:off x="3654329" y="348257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6" name="Freeform 461">
                <a:extLst>
                  <a:ext uri="{FF2B5EF4-FFF2-40B4-BE49-F238E27FC236}">
                    <a16:creationId xmlns:a16="http://schemas.microsoft.com/office/drawing/2014/main" id="{CD878AA6-3771-06CB-FB21-EC040B78312B}"/>
                  </a:ext>
                </a:extLst>
              </p:cNvPr>
              <p:cNvSpPr/>
              <p:nvPr/>
            </p:nvSpPr>
            <p:spPr>
              <a:xfrm>
                <a:off x="3691794" y="3457278"/>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7" name="Freeform 462">
                <a:extLst>
                  <a:ext uri="{FF2B5EF4-FFF2-40B4-BE49-F238E27FC236}">
                    <a16:creationId xmlns:a16="http://schemas.microsoft.com/office/drawing/2014/main" id="{3AA2039C-D985-CAE5-D07B-45591E967DC0}"/>
                  </a:ext>
                </a:extLst>
              </p:cNvPr>
              <p:cNvSpPr/>
              <p:nvPr/>
            </p:nvSpPr>
            <p:spPr>
              <a:xfrm>
                <a:off x="3668977" y="3501453"/>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8" name="Freeform 463">
                <a:extLst>
                  <a:ext uri="{FF2B5EF4-FFF2-40B4-BE49-F238E27FC236}">
                    <a16:creationId xmlns:a16="http://schemas.microsoft.com/office/drawing/2014/main" id="{1220F3C4-3B55-F673-08B0-10AF275C2EBF}"/>
                  </a:ext>
                </a:extLst>
              </p:cNvPr>
              <p:cNvSpPr/>
              <p:nvPr/>
            </p:nvSpPr>
            <p:spPr>
              <a:xfrm>
                <a:off x="3706452" y="3476159"/>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29" name="Freeform 464">
                <a:extLst>
                  <a:ext uri="{FF2B5EF4-FFF2-40B4-BE49-F238E27FC236}">
                    <a16:creationId xmlns:a16="http://schemas.microsoft.com/office/drawing/2014/main" id="{6D98A311-1E9A-E599-B63D-E639917B85A2}"/>
                  </a:ext>
                </a:extLst>
              </p:cNvPr>
              <p:cNvSpPr/>
              <p:nvPr/>
            </p:nvSpPr>
            <p:spPr>
              <a:xfrm>
                <a:off x="3990392" y="359699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0" name="Freeform 465">
                <a:extLst>
                  <a:ext uri="{FF2B5EF4-FFF2-40B4-BE49-F238E27FC236}">
                    <a16:creationId xmlns:a16="http://schemas.microsoft.com/office/drawing/2014/main" id="{2D1F3107-0AEC-933F-E215-4DF308B1C629}"/>
                  </a:ext>
                </a:extLst>
              </p:cNvPr>
              <p:cNvSpPr/>
              <p:nvPr/>
            </p:nvSpPr>
            <p:spPr>
              <a:xfrm>
                <a:off x="4027857" y="357171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1" name="Freeform 466">
                <a:extLst>
                  <a:ext uri="{FF2B5EF4-FFF2-40B4-BE49-F238E27FC236}">
                    <a16:creationId xmlns:a16="http://schemas.microsoft.com/office/drawing/2014/main" id="{D7E5E8AE-40F1-9D26-8393-BA005A1AC4FD}"/>
                  </a:ext>
                </a:extLst>
              </p:cNvPr>
              <p:cNvSpPr/>
              <p:nvPr/>
            </p:nvSpPr>
            <p:spPr>
              <a:xfrm>
                <a:off x="4268004" y="3674787"/>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2" name="Freeform 467">
                <a:extLst>
                  <a:ext uri="{FF2B5EF4-FFF2-40B4-BE49-F238E27FC236}">
                    <a16:creationId xmlns:a16="http://schemas.microsoft.com/office/drawing/2014/main" id="{C01F5D9F-03D9-8895-0D7D-DD92BF2DDA73}"/>
                  </a:ext>
                </a:extLst>
              </p:cNvPr>
              <p:cNvSpPr/>
              <p:nvPr/>
            </p:nvSpPr>
            <p:spPr>
              <a:xfrm>
                <a:off x="4305469" y="3649503"/>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3" name="Freeform 468">
                <a:extLst>
                  <a:ext uri="{FF2B5EF4-FFF2-40B4-BE49-F238E27FC236}">
                    <a16:creationId xmlns:a16="http://schemas.microsoft.com/office/drawing/2014/main" id="{CBF56D6A-D332-BD76-E299-BD4C4051E901}"/>
                  </a:ext>
                </a:extLst>
              </p:cNvPr>
              <p:cNvSpPr/>
              <p:nvPr/>
            </p:nvSpPr>
            <p:spPr>
              <a:xfrm>
                <a:off x="4487153" y="369446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4" name="Freeform 469">
                <a:extLst>
                  <a:ext uri="{FF2B5EF4-FFF2-40B4-BE49-F238E27FC236}">
                    <a16:creationId xmlns:a16="http://schemas.microsoft.com/office/drawing/2014/main" id="{23558542-2F91-E39E-5034-F17FE39B72B1}"/>
                  </a:ext>
                </a:extLst>
              </p:cNvPr>
              <p:cNvSpPr/>
              <p:nvPr/>
            </p:nvSpPr>
            <p:spPr>
              <a:xfrm>
                <a:off x="4524629" y="366916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5" name="Freeform 470">
                <a:extLst>
                  <a:ext uri="{FF2B5EF4-FFF2-40B4-BE49-F238E27FC236}">
                    <a16:creationId xmlns:a16="http://schemas.microsoft.com/office/drawing/2014/main" id="{626BD997-C5EB-599D-A4AF-148D56B23BAF}"/>
                  </a:ext>
                </a:extLst>
              </p:cNvPr>
              <p:cNvSpPr/>
              <p:nvPr/>
            </p:nvSpPr>
            <p:spPr>
              <a:xfrm>
                <a:off x="4574921" y="3694461"/>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6" name="Freeform 471">
                <a:extLst>
                  <a:ext uri="{FF2B5EF4-FFF2-40B4-BE49-F238E27FC236}">
                    <a16:creationId xmlns:a16="http://schemas.microsoft.com/office/drawing/2014/main" id="{2F1736FB-9CCA-2525-F5EF-42CFCAB769C8}"/>
                  </a:ext>
                </a:extLst>
              </p:cNvPr>
              <p:cNvSpPr/>
              <p:nvPr/>
            </p:nvSpPr>
            <p:spPr>
              <a:xfrm>
                <a:off x="4612386" y="3669167"/>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7" name="Freeform 472">
                <a:extLst>
                  <a:ext uri="{FF2B5EF4-FFF2-40B4-BE49-F238E27FC236}">
                    <a16:creationId xmlns:a16="http://schemas.microsoft.com/office/drawing/2014/main" id="{264E0DC5-DCF7-4935-69FD-F3B09021144E}"/>
                  </a:ext>
                </a:extLst>
              </p:cNvPr>
              <p:cNvSpPr/>
              <p:nvPr/>
            </p:nvSpPr>
            <p:spPr>
              <a:xfrm>
                <a:off x="4596733" y="37149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8" name="Freeform 473">
                <a:extLst>
                  <a:ext uri="{FF2B5EF4-FFF2-40B4-BE49-F238E27FC236}">
                    <a16:creationId xmlns:a16="http://schemas.microsoft.com/office/drawing/2014/main" id="{30F48D63-2C87-3F29-8318-87AA02B4E30E}"/>
                  </a:ext>
                </a:extLst>
              </p:cNvPr>
              <p:cNvSpPr/>
              <p:nvPr/>
            </p:nvSpPr>
            <p:spPr>
              <a:xfrm>
                <a:off x="4634208" y="36896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39" name="Freeform 474">
                <a:extLst>
                  <a:ext uri="{FF2B5EF4-FFF2-40B4-BE49-F238E27FC236}">
                    <a16:creationId xmlns:a16="http://schemas.microsoft.com/office/drawing/2014/main" id="{DFA22523-0C10-786E-EF48-F5C49A1DA6B4}"/>
                  </a:ext>
                </a:extLst>
              </p:cNvPr>
              <p:cNvSpPr/>
              <p:nvPr/>
            </p:nvSpPr>
            <p:spPr>
              <a:xfrm>
                <a:off x="4720971" y="375662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0" name="Freeform 475">
                <a:extLst>
                  <a:ext uri="{FF2B5EF4-FFF2-40B4-BE49-F238E27FC236}">
                    <a16:creationId xmlns:a16="http://schemas.microsoft.com/office/drawing/2014/main" id="{C84BBA38-30CA-6864-C27A-966A65C072EF}"/>
                  </a:ext>
                </a:extLst>
              </p:cNvPr>
              <p:cNvSpPr/>
              <p:nvPr/>
            </p:nvSpPr>
            <p:spPr>
              <a:xfrm>
                <a:off x="4758436" y="373133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1" name="Freeform 476">
                <a:extLst>
                  <a:ext uri="{FF2B5EF4-FFF2-40B4-BE49-F238E27FC236}">
                    <a16:creationId xmlns:a16="http://schemas.microsoft.com/office/drawing/2014/main" id="{834CCC69-3DAF-1C9E-060F-9016791348C9}"/>
                  </a:ext>
                </a:extLst>
              </p:cNvPr>
              <p:cNvSpPr/>
              <p:nvPr/>
            </p:nvSpPr>
            <p:spPr>
              <a:xfrm>
                <a:off x="5451549" y="3799120"/>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2" name="Freeform 477">
                <a:extLst>
                  <a:ext uri="{FF2B5EF4-FFF2-40B4-BE49-F238E27FC236}">
                    <a16:creationId xmlns:a16="http://schemas.microsoft.com/office/drawing/2014/main" id="{13C6AE7C-54B8-35AE-5832-48CDC361E096}"/>
                  </a:ext>
                </a:extLst>
              </p:cNvPr>
              <p:cNvSpPr/>
              <p:nvPr/>
            </p:nvSpPr>
            <p:spPr>
              <a:xfrm>
                <a:off x="5489014" y="3773826"/>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3" name="Freeform 478">
                <a:extLst>
                  <a:ext uri="{FF2B5EF4-FFF2-40B4-BE49-F238E27FC236}">
                    <a16:creationId xmlns:a16="http://schemas.microsoft.com/office/drawing/2014/main" id="{D2BC421A-39C7-64FA-17F5-A9F45C94DDED}"/>
                  </a:ext>
                </a:extLst>
              </p:cNvPr>
              <p:cNvSpPr/>
              <p:nvPr/>
            </p:nvSpPr>
            <p:spPr>
              <a:xfrm>
                <a:off x="5787612" y="3842512"/>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4" name="Freeform 479">
                <a:extLst>
                  <a:ext uri="{FF2B5EF4-FFF2-40B4-BE49-F238E27FC236}">
                    <a16:creationId xmlns:a16="http://schemas.microsoft.com/office/drawing/2014/main" id="{E5E9EE97-D929-C5B2-C342-239DBBA67600}"/>
                  </a:ext>
                </a:extLst>
              </p:cNvPr>
              <p:cNvSpPr/>
              <p:nvPr/>
            </p:nvSpPr>
            <p:spPr>
              <a:xfrm>
                <a:off x="5825077" y="381721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5" name="Freeform 480">
                <a:extLst>
                  <a:ext uri="{FF2B5EF4-FFF2-40B4-BE49-F238E27FC236}">
                    <a16:creationId xmlns:a16="http://schemas.microsoft.com/office/drawing/2014/main" id="{17EDFBB2-9406-8E63-B143-0E5EBDB45C49}"/>
                  </a:ext>
                </a:extLst>
              </p:cNvPr>
              <p:cNvSpPr/>
              <p:nvPr/>
            </p:nvSpPr>
            <p:spPr>
              <a:xfrm>
                <a:off x="5802100" y="3842512"/>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6" name="Freeform 481">
                <a:extLst>
                  <a:ext uri="{FF2B5EF4-FFF2-40B4-BE49-F238E27FC236}">
                    <a16:creationId xmlns:a16="http://schemas.microsoft.com/office/drawing/2014/main" id="{32A033B6-4D09-49DA-71B9-2375C11C3BDE}"/>
                  </a:ext>
                </a:extLst>
              </p:cNvPr>
              <p:cNvSpPr/>
              <p:nvPr/>
            </p:nvSpPr>
            <p:spPr>
              <a:xfrm>
                <a:off x="5839565" y="3817217"/>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7" name="Freeform 482">
                <a:extLst>
                  <a:ext uri="{FF2B5EF4-FFF2-40B4-BE49-F238E27FC236}">
                    <a16:creationId xmlns:a16="http://schemas.microsoft.com/office/drawing/2014/main" id="{B6C94B59-454E-E5D7-1CF3-AF422F4AE9B7}"/>
                  </a:ext>
                </a:extLst>
              </p:cNvPr>
              <p:cNvSpPr/>
              <p:nvPr/>
            </p:nvSpPr>
            <p:spPr>
              <a:xfrm>
                <a:off x="6021260" y="38878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8" name="Freeform 483">
                <a:extLst>
                  <a:ext uri="{FF2B5EF4-FFF2-40B4-BE49-F238E27FC236}">
                    <a16:creationId xmlns:a16="http://schemas.microsoft.com/office/drawing/2014/main" id="{A68F999E-1B43-BB7B-C81E-A6DB7C04CCAB}"/>
                  </a:ext>
                </a:extLst>
              </p:cNvPr>
              <p:cNvSpPr/>
              <p:nvPr/>
            </p:nvSpPr>
            <p:spPr>
              <a:xfrm>
                <a:off x="605872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49" name="Freeform 484">
                <a:extLst>
                  <a:ext uri="{FF2B5EF4-FFF2-40B4-BE49-F238E27FC236}">
                    <a16:creationId xmlns:a16="http://schemas.microsoft.com/office/drawing/2014/main" id="{AF3C3D91-F4C5-DAFC-31E8-BC18AAA2618E}"/>
                  </a:ext>
                </a:extLst>
              </p:cNvPr>
              <p:cNvSpPr/>
              <p:nvPr/>
            </p:nvSpPr>
            <p:spPr>
              <a:xfrm>
                <a:off x="6203939"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0" name="Freeform 485">
                <a:extLst>
                  <a:ext uri="{FF2B5EF4-FFF2-40B4-BE49-F238E27FC236}">
                    <a16:creationId xmlns:a16="http://schemas.microsoft.com/office/drawing/2014/main" id="{085184A5-633C-F0CA-ADD1-5C2CEA6A4333}"/>
                  </a:ext>
                </a:extLst>
              </p:cNvPr>
              <p:cNvSpPr/>
              <p:nvPr/>
            </p:nvSpPr>
            <p:spPr>
              <a:xfrm>
                <a:off x="624141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1" name="Freeform 486">
                <a:extLst>
                  <a:ext uri="{FF2B5EF4-FFF2-40B4-BE49-F238E27FC236}">
                    <a16:creationId xmlns:a16="http://schemas.microsoft.com/office/drawing/2014/main" id="{E072ED0A-7913-9C11-B3CF-8953753E6E80}"/>
                  </a:ext>
                </a:extLst>
              </p:cNvPr>
              <p:cNvSpPr/>
              <p:nvPr/>
            </p:nvSpPr>
            <p:spPr>
              <a:xfrm>
                <a:off x="625506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2" name="Freeform 487">
                <a:extLst>
                  <a:ext uri="{FF2B5EF4-FFF2-40B4-BE49-F238E27FC236}">
                    <a16:creationId xmlns:a16="http://schemas.microsoft.com/office/drawing/2014/main" id="{A50E58D7-A026-C059-81DC-A369C1C15039}"/>
                  </a:ext>
                </a:extLst>
              </p:cNvPr>
              <p:cNvSpPr/>
              <p:nvPr/>
            </p:nvSpPr>
            <p:spPr>
              <a:xfrm>
                <a:off x="6292532"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3" name="Freeform 488">
                <a:extLst>
                  <a:ext uri="{FF2B5EF4-FFF2-40B4-BE49-F238E27FC236}">
                    <a16:creationId xmlns:a16="http://schemas.microsoft.com/office/drawing/2014/main" id="{95B08175-99F7-1A4C-A172-1313FE02742D}"/>
                  </a:ext>
                </a:extLst>
              </p:cNvPr>
              <p:cNvSpPr/>
              <p:nvPr/>
            </p:nvSpPr>
            <p:spPr>
              <a:xfrm>
                <a:off x="640111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4" name="Freeform 489">
                <a:extLst>
                  <a:ext uri="{FF2B5EF4-FFF2-40B4-BE49-F238E27FC236}">
                    <a16:creationId xmlns:a16="http://schemas.microsoft.com/office/drawing/2014/main" id="{B110A189-620E-0CCB-88D8-28DD078BC020}"/>
                  </a:ext>
                </a:extLst>
              </p:cNvPr>
              <p:cNvSpPr/>
              <p:nvPr/>
            </p:nvSpPr>
            <p:spPr>
              <a:xfrm>
                <a:off x="6438582"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5" name="Freeform 490">
                <a:extLst>
                  <a:ext uri="{FF2B5EF4-FFF2-40B4-BE49-F238E27FC236}">
                    <a16:creationId xmlns:a16="http://schemas.microsoft.com/office/drawing/2014/main" id="{1F367AB3-C6B3-6E00-2BC1-9F9C56EF6132}"/>
                  </a:ext>
                </a:extLst>
              </p:cNvPr>
              <p:cNvSpPr/>
              <p:nvPr/>
            </p:nvSpPr>
            <p:spPr>
              <a:xfrm>
                <a:off x="6503532"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6" name="Freeform 491">
                <a:extLst>
                  <a:ext uri="{FF2B5EF4-FFF2-40B4-BE49-F238E27FC236}">
                    <a16:creationId xmlns:a16="http://schemas.microsoft.com/office/drawing/2014/main" id="{FAE1515B-F366-6F2F-53F1-256A38D0E619}"/>
                  </a:ext>
                </a:extLst>
              </p:cNvPr>
              <p:cNvSpPr/>
              <p:nvPr/>
            </p:nvSpPr>
            <p:spPr>
              <a:xfrm>
                <a:off x="6541008"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7" name="Freeform 492">
                <a:extLst>
                  <a:ext uri="{FF2B5EF4-FFF2-40B4-BE49-F238E27FC236}">
                    <a16:creationId xmlns:a16="http://schemas.microsoft.com/office/drawing/2014/main" id="{856CE2ED-C587-BA63-8F90-A5F89AA4ED1B}"/>
                  </a:ext>
                </a:extLst>
              </p:cNvPr>
              <p:cNvSpPr/>
              <p:nvPr/>
            </p:nvSpPr>
            <p:spPr>
              <a:xfrm>
                <a:off x="6751838" y="3887808"/>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8" name="Freeform 493">
                <a:extLst>
                  <a:ext uri="{FF2B5EF4-FFF2-40B4-BE49-F238E27FC236}">
                    <a16:creationId xmlns:a16="http://schemas.microsoft.com/office/drawing/2014/main" id="{A0C4CD48-83CE-1BB1-D7FC-618D2DFEC9B1}"/>
                  </a:ext>
                </a:extLst>
              </p:cNvPr>
              <p:cNvSpPr/>
              <p:nvPr/>
            </p:nvSpPr>
            <p:spPr>
              <a:xfrm>
                <a:off x="6789303"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59" name="Freeform 494">
                <a:extLst>
                  <a:ext uri="{FF2B5EF4-FFF2-40B4-BE49-F238E27FC236}">
                    <a16:creationId xmlns:a16="http://schemas.microsoft.com/office/drawing/2014/main" id="{019EECEF-A593-436E-D0AB-5FDF096833FE}"/>
                  </a:ext>
                </a:extLst>
              </p:cNvPr>
              <p:cNvSpPr/>
              <p:nvPr/>
            </p:nvSpPr>
            <p:spPr>
              <a:xfrm>
                <a:off x="6956340" y="38878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0" name="Freeform 495">
                <a:extLst>
                  <a:ext uri="{FF2B5EF4-FFF2-40B4-BE49-F238E27FC236}">
                    <a16:creationId xmlns:a16="http://schemas.microsoft.com/office/drawing/2014/main" id="{C6108D3A-3E27-872D-EB85-94060BF9CB49}"/>
                  </a:ext>
                </a:extLst>
              </p:cNvPr>
              <p:cNvSpPr/>
              <p:nvPr/>
            </p:nvSpPr>
            <p:spPr>
              <a:xfrm>
                <a:off x="699380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1" name="Freeform 496">
                <a:extLst>
                  <a:ext uri="{FF2B5EF4-FFF2-40B4-BE49-F238E27FC236}">
                    <a16:creationId xmlns:a16="http://schemas.microsoft.com/office/drawing/2014/main" id="{25568CA1-9D0E-5EB2-96E3-F886B427822F}"/>
                  </a:ext>
                </a:extLst>
              </p:cNvPr>
              <p:cNvSpPr/>
              <p:nvPr/>
            </p:nvSpPr>
            <p:spPr>
              <a:xfrm>
                <a:off x="6970987"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2" name="Freeform 497">
                <a:extLst>
                  <a:ext uri="{FF2B5EF4-FFF2-40B4-BE49-F238E27FC236}">
                    <a16:creationId xmlns:a16="http://schemas.microsoft.com/office/drawing/2014/main" id="{177736A4-8605-751B-9411-262E93325AB1}"/>
                  </a:ext>
                </a:extLst>
              </p:cNvPr>
              <p:cNvSpPr/>
              <p:nvPr/>
            </p:nvSpPr>
            <p:spPr>
              <a:xfrm>
                <a:off x="7008463"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3" name="Freeform 498">
                <a:extLst>
                  <a:ext uri="{FF2B5EF4-FFF2-40B4-BE49-F238E27FC236}">
                    <a16:creationId xmlns:a16="http://schemas.microsoft.com/office/drawing/2014/main" id="{68F88BB2-45E0-E039-0D6F-E9E5222755DC}"/>
                  </a:ext>
                </a:extLst>
              </p:cNvPr>
              <p:cNvSpPr/>
              <p:nvPr/>
            </p:nvSpPr>
            <p:spPr>
              <a:xfrm>
                <a:off x="6992969" y="3887808"/>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4" name="Freeform 499">
                <a:extLst>
                  <a:ext uri="{FF2B5EF4-FFF2-40B4-BE49-F238E27FC236}">
                    <a16:creationId xmlns:a16="http://schemas.microsoft.com/office/drawing/2014/main" id="{7103923C-C1D7-9B6A-EC65-2A7064DC8892}"/>
                  </a:ext>
                </a:extLst>
              </p:cNvPr>
              <p:cNvSpPr/>
              <p:nvPr/>
            </p:nvSpPr>
            <p:spPr>
              <a:xfrm>
                <a:off x="7030444"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5" name="Freeform 500">
                <a:extLst>
                  <a:ext uri="{FF2B5EF4-FFF2-40B4-BE49-F238E27FC236}">
                    <a16:creationId xmlns:a16="http://schemas.microsoft.com/office/drawing/2014/main" id="{904A9408-B3D2-039C-6BEA-AA62C0B1B09A}"/>
                  </a:ext>
                </a:extLst>
              </p:cNvPr>
              <p:cNvSpPr/>
              <p:nvPr/>
            </p:nvSpPr>
            <p:spPr>
              <a:xfrm>
                <a:off x="7014792"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6" name="Freeform 501">
                <a:extLst>
                  <a:ext uri="{FF2B5EF4-FFF2-40B4-BE49-F238E27FC236}">
                    <a16:creationId xmlns:a16="http://schemas.microsoft.com/office/drawing/2014/main" id="{784F3155-0693-5C8E-17FD-DC2347A4FE11}"/>
                  </a:ext>
                </a:extLst>
              </p:cNvPr>
              <p:cNvSpPr/>
              <p:nvPr/>
            </p:nvSpPr>
            <p:spPr>
              <a:xfrm>
                <a:off x="7052257"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7" name="Freeform 502">
                <a:extLst>
                  <a:ext uri="{FF2B5EF4-FFF2-40B4-BE49-F238E27FC236}">
                    <a16:creationId xmlns:a16="http://schemas.microsoft.com/office/drawing/2014/main" id="{7DC5D557-9A00-5EA6-F313-A7EEDC04EA7D}"/>
                  </a:ext>
                </a:extLst>
              </p:cNvPr>
              <p:cNvSpPr/>
              <p:nvPr/>
            </p:nvSpPr>
            <p:spPr>
              <a:xfrm>
                <a:off x="7065920" y="3887808"/>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8" name="Freeform 503">
                <a:extLst>
                  <a:ext uri="{FF2B5EF4-FFF2-40B4-BE49-F238E27FC236}">
                    <a16:creationId xmlns:a16="http://schemas.microsoft.com/office/drawing/2014/main" id="{6479B0E1-B716-81B7-3F49-E8BA88990147}"/>
                  </a:ext>
                </a:extLst>
              </p:cNvPr>
              <p:cNvSpPr/>
              <p:nvPr/>
            </p:nvSpPr>
            <p:spPr>
              <a:xfrm>
                <a:off x="7103385"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69" name="Freeform 504">
                <a:extLst>
                  <a:ext uri="{FF2B5EF4-FFF2-40B4-BE49-F238E27FC236}">
                    <a16:creationId xmlns:a16="http://schemas.microsoft.com/office/drawing/2014/main" id="{822AD77F-BE38-58A4-59C5-DE35D18A7AEA}"/>
                  </a:ext>
                </a:extLst>
              </p:cNvPr>
              <p:cNvSpPr/>
              <p:nvPr/>
            </p:nvSpPr>
            <p:spPr>
              <a:xfrm>
                <a:off x="7073243" y="3887808"/>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0" name="Freeform 505">
                <a:extLst>
                  <a:ext uri="{FF2B5EF4-FFF2-40B4-BE49-F238E27FC236}">
                    <a16:creationId xmlns:a16="http://schemas.microsoft.com/office/drawing/2014/main" id="{004656DA-989E-6629-C48F-179931273D85}"/>
                  </a:ext>
                </a:extLst>
              </p:cNvPr>
              <p:cNvSpPr/>
              <p:nvPr/>
            </p:nvSpPr>
            <p:spPr>
              <a:xfrm>
                <a:off x="7110708" y="3862514"/>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1" name="Freeform 506">
                <a:extLst>
                  <a:ext uri="{FF2B5EF4-FFF2-40B4-BE49-F238E27FC236}">
                    <a16:creationId xmlns:a16="http://schemas.microsoft.com/office/drawing/2014/main" id="{A6AEFFC2-E0F7-3586-3153-F3A124231C0A}"/>
                  </a:ext>
                </a:extLst>
              </p:cNvPr>
              <p:cNvSpPr/>
              <p:nvPr/>
            </p:nvSpPr>
            <p:spPr>
              <a:xfrm>
                <a:off x="7299727"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2" name="Freeform 507">
                <a:extLst>
                  <a:ext uri="{FF2B5EF4-FFF2-40B4-BE49-F238E27FC236}">
                    <a16:creationId xmlns:a16="http://schemas.microsoft.com/office/drawing/2014/main" id="{F0E0024C-DF6A-AFAB-7D17-A05379DA8E89}"/>
                  </a:ext>
                </a:extLst>
              </p:cNvPr>
              <p:cNvSpPr/>
              <p:nvPr/>
            </p:nvSpPr>
            <p:spPr>
              <a:xfrm>
                <a:off x="7337192"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3" name="Freeform 508">
                <a:extLst>
                  <a:ext uri="{FF2B5EF4-FFF2-40B4-BE49-F238E27FC236}">
                    <a16:creationId xmlns:a16="http://schemas.microsoft.com/office/drawing/2014/main" id="{31D1DAFE-4169-094B-96EA-61E09ADE3795}"/>
                  </a:ext>
                </a:extLst>
              </p:cNvPr>
              <p:cNvSpPr/>
              <p:nvPr/>
            </p:nvSpPr>
            <p:spPr>
              <a:xfrm>
                <a:off x="7577338"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4" name="Freeform 509">
                <a:extLst>
                  <a:ext uri="{FF2B5EF4-FFF2-40B4-BE49-F238E27FC236}">
                    <a16:creationId xmlns:a16="http://schemas.microsoft.com/office/drawing/2014/main" id="{59C42905-9536-DC09-BEB7-A39E7BFF8EEF}"/>
                  </a:ext>
                </a:extLst>
              </p:cNvPr>
              <p:cNvSpPr/>
              <p:nvPr/>
            </p:nvSpPr>
            <p:spPr>
              <a:xfrm>
                <a:off x="7614803"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5" name="Freeform 510">
                <a:extLst>
                  <a:ext uri="{FF2B5EF4-FFF2-40B4-BE49-F238E27FC236}">
                    <a16:creationId xmlns:a16="http://schemas.microsoft.com/office/drawing/2014/main" id="{3FA684F9-5D65-ED9A-7BD0-D3D75EF67C92}"/>
                  </a:ext>
                </a:extLst>
              </p:cNvPr>
              <p:cNvSpPr/>
              <p:nvPr/>
            </p:nvSpPr>
            <p:spPr>
              <a:xfrm>
                <a:off x="7635790"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6" name="Freeform 511">
                <a:extLst>
                  <a:ext uri="{FF2B5EF4-FFF2-40B4-BE49-F238E27FC236}">
                    <a16:creationId xmlns:a16="http://schemas.microsoft.com/office/drawing/2014/main" id="{5D8A8486-BE51-3431-E85D-A81685D7B15E}"/>
                  </a:ext>
                </a:extLst>
              </p:cNvPr>
              <p:cNvSpPr/>
              <p:nvPr/>
            </p:nvSpPr>
            <p:spPr>
              <a:xfrm>
                <a:off x="767325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7" name="Freeform 512">
                <a:extLst>
                  <a:ext uri="{FF2B5EF4-FFF2-40B4-BE49-F238E27FC236}">
                    <a16:creationId xmlns:a16="http://schemas.microsoft.com/office/drawing/2014/main" id="{D48304BC-3FDB-3A3F-FBAE-3DAB0C7A3B0D}"/>
                  </a:ext>
                </a:extLst>
              </p:cNvPr>
              <p:cNvSpPr/>
              <p:nvPr/>
            </p:nvSpPr>
            <p:spPr>
              <a:xfrm>
                <a:off x="7679584"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8" name="Freeform 513">
                <a:extLst>
                  <a:ext uri="{FF2B5EF4-FFF2-40B4-BE49-F238E27FC236}">
                    <a16:creationId xmlns:a16="http://schemas.microsoft.com/office/drawing/2014/main" id="{F4514750-9DD5-66BA-D911-94FD628EF684}"/>
                  </a:ext>
                </a:extLst>
              </p:cNvPr>
              <p:cNvSpPr/>
              <p:nvPr/>
            </p:nvSpPr>
            <p:spPr>
              <a:xfrm>
                <a:off x="7717059"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79" name="Freeform 514">
                <a:extLst>
                  <a:ext uri="{FF2B5EF4-FFF2-40B4-BE49-F238E27FC236}">
                    <a16:creationId xmlns:a16="http://schemas.microsoft.com/office/drawing/2014/main" id="{B36E7A96-E5A6-1BA8-D1B9-56405E2C57B7}"/>
                  </a:ext>
                </a:extLst>
              </p:cNvPr>
              <p:cNvSpPr/>
              <p:nvPr/>
            </p:nvSpPr>
            <p:spPr>
              <a:xfrm>
                <a:off x="7679584"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0" name="Freeform 515">
                <a:extLst>
                  <a:ext uri="{FF2B5EF4-FFF2-40B4-BE49-F238E27FC236}">
                    <a16:creationId xmlns:a16="http://schemas.microsoft.com/office/drawing/2014/main" id="{452BA072-C928-903A-AF35-4DDFA60FBC25}"/>
                  </a:ext>
                </a:extLst>
              </p:cNvPr>
              <p:cNvSpPr/>
              <p:nvPr/>
            </p:nvSpPr>
            <p:spPr>
              <a:xfrm>
                <a:off x="7717059"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1" name="Freeform 516">
                <a:extLst>
                  <a:ext uri="{FF2B5EF4-FFF2-40B4-BE49-F238E27FC236}">
                    <a16:creationId xmlns:a16="http://schemas.microsoft.com/office/drawing/2014/main" id="{E518612F-653C-93C6-2716-ADA83DD1498A}"/>
                  </a:ext>
                </a:extLst>
              </p:cNvPr>
              <p:cNvSpPr/>
              <p:nvPr/>
            </p:nvSpPr>
            <p:spPr>
              <a:xfrm>
                <a:off x="7701565" y="395131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2" name="Freeform 517">
                <a:extLst>
                  <a:ext uri="{FF2B5EF4-FFF2-40B4-BE49-F238E27FC236}">
                    <a16:creationId xmlns:a16="http://schemas.microsoft.com/office/drawing/2014/main" id="{C5CBBB75-BDEC-2333-212D-8460B9419BF7}"/>
                  </a:ext>
                </a:extLst>
              </p:cNvPr>
              <p:cNvSpPr/>
              <p:nvPr/>
            </p:nvSpPr>
            <p:spPr>
              <a:xfrm>
                <a:off x="7739041"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3" name="Freeform 518">
                <a:extLst>
                  <a:ext uri="{FF2B5EF4-FFF2-40B4-BE49-F238E27FC236}">
                    <a16:creationId xmlns:a16="http://schemas.microsoft.com/office/drawing/2014/main" id="{D49E44BA-F2D9-0C03-1DA0-8568626CC613}"/>
                  </a:ext>
                </a:extLst>
              </p:cNvPr>
              <p:cNvSpPr/>
              <p:nvPr/>
            </p:nvSpPr>
            <p:spPr>
              <a:xfrm>
                <a:off x="7832968" y="395131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4" name="Freeform 519">
                <a:extLst>
                  <a:ext uri="{FF2B5EF4-FFF2-40B4-BE49-F238E27FC236}">
                    <a16:creationId xmlns:a16="http://schemas.microsoft.com/office/drawing/2014/main" id="{931E653C-8AA1-7EAC-29F5-ADCF94B89C6D}"/>
                  </a:ext>
                </a:extLst>
              </p:cNvPr>
              <p:cNvSpPr/>
              <p:nvPr/>
            </p:nvSpPr>
            <p:spPr>
              <a:xfrm>
                <a:off x="7870433"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5" name="Freeform 520">
                <a:extLst>
                  <a:ext uri="{FF2B5EF4-FFF2-40B4-BE49-F238E27FC236}">
                    <a16:creationId xmlns:a16="http://schemas.microsoft.com/office/drawing/2014/main" id="{91FAF0FC-0C33-FDED-0DC3-537405F44F87}"/>
                  </a:ext>
                </a:extLst>
              </p:cNvPr>
              <p:cNvSpPr/>
              <p:nvPr/>
            </p:nvSpPr>
            <p:spPr>
              <a:xfrm>
                <a:off x="7891420"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6" name="Freeform 521">
                <a:extLst>
                  <a:ext uri="{FF2B5EF4-FFF2-40B4-BE49-F238E27FC236}">
                    <a16:creationId xmlns:a16="http://schemas.microsoft.com/office/drawing/2014/main" id="{2E44602D-4F85-F1DB-6C31-6610A55DFD03}"/>
                  </a:ext>
                </a:extLst>
              </p:cNvPr>
              <p:cNvSpPr/>
              <p:nvPr/>
            </p:nvSpPr>
            <p:spPr>
              <a:xfrm>
                <a:off x="792888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7" name="Freeform 522">
                <a:extLst>
                  <a:ext uri="{FF2B5EF4-FFF2-40B4-BE49-F238E27FC236}">
                    <a16:creationId xmlns:a16="http://schemas.microsoft.com/office/drawing/2014/main" id="{916C2E27-5826-F795-A22B-16BEE3708CB6}"/>
                  </a:ext>
                </a:extLst>
              </p:cNvPr>
              <p:cNvSpPr/>
              <p:nvPr/>
            </p:nvSpPr>
            <p:spPr>
              <a:xfrm>
                <a:off x="7891420" y="39513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8" name="Freeform 523">
                <a:extLst>
                  <a:ext uri="{FF2B5EF4-FFF2-40B4-BE49-F238E27FC236}">
                    <a16:creationId xmlns:a16="http://schemas.microsoft.com/office/drawing/2014/main" id="{ACF23243-F89C-13AA-7007-2E8683D97431}"/>
                  </a:ext>
                </a:extLst>
              </p:cNvPr>
              <p:cNvSpPr/>
              <p:nvPr/>
            </p:nvSpPr>
            <p:spPr>
              <a:xfrm>
                <a:off x="7928885" y="39260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89" name="Freeform 524">
                <a:extLst>
                  <a:ext uri="{FF2B5EF4-FFF2-40B4-BE49-F238E27FC236}">
                    <a16:creationId xmlns:a16="http://schemas.microsoft.com/office/drawing/2014/main" id="{3EDDB204-B826-A74E-EF39-CD2B86E6657C}"/>
                  </a:ext>
                </a:extLst>
              </p:cNvPr>
              <p:cNvSpPr/>
              <p:nvPr/>
            </p:nvSpPr>
            <p:spPr>
              <a:xfrm>
                <a:off x="7935383"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0" name="Freeform 525">
                <a:extLst>
                  <a:ext uri="{FF2B5EF4-FFF2-40B4-BE49-F238E27FC236}">
                    <a16:creationId xmlns:a16="http://schemas.microsoft.com/office/drawing/2014/main" id="{D4282BC9-A14B-3E0D-4FE1-0957C940764E}"/>
                  </a:ext>
                </a:extLst>
              </p:cNvPr>
              <p:cNvSpPr/>
              <p:nvPr/>
            </p:nvSpPr>
            <p:spPr>
              <a:xfrm>
                <a:off x="7972848"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1" name="Freeform 526">
                <a:extLst>
                  <a:ext uri="{FF2B5EF4-FFF2-40B4-BE49-F238E27FC236}">
                    <a16:creationId xmlns:a16="http://schemas.microsoft.com/office/drawing/2014/main" id="{516FB9CF-5FEA-2C22-6144-4EAC765A4461}"/>
                  </a:ext>
                </a:extLst>
              </p:cNvPr>
              <p:cNvSpPr/>
              <p:nvPr/>
            </p:nvSpPr>
            <p:spPr>
              <a:xfrm>
                <a:off x="7935383"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2" name="Freeform 527">
                <a:extLst>
                  <a:ext uri="{FF2B5EF4-FFF2-40B4-BE49-F238E27FC236}">
                    <a16:creationId xmlns:a16="http://schemas.microsoft.com/office/drawing/2014/main" id="{7AAADC7F-99FD-C366-4C1A-9484AAB69A21}"/>
                  </a:ext>
                </a:extLst>
              </p:cNvPr>
              <p:cNvSpPr/>
              <p:nvPr/>
            </p:nvSpPr>
            <p:spPr>
              <a:xfrm>
                <a:off x="7972848"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3" name="Freeform 528">
                <a:extLst>
                  <a:ext uri="{FF2B5EF4-FFF2-40B4-BE49-F238E27FC236}">
                    <a16:creationId xmlns:a16="http://schemas.microsoft.com/office/drawing/2014/main" id="{A709E48F-64F5-0CB3-AD20-4E5A406801FE}"/>
                  </a:ext>
                </a:extLst>
              </p:cNvPr>
              <p:cNvSpPr/>
              <p:nvPr/>
            </p:nvSpPr>
            <p:spPr>
              <a:xfrm>
                <a:off x="7949871"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4" name="Freeform 529">
                <a:extLst>
                  <a:ext uri="{FF2B5EF4-FFF2-40B4-BE49-F238E27FC236}">
                    <a16:creationId xmlns:a16="http://schemas.microsoft.com/office/drawing/2014/main" id="{38F827BB-6FAE-7F32-1387-230FABDFEEA9}"/>
                  </a:ext>
                </a:extLst>
              </p:cNvPr>
              <p:cNvSpPr/>
              <p:nvPr/>
            </p:nvSpPr>
            <p:spPr>
              <a:xfrm>
                <a:off x="7987336"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5" name="Freeform 530">
                <a:extLst>
                  <a:ext uri="{FF2B5EF4-FFF2-40B4-BE49-F238E27FC236}">
                    <a16:creationId xmlns:a16="http://schemas.microsoft.com/office/drawing/2014/main" id="{229B3BC3-A83B-2656-2D56-DAC67A4C9B3E}"/>
                  </a:ext>
                </a:extLst>
              </p:cNvPr>
              <p:cNvSpPr/>
              <p:nvPr/>
            </p:nvSpPr>
            <p:spPr>
              <a:xfrm>
                <a:off x="8307916"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6" name="Freeform 531">
                <a:extLst>
                  <a:ext uri="{FF2B5EF4-FFF2-40B4-BE49-F238E27FC236}">
                    <a16:creationId xmlns:a16="http://schemas.microsoft.com/office/drawing/2014/main" id="{2B744777-6A27-5F6F-8D2D-16D144993A36}"/>
                  </a:ext>
                </a:extLst>
              </p:cNvPr>
              <p:cNvSpPr/>
              <p:nvPr/>
            </p:nvSpPr>
            <p:spPr>
              <a:xfrm>
                <a:off x="8345381"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7" name="Freeform 532">
                <a:extLst>
                  <a:ext uri="{FF2B5EF4-FFF2-40B4-BE49-F238E27FC236}">
                    <a16:creationId xmlns:a16="http://schemas.microsoft.com/office/drawing/2014/main" id="{F4AC0AE7-E4B2-06AB-448A-871F42C749D6}"/>
                  </a:ext>
                </a:extLst>
              </p:cNvPr>
              <p:cNvSpPr/>
              <p:nvPr/>
            </p:nvSpPr>
            <p:spPr>
              <a:xfrm>
                <a:off x="8424820" y="3998087"/>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8" name="Freeform 533">
                <a:extLst>
                  <a:ext uri="{FF2B5EF4-FFF2-40B4-BE49-F238E27FC236}">
                    <a16:creationId xmlns:a16="http://schemas.microsoft.com/office/drawing/2014/main" id="{FC4A3488-AB34-2D12-7A76-F7A97AEC5C6F}"/>
                  </a:ext>
                </a:extLst>
              </p:cNvPr>
              <p:cNvSpPr/>
              <p:nvPr/>
            </p:nvSpPr>
            <p:spPr>
              <a:xfrm>
                <a:off x="8462295"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099" name="Freeform 534">
                <a:extLst>
                  <a:ext uri="{FF2B5EF4-FFF2-40B4-BE49-F238E27FC236}">
                    <a16:creationId xmlns:a16="http://schemas.microsoft.com/office/drawing/2014/main" id="{49261B8D-CB3B-9FC2-1959-BE0F02C6207A}"/>
                  </a:ext>
                </a:extLst>
              </p:cNvPr>
              <p:cNvSpPr/>
              <p:nvPr/>
            </p:nvSpPr>
            <p:spPr>
              <a:xfrm>
                <a:off x="8453966" y="399808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0" name="Freeform 535">
                <a:extLst>
                  <a:ext uri="{FF2B5EF4-FFF2-40B4-BE49-F238E27FC236}">
                    <a16:creationId xmlns:a16="http://schemas.microsoft.com/office/drawing/2014/main" id="{B74A5EBF-CE3B-761C-75EF-185B786E0576}"/>
                  </a:ext>
                </a:extLst>
              </p:cNvPr>
              <p:cNvSpPr/>
              <p:nvPr/>
            </p:nvSpPr>
            <p:spPr>
              <a:xfrm>
                <a:off x="8491431"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1" name="Freeform 536">
                <a:extLst>
                  <a:ext uri="{FF2B5EF4-FFF2-40B4-BE49-F238E27FC236}">
                    <a16:creationId xmlns:a16="http://schemas.microsoft.com/office/drawing/2014/main" id="{0ECAF32D-A558-305F-DC03-635390A117E0}"/>
                  </a:ext>
                </a:extLst>
              </p:cNvPr>
              <p:cNvSpPr/>
              <p:nvPr/>
            </p:nvSpPr>
            <p:spPr>
              <a:xfrm>
                <a:off x="8505094" y="3998087"/>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2" name="Freeform 537">
                <a:extLst>
                  <a:ext uri="{FF2B5EF4-FFF2-40B4-BE49-F238E27FC236}">
                    <a16:creationId xmlns:a16="http://schemas.microsoft.com/office/drawing/2014/main" id="{F3F1D5FA-C046-31B8-7F82-14F88CEAD6C9}"/>
                  </a:ext>
                </a:extLst>
              </p:cNvPr>
              <p:cNvSpPr/>
              <p:nvPr/>
            </p:nvSpPr>
            <p:spPr>
              <a:xfrm>
                <a:off x="8542559" y="3972792"/>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3" name="Freeform 538">
                <a:extLst>
                  <a:ext uri="{FF2B5EF4-FFF2-40B4-BE49-F238E27FC236}">
                    <a16:creationId xmlns:a16="http://schemas.microsoft.com/office/drawing/2014/main" id="{585569EF-4C59-21F1-5F79-3B01A354980D}"/>
                  </a:ext>
                </a:extLst>
              </p:cNvPr>
              <p:cNvSpPr/>
              <p:nvPr/>
            </p:nvSpPr>
            <p:spPr>
              <a:xfrm>
                <a:off x="8548888" y="407451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4" name="Freeform 539">
                <a:extLst>
                  <a:ext uri="{FF2B5EF4-FFF2-40B4-BE49-F238E27FC236}">
                    <a16:creationId xmlns:a16="http://schemas.microsoft.com/office/drawing/2014/main" id="{78EF2AB3-0E8E-4F0F-2E2E-B582979B1400}"/>
                  </a:ext>
                </a:extLst>
              </p:cNvPr>
              <p:cNvSpPr/>
              <p:nvPr/>
            </p:nvSpPr>
            <p:spPr>
              <a:xfrm>
                <a:off x="8586353" y="4049225"/>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5" name="Freeform 540">
                <a:extLst>
                  <a:ext uri="{FF2B5EF4-FFF2-40B4-BE49-F238E27FC236}">
                    <a16:creationId xmlns:a16="http://schemas.microsoft.com/office/drawing/2014/main" id="{9E01E496-DC2C-C782-F1B9-9E2099557530}"/>
                  </a:ext>
                </a:extLst>
              </p:cNvPr>
              <p:cNvSpPr/>
              <p:nvPr/>
            </p:nvSpPr>
            <p:spPr>
              <a:xfrm>
                <a:off x="8600175" y="415960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6" name="Freeform 541">
                <a:extLst>
                  <a:ext uri="{FF2B5EF4-FFF2-40B4-BE49-F238E27FC236}">
                    <a16:creationId xmlns:a16="http://schemas.microsoft.com/office/drawing/2014/main" id="{E32FD84B-0C38-7C90-9946-B2DAA02E08F3}"/>
                  </a:ext>
                </a:extLst>
              </p:cNvPr>
              <p:cNvSpPr/>
              <p:nvPr/>
            </p:nvSpPr>
            <p:spPr>
              <a:xfrm>
                <a:off x="8637651"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7" name="Freeform 542">
                <a:extLst>
                  <a:ext uri="{FF2B5EF4-FFF2-40B4-BE49-F238E27FC236}">
                    <a16:creationId xmlns:a16="http://schemas.microsoft.com/office/drawing/2014/main" id="{CE7A4C24-D117-1C4F-3FEA-D746A0A6E78C}"/>
                  </a:ext>
                </a:extLst>
              </p:cNvPr>
              <p:cNvSpPr/>
              <p:nvPr/>
            </p:nvSpPr>
            <p:spPr>
              <a:xfrm>
                <a:off x="8863139" y="4159609"/>
                <a:ext cx="74930" cy="10583"/>
              </a:xfrm>
              <a:custGeom>
                <a:avLst/>
                <a:gdLst>
                  <a:gd name="connsiteX0" fmla="*/ 0 w 74930"/>
                  <a:gd name="connsiteY0" fmla="*/ 0 h 10583"/>
                  <a:gd name="connsiteX1" fmla="*/ 74930 w 74930"/>
                  <a:gd name="connsiteY1" fmla="*/ 0 h 10583"/>
                </a:gdLst>
                <a:ahLst/>
                <a:cxnLst>
                  <a:cxn ang="0">
                    <a:pos x="connsiteX0" y="connsiteY0"/>
                  </a:cxn>
                  <a:cxn ang="0">
                    <a:pos x="connsiteX1" y="connsiteY1"/>
                  </a:cxn>
                </a:cxnLst>
                <a:rect l="l" t="t" r="r" b="b"/>
                <a:pathLst>
                  <a:path w="74930"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8" name="Freeform 543">
                <a:extLst>
                  <a:ext uri="{FF2B5EF4-FFF2-40B4-BE49-F238E27FC236}">
                    <a16:creationId xmlns:a16="http://schemas.microsoft.com/office/drawing/2014/main" id="{CD03E843-943B-1A21-B245-65EFA079E012}"/>
                  </a:ext>
                </a:extLst>
              </p:cNvPr>
              <p:cNvSpPr/>
              <p:nvPr/>
            </p:nvSpPr>
            <p:spPr>
              <a:xfrm>
                <a:off x="8900604"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09" name="Freeform 544">
                <a:extLst>
                  <a:ext uri="{FF2B5EF4-FFF2-40B4-BE49-F238E27FC236}">
                    <a16:creationId xmlns:a16="http://schemas.microsoft.com/office/drawing/2014/main" id="{1CA6E687-4C35-373A-AB43-CC011E598F8D}"/>
                  </a:ext>
                </a:extLst>
              </p:cNvPr>
              <p:cNvSpPr/>
              <p:nvPr/>
            </p:nvSpPr>
            <p:spPr>
              <a:xfrm>
                <a:off x="9045659" y="4159609"/>
                <a:ext cx="74940" cy="10583"/>
              </a:xfrm>
              <a:custGeom>
                <a:avLst/>
                <a:gdLst>
                  <a:gd name="connsiteX0" fmla="*/ 0 w 74940"/>
                  <a:gd name="connsiteY0" fmla="*/ 0 h 10583"/>
                  <a:gd name="connsiteX1" fmla="*/ 74941 w 74940"/>
                  <a:gd name="connsiteY1" fmla="*/ 0 h 10583"/>
                </a:gdLst>
                <a:ahLst/>
                <a:cxnLst>
                  <a:cxn ang="0">
                    <a:pos x="connsiteX0" y="connsiteY0"/>
                  </a:cxn>
                  <a:cxn ang="0">
                    <a:pos x="connsiteX1" y="connsiteY1"/>
                  </a:cxn>
                </a:cxnLst>
                <a:rect l="l" t="t" r="r" b="b"/>
                <a:pathLst>
                  <a:path w="74940" h="10583">
                    <a:moveTo>
                      <a:pt x="0" y="0"/>
                    </a:moveTo>
                    <a:lnTo>
                      <a:pt x="7494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0" name="Freeform 545">
                <a:extLst>
                  <a:ext uri="{FF2B5EF4-FFF2-40B4-BE49-F238E27FC236}">
                    <a16:creationId xmlns:a16="http://schemas.microsoft.com/office/drawing/2014/main" id="{A7F38CB3-3150-7E2C-910D-BF96396EDF71}"/>
                  </a:ext>
                </a:extLst>
              </p:cNvPr>
              <p:cNvSpPr/>
              <p:nvPr/>
            </p:nvSpPr>
            <p:spPr>
              <a:xfrm>
                <a:off x="9083124"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1" name="Freeform 546">
                <a:extLst>
                  <a:ext uri="{FF2B5EF4-FFF2-40B4-BE49-F238E27FC236}">
                    <a16:creationId xmlns:a16="http://schemas.microsoft.com/office/drawing/2014/main" id="{F1E22A68-39C6-ABE2-FFC5-4223B72CC2FC}"/>
                  </a:ext>
                </a:extLst>
              </p:cNvPr>
              <p:cNvSpPr/>
              <p:nvPr/>
            </p:nvSpPr>
            <p:spPr>
              <a:xfrm>
                <a:off x="9235672" y="4159609"/>
                <a:ext cx="74929" cy="10583"/>
              </a:xfrm>
              <a:custGeom>
                <a:avLst/>
                <a:gdLst>
                  <a:gd name="connsiteX0" fmla="*/ 0 w 74929"/>
                  <a:gd name="connsiteY0" fmla="*/ 0 h 10583"/>
                  <a:gd name="connsiteX1" fmla="*/ 74930 w 74929"/>
                  <a:gd name="connsiteY1" fmla="*/ 0 h 10583"/>
                </a:gdLst>
                <a:ahLst/>
                <a:cxnLst>
                  <a:cxn ang="0">
                    <a:pos x="connsiteX0" y="connsiteY0"/>
                  </a:cxn>
                  <a:cxn ang="0">
                    <a:pos x="connsiteX1" y="connsiteY1"/>
                  </a:cxn>
                </a:cxnLst>
                <a:rect l="l" t="t" r="r" b="b"/>
                <a:pathLst>
                  <a:path w="74929" h="10583">
                    <a:moveTo>
                      <a:pt x="0" y="0"/>
                    </a:moveTo>
                    <a:lnTo>
                      <a:pt x="7493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2" name="Freeform 547">
                <a:extLst>
                  <a:ext uri="{FF2B5EF4-FFF2-40B4-BE49-F238E27FC236}">
                    <a16:creationId xmlns:a16="http://schemas.microsoft.com/office/drawing/2014/main" id="{3A1FB80C-14E6-A37B-1F28-5AAB1F28B4F9}"/>
                  </a:ext>
                </a:extLst>
              </p:cNvPr>
              <p:cNvSpPr/>
              <p:nvPr/>
            </p:nvSpPr>
            <p:spPr>
              <a:xfrm>
                <a:off x="9273137"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3" name="Freeform 548">
                <a:extLst>
                  <a:ext uri="{FF2B5EF4-FFF2-40B4-BE49-F238E27FC236}">
                    <a16:creationId xmlns:a16="http://schemas.microsoft.com/office/drawing/2014/main" id="{91833FD2-3E99-AFB6-E616-7AE0E6466363}"/>
                  </a:ext>
                </a:extLst>
              </p:cNvPr>
              <p:cNvSpPr/>
              <p:nvPr/>
            </p:nvSpPr>
            <p:spPr>
              <a:xfrm>
                <a:off x="9294124" y="4159609"/>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4" name="Freeform 549">
                <a:extLst>
                  <a:ext uri="{FF2B5EF4-FFF2-40B4-BE49-F238E27FC236}">
                    <a16:creationId xmlns:a16="http://schemas.microsoft.com/office/drawing/2014/main" id="{D5DCF954-E0C0-6958-6B09-ACDECB57B0EE}"/>
                  </a:ext>
                </a:extLst>
              </p:cNvPr>
              <p:cNvSpPr/>
              <p:nvPr/>
            </p:nvSpPr>
            <p:spPr>
              <a:xfrm>
                <a:off x="9331589" y="4134326"/>
                <a:ext cx="10583" cy="50577"/>
              </a:xfrm>
              <a:custGeom>
                <a:avLst/>
                <a:gdLst>
                  <a:gd name="connsiteX0" fmla="*/ 0 w 10583"/>
                  <a:gd name="connsiteY0" fmla="*/ 0 h 50577"/>
                  <a:gd name="connsiteX1" fmla="*/ 0 w 10583"/>
                  <a:gd name="connsiteY1" fmla="*/ 50578 h 50577"/>
                </a:gdLst>
                <a:ahLst/>
                <a:cxnLst>
                  <a:cxn ang="0">
                    <a:pos x="connsiteX0" y="connsiteY0"/>
                  </a:cxn>
                  <a:cxn ang="0">
                    <a:pos x="connsiteX1" y="connsiteY1"/>
                  </a:cxn>
                </a:cxnLst>
                <a:rect l="l" t="t" r="r" b="b"/>
                <a:pathLst>
                  <a:path w="10583" h="50577">
                    <a:moveTo>
                      <a:pt x="0" y="0"/>
                    </a:moveTo>
                    <a:lnTo>
                      <a:pt x="0" y="5057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5" name="Freeform 550">
                <a:extLst>
                  <a:ext uri="{FF2B5EF4-FFF2-40B4-BE49-F238E27FC236}">
                    <a16:creationId xmlns:a16="http://schemas.microsoft.com/office/drawing/2014/main" id="{BFEC8964-B574-DE21-0026-076629D4FC52}"/>
                  </a:ext>
                </a:extLst>
              </p:cNvPr>
              <p:cNvSpPr/>
              <p:nvPr/>
            </p:nvSpPr>
            <p:spPr>
              <a:xfrm>
                <a:off x="10104966" y="4386347"/>
                <a:ext cx="74940" cy="10583"/>
              </a:xfrm>
              <a:custGeom>
                <a:avLst/>
                <a:gdLst>
                  <a:gd name="connsiteX0" fmla="*/ 0 w 74940"/>
                  <a:gd name="connsiteY0" fmla="*/ 0 h 10583"/>
                  <a:gd name="connsiteX1" fmla="*/ 74940 w 74940"/>
                  <a:gd name="connsiteY1" fmla="*/ 0 h 10583"/>
                </a:gdLst>
                <a:ahLst/>
                <a:cxnLst>
                  <a:cxn ang="0">
                    <a:pos x="connsiteX0" y="connsiteY0"/>
                  </a:cxn>
                  <a:cxn ang="0">
                    <a:pos x="connsiteX1" y="connsiteY1"/>
                  </a:cxn>
                </a:cxnLst>
                <a:rect l="l" t="t" r="r" b="b"/>
                <a:pathLst>
                  <a:path w="74940" h="10583">
                    <a:moveTo>
                      <a:pt x="0" y="0"/>
                    </a:moveTo>
                    <a:lnTo>
                      <a:pt x="74940"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6" name="Freeform 551">
                <a:extLst>
                  <a:ext uri="{FF2B5EF4-FFF2-40B4-BE49-F238E27FC236}">
                    <a16:creationId xmlns:a16="http://schemas.microsoft.com/office/drawing/2014/main" id="{588DE700-3F22-4684-DA5C-6AA25AFF57F4}"/>
                  </a:ext>
                </a:extLst>
              </p:cNvPr>
              <p:cNvSpPr/>
              <p:nvPr/>
            </p:nvSpPr>
            <p:spPr>
              <a:xfrm>
                <a:off x="10142442" y="436105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7" name="Freeform 552">
                <a:extLst>
                  <a:ext uri="{FF2B5EF4-FFF2-40B4-BE49-F238E27FC236}">
                    <a16:creationId xmlns:a16="http://schemas.microsoft.com/office/drawing/2014/main" id="{C8A8E2AA-7F24-3C96-04B0-8888E8F71A46}"/>
                  </a:ext>
                </a:extLst>
              </p:cNvPr>
              <p:cNvSpPr/>
              <p:nvPr/>
            </p:nvSpPr>
            <p:spPr>
              <a:xfrm>
                <a:off x="11412537" y="4386347"/>
                <a:ext cx="74930" cy="10583"/>
              </a:xfrm>
              <a:custGeom>
                <a:avLst/>
                <a:gdLst>
                  <a:gd name="connsiteX0" fmla="*/ 0 w 74930"/>
                  <a:gd name="connsiteY0" fmla="*/ 0 h 10583"/>
                  <a:gd name="connsiteX1" fmla="*/ 74931 w 74930"/>
                  <a:gd name="connsiteY1" fmla="*/ 0 h 10583"/>
                </a:gdLst>
                <a:ahLst/>
                <a:cxnLst>
                  <a:cxn ang="0">
                    <a:pos x="connsiteX0" y="connsiteY0"/>
                  </a:cxn>
                  <a:cxn ang="0">
                    <a:pos x="connsiteX1" y="connsiteY1"/>
                  </a:cxn>
                </a:cxnLst>
                <a:rect l="l" t="t" r="r" b="b"/>
                <a:pathLst>
                  <a:path w="74930" h="10583">
                    <a:moveTo>
                      <a:pt x="0" y="0"/>
                    </a:moveTo>
                    <a:lnTo>
                      <a:pt x="74931" y="0"/>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118" name="Freeform 553">
                <a:extLst>
                  <a:ext uri="{FF2B5EF4-FFF2-40B4-BE49-F238E27FC236}">
                    <a16:creationId xmlns:a16="http://schemas.microsoft.com/office/drawing/2014/main" id="{4192760E-76D0-798F-D083-D5BD8B3488EF}"/>
                  </a:ext>
                </a:extLst>
              </p:cNvPr>
              <p:cNvSpPr/>
              <p:nvPr/>
            </p:nvSpPr>
            <p:spPr>
              <a:xfrm>
                <a:off x="11450002" y="4361053"/>
                <a:ext cx="10583" cy="50588"/>
              </a:xfrm>
              <a:custGeom>
                <a:avLst/>
                <a:gdLst>
                  <a:gd name="connsiteX0" fmla="*/ 0 w 10583"/>
                  <a:gd name="connsiteY0" fmla="*/ 0 h 50588"/>
                  <a:gd name="connsiteX1" fmla="*/ 0 w 10583"/>
                  <a:gd name="connsiteY1" fmla="*/ 50588 h 50588"/>
                </a:gdLst>
                <a:ahLst/>
                <a:cxnLst>
                  <a:cxn ang="0">
                    <a:pos x="connsiteX0" y="connsiteY0"/>
                  </a:cxn>
                  <a:cxn ang="0">
                    <a:pos x="connsiteX1" y="connsiteY1"/>
                  </a:cxn>
                </a:cxnLst>
                <a:rect l="l" t="t" r="r" b="b"/>
                <a:pathLst>
                  <a:path w="10583" h="50588">
                    <a:moveTo>
                      <a:pt x="0" y="0"/>
                    </a:moveTo>
                    <a:lnTo>
                      <a:pt x="0" y="50588"/>
                    </a:lnTo>
                  </a:path>
                </a:pathLst>
              </a:custGeom>
              <a:ln w="12700" cap="sq">
                <a:solidFill>
                  <a:srgbClr val="92929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22" name="TextBox 721">
              <a:extLst>
                <a:ext uri="{FF2B5EF4-FFF2-40B4-BE49-F238E27FC236}">
                  <a16:creationId xmlns:a16="http://schemas.microsoft.com/office/drawing/2014/main" id="{06F2C18E-CC3D-F8D1-C2AA-09DFEFC4E154}"/>
                </a:ext>
              </a:extLst>
            </p:cNvPr>
            <p:cNvSpPr txBox="1"/>
            <p:nvPr/>
          </p:nvSpPr>
          <p:spPr>
            <a:xfrm rot="16200000">
              <a:off x="-1550171" y="3354602"/>
              <a:ext cx="3779162" cy="3374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Bd"/>
                  <a:rtl val="0"/>
                </a:rPr>
                <a:t>Progression-Free Survival Probability, %</a:t>
              </a:r>
            </a:p>
          </p:txBody>
        </p:sp>
        <p:sp>
          <p:nvSpPr>
            <p:cNvPr id="724" name="TextBox 723">
              <a:extLst>
                <a:ext uri="{FF2B5EF4-FFF2-40B4-BE49-F238E27FC236}">
                  <a16:creationId xmlns:a16="http://schemas.microsoft.com/office/drawing/2014/main" id="{77A5D477-B32E-49F7-48B9-5CC3FBE9E484}"/>
                </a:ext>
              </a:extLst>
            </p:cNvPr>
            <p:cNvSpPr txBox="1"/>
            <p:nvPr/>
          </p:nvSpPr>
          <p:spPr>
            <a:xfrm>
              <a:off x="1548393" y="4554124"/>
              <a:ext cx="573301" cy="2241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HelveticaNeueLTStd-Roman"/>
                  <a:ea typeface="+mn-ea"/>
                  <a:cs typeface="+mn-cs"/>
                  <a:sym typeface="HelveticaNeueLTStd-Roman"/>
                  <a:rtl val="0"/>
                </a:rPr>
                <a:t>Censor</a:t>
              </a:r>
            </a:p>
          </p:txBody>
        </p:sp>
        <p:sp>
          <p:nvSpPr>
            <p:cNvPr id="725" name="TextBox 724">
              <a:extLst>
                <a:ext uri="{FF2B5EF4-FFF2-40B4-BE49-F238E27FC236}">
                  <a16:creationId xmlns:a16="http://schemas.microsoft.com/office/drawing/2014/main" id="{CC23523F-48AB-7F71-A463-9292243F878A}"/>
                </a:ext>
              </a:extLst>
            </p:cNvPr>
            <p:cNvSpPr txBox="1"/>
            <p:nvPr/>
          </p:nvSpPr>
          <p:spPr>
            <a:xfrm>
              <a:off x="1548393" y="4752257"/>
              <a:ext cx="1234203" cy="2591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HelveticaNeueLTStd-Roman"/>
                  <a:ea typeface="+mn-ea"/>
                  <a:cs typeface="+mn-cs"/>
                  <a:sym typeface="HelveticaNeueLTStd-Roman"/>
                  <a:rtl val="0"/>
                </a:rPr>
                <a:t>T-</a:t>
              </a:r>
              <a:r>
                <a:rPr kumimoji="0" lang="en-US" sz="1200" b="0" i="0" u="none" strike="noStrike" kern="1200" cap="none" spc="0" normalizeH="0" baseline="0" noProof="0" dirty="0" err="1">
                  <a:ln/>
                  <a:solidFill>
                    <a:srgbClr val="000000"/>
                  </a:solidFill>
                  <a:effectLst/>
                  <a:uLnTx/>
                  <a:uFillTx/>
                  <a:latin typeface="HelveticaNeueLTStd-Roman"/>
                  <a:ea typeface="+mn-ea"/>
                  <a:cs typeface="+mn-cs"/>
                  <a:sym typeface="HelveticaNeueLTStd-Roman"/>
                  <a:rtl val="0"/>
                </a:rPr>
                <a:t>DXd</a:t>
              </a:r>
              <a:r>
                <a:rPr kumimoji="0" lang="en-US" sz="1200" b="0" i="0" u="none" strike="noStrike" kern="1200" cap="none" spc="0" normalizeH="0" baseline="0" noProof="0" dirty="0">
                  <a:ln/>
                  <a:solidFill>
                    <a:srgbClr val="000000"/>
                  </a:solidFill>
                  <a:effectLst/>
                  <a:uLnTx/>
                  <a:uFillTx/>
                  <a:latin typeface="HelveticaNeueLTStd-Roman"/>
                  <a:ea typeface="+mn-ea"/>
                  <a:cs typeface="+mn-cs"/>
                  <a:sym typeface="HelveticaNeueLTStd-Roman"/>
                  <a:rtl val="0"/>
                </a:rPr>
                <a:t> (n = 261)</a:t>
              </a:r>
            </a:p>
          </p:txBody>
        </p:sp>
        <p:sp>
          <p:nvSpPr>
            <p:cNvPr id="726" name="TextBox 725">
              <a:extLst>
                <a:ext uri="{FF2B5EF4-FFF2-40B4-BE49-F238E27FC236}">
                  <a16:creationId xmlns:a16="http://schemas.microsoft.com/office/drawing/2014/main" id="{71E67F66-5F5B-DD50-BA87-D0ED7DA0537C}"/>
                </a:ext>
              </a:extLst>
            </p:cNvPr>
            <p:cNvSpPr txBox="1"/>
            <p:nvPr/>
          </p:nvSpPr>
          <p:spPr>
            <a:xfrm>
              <a:off x="1548393" y="4956242"/>
              <a:ext cx="1258890" cy="2591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srgbClr val="000000"/>
                  </a:solidFill>
                  <a:effectLst/>
                  <a:uLnTx/>
                  <a:uFillTx/>
                  <a:latin typeface="HelveticaNeueLTStd-Roman"/>
                  <a:ea typeface="+mn-ea"/>
                  <a:cs typeface="+mn-cs"/>
                  <a:sym typeface="HelveticaNeueLTStd-Roman"/>
                  <a:rtl val="0"/>
                </a:rPr>
                <a:t>T-DM1 (n = 263)</a:t>
              </a:r>
            </a:p>
          </p:txBody>
        </p:sp>
        <p:grpSp>
          <p:nvGrpSpPr>
            <p:cNvPr id="728" name="Group 727">
              <a:extLst>
                <a:ext uri="{FF2B5EF4-FFF2-40B4-BE49-F238E27FC236}">
                  <a16:creationId xmlns:a16="http://schemas.microsoft.com/office/drawing/2014/main" id="{4C508163-6683-FD18-7FEA-A612350EE292}"/>
                </a:ext>
              </a:extLst>
            </p:cNvPr>
            <p:cNvGrpSpPr/>
            <p:nvPr/>
          </p:nvGrpSpPr>
          <p:grpSpPr>
            <a:xfrm>
              <a:off x="904551" y="1730891"/>
              <a:ext cx="10077774" cy="3568061"/>
              <a:chOff x="1245457" y="1152514"/>
              <a:chExt cx="10470292" cy="3813873"/>
            </a:xfrm>
          </p:grpSpPr>
          <p:grpSp>
            <p:nvGrpSpPr>
              <p:cNvPr id="874" name="Group 873">
                <a:extLst>
                  <a:ext uri="{FF2B5EF4-FFF2-40B4-BE49-F238E27FC236}">
                    <a16:creationId xmlns:a16="http://schemas.microsoft.com/office/drawing/2014/main" id="{5E30AA9F-FAFE-59A4-C9D9-BD8C208ECBF0}"/>
                  </a:ext>
                </a:extLst>
              </p:cNvPr>
              <p:cNvGrpSpPr/>
              <p:nvPr/>
            </p:nvGrpSpPr>
            <p:grpSpPr>
              <a:xfrm>
                <a:off x="1245457" y="1152514"/>
                <a:ext cx="10470292" cy="3754702"/>
                <a:chOff x="1245457" y="1152514"/>
                <a:chExt cx="10470292" cy="3754702"/>
              </a:xfrm>
            </p:grpSpPr>
            <p:sp>
              <p:nvSpPr>
                <p:cNvPr id="921" name="Freeform 6">
                  <a:extLst>
                    <a:ext uri="{FF2B5EF4-FFF2-40B4-BE49-F238E27FC236}">
                      <a16:creationId xmlns:a16="http://schemas.microsoft.com/office/drawing/2014/main" id="{46B7B4B4-7EA1-8F76-D182-238A01E70F19}"/>
                    </a:ext>
                  </a:extLst>
                </p:cNvPr>
                <p:cNvSpPr/>
                <p:nvPr/>
              </p:nvSpPr>
              <p:spPr>
                <a:xfrm>
                  <a:off x="1335987" y="1152514"/>
                  <a:ext cx="10379762" cy="3754702"/>
                </a:xfrm>
                <a:custGeom>
                  <a:avLst/>
                  <a:gdLst>
                    <a:gd name="connsiteX0" fmla="*/ 0 w 10379762"/>
                    <a:gd name="connsiteY0" fmla="*/ 0 h 3754702"/>
                    <a:gd name="connsiteX1" fmla="*/ 0 w 10379762"/>
                    <a:gd name="connsiteY1" fmla="*/ 3754702 h 3754702"/>
                    <a:gd name="connsiteX2" fmla="*/ 10379763 w 10379762"/>
                    <a:gd name="connsiteY2" fmla="*/ 3754702 h 3754702"/>
                  </a:gdLst>
                  <a:ahLst/>
                  <a:cxnLst>
                    <a:cxn ang="0">
                      <a:pos x="connsiteX0" y="connsiteY0"/>
                    </a:cxn>
                    <a:cxn ang="0">
                      <a:pos x="connsiteX1" y="connsiteY1"/>
                    </a:cxn>
                    <a:cxn ang="0">
                      <a:pos x="connsiteX2" y="connsiteY2"/>
                    </a:cxn>
                  </a:cxnLst>
                  <a:rect l="l" t="t" r="r" b="b"/>
                  <a:pathLst>
                    <a:path w="10379762" h="3754702">
                      <a:moveTo>
                        <a:pt x="0" y="0"/>
                      </a:moveTo>
                      <a:lnTo>
                        <a:pt x="0" y="3754702"/>
                      </a:lnTo>
                      <a:lnTo>
                        <a:pt x="10379763" y="3754702"/>
                      </a:lnTo>
                    </a:path>
                  </a:pathLst>
                </a:custGeom>
                <a:noFill/>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2" name="Freeform 9">
                  <a:extLst>
                    <a:ext uri="{FF2B5EF4-FFF2-40B4-BE49-F238E27FC236}">
                      <a16:creationId xmlns:a16="http://schemas.microsoft.com/office/drawing/2014/main" id="{07CE7A4C-FC64-6188-1E53-BCF0BA3F8A6E}"/>
                    </a:ext>
                  </a:extLst>
                </p:cNvPr>
                <p:cNvSpPr/>
                <p:nvPr/>
              </p:nvSpPr>
              <p:spPr>
                <a:xfrm>
                  <a:off x="1245457" y="4840975"/>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3" name="Freeform 10">
                  <a:extLst>
                    <a:ext uri="{FF2B5EF4-FFF2-40B4-BE49-F238E27FC236}">
                      <a16:creationId xmlns:a16="http://schemas.microsoft.com/office/drawing/2014/main" id="{C09CEF35-F04A-4C4D-D0C1-59C9B887DE5C}"/>
                    </a:ext>
                  </a:extLst>
                </p:cNvPr>
                <p:cNvSpPr/>
                <p:nvPr/>
              </p:nvSpPr>
              <p:spPr>
                <a:xfrm>
                  <a:off x="1245457" y="4118313"/>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4" name="Freeform 11">
                  <a:extLst>
                    <a:ext uri="{FF2B5EF4-FFF2-40B4-BE49-F238E27FC236}">
                      <a16:creationId xmlns:a16="http://schemas.microsoft.com/office/drawing/2014/main" id="{07F6CA9C-7191-5994-88B9-C19B18CD6997}"/>
                    </a:ext>
                  </a:extLst>
                </p:cNvPr>
                <p:cNvSpPr/>
                <p:nvPr/>
              </p:nvSpPr>
              <p:spPr>
                <a:xfrm>
                  <a:off x="1285049" y="4482803"/>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5" name="Freeform 12">
                  <a:extLst>
                    <a:ext uri="{FF2B5EF4-FFF2-40B4-BE49-F238E27FC236}">
                      <a16:creationId xmlns:a16="http://schemas.microsoft.com/office/drawing/2014/main" id="{026019DE-27CF-ED07-5D57-238DE1121FAD}"/>
                    </a:ext>
                  </a:extLst>
                </p:cNvPr>
                <p:cNvSpPr/>
                <p:nvPr/>
              </p:nvSpPr>
              <p:spPr>
                <a:xfrm>
                  <a:off x="1245457" y="3394445"/>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6" name="Freeform 13">
                  <a:extLst>
                    <a:ext uri="{FF2B5EF4-FFF2-40B4-BE49-F238E27FC236}">
                      <a16:creationId xmlns:a16="http://schemas.microsoft.com/office/drawing/2014/main" id="{396A49AC-2AD8-536E-9CAD-B47BD5A83841}"/>
                    </a:ext>
                  </a:extLst>
                </p:cNvPr>
                <p:cNvSpPr/>
                <p:nvPr/>
              </p:nvSpPr>
              <p:spPr>
                <a:xfrm>
                  <a:off x="1285049" y="3758935"/>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7" name="Freeform 14">
                  <a:extLst>
                    <a:ext uri="{FF2B5EF4-FFF2-40B4-BE49-F238E27FC236}">
                      <a16:creationId xmlns:a16="http://schemas.microsoft.com/office/drawing/2014/main" id="{6A774536-2E1E-A4E8-B2D6-110B68CD1EA0}"/>
                    </a:ext>
                  </a:extLst>
                </p:cNvPr>
                <p:cNvSpPr/>
                <p:nvPr/>
              </p:nvSpPr>
              <p:spPr>
                <a:xfrm>
                  <a:off x="1245457" y="2672439"/>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8" name="Freeform 15">
                  <a:extLst>
                    <a:ext uri="{FF2B5EF4-FFF2-40B4-BE49-F238E27FC236}">
                      <a16:creationId xmlns:a16="http://schemas.microsoft.com/office/drawing/2014/main" id="{DF6795AC-0F1C-EDCB-1127-B749D9A4554B}"/>
                    </a:ext>
                  </a:extLst>
                </p:cNvPr>
                <p:cNvSpPr/>
                <p:nvPr/>
              </p:nvSpPr>
              <p:spPr>
                <a:xfrm>
                  <a:off x="1285049" y="3036940"/>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9" name="Freeform 16">
                  <a:extLst>
                    <a:ext uri="{FF2B5EF4-FFF2-40B4-BE49-F238E27FC236}">
                      <a16:creationId xmlns:a16="http://schemas.microsoft.com/office/drawing/2014/main" id="{65B707E6-242D-6EE4-C184-457477737E96}"/>
                    </a:ext>
                  </a:extLst>
                </p:cNvPr>
                <p:cNvSpPr/>
                <p:nvPr/>
              </p:nvSpPr>
              <p:spPr>
                <a:xfrm>
                  <a:off x="1245457" y="1948571"/>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0" name="Freeform 17">
                  <a:extLst>
                    <a:ext uri="{FF2B5EF4-FFF2-40B4-BE49-F238E27FC236}">
                      <a16:creationId xmlns:a16="http://schemas.microsoft.com/office/drawing/2014/main" id="{3006BFF9-8774-FEC8-79A9-D236DC87D9CA}"/>
                    </a:ext>
                  </a:extLst>
                </p:cNvPr>
                <p:cNvSpPr/>
                <p:nvPr/>
              </p:nvSpPr>
              <p:spPr>
                <a:xfrm>
                  <a:off x="1285049" y="2313072"/>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1" name="Freeform 18">
                  <a:extLst>
                    <a:ext uri="{FF2B5EF4-FFF2-40B4-BE49-F238E27FC236}">
                      <a16:creationId xmlns:a16="http://schemas.microsoft.com/office/drawing/2014/main" id="{AC6298B0-E98A-B803-CCB7-34E31CE3C63B}"/>
                    </a:ext>
                  </a:extLst>
                </p:cNvPr>
                <p:cNvSpPr/>
                <p:nvPr/>
              </p:nvSpPr>
              <p:spPr>
                <a:xfrm>
                  <a:off x="1245457" y="1229169"/>
                  <a:ext cx="89503" cy="10583"/>
                </a:xfrm>
                <a:custGeom>
                  <a:avLst/>
                  <a:gdLst>
                    <a:gd name="connsiteX0" fmla="*/ 89503 w 89503"/>
                    <a:gd name="connsiteY0" fmla="*/ 0 h 10583"/>
                    <a:gd name="connsiteX1" fmla="*/ 0 w 89503"/>
                    <a:gd name="connsiteY1" fmla="*/ 0 h 10583"/>
                  </a:gdLst>
                  <a:ahLst/>
                  <a:cxnLst>
                    <a:cxn ang="0">
                      <a:pos x="connsiteX0" y="connsiteY0"/>
                    </a:cxn>
                    <a:cxn ang="0">
                      <a:pos x="connsiteX1" y="connsiteY1"/>
                    </a:cxn>
                  </a:cxnLst>
                  <a:rect l="l" t="t" r="r" b="b"/>
                  <a:pathLst>
                    <a:path w="89503" h="10583">
                      <a:moveTo>
                        <a:pt x="89503"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32" name="Freeform 19">
                  <a:extLst>
                    <a:ext uri="{FF2B5EF4-FFF2-40B4-BE49-F238E27FC236}">
                      <a16:creationId xmlns:a16="http://schemas.microsoft.com/office/drawing/2014/main" id="{9946E5EB-D77E-0D02-5A8B-855F59A25E11}"/>
                    </a:ext>
                  </a:extLst>
                </p:cNvPr>
                <p:cNvSpPr/>
                <p:nvPr/>
              </p:nvSpPr>
              <p:spPr>
                <a:xfrm>
                  <a:off x="1285049" y="1593659"/>
                  <a:ext cx="49911" cy="10583"/>
                </a:xfrm>
                <a:custGeom>
                  <a:avLst/>
                  <a:gdLst>
                    <a:gd name="connsiteX0" fmla="*/ 49911 w 49911"/>
                    <a:gd name="connsiteY0" fmla="*/ 0 h 10583"/>
                    <a:gd name="connsiteX1" fmla="*/ 0 w 49911"/>
                    <a:gd name="connsiteY1" fmla="*/ 0 h 10583"/>
                  </a:gdLst>
                  <a:ahLst/>
                  <a:cxnLst>
                    <a:cxn ang="0">
                      <a:pos x="connsiteX0" y="connsiteY0"/>
                    </a:cxn>
                    <a:cxn ang="0">
                      <a:pos x="connsiteX1" y="connsiteY1"/>
                    </a:cxn>
                  </a:cxnLst>
                  <a:rect l="l" t="t" r="r" b="b"/>
                  <a:pathLst>
                    <a:path w="49911" h="10583">
                      <a:moveTo>
                        <a:pt x="49911" y="0"/>
                      </a:moveTo>
                      <a:lnTo>
                        <a:pt x="0" y="0"/>
                      </a:lnTo>
                    </a:path>
                  </a:pathLst>
                </a:custGeom>
                <a:ln w="10583"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875" name="Freeform 7">
                <a:extLst>
                  <a:ext uri="{FF2B5EF4-FFF2-40B4-BE49-F238E27FC236}">
                    <a16:creationId xmlns:a16="http://schemas.microsoft.com/office/drawing/2014/main" id="{3DAC4C8D-7149-3C67-EDDC-1250975072B4}"/>
                  </a:ext>
                </a:extLst>
              </p:cNvPr>
              <p:cNvSpPr/>
              <p:nvPr/>
            </p:nvSpPr>
            <p:spPr>
              <a:xfrm>
                <a:off x="153091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76" name="Freeform 20">
                <a:extLst>
                  <a:ext uri="{FF2B5EF4-FFF2-40B4-BE49-F238E27FC236}">
                    <a16:creationId xmlns:a16="http://schemas.microsoft.com/office/drawing/2014/main" id="{AB15AB3E-46FC-303D-E167-AD45D88C259E}"/>
                  </a:ext>
                </a:extLst>
              </p:cNvPr>
              <p:cNvSpPr/>
              <p:nvPr/>
            </p:nvSpPr>
            <p:spPr>
              <a:xfrm>
                <a:off x="175456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77" name="Freeform 21">
                <a:extLst>
                  <a:ext uri="{FF2B5EF4-FFF2-40B4-BE49-F238E27FC236}">
                    <a16:creationId xmlns:a16="http://schemas.microsoft.com/office/drawing/2014/main" id="{E04068B6-EA46-EE1D-EEF1-80F7BDE1049B}"/>
                  </a:ext>
                </a:extLst>
              </p:cNvPr>
              <p:cNvSpPr/>
              <p:nvPr/>
            </p:nvSpPr>
            <p:spPr>
              <a:xfrm>
                <a:off x="197727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78" name="Freeform 22">
                <a:extLst>
                  <a:ext uri="{FF2B5EF4-FFF2-40B4-BE49-F238E27FC236}">
                    <a16:creationId xmlns:a16="http://schemas.microsoft.com/office/drawing/2014/main" id="{57C37599-BE97-0937-3EAB-1243A66EBBC2}"/>
                  </a:ext>
                </a:extLst>
              </p:cNvPr>
              <p:cNvSpPr/>
              <p:nvPr/>
            </p:nvSpPr>
            <p:spPr>
              <a:xfrm>
                <a:off x="220056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79" name="Freeform 23">
                <a:extLst>
                  <a:ext uri="{FF2B5EF4-FFF2-40B4-BE49-F238E27FC236}">
                    <a16:creationId xmlns:a16="http://schemas.microsoft.com/office/drawing/2014/main" id="{54EDE73F-2BC8-6DCC-FD09-91DCA7C16FB3}"/>
                  </a:ext>
                </a:extLst>
              </p:cNvPr>
              <p:cNvSpPr/>
              <p:nvPr/>
            </p:nvSpPr>
            <p:spPr>
              <a:xfrm>
                <a:off x="242421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0" name="Freeform 24">
                <a:extLst>
                  <a:ext uri="{FF2B5EF4-FFF2-40B4-BE49-F238E27FC236}">
                    <a16:creationId xmlns:a16="http://schemas.microsoft.com/office/drawing/2014/main" id="{5E1E1FCA-AE05-1830-4B16-A813AC2E8BE3}"/>
                  </a:ext>
                </a:extLst>
              </p:cNvPr>
              <p:cNvSpPr/>
              <p:nvPr/>
            </p:nvSpPr>
            <p:spPr>
              <a:xfrm>
                <a:off x="264692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1" name="Freeform 25">
                <a:extLst>
                  <a:ext uri="{FF2B5EF4-FFF2-40B4-BE49-F238E27FC236}">
                    <a16:creationId xmlns:a16="http://schemas.microsoft.com/office/drawing/2014/main" id="{8F9890F8-50F8-60B2-3D76-B195A8A1304A}"/>
                  </a:ext>
                </a:extLst>
              </p:cNvPr>
              <p:cNvSpPr/>
              <p:nvPr/>
            </p:nvSpPr>
            <p:spPr>
              <a:xfrm>
                <a:off x="286336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2" name="Freeform 26">
                <a:extLst>
                  <a:ext uri="{FF2B5EF4-FFF2-40B4-BE49-F238E27FC236}">
                    <a16:creationId xmlns:a16="http://schemas.microsoft.com/office/drawing/2014/main" id="{BA9EF0A7-9229-2C1E-6ADB-A47F7C4A1560}"/>
                  </a:ext>
                </a:extLst>
              </p:cNvPr>
              <p:cNvSpPr/>
              <p:nvPr/>
            </p:nvSpPr>
            <p:spPr>
              <a:xfrm>
                <a:off x="308700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3" name="Freeform 27">
                <a:extLst>
                  <a:ext uri="{FF2B5EF4-FFF2-40B4-BE49-F238E27FC236}">
                    <a16:creationId xmlns:a16="http://schemas.microsoft.com/office/drawing/2014/main" id="{B62BAD67-187A-A00F-489F-F78BAE9434B0}"/>
                  </a:ext>
                </a:extLst>
              </p:cNvPr>
              <p:cNvSpPr/>
              <p:nvPr/>
            </p:nvSpPr>
            <p:spPr>
              <a:xfrm>
                <a:off x="330971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4" name="Freeform 28">
                <a:extLst>
                  <a:ext uri="{FF2B5EF4-FFF2-40B4-BE49-F238E27FC236}">
                    <a16:creationId xmlns:a16="http://schemas.microsoft.com/office/drawing/2014/main" id="{BA0D8A62-D970-5E57-76B8-C063513245A8}"/>
                  </a:ext>
                </a:extLst>
              </p:cNvPr>
              <p:cNvSpPr/>
              <p:nvPr/>
            </p:nvSpPr>
            <p:spPr>
              <a:xfrm>
                <a:off x="3533011"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5" name="Freeform 29">
                <a:extLst>
                  <a:ext uri="{FF2B5EF4-FFF2-40B4-BE49-F238E27FC236}">
                    <a16:creationId xmlns:a16="http://schemas.microsoft.com/office/drawing/2014/main" id="{85AB0E2C-DB2F-5959-2E00-B7314C3EE9E3}"/>
                  </a:ext>
                </a:extLst>
              </p:cNvPr>
              <p:cNvSpPr/>
              <p:nvPr/>
            </p:nvSpPr>
            <p:spPr>
              <a:xfrm>
                <a:off x="375665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6" name="Freeform 30">
                <a:extLst>
                  <a:ext uri="{FF2B5EF4-FFF2-40B4-BE49-F238E27FC236}">
                    <a16:creationId xmlns:a16="http://schemas.microsoft.com/office/drawing/2014/main" id="{AD3906F4-2F1C-71DC-D57C-9CD0B5D473AC}"/>
                  </a:ext>
                </a:extLst>
              </p:cNvPr>
              <p:cNvSpPr/>
              <p:nvPr/>
            </p:nvSpPr>
            <p:spPr>
              <a:xfrm>
                <a:off x="397936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7" name="Freeform 31">
                <a:extLst>
                  <a:ext uri="{FF2B5EF4-FFF2-40B4-BE49-F238E27FC236}">
                    <a16:creationId xmlns:a16="http://schemas.microsoft.com/office/drawing/2014/main" id="{8FCEA35F-FA21-893D-60D9-915CFAF3CA84}"/>
                  </a:ext>
                </a:extLst>
              </p:cNvPr>
              <p:cNvSpPr/>
              <p:nvPr/>
            </p:nvSpPr>
            <p:spPr>
              <a:xfrm>
                <a:off x="419934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8" name="Freeform 32">
                <a:extLst>
                  <a:ext uri="{FF2B5EF4-FFF2-40B4-BE49-F238E27FC236}">
                    <a16:creationId xmlns:a16="http://schemas.microsoft.com/office/drawing/2014/main" id="{EF99FF72-B71D-99FD-949D-B009939223F7}"/>
                  </a:ext>
                </a:extLst>
              </p:cNvPr>
              <p:cNvSpPr/>
              <p:nvPr/>
            </p:nvSpPr>
            <p:spPr>
              <a:xfrm>
                <a:off x="442299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89" name="Freeform 33">
                <a:extLst>
                  <a:ext uri="{FF2B5EF4-FFF2-40B4-BE49-F238E27FC236}">
                    <a16:creationId xmlns:a16="http://schemas.microsoft.com/office/drawing/2014/main" id="{E5621676-5932-9B78-FDB5-7732FB7CF124}"/>
                  </a:ext>
                </a:extLst>
              </p:cNvPr>
              <p:cNvSpPr/>
              <p:nvPr/>
            </p:nvSpPr>
            <p:spPr>
              <a:xfrm>
                <a:off x="464570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0" name="Freeform 34">
                <a:extLst>
                  <a:ext uri="{FF2B5EF4-FFF2-40B4-BE49-F238E27FC236}">
                    <a16:creationId xmlns:a16="http://schemas.microsoft.com/office/drawing/2014/main" id="{02BF21AD-9A87-F81B-9910-E0A5C5B3F16E}"/>
                  </a:ext>
                </a:extLst>
              </p:cNvPr>
              <p:cNvSpPr/>
              <p:nvPr/>
            </p:nvSpPr>
            <p:spPr>
              <a:xfrm>
                <a:off x="486899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1" name="Freeform 35">
                <a:extLst>
                  <a:ext uri="{FF2B5EF4-FFF2-40B4-BE49-F238E27FC236}">
                    <a16:creationId xmlns:a16="http://schemas.microsoft.com/office/drawing/2014/main" id="{5454490E-80CB-A28E-4CDE-C98AB3EE5B8F}"/>
                  </a:ext>
                </a:extLst>
              </p:cNvPr>
              <p:cNvSpPr/>
              <p:nvPr/>
            </p:nvSpPr>
            <p:spPr>
              <a:xfrm>
                <a:off x="509264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2" name="Freeform 36">
                <a:extLst>
                  <a:ext uri="{FF2B5EF4-FFF2-40B4-BE49-F238E27FC236}">
                    <a16:creationId xmlns:a16="http://schemas.microsoft.com/office/drawing/2014/main" id="{3CDBA892-F757-E942-954C-7E2D8CE71537}"/>
                  </a:ext>
                </a:extLst>
              </p:cNvPr>
              <p:cNvSpPr/>
              <p:nvPr/>
            </p:nvSpPr>
            <p:spPr>
              <a:xfrm>
                <a:off x="531535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3" name="Freeform 37">
                <a:extLst>
                  <a:ext uri="{FF2B5EF4-FFF2-40B4-BE49-F238E27FC236}">
                    <a16:creationId xmlns:a16="http://schemas.microsoft.com/office/drawing/2014/main" id="{B7DD9A6B-FA1C-975C-E7BC-5D53F028429A}"/>
                  </a:ext>
                </a:extLst>
              </p:cNvPr>
              <p:cNvSpPr/>
              <p:nvPr/>
            </p:nvSpPr>
            <p:spPr>
              <a:xfrm>
                <a:off x="553179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4" name="Freeform 38">
                <a:extLst>
                  <a:ext uri="{FF2B5EF4-FFF2-40B4-BE49-F238E27FC236}">
                    <a16:creationId xmlns:a16="http://schemas.microsoft.com/office/drawing/2014/main" id="{3A180CDF-C354-D607-8D75-C060DA4DF9A2}"/>
                  </a:ext>
                </a:extLst>
              </p:cNvPr>
              <p:cNvSpPr/>
              <p:nvPr/>
            </p:nvSpPr>
            <p:spPr>
              <a:xfrm>
                <a:off x="575543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5" name="Freeform 39">
                <a:extLst>
                  <a:ext uri="{FF2B5EF4-FFF2-40B4-BE49-F238E27FC236}">
                    <a16:creationId xmlns:a16="http://schemas.microsoft.com/office/drawing/2014/main" id="{D1C7B393-9FD2-56A4-FD34-AEF9C1FBF7FF}"/>
                  </a:ext>
                </a:extLst>
              </p:cNvPr>
              <p:cNvSpPr/>
              <p:nvPr/>
            </p:nvSpPr>
            <p:spPr>
              <a:xfrm>
                <a:off x="597814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6" name="Freeform 40">
                <a:extLst>
                  <a:ext uri="{FF2B5EF4-FFF2-40B4-BE49-F238E27FC236}">
                    <a16:creationId xmlns:a16="http://schemas.microsoft.com/office/drawing/2014/main" id="{24984E26-89D3-13F4-43B3-1AD0B304EAD9}"/>
                  </a:ext>
                </a:extLst>
              </p:cNvPr>
              <p:cNvSpPr/>
              <p:nvPr/>
            </p:nvSpPr>
            <p:spPr>
              <a:xfrm>
                <a:off x="620144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7" name="Freeform 41">
                <a:extLst>
                  <a:ext uri="{FF2B5EF4-FFF2-40B4-BE49-F238E27FC236}">
                    <a16:creationId xmlns:a16="http://schemas.microsoft.com/office/drawing/2014/main" id="{20D1C4C6-EAC0-AD2D-6491-EAF778656D1E}"/>
                  </a:ext>
                </a:extLst>
              </p:cNvPr>
              <p:cNvSpPr/>
              <p:nvPr/>
            </p:nvSpPr>
            <p:spPr>
              <a:xfrm>
                <a:off x="642508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8" name="Freeform 42">
                <a:extLst>
                  <a:ext uri="{FF2B5EF4-FFF2-40B4-BE49-F238E27FC236}">
                    <a16:creationId xmlns:a16="http://schemas.microsoft.com/office/drawing/2014/main" id="{95CF5335-B0F7-C9C9-FC37-F079CD1C09CC}"/>
                  </a:ext>
                </a:extLst>
              </p:cNvPr>
              <p:cNvSpPr/>
              <p:nvPr/>
            </p:nvSpPr>
            <p:spPr>
              <a:xfrm>
                <a:off x="664779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899" name="Freeform 43">
                <a:extLst>
                  <a:ext uri="{FF2B5EF4-FFF2-40B4-BE49-F238E27FC236}">
                    <a16:creationId xmlns:a16="http://schemas.microsoft.com/office/drawing/2014/main" id="{170342ED-2826-72F9-C3A7-1780051DBB50}"/>
                  </a:ext>
                </a:extLst>
              </p:cNvPr>
              <p:cNvSpPr/>
              <p:nvPr/>
            </p:nvSpPr>
            <p:spPr>
              <a:xfrm>
                <a:off x="687647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0" name="Freeform 44">
                <a:extLst>
                  <a:ext uri="{FF2B5EF4-FFF2-40B4-BE49-F238E27FC236}">
                    <a16:creationId xmlns:a16="http://schemas.microsoft.com/office/drawing/2014/main" id="{D906E4E9-0725-DF0A-CBDF-970EA1E4F862}"/>
                  </a:ext>
                </a:extLst>
              </p:cNvPr>
              <p:cNvSpPr/>
              <p:nvPr/>
            </p:nvSpPr>
            <p:spPr>
              <a:xfrm>
                <a:off x="710012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1" name="Freeform 45">
                <a:extLst>
                  <a:ext uri="{FF2B5EF4-FFF2-40B4-BE49-F238E27FC236}">
                    <a16:creationId xmlns:a16="http://schemas.microsoft.com/office/drawing/2014/main" id="{1335A90F-19AC-02E9-8061-BEC0213AD918}"/>
                  </a:ext>
                </a:extLst>
              </p:cNvPr>
              <p:cNvSpPr/>
              <p:nvPr/>
            </p:nvSpPr>
            <p:spPr>
              <a:xfrm>
                <a:off x="73228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2" name="Freeform 46">
                <a:extLst>
                  <a:ext uri="{FF2B5EF4-FFF2-40B4-BE49-F238E27FC236}">
                    <a16:creationId xmlns:a16="http://schemas.microsoft.com/office/drawing/2014/main" id="{BAF99DB0-C3AB-5BD0-B346-3D0300D2BD15}"/>
                  </a:ext>
                </a:extLst>
              </p:cNvPr>
              <p:cNvSpPr/>
              <p:nvPr/>
            </p:nvSpPr>
            <p:spPr>
              <a:xfrm>
                <a:off x="754612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3" name="Freeform 47">
                <a:extLst>
                  <a:ext uri="{FF2B5EF4-FFF2-40B4-BE49-F238E27FC236}">
                    <a16:creationId xmlns:a16="http://schemas.microsoft.com/office/drawing/2014/main" id="{852569AE-7A50-5F2B-B6A7-EEF2E5B2DB50}"/>
                  </a:ext>
                </a:extLst>
              </p:cNvPr>
              <p:cNvSpPr/>
              <p:nvPr/>
            </p:nvSpPr>
            <p:spPr>
              <a:xfrm>
                <a:off x="7769773"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4" name="Freeform 48">
                <a:extLst>
                  <a:ext uri="{FF2B5EF4-FFF2-40B4-BE49-F238E27FC236}">
                    <a16:creationId xmlns:a16="http://schemas.microsoft.com/office/drawing/2014/main" id="{522ECCEF-75D3-C0F9-8029-D52C0D5EBD40}"/>
                  </a:ext>
                </a:extLst>
              </p:cNvPr>
              <p:cNvSpPr/>
              <p:nvPr/>
            </p:nvSpPr>
            <p:spPr>
              <a:xfrm>
                <a:off x="799247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5" name="Freeform 49">
                <a:extLst>
                  <a:ext uri="{FF2B5EF4-FFF2-40B4-BE49-F238E27FC236}">
                    <a16:creationId xmlns:a16="http://schemas.microsoft.com/office/drawing/2014/main" id="{4316F618-EFC6-B4F9-A0E0-1FCC3307C2E2}"/>
                  </a:ext>
                </a:extLst>
              </p:cNvPr>
              <p:cNvSpPr/>
              <p:nvPr/>
            </p:nvSpPr>
            <p:spPr>
              <a:xfrm>
                <a:off x="82089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6" name="Freeform 50">
                <a:extLst>
                  <a:ext uri="{FF2B5EF4-FFF2-40B4-BE49-F238E27FC236}">
                    <a16:creationId xmlns:a16="http://schemas.microsoft.com/office/drawing/2014/main" id="{708323CB-33E6-C235-01EC-1179C81AF49D}"/>
                  </a:ext>
                </a:extLst>
              </p:cNvPr>
              <p:cNvSpPr/>
              <p:nvPr/>
            </p:nvSpPr>
            <p:spPr>
              <a:xfrm>
                <a:off x="843256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7" name="Freeform 51">
                <a:extLst>
                  <a:ext uri="{FF2B5EF4-FFF2-40B4-BE49-F238E27FC236}">
                    <a16:creationId xmlns:a16="http://schemas.microsoft.com/office/drawing/2014/main" id="{2A02F21D-7344-1372-DA7F-50D2D2DFB76C}"/>
                  </a:ext>
                </a:extLst>
              </p:cNvPr>
              <p:cNvSpPr/>
              <p:nvPr/>
            </p:nvSpPr>
            <p:spPr>
              <a:xfrm>
                <a:off x="865525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8" name="Freeform 52">
                <a:extLst>
                  <a:ext uri="{FF2B5EF4-FFF2-40B4-BE49-F238E27FC236}">
                    <a16:creationId xmlns:a16="http://schemas.microsoft.com/office/drawing/2014/main" id="{341432F0-ACB4-7CAA-9050-9B9B5EA1AF71}"/>
                  </a:ext>
                </a:extLst>
              </p:cNvPr>
              <p:cNvSpPr/>
              <p:nvPr/>
            </p:nvSpPr>
            <p:spPr>
              <a:xfrm>
                <a:off x="887856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09" name="Freeform 53">
                <a:extLst>
                  <a:ext uri="{FF2B5EF4-FFF2-40B4-BE49-F238E27FC236}">
                    <a16:creationId xmlns:a16="http://schemas.microsoft.com/office/drawing/2014/main" id="{39125D5F-67EF-964D-252A-896986677815}"/>
                  </a:ext>
                </a:extLst>
              </p:cNvPr>
              <p:cNvSpPr/>
              <p:nvPr/>
            </p:nvSpPr>
            <p:spPr>
              <a:xfrm>
                <a:off x="910221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0" name="Freeform 54">
                <a:extLst>
                  <a:ext uri="{FF2B5EF4-FFF2-40B4-BE49-F238E27FC236}">
                    <a16:creationId xmlns:a16="http://schemas.microsoft.com/office/drawing/2014/main" id="{1624F2BC-AB60-7482-9452-9EBE2621A63F}"/>
                  </a:ext>
                </a:extLst>
              </p:cNvPr>
              <p:cNvSpPr/>
              <p:nvPr/>
            </p:nvSpPr>
            <p:spPr>
              <a:xfrm>
                <a:off x="9324920"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1" name="Freeform 55">
                <a:extLst>
                  <a:ext uri="{FF2B5EF4-FFF2-40B4-BE49-F238E27FC236}">
                    <a16:creationId xmlns:a16="http://schemas.microsoft.com/office/drawing/2014/main" id="{F1473D8F-6073-5878-80CB-4A348AAE5509}"/>
                  </a:ext>
                </a:extLst>
              </p:cNvPr>
              <p:cNvSpPr/>
              <p:nvPr/>
            </p:nvSpPr>
            <p:spPr>
              <a:xfrm>
                <a:off x="954490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2" name="Freeform 56">
                <a:extLst>
                  <a:ext uri="{FF2B5EF4-FFF2-40B4-BE49-F238E27FC236}">
                    <a16:creationId xmlns:a16="http://schemas.microsoft.com/office/drawing/2014/main" id="{BE131CF2-8783-4193-F53D-CA750243C5C0}"/>
                  </a:ext>
                </a:extLst>
              </p:cNvPr>
              <p:cNvSpPr/>
              <p:nvPr/>
            </p:nvSpPr>
            <p:spPr>
              <a:xfrm>
                <a:off x="976855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3" name="Freeform 57">
                <a:extLst>
                  <a:ext uri="{FF2B5EF4-FFF2-40B4-BE49-F238E27FC236}">
                    <a16:creationId xmlns:a16="http://schemas.microsoft.com/office/drawing/2014/main" id="{EBA432F4-5C84-E9AB-2F1F-1F9AAB086DD2}"/>
                  </a:ext>
                </a:extLst>
              </p:cNvPr>
              <p:cNvSpPr/>
              <p:nvPr/>
            </p:nvSpPr>
            <p:spPr>
              <a:xfrm>
                <a:off x="9991247"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4" name="Freeform 58">
                <a:extLst>
                  <a:ext uri="{FF2B5EF4-FFF2-40B4-BE49-F238E27FC236}">
                    <a16:creationId xmlns:a16="http://schemas.microsoft.com/office/drawing/2014/main" id="{EC1350ED-C742-5546-1482-B2F0262AFF89}"/>
                  </a:ext>
                </a:extLst>
              </p:cNvPr>
              <p:cNvSpPr/>
              <p:nvPr/>
            </p:nvSpPr>
            <p:spPr>
              <a:xfrm>
                <a:off x="1021455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5" name="Freeform 59">
                <a:extLst>
                  <a:ext uri="{FF2B5EF4-FFF2-40B4-BE49-F238E27FC236}">
                    <a16:creationId xmlns:a16="http://schemas.microsoft.com/office/drawing/2014/main" id="{3B952772-CEFA-E09E-A6B9-8A761D7BEF9A}"/>
                  </a:ext>
                </a:extLst>
              </p:cNvPr>
              <p:cNvSpPr/>
              <p:nvPr/>
            </p:nvSpPr>
            <p:spPr>
              <a:xfrm>
                <a:off x="10438202"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6" name="Freeform 60">
                <a:extLst>
                  <a:ext uri="{FF2B5EF4-FFF2-40B4-BE49-F238E27FC236}">
                    <a16:creationId xmlns:a16="http://schemas.microsoft.com/office/drawing/2014/main" id="{EC9288BC-07F1-4857-E133-3AFA4720082C}"/>
                  </a:ext>
                </a:extLst>
              </p:cNvPr>
              <p:cNvSpPr/>
              <p:nvPr/>
            </p:nvSpPr>
            <p:spPr>
              <a:xfrm>
                <a:off x="10660875"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7" name="Freeform 61">
                <a:extLst>
                  <a:ext uri="{FF2B5EF4-FFF2-40B4-BE49-F238E27FC236}">
                    <a16:creationId xmlns:a16="http://schemas.microsoft.com/office/drawing/2014/main" id="{3EA1AF9B-CAF1-7951-7A30-BBD615A78959}"/>
                  </a:ext>
                </a:extLst>
              </p:cNvPr>
              <p:cNvSpPr/>
              <p:nvPr/>
            </p:nvSpPr>
            <p:spPr>
              <a:xfrm>
                <a:off x="10877304"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8" name="Freeform 62">
                <a:extLst>
                  <a:ext uri="{FF2B5EF4-FFF2-40B4-BE49-F238E27FC236}">
                    <a16:creationId xmlns:a16="http://schemas.microsoft.com/office/drawing/2014/main" id="{E4865854-9849-D321-EC34-4AB077081E79}"/>
                  </a:ext>
                </a:extLst>
              </p:cNvPr>
              <p:cNvSpPr/>
              <p:nvPr/>
            </p:nvSpPr>
            <p:spPr>
              <a:xfrm>
                <a:off x="11101036"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19" name="Freeform 63">
                <a:extLst>
                  <a:ext uri="{FF2B5EF4-FFF2-40B4-BE49-F238E27FC236}">
                    <a16:creationId xmlns:a16="http://schemas.microsoft.com/office/drawing/2014/main" id="{59A1D0B6-26D2-7ACC-E349-70A41558B12C}"/>
                  </a:ext>
                </a:extLst>
              </p:cNvPr>
              <p:cNvSpPr/>
              <p:nvPr/>
            </p:nvSpPr>
            <p:spPr>
              <a:xfrm>
                <a:off x="11323709"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920" name="Freeform 64">
                <a:extLst>
                  <a:ext uri="{FF2B5EF4-FFF2-40B4-BE49-F238E27FC236}">
                    <a16:creationId xmlns:a16="http://schemas.microsoft.com/office/drawing/2014/main" id="{AB6AB658-EED9-68A5-1F02-03AAB390F3CC}"/>
                  </a:ext>
                </a:extLst>
              </p:cNvPr>
              <p:cNvSpPr/>
              <p:nvPr/>
            </p:nvSpPr>
            <p:spPr>
              <a:xfrm>
                <a:off x="11547018" y="4908020"/>
                <a:ext cx="10583" cy="58367"/>
              </a:xfrm>
              <a:custGeom>
                <a:avLst/>
                <a:gdLst>
                  <a:gd name="connsiteX0" fmla="*/ 0 w 10583"/>
                  <a:gd name="connsiteY0" fmla="*/ 0 h 58367"/>
                  <a:gd name="connsiteX1" fmla="*/ 0 w 10583"/>
                  <a:gd name="connsiteY1" fmla="*/ 58367 h 58367"/>
                </a:gdLst>
                <a:ahLst/>
                <a:cxnLst>
                  <a:cxn ang="0">
                    <a:pos x="connsiteX0" y="connsiteY0"/>
                  </a:cxn>
                  <a:cxn ang="0">
                    <a:pos x="connsiteX1" y="connsiteY1"/>
                  </a:cxn>
                </a:cxnLst>
                <a:rect l="l" t="t" r="r" b="b"/>
                <a:pathLst>
                  <a:path w="10583" h="58367">
                    <a:moveTo>
                      <a:pt x="0" y="0"/>
                    </a:moveTo>
                    <a:lnTo>
                      <a:pt x="0" y="58367"/>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29" name="TextBox 728">
              <a:extLst>
                <a:ext uri="{FF2B5EF4-FFF2-40B4-BE49-F238E27FC236}">
                  <a16:creationId xmlns:a16="http://schemas.microsoft.com/office/drawing/2014/main" id="{1991268A-3839-AD86-FEC4-93B8D9883776}"/>
                </a:ext>
              </a:extLst>
            </p:cNvPr>
            <p:cNvSpPr txBox="1"/>
            <p:nvPr/>
          </p:nvSpPr>
          <p:spPr>
            <a:xfrm rot="1719">
              <a:off x="1042873" y="5259750"/>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730" name="TextBox 729">
              <a:extLst>
                <a:ext uri="{FF2B5EF4-FFF2-40B4-BE49-F238E27FC236}">
                  <a16:creationId xmlns:a16="http://schemas.microsoft.com/office/drawing/2014/main" id="{3684D022-1F6F-8DD5-DF06-3B1AC2ABBB14}"/>
                </a:ext>
              </a:extLst>
            </p:cNvPr>
            <p:cNvSpPr txBox="1"/>
            <p:nvPr/>
          </p:nvSpPr>
          <p:spPr>
            <a:xfrm rot="1719">
              <a:off x="1248906" y="5259849"/>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a:t>
              </a:r>
            </a:p>
          </p:txBody>
        </p:sp>
        <p:sp>
          <p:nvSpPr>
            <p:cNvPr id="731" name="TextBox 730">
              <a:extLst>
                <a:ext uri="{FF2B5EF4-FFF2-40B4-BE49-F238E27FC236}">
                  <a16:creationId xmlns:a16="http://schemas.microsoft.com/office/drawing/2014/main" id="{F58FAE9F-4BAD-3A57-FD9C-00325E37CC70}"/>
                </a:ext>
              </a:extLst>
            </p:cNvPr>
            <p:cNvSpPr txBox="1"/>
            <p:nvPr/>
          </p:nvSpPr>
          <p:spPr>
            <a:xfrm rot="1719">
              <a:off x="1477094" y="5259959"/>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a:t>
              </a:r>
            </a:p>
          </p:txBody>
        </p:sp>
        <p:sp>
          <p:nvSpPr>
            <p:cNvPr id="732" name="TextBox 731">
              <a:extLst>
                <a:ext uri="{FF2B5EF4-FFF2-40B4-BE49-F238E27FC236}">
                  <a16:creationId xmlns:a16="http://schemas.microsoft.com/office/drawing/2014/main" id="{EE1F41AC-F125-BF0B-91F9-FFC7FCF5DE22}"/>
                </a:ext>
              </a:extLst>
            </p:cNvPr>
            <p:cNvSpPr txBox="1"/>
            <p:nvPr/>
          </p:nvSpPr>
          <p:spPr>
            <a:xfrm rot="1719">
              <a:off x="1683138" y="5260057"/>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a:t>
              </a:r>
            </a:p>
          </p:txBody>
        </p:sp>
        <p:sp>
          <p:nvSpPr>
            <p:cNvPr id="733" name="TextBox 732">
              <a:extLst>
                <a:ext uri="{FF2B5EF4-FFF2-40B4-BE49-F238E27FC236}">
                  <a16:creationId xmlns:a16="http://schemas.microsoft.com/office/drawing/2014/main" id="{A9EBB2C8-12D5-F130-7920-656A0D1C23B0}"/>
                </a:ext>
              </a:extLst>
            </p:cNvPr>
            <p:cNvSpPr txBox="1"/>
            <p:nvPr/>
          </p:nvSpPr>
          <p:spPr>
            <a:xfrm rot="1719">
              <a:off x="1913610" y="526016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a:t>
              </a:r>
            </a:p>
          </p:txBody>
        </p:sp>
        <p:sp>
          <p:nvSpPr>
            <p:cNvPr id="734" name="TextBox 733">
              <a:extLst>
                <a:ext uri="{FF2B5EF4-FFF2-40B4-BE49-F238E27FC236}">
                  <a16:creationId xmlns:a16="http://schemas.microsoft.com/office/drawing/2014/main" id="{B2734E70-DD61-E0A0-D950-0F7B324F6476}"/>
                </a:ext>
              </a:extLst>
            </p:cNvPr>
            <p:cNvSpPr txBox="1"/>
            <p:nvPr/>
          </p:nvSpPr>
          <p:spPr>
            <a:xfrm rot="1719">
              <a:off x="2119602" y="5260266"/>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5</a:t>
              </a:r>
            </a:p>
          </p:txBody>
        </p:sp>
        <p:sp>
          <p:nvSpPr>
            <p:cNvPr id="735" name="TextBox 734">
              <a:extLst>
                <a:ext uri="{FF2B5EF4-FFF2-40B4-BE49-F238E27FC236}">
                  <a16:creationId xmlns:a16="http://schemas.microsoft.com/office/drawing/2014/main" id="{FF580667-A247-196B-1B60-16EB834067AA}"/>
                </a:ext>
              </a:extLst>
            </p:cNvPr>
            <p:cNvSpPr txBox="1"/>
            <p:nvPr/>
          </p:nvSpPr>
          <p:spPr>
            <a:xfrm rot="1719">
              <a:off x="2339612" y="5260374"/>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a:t>
              </a:r>
            </a:p>
          </p:txBody>
        </p:sp>
        <p:sp>
          <p:nvSpPr>
            <p:cNvPr id="736" name="TextBox 735">
              <a:extLst>
                <a:ext uri="{FF2B5EF4-FFF2-40B4-BE49-F238E27FC236}">
                  <a16:creationId xmlns:a16="http://schemas.microsoft.com/office/drawing/2014/main" id="{E9339E9F-322A-F31B-95AC-49F7620C3746}"/>
                </a:ext>
              </a:extLst>
            </p:cNvPr>
            <p:cNvSpPr txBox="1"/>
            <p:nvPr/>
          </p:nvSpPr>
          <p:spPr>
            <a:xfrm rot="1719">
              <a:off x="2545656" y="5260473"/>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7</a:t>
              </a:r>
            </a:p>
          </p:txBody>
        </p:sp>
        <p:sp>
          <p:nvSpPr>
            <p:cNvPr id="737" name="TextBox 736">
              <a:extLst>
                <a:ext uri="{FF2B5EF4-FFF2-40B4-BE49-F238E27FC236}">
                  <a16:creationId xmlns:a16="http://schemas.microsoft.com/office/drawing/2014/main" id="{28B3C140-15EC-4B95-E422-896BA7CF0CFE}"/>
                </a:ext>
              </a:extLst>
            </p:cNvPr>
            <p:cNvSpPr txBox="1"/>
            <p:nvPr/>
          </p:nvSpPr>
          <p:spPr>
            <a:xfrm rot="1719">
              <a:off x="2757934" y="5260582"/>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a:t>
              </a:r>
            </a:p>
          </p:txBody>
        </p:sp>
        <p:sp>
          <p:nvSpPr>
            <p:cNvPr id="738" name="TextBox 737">
              <a:extLst>
                <a:ext uri="{FF2B5EF4-FFF2-40B4-BE49-F238E27FC236}">
                  <a16:creationId xmlns:a16="http://schemas.microsoft.com/office/drawing/2014/main" id="{9D2D3237-0558-BF83-EAF1-1E2A452C1C74}"/>
                </a:ext>
              </a:extLst>
            </p:cNvPr>
            <p:cNvSpPr txBox="1"/>
            <p:nvPr/>
          </p:nvSpPr>
          <p:spPr>
            <a:xfrm rot="1719">
              <a:off x="2963896" y="5260681"/>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9</a:t>
              </a:r>
            </a:p>
          </p:txBody>
        </p:sp>
        <p:sp>
          <p:nvSpPr>
            <p:cNvPr id="739" name="TextBox 738">
              <a:extLst>
                <a:ext uri="{FF2B5EF4-FFF2-40B4-BE49-F238E27FC236}">
                  <a16:creationId xmlns:a16="http://schemas.microsoft.com/office/drawing/2014/main" id="{AC84788F-2004-3484-A36E-1A477206CDA3}"/>
                </a:ext>
              </a:extLst>
            </p:cNvPr>
            <p:cNvSpPr txBox="1"/>
            <p:nvPr/>
          </p:nvSpPr>
          <p:spPr>
            <a:xfrm rot="1719">
              <a:off x="3146304" y="5260788"/>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a:t>
              </a:r>
            </a:p>
          </p:txBody>
        </p:sp>
        <p:sp>
          <p:nvSpPr>
            <p:cNvPr id="740" name="TextBox 739">
              <a:extLst>
                <a:ext uri="{FF2B5EF4-FFF2-40B4-BE49-F238E27FC236}">
                  <a16:creationId xmlns:a16="http://schemas.microsoft.com/office/drawing/2014/main" id="{A54746AF-44DB-6119-2998-10990184340E}"/>
                </a:ext>
              </a:extLst>
            </p:cNvPr>
            <p:cNvSpPr txBox="1"/>
            <p:nvPr/>
          </p:nvSpPr>
          <p:spPr>
            <a:xfrm rot="1719">
              <a:off x="3352338" y="5260887"/>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11</a:t>
              </a:r>
            </a:p>
          </p:txBody>
        </p:sp>
        <p:sp>
          <p:nvSpPr>
            <p:cNvPr id="741" name="TextBox 740">
              <a:extLst>
                <a:ext uri="{FF2B5EF4-FFF2-40B4-BE49-F238E27FC236}">
                  <a16:creationId xmlns:a16="http://schemas.microsoft.com/office/drawing/2014/main" id="{C45B5598-5FE7-C656-650B-989CD6C822A2}"/>
                </a:ext>
              </a:extLst>
            </p:cNvPr>
            <p:cNvSpPr txBox="1"/>
            <p:nvPr/>
          </p:nvSpPr>
          <p:spPr>
            <a:xfrm rot="1719">
              <a:off x="3582809" y="5260995"/>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12</a:t>
              </a:r>
            </a:p>
          </p:txBody>
        </p:sp>
        <p:sp>
          <p:nvSpPr>
            <p:cNvPr id="742" name="TextBox 741">
              <a:extLst>
                <a:ext uri="{FF2B5EF4-FFF2-40B4-BE49-F238E27FC236}">
                  <a16:creationId xmlns:a16="http://schemas.microsoft.com/office/drawing/2014/main" id="{99D4DE4B-2A6B-2AF7-CE61-41BBF9B5F6F4}"/>
                </a:ext>
              </a:extLst>
            </p:cNvPr>
            <p:cNvSpPr txBox="1"/>
            <p:nvPr/>
          </p:nvSpPr>
          <p:spPr>
            <a:xfrm rot="1719">
              <a:off x="3788812" y="5261094"/>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13</a:t>
              </a:r>
            </a:p>
          </p:txBody>
        </p:sp>
        <p:sp>
          <p:nvSpPr>
            <p:cNvPr id="743" name="TextBox 742">
              <a:extLst>
                <a:ext uri="{FF2B5EF4-FFF2-40B4-BE49-F238E27FC236}">
                  <a16:creationId xmlns:a16="http://schemas.microsoft.com/office/drawing/2014/main" id="{54EC6C12-B442-53A3-4D37-7B497E2C3880}"/>
                </a:ext>
              </a:extLst>
            </p:cNvPr>
            <p:cNvSpPr txBox="1"/>
            <p:nvPr/>
          </p:nvSpPr>
          <p:spPr>
            <a:xfrm rot="1719">
              <a:off x="4008822" y="5261204"/>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14</a:t>
              </a:r>
            </a:p>
          </p:txBody>
        </p:sp>
        <p:sp>
          <p:nvSpPr>
            <p:cNvPr id="744" name="TextBox 743">
              <a:extLst>
                <a:ext uri="{FF2B5EF4-FFF2-40B4-BE49-F238E27FC236}">
                  <a16:creationId xmlns:a16="http://schemas.microsoft.com/office/drawing/2014/main" id="{0F77BFBB-D6E1-FB74-1237-BAD2EA560E70}"/>
                </a:ext>
              </a:extLst>
            </p:cNvPr>
            <p:cNvSpPr txBox="1"/>
            <p:nvPr/>
          </p:nvSpPr>
          <p:spPr>
            <a:xfrm rot="1719">
              <a:off x="4214856" y="5261302"/>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15</a:t>
              </a:r>
            </a:p>
          </p:txBody>
        </p:sp>
        <p:sp>
          <p:nvSpPr>
            <p:cNvPr id="745" name="TextBox 744">
              <a:extLst>
                <a:ext uri="{FF2B5EF4-FFF2-40B4-BE49-F238E27FC236}">
                  <a16:creationId xmlns:a16="http://schemas.microsoft.com/office/drawing/2014/main" id="{878A175E-0090-A476-C131-B935955D0B3A}"/>
                </a:ext>
              </a:extLst>
            </p:cNvPr>
            <p:cNvSpPr txBox="1"/>
            <p:nvPr/>
          </p:nvSpPr>
          <p:spPr>
            <a:xfrm>
              <a:off x="4454214"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16</a:t>
              </a:r>
            </a:p>
          </p:txBody>
        </p:sp>
        <p:sp>
          <p:nvSpPr>
            <p:cNvPr id="746" name="TextBox 745">
              <a:extLst>
                <a:ext uri="{FF2B5EF4-FFF2-40B4-BE49-F238E27FC236}">
                  <a16:creationId xmlns:a16="http://schemas.microsoft.com/office/drawing/2014/main" id="{DF3F8EC0-4295-DF82-6AB6-D55E4854F94F}"/>
                </a:ext>
              </a:extLst>
            </p:cNvPr>
            <p:cNvSpPr txBox="1"/>
            <p:nvPr/>
          </p:nvSpPr>
          <p:spPr>
            <a:xfrm>
              <a:off x="466021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17</a:t>
              </a:r>
            </a:p>
          </p:txBody>
        </p:sp>
        <p:sp>
          <p:nvSpPr>
            <p:cNvPr id="747" name="TextBox 746">
              <a:extLst>
                <a:ext uri="{FF2B5EF4-FFF2-40B4-BE49-F238E27FC236}">
                  <a16:creationId xmlns:a16="http://schemas.microsoft.com/office/drawing/2014/main" id="{72FA1023-759E-FA28-1CA5-E43FE9E4A359}"/>
                </a:ext>
              </a:extLst>
            </p:cNvPr>
            <p:cNvSpPr txBox="1"/>
            <p:nvPr/>
          </p:nvSpPr>
          <p:spPr>
            <a:xfrm>
              <a:off x="488022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18</a:t>
              </a:r>
            </a:p>
          </p:txBody>
        </p:sp>
        <p:sp>
          <p:nvSpPr>
            <p:cNvPr id="748" name="TextBox 747">
              <a:extLst>
                <a:ext uri="{FF2B5EF4-FFF2-40B4-BE49-F238E27FC236}">
                  <a16:creationId xmlns:a16="http://schemas.microsoft.com/office/drawing/2014/main" id="{626F6129-02F0-2C83-3226-41583E94C039}"/>
                </a:ext>
              </a:extLst>
            </p:cNvPr>
            <p:cNvSpPr txBox="1"/>
            <p:nvPr/>
          </p:nvSpPr>
          <p:spPr>
            <a:xfrm>
              <a:off x="5086261"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19</a:t>
              </a:r>
            </a:p>
          </p:txBody>
        </p:sp>
        <p:sp>
          <p:nvSpPr>
            <p:cNvPr id="749" name="TextBox 748">
              <a:extLst>
                <a:ext uri="{FF2B5EF4-FFF2-40B4-BE49-F238E27FC236}">
                  <a16:creationId xmlns:a16="http://schemas.microsoft.com/office/drawing/2014/main" id="{A1D9EF46-B2D0-4DDA-7460-F27B0354E425}"/>
                </a:ext>
              </a:extLst>
            </p:cNvPr>
            <p:cNvSpPr txBox="1"/>
            <p:nvPr/>
          </p:nvSpPr>
          <p:spPr>
            <a:xfrm>
              <a:off x="5316732"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sp>
          <p:nvSpPr>
            <p:cNvPr id="750" name="TextBox 749">
              <a:extLst>
                <a:ext uri="{FF2B5EF4-FFF2-40B4-BE49-F238E27FC236}">
                  <a16:creationId xmlns:a16="http://schemas.microsoft.com/office/drawing/2014/main" id="{D24A17DB-B6E5-1E1A-F45E-3214D27FD7C4}"/>
                </a:ext>
              </a:extLst>
            </p:cNvPr>
            <p:cNvSpPr txBox="1"/>
            <p:nvPr/>
          </p:nvSpPr>
          <p:spPr>
            <a:xfrm>
              <a:off x="5522736"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21</a:t>
              </a:r>
            </a:p>
          </p:txBody>
        </p:sp>
        <p:sp>
          <p:nvSpPr>
            <p:cNvPr id="751" name="TextBox 750">
              <a:extLst>
                <a:ext uri="{FF2B5EF4-FFF2-40B4-BE49-F238E27FC236}">
                  <a16:creationId xmlns:a16="http://schemas.microsoft.com/office/drawing/2014/main" id="{ABE4D6C3-D045-E5C9-DCCD-032014E759B1}"/>
                </a:ext>
              </a:extLst>
            </p:cNvPr>
            <p:cNvSpPr txBox="1"/>
            <p:nvPr/>
          </p:nvSpPr>
          <p:spPr>
            <a:xfrm>
              <a:off x="5742735"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22</a:t>
              </a:r>
            </a:p>
          </p:txBody>
        </p:sp>
        <p:sp>
          <p:nvSpPr>
            <p:cNvPr id="752" name="TextBox 751">
              <a:extLst>
                <a:ext uri="{FF2B5EF4-FFF2-40B4-BE49-F238E27FC236}">
                  <a16:creationId xmlns:a16="http://schemas.microsoft.com/office/drawing/2014/main" id="{3A50ADFC-9C2E-ED9B-CB09-B01C4717A6C7}"/>
                </a:ext>
              </a:extLst>
            </p:cNvPr>
            <p:cNvSpPr txBox="1"/>
            <p:nvPr/>
          </p:nvSpPr>
          <p:spPr>
            <a:xfrm>
              <a:off x="594873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23</a:t>
              </a:r>
            </a:p>
          </p:txBody>
        </p:sp>
        <p:sp>
          <p:nvSpPr>
            <p:cNvPr id="753" name="TextBox 752">
              <a:extLst>
                <a:ext uri="{FF2B5EF4-FFF2-40B4-BE49-F238E27FC236}">
                  <a16:creationId xmlns:a16="http://schemas.microsoft.com/office/drawing/2014/main" id="{1BA650C9-24C7-B240-869A-9BEB16806C4D}"/>
                </a:ext>
              </a:extLst>
            </p:cNvPr>
            <p:cNvSpPr txBox="1"/>
            <p:nvPr/>
          </p:nvSpPr>
          <p:spPr>
            <a:xfrm>
              <a:off x="6161027"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24</a:t>
              </a:r>
            </a:p>
          </p:txBody>
        </p:sp>
        <p:sp>
          <p:nvSpPr>
            <p:cNvPr id="754" name="TextBox 753">
              <a:extLst>
                <a:ext uri="{FF2B5EF4-FFF2-40B4-BE49-F238E27FC236}">
                  <a16:creationId xmlns:a16="http://schemas.microsoft.com/office/drawing/2014/main" id="{C9DA14E0-2B1E-7C6B-45B0-001859788351}"/>
                </a:ext>
              </a:extLst>
            </p:cNvPr>
            <p:cNvSpPr txBox="1"/>
            <p:nvPr/>
          </p:nvSpPr>
          <p:spPr>
            <a:xfrm>
              <a:off x="636706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25</a:t>
              </a:r>
            </a:p>
          </p:txBody>
        </p:sp>
        <p:sp>
          <p:nvSpPr>
            <p:cNvPr id="755" name="TextBox 754">
              <a:extLst>
                <a:ext uri="{FF2B5EF4-FFF2-40B4-BE49-F238E27FC236}">
                  <a16:creationId xmlns:a16="http://schemas.microsoft.com/office/drawing/2014/main" id="{9784C45B-2E8B-50DE-557A-5C4AC903BAFF}"/>
                </a:ext>
              </a:extLst>
            </p:cNvPr>
            <p:cNvSpPr txBox="1"/>
            <p:nvPr/>
          </p:nvSpPr>
          <p:spPr>
            <a:xfrm>
              <a:off x="658707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26</a:t>
              </a:r>
            </a:p>
          </p:txBody>
        </p:sp>
        <p:sp>
          <p:nvSpPr>
            <p:cNvPr id="756" name="TextBox 755">
              <a:extLst>
                <a:ext uri="{FF2B5EF4-FFF2-40B4-BE49-F238E27FC236}">
                  <a16:creationId xmlns:a16="http://schemas.microsoft.com/office/drawing/2014/main" id="{3F5A65E9-77D5-E4E5-3422-E0F3881046AC}"/>
                </a:ext>
              </a:extLst>
            </p:cNvPr>
            <p:cNvSpPr txBox="1"/>
            <p:nvPr/>
          </p:nvSpPr>
          <p:spPr>
            <a:xfrm>
              <a:off x="6793073"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27</a:t>
              </a:r>
            </a:p>
          </p:txBody>
        </p:sp>
        <p:sp>
          <p:nvSpPr>
            <p:cNvPr id="757" name="TextBox 756">
              <a:extLst>
                <a:ext uri="{FF2B5EF4-FFF2-40B4-BE49-F238E27FC236}">
                  <a16:creationId xmlns:a16="http://schemas.microsoft.com/office/drawing/2014/main" id="{AF960632-B67E-F61D-C4ED-96D107137861}"/>
                </a:ext>
              </a:extLst>
            </p:cNvPr>
            <p:cNvSpPr txBox="1"/>
            <p:nvPr/>
          </p:nvSpPr>
          <p:spPr>
            <a:xfrm>
              <a:off x="7023545"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28</a:t>
              </a:r>
            </a:p>
          </p:txBody>
        </p:sp>
        <p:sp>
          <p:nvSpPr>
            <p:cNvPr id="758" name="TextBox 757">
              <a:extLst>
                <a:ext uri="{FF2B5EF4-FFF2-40B4-BE49-F238E27FC236}">
                  <a16:creationId xmlns:a16="http://schemas.microsoft.com/office/drawing/2014/main" id="{81AA5E4F-19E7-0B2C-8F58-2E66940204B1}"/>
                </a:ext>
              </a:extLst>
            </p:cNvPr>
            <p:cNvSpPr txBox="1"/>
            <p:nvPr/>
          </p:nvSpPr>
          <p:spPr>
            <a:xfrm>
              <a:off x="722953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29</a:t>
              </a:r>
            </a:p>
          </p:txBody>
        </p:sp>
        <p:sp>
          <p:nvSpPr>
            <p:cNvPr id="759" name="TextBox 758">
              <a:extLst>
                <a:ext uri="{FF2B5EF4-FFF2-40B4-BE49-F238E27FC236}">
                  <a16:creationId xmlns:a16="http://schemas.microsoft.com/office/drawing/2014/main" id="{925AB2E7-56EF-24A1-B162-BB29B1BE340F}"/>
                </a:ext>
              </a:extLst>
            </p:cNvPr>
            <p:cNvSpPr txBox="1"/>
            <p:nvPr/>
          </p:nvSpPr>
          <p:spPr>
            <a:xfrm>
              <a:off x="744958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30</a:t>
              </a:r>
            </a:p>
          </p:txBody>
        </p:sp>
        <p:sp>
          <p:nvSpPr>
            <p:cNvPr id="760" name="TextBox 759">
              <a:extLst>
                <a:ext uri="{FF2B5EF4-FFF2-40B4-BE49-F238E27FC236}">
                  <a16:creationId xmlns:a16="http://schemas.microsoft.com/office/drawing/2014/main" id="{9FB0A485-E179-067A-D575-74936EFE4D02}"/>
                </a:ext>
              </a:extLst>
            </p:cNvPr>
            <p:cNvSpPr txBox="1"/>
            <p:nvPr/>
          </p:nvSpPr>
          <p:spPr>
            <a:xfrm>
              <a:off x="765555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31</a:t>
              </a:r>
            </a:p>
          </p:txBody>
        </p:sp>
        <p:sp>
          <p:nvSpPr>
            <p:cNvPr id="761" name="TextBox 760">
              <a:extLst>
                <a:ext uri="{FF2B5EF4-FFF2-40B4-BE49-F238E27FC236}">
                  <a16:creationId xmlns:a16="http://schemas.microsoft.com/office/drawing/2014/main" id="{8ADC9A15-245A-23EE-6C79-01EB0C16329F}"/>
                </a:ext>
              </a:extLst>
            </p:cNvPr>
            <p:cNvSpPr txBox="1"/>
            <p:nvPr/>
          </p:nvSpPr>
          <p:spPr>
            <a:xfrm>
              <a:off x="787598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32</a:t>
              </a:r>
            </a:p>
          </p:txBody>
        </p:sp>
        <p:sp>
          <p:nvSpPr>
            <p:cNvPr id="762" name="TextBox 761">
              <a:extLst>
                <a:ext uri="{FF2B5EF4-FFF2-40B4-BE49-F238E27FC236}">
                  <a16:creationId xmlns:a16="http://schemas.microsoft.com/office/drawing/2014/main" id="{6ACFAE84-2E46-0AAF-6B68-7030EA2459A1}"/>
                </a:ext>
              </a:extLst>
            </p:cNvPr>
            <p:cNvSpPr txBox="1"/>
            <p:nvPr/>
          </p:nvSpPr>
          <p:spPr>
            <a:xfrm>
              <a:off x="8081992"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33</a:t>
              </a:r>
            </a:p>
          </p:txBody>
        </p:sp>
        <p:sp>
          <p:nvSpPr>
            <p:cNvPr id="763" name="TextBox 762">
              <a:extLst>
                <a:ext uri="{FF2B5EF4-FFF2-40B4-BE49-F238E27FC236}">
                  <a16:creationId xmlns:a16="http://schemas.microsoft.com/office/drawing/2014/main" id="{7DF00312-1B9A-071F-8AFB-8874EE84E7A3}"/>
                </a:ext>
              </a:extLst>
            </p:cNvPr>
            <p:cNvSpPr txBox="1"/>
            <p:nvPr/>
          </p:nvSpPr>
          <p:spPr>
            <a:xfrm>
              <a:off x="830196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34</a:t>
              </a:r>
            </a:p>
          </p:txBody>
        </p:sp>
        <p:sp>
          <p:nvSpPr>
            <p:cNvPr id="764" name="TextBox 763">
              <a:extLst>
                <a:ext uri="{FF2B5EF4-FFF2-40B4-BE49-F238E27FC236}">
                  <a16:creationId xmlns:a16="http://schemas.microsoft.com/office/drawing/2014/main" id="{C23E0DAF-B69F-A30B-038C-887B0E9AD5FF}"/>
                </a:ext>
              </a:extLst>
            </p:cNvPr>
            <p:cNvSpPr txBox="1"/>
            <p:nvPr/>
          </p:nvSpPr>
          <p:spPr>
            <a:xfrm>
              <a:off x="8507994"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35</a:t>
              </a:r>
            </a:p>
          </p:txBody>
        </p:sp>
        <p:sp>
          <p:nvSpPr>
            <p:cNvPr id="765" name="TextBox 764">
              <a:extLst>
                <a:ext uri="{FF2B5EF4-FFF2-40B4-BE49-F238E27FC236}">
                  <a16:creationId xmlns:a16="http://schemas.microsoft.com/office/drawing/2014/main" id="{4E9F2D2F-B4A8-497F-9CD5-4CA2484C5A12}"/>
                </a:ext>
              </a:extLst>
            </p:cNvPr>
            <p:cNvSpPr txBox="1"/>
            <p:nvPr/>
          </p:nvSpPr>
          <p:spPr>
            <a:xfrm>
              <a:off x="8738506"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36</a:t>
              </a:r>
            </a:p>
          </p:txBody>
        </p:sp>
        <p:sp>
          <p:nvSpPr>
            <p:cNvPr id="766" name="TextBox 765">
              <a:extLst>
                <a:ext uri="{FF2B5EF4-FFF2-40B4-BE49-F238E27FC236}">
                  <a16:creationId xmlns:a16="http://schemas.microsoft.com/office/drawing/2014/main" id="{63EBC665-ACEC-2B3A-5EF3-33D4C173B57C}"/>
                </a:ext>
              </a:extLst>
            </p:cNvPr>
            <p:cNvSpPr txBox="1"/>
            <p:nvPr/>
          </p:nvSpPr>
          <p:spPr>
            <a:xfrm>
              <a:off x="894451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37</a:t>
              </a:r>
            </a:p>
          </p:txBody>
        </p:sp>
        <p:sp>
          <p:nvSpPr>
            <p:cNvPr id="767" name="TextBox 766">
              <a:extLst>
                <a:ext uri="{FF2B5EF4-FFF2-40B4-BE49-F238E27FC236}">
                  <a16:creationId xmlns:a16="http://schemas.microsoft.com/office/drawing/2014/main" id="{A09327C3-1628-734E-E922-A5CCE0103EAF}"/>
                </a:ext>
              </a:extLst>
            </p:cNvPr>
            <p:cNvSpPr txBox="1"/>
            <p:nvPr/>
          </p:nvSpPr>
          <p:spPr>
            <a:xfrm>
              <a:off x="9164478"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38</a:t>
              </a:r>
            </a:p>
          </p:txBody>
        </p:sp>
        <p:sp>
          <p:nvSpPr>
            <p:cNvPr id="768" name="TextBox 767">
              <a:extLst>
                <a:ext uri="{FF2B5EF4-FFF2-40B4-BE49-F238E27FC236}">
                  <a16:creationId xmlns:a16="http://schemas.microsoft.com/office/drawing/2014/main" id="{B7F19DE6-4E16-3B94-5A39-CBA50DC5302E}"/>
                </a:ext>
              </a:extLst>
            </p:cNvPr>
            <p:cNvSpPr txBox="1"/>
            <p:nvPr/>
          </p:nvSpPr>
          <p:spPr>
            <a:xfrm>
              <a:off x="9370553"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39</a:t>
              </a:r>
            </a:p>
          </p:txBody>
        </p:sp>
        <p:sp>
          <p:nvSpPr>
            <p:cNvPr id="769" name="TextBox 768">
              <a:extLst>
                <a:ext uri="{FF2B5EF4-FFF2-40B4-BE49-F238E27FC236}">
                  <a16:creationId xmlns:a16="http://schemas.microsoft.com/office/drawing/2014/main" id="{0DC04A6D-1E79-352E-F931-665E4FAA845C}"/>
                </a:ext>
              </a:extLst>
            </p:cNvPr>
            <p:cNvSpPr txBox="1"/>
            <p:nvPr/>
          </p:nvSpPr>
          <p:spPr>
            <a:xfrm>
              <a:off x="9582800"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40</a:t>
              </a:r>
            </a:p>
          </p:txBody>
        </p:sp>
        <p:sp>
          <p:nvSpPr>
            <p:cNvPr id="770" name="TextBox 769">
              <a:extLst>
                <a:ext uri="{FF2B5EF4-FFF2-40B4-BE49-F238E27FC236}">
                  <a16:creationId xmlns:a16="http://schemas.microsoft.com/office/drawing/2014/main" id="{82093BDF-8D05-8EA5-9CAE-0DD725690CAF}"/>
                </a:ext>
              </a:extLst>
            </p:cNvPr>
            <p:cNvSpPr txBox="1"/>
            <p:nvPr/>
          </p:nvSpPr>
          <p:spPr>
            <a:xfrm>
              <a:off x="9788844"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41</a:t>
              </a:r>
            </a:p>
          </p:txBody>
        </p:sp>
        <p:sp>
          <p:nvSpPr>
            <p:cNvPr id="771" name="TextBox 770">
              <a:extLst>
                <a:ext uri="{FF2B5EF4-FFF2-40B4-BE49-F238E27FC236}">
                  <a16:creationId xmlns:a16="http://schemas.microsoft.com/office/drawing/2014/main" id="{FFAE8857-EE27-3FF0-06B4-5A4B9BEE6DAE}"/>
                </a:ext>
              </a:extLst>
            </p:cNvPr>
            <p:cNvSpPr txBox="1"/>
            <p:nvPr/>
          </p:nvSpPr>
          <p:spPr>
            <a:xfrm>
              <a:off x="10008762"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42</a:t>
              </a:r>
            </a:p>
          </p:txBody>
        </p:sp>
        <p:sp>
          <p:nvSpPr>
            <p:cNvPr id="772" name="TextBox 771">
              <a:extLst>
                <a:ext uri="{FF2B5EF4-FFF2-40B4-BE49-F238E27FC236}">
                  <a16:creationId xmlns:a16="http://schemas.microsoft.com/office/drawing/2014/main" id="{12A09B34-B080-E749-A0E5-9F613AA42837}"/>
                </a:ext>
              </a:extLst>
            </p:cNvPr>
            <p:cNvSpPr txBox="1"/>
            <p:nvPr/>
          </p:nvSpPr>
          <p:spPr>
            <a:xfrm>
              <a:off x="10214837"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43</a:t>
              </a:r>
            </a:p>
          </p:txBody>
        </p:sp>
        <p:sp>
          <p:nvSpPr>
            <p:cNvPr id="773" name="TextBox 772">
              <a:extLst>
                <a:ext uri="{FF2B5EF4-FFF2-40B4-BE49-F238E27FC236}">
                  <a16:creationId xmlns:a16="http://schemas.microsoft.com/office/drawing/2014/main" id="{426E7F34-209E-EB12-1FAA-97D02869D745}"/>
                </a:ext>
              </a:extLst>
            </p:cNvPr>
            <p:cNvSpPr txBox="1"/>
            <p:nvPr/>
          </p:nvSpPr>
          <p:spPr>
            <a:xfrm>
              <a:off x="10445359"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44</a:t>
              </a:r>
            </a:p>
          </p:txBody>
        </p:sp>
        <p:sp>
          <p:nvSpPr>
            <p:cNvPr id="774" name="TextBox 773">
              <a:extLst>
                <a:ext uri="{FF2B5EF4-FFF2-40B4-BE49-F238E27FC236}">
                  <a16:creationId xmlns:a16="http://schemas.microsoft.com/office/drawing/2014/main" id="{E0BC836B-8F94-EA1A-F4DF-07B738E28F59}"/>
                </a:ext>
              </a:extLst>
            </p:cNvPr>
            <p:cNvSpPr txBox="1"/>
            <p:nvPr/>
          </p:nvSpPr>
          <p:spPr>
            <a:xfrm>
              <a:off x="10651332" y="5279576"/>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45</a:t>
              </a:r>
            </a:p>
          </p:txBody>
        </p:sp>
        <p:sp>
          <p:nvSpPr>
            <p:cNvPr id="778" name="TextBox 777">
              <a:extLst>
                <a:ext uri="{FF2B5EF4-FFF2-40B4-BE49-F238E27FC236}">
                  <a16:creationId xmlns:a16="http://schemas.microsoft.com/office/drawing/2014/main" id="{3BC54252-8D4E-6A14-C135-4FF0FD5B8129}"/>
                </a:ext>
              </a:extLst>
            </p:cNvPr>
            <p:cNvSpPr txBox="1"/>
            <p:nvPr/>
          </p:nvSpPr>
          <p:spPr>
            <a:xfrm rot="1719">
              <a:off x="696264" y="5039153"/>
              <a:ext cx="263213"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0</a:t>
              </a:r>
            </a:p>
          </p:txBody>
        </p:sp>
        <p:sp>
          <p:nvSpPr>
            <p:cNvPr id="779" name="TextBox 778">
              <a:extLst>
                <a:ext uri="{FF2B5EF4-FFF2-40B4-BE49-F238E27FC236}">
                  <a16:creationId xmlns:a16="http://schemas.microsoft.com/office/drawing/2014/main" id="{9685E21C-69E7-995D-B4CE-DEBC5C38ACB0}"/>
                </a:ext>
              </a:extLst>
            </p:cNvPr>
            <p:cNvSpPr txBox="1"/>
            <p:nvPr/>
          </p:nvSpPr>
          <p:spPr>
            <a:xfrm>
              <a:off x="615938" y="4378803"/>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sp>
          <p:nvSpPr>
            <p:cNvPr id="780" name="TextBox 779">
              <a:extLst>
                <a:ext uri="{FF2B5EF4-FFF2-40B4-BE49-F238E27FC236}">
                  <a16:creationId xmlns:a16="http://schemas.microsoft.com/office/drawing/2014/main" id="{39D018BF-D567-0D4D-598B-BD2F8F787459}"/>
                </a:ext>
              </a:extLst>
            </p:cNvPr>
            <p:cNvSpPr txBox="1"/>
            <p:nvPr/>
          </p:nvSpPr>
          <p:spPr>
            <a:xfrm>
              <a:off x="615938" y="3705827"/>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40</a:t>
              </a:r>
            </a:p>
          </p:txBody>
        </p:sp>
        <p:sp>
          <p:nvSpPr>
            <p:cNvPr id="781" name="TextBox 780">
              <a:extLst>
                <a:ext uri="{FF2B5EF4-FFF2-40B4-BE49-F238E27FC236}">
                  <a16:creationId xmlns:a16="http://schemas.microsoft.com/office/drawing/2014/main" id="{C93CE628-B74B-AC52-7EE1-215B2AECC259}"/>
                </a:ext>
              </a:extLst>
            </p:cNvPr>
            <p:cNvSpPr txBox="1"/>
            <p:nvPr/>
          </p:nvSpPr>
          <p:spPr>
            <a:xfrm>
              <a:off x="615938" y="3032842"/>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60</a:t>
              </a:r>
            </a:p>
          </p:txBody>
        </p:sp>
        <p:sp>
          <p:nvSpPr>
            <p:cNvPr id="782" name="TextBox 781">
              <a:extLst>
                <a:ext uri="{FF2B5EF4-FFF2-40B4-BE49-F238E27FC236}">
                  <a16:creationId xmlns:a16="http://schemas.microsoft.com/office/drawing/2014/main" id="{922DE6B1-44F5-3A24-585B-E9F2BEB20707}"/>
                </a:ext>
              </a:extLst>
            </p:cNvPr>
            <p:cNvSpPr txBox="1"/>
            <p:nvPr/>
          </p:nvSpPr>
          <p:spPr>
            <a:xfrm>
              <a:off x="615938" y="2359866"/>
              <a:ext cx="341760"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80</a:t>
              </a:r>
            </a:p>
          </p:txBody>
        </p:sp>
        <p:sp>
          <p:nvSpPr>
            <p:cNvPr id="783" name="TextBox 782">
              <a:extLst>
                <a:ext uri="{FF2B5EF4-FFF2-40B4-BE49-F238E27FC236}">
                  <a16:creationId xmlns:a16="http://schemas.microsoft.com/office/drawing/2014/main" id="{27D3F150-851F-DF2A-2777-1A129ADE3E07}"/>
                </a:ext>
              </a:extLst>
            </p:cNvPr>
            <p:cNvSpPr txBox="1"/>
            <p:nvPr/>
          </p:nvSpPr>
          <p:spPr>
            <a:xfrm>
              <a:off x="537390" y="1686891"/>
              <a:ext cx="420308"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100</a:t>
              </a:r>
            </a:p>
          </p:txBody>
        </p:sp>
        <p:sp>
          <p:nvSpPr>
            <p:cNvPr id="1428" name="TextBox 1427">
              <a:extLst>
                <a:ext uri="{FF2B5EF4-FFF2-40B4-BE49-F238E27FC236}">
                  <a16:creationId xmlns:a16="http://schemas.microsoft.com/office/drawing/2014/main" id="{FFD70EAA-79C7-9D6F-4A6E-08817078EB35}"/>
                </a:ext>
              </a:extLst>
            </p:cNvPr>
            <p:cNvSpPr txBox="1"/>
            <p:nvPr/>
          </p:nvSpPr>
          <p:spPr>
            <a:xfrm>
              <a:off x="8508247" y="5843249"/>
              <a:ext cx="30008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panose="020B0604020202020204" pitchFamily="34" charset="0"/>
                  <a:ea typeface="+mn-ea"/>
                  <a:cs typeface="Arial" panose="020B0604020202020204" pitchFamily="34" charset="0"/>
                  <a:sym typeface="HelveticaNeueLTStd-Roman"/>
                  <a:rtl val="0"/>
                </a:rPr>
                <a:t>20</a:t>
              </a:r>
            </a:p>
          </p:txBody>
        </p:sp>
      </p:grpSp>
      <p:sp>
        <p:nvSpPr>
          <p:cNvPr id="16" name="TextBox 15">
            <a:extLst>
              <a:ext uri="{FF2B5EF4-FFF2-40B4-BE49-F238E27FC236}">
                <a16:creationId xmlns:a16="http://schemas.microsoft.com/office/drawing/2014/main" id="{97DECF9F-1806-3623-FE03-3FE94BBF8AD0}"/>
              </a:ext>
            </a:extLst>
          </p:cNvPr>
          <p:cNvSpPr txBox="1"/>
          <p:nvPr/>
        </p:nvSpPr>
        <p:spPr>
          <a:xfrm>
            <a:off x="11620222" y="3868595"/>
            <a:ext cx="5549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~4X</a:t>
            </a:r>
          </a:p>
        </p:txBody>
      </p:sp>
      <p:cxnSp>
        <p:nvCxnSpPr>
          <p:cNvPr id="21" name="Straight Connector 20">
            <a:extLst>
              <a:ext uri="{FF2B5EF4-FFF2-40B4-BE49-F238E27FC236}">
                <a16:creationId xmlns:a16="http://schemas.microsoft.com/office/drawing/2014/main" id="{BD156124-2F76-AE5F-25E7-7D4B50696781}"/>
              </a:ext>
            </a:extLst>
          </p:cNvPr>
          <p:cNvCxnSpPr>
            <a:cxnSpLocks/>
          </p:cNvCxnSpPr>
          <p:nvPr/>
        </p:nvCxnSpPr>
        <p:spPr>
          <a:xfrm flipV="1">
            <a:off x="6327219" y="2898979"/>
            <a:ext cx="0" cy="232187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Right Brace 35">
            <a:extLst>
              <a:ext uri="{FF2B5EF4-FFF2-40B4-BE49-F238E27FC236}">
                <a16:creationId xmlns:a16="http://schemas.microsoft.com/office/drawing/2014/main" id="{FA063AA7-B2BE-5BC7-F4FA-24ED90AD3BFD}"/>
              </a:ext>
            </a:extLst>
          </p:cNvPr>
          <p:cNvSpPr/>
          <p:nvPr/>
        </p:nvSpPr>
        <p:spPr>
          <a:xfrm>
            <a:off x="11596705" y="3554932"/>
            <a:ext cx="59861" cy="931212"/>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 name="Rectangle 2">
            <a:extLst>
              <a:ext uri="{FF2B5EF4-FFF2-40B4-BE49-F238E27FC236}">
                <a16:creationId xmlns:a16="http://schemas.microsoft.com/office/drawing/2014/main" id="{C975EBE0-6300-4C8B-EE78-B63E82391A88}"/>
              </a:ext>
            </a:extLst>
          </p:cNvPr>
          <p:cNvSpPr/>
          <p:nvPr/>
        </p:nvSpPr>
        <p:spPr>
          <a:xfrm>
            <a:off x="10069849" y="3077462"/>
            <a:ext cx="2077521" cy="178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5F0C0B21-7A48-4FFE-EA0A-B714FA5DFF61}"/>
              </a:ext>
            </a:extLst>
          </p:cNvPr>
          <p:cNvSpPr txBox="1"/>
          <p:nvPr/>
        </p:nvSpPr>
        <p:spPr>
          <a:xfrm>
            <a:off x="8187445" y="6500932"/>
            <a:ext cx="4004555"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67313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25DB-7B22-439A-8E2D-F40010F4CF51}"/>
              </a:ext>
            </a:extLst>
          </p:cNvPr>
          <p:cNvSpPr>
            <a:spLocks noGrp="1"/>
          </p:cNvSpPr>
          <p:nvPr>
            <p:ph type="title"/>
          </p:nvPr>
        </p:nvSpPr>
        <p:spPr>
          <a:xfrm>
            <a:off x="637953" y="365125"/>
            <a:ext cx="11047228" cy="1325563"/>
          </a:xfrm>
        </p:spPr>
        <p:txBody>
          <a:bodyPr/>
          <a:lstStyle/>
          <a:p>
            <a:r>
              <a:rPr lang="en-US" dirty="0">
                <a:solidFill>
                  <a:srgbClr val="002060"/>
                </a:solidFill>
              </a:rPr>
              <a:t>The era of personalized medicine in HER2+ EBC</a:t>
            </a:r>
          </a:p>
        </p:txBody>
      </p:sp>
      <p:sp>
        <p:nvSpPr>
          <p:cNvPr id="5" name="Content Placeholder 4"/>
          <p:cNvSpPr>
            <a:spLocks noGrp="1"/>
          </p:cNvSpPr>
          <p:nvPr>
            <p:ph idx="1"/>
          </p:nvPr>
        </p:nvSpPr>
        <p:spPr>
          <a:xfrm>
            <a:off x="838200" y="2091445"/>
            <a:ext cx="10515600" cy="4351338"/>
          </a:xfrm>
        </p:spPr>
        <p:txBody>
          <a:bodyPr>
            <a:normAutofit/>
          </a:bodyPr>
          <a:lstStyle/>
          <a:p>
            <a:r>
              <a:rPr lang="en-US" sz="3200" dirty="0"/>
              <a:t>The favorable outcomes of HER2+ breast cancers provide opportunity to:</a:t>
            </a:r>
          </a:p>
          <a:p>
            <a:endParaRPr lang="en-US" dirty="0"/>
          </a:p>
          <a:p>
            <a:pPr lvl="1"/>
            <a:r>
              <a:rPr lang="en-US" sz="2800" dirty="0"/>
              <a:t>De-escalate therapy for lower risk patients to reduce the toxicities of treatment</a:t>
            </a:r>
          </a:p>
          <a:p>
            <a:pPr lvl="1"/>
            <a:endParaRPr lang="en-US" sz="2800" dirty="0"/>
          </a:p>
          <a:p>
            <a:pPr lvl="1"/>
            <a:r>
              <a:rPr lang="en-US" sz="2800" dirty="0"/>
              <a:t>Escalate therapy for minority of patients who are risk for recurrence despite maximal current management</a:t>
            </a:r>
          </a:p>
          <a:p>
            <a:pPr marL="457200" lvl="1" indent="0">
              <a:buNone/>
            </a:pPr>
            <a:endParaRPr lang="en-US" sz="2363" dirty="0"/>
          </a:p>
        </p:txBody>
      </p:sp>
    </p:spTree>
    <p:extLst>
      <p:ext uri="{BB962C8B-B14F-4D97-AF65-F5344CB8AC3E}">
        <p14:creationId xmlns:p14="http://schemas.microsoft.com/office/powerpoint/2010/main" val="3397647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452D5-7EF7-4858-B704-8AD1A1F1A67E}"/>
              </a:ext>
            </a:extLst>
          </p:cNvPr>
          <p:cNvSpPr>
            <a:spLocks noGrp="1"/>
          </p:cNvSpPr>
          <p:nvPr>
            <p:ph type="ctrTitle"/>
          </p:nvPr>
        </p:nvSpPr>
        <p:spPr>
          <a:xfrm>
            <a:off x="479999" y="645345"/>
            <a:ext cx="11213020" cy="576000"/>
          </a:xfrm>
          <a:solidFill>
            <a:schemeClr val="bg1"/>
          </a:solidFill>
        </p:spPr>
        <p:txBody>
          <a:bodyPr/>
          <a:lstStyle/>
          <a:p>
            <a:r>
              <a:rPr lang="en-US" sz="2800" dirty="0">
                <a:solidFill>
                  <a:srgbClr val="002060"/>
                </a:solidFill>
              </a:rPr>
              <a:t>Confirmed ORR and Other Efficacy Endpoints</a:t>
            </a:r>
          </a:p>
        </p:txBody>
      </p:sp>
      <p:sp>
        <p:nvSpPr>
          <p:cNvPr id="21" name="TextBox 20">
            <a:extLst>
              <a:ext uri="{FF2B5EF4-FFF2-40B4-BE49-F238E27FC236}">
                <a16:creationId xmlns:a16="http://schemas.microsoft.com/office/drawing/2014/main" id="{A2E6712C-6F2C-4956-89C3-BBFC8FCE10BB}"/>
              </a:ext>
            </a:extLst>
          </p:cNvPr>
          <p:cNvSpPr txBox="1"/>
          <p:nvPr/>
        </p:nvSpPr>
        <p:spPr>
          <a:xfrm>
            <a:off x="238764" y="5989402"/>
            <a:ext cx="1170546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CBR, clinical benefit rate; CR, complete response; mDoR, median duration of response; NE, not evaluable; ORR, objective response rate; PD, progressive disease; PR, partial response; SD, stable disease; </a:t>
            </a:r>
            <a:b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 line at 20% indicates progressive disease; black line at −30% indicates partial response.</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patients with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measurable disease at baseline and at least 1 postbaseline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target lesion assessment were included</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800" b="0" i="0" u="none" strike="sngStrike" kern="1200" cap="none" spc="0" normalizeH="0" baseline="0" noProof="0" dirty="0">
              <a:ln>
                <a:noFill/>
              </a:ln>
              <a:solidFill>
                <a:srgbClr val="FF0000"/>
              </a:solidFill>
              <a:effectLst/>
              <a:uLnTx/>
              <a:uFillTx/>
              <a:latin typeface="Arial" panose="020B0604020202020204" pitchFamily="34" charset="0"/>
              <a:ea typeface="Yu Mincho" panose="02020400000000000000" pitchFamily="18"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8F9E747B-343C-9C5E-F2A8-DDCD85E3FAE2}"/>
              </a:ext>
            </a:extLst>
          </p:cNvPr>
          <p:cNvGraphicFramePr>
            <a:graphicFrameLocks noGrp="1"/>
          </p:cNvGraphicFramePr>
          <p:nvPr/>
        </p:nvGraphicFramePr>
        <p:xfrm>
          <a:off x="5910418" y="1438138"/>
          <a:ext cx="6038313" cy="4393498"/>
        </p:xfrm>
        <a:graphic>
          <a:graphicData uri="http://schemas.openxmlformats.org/drawingml/2006/table">
            <a:tbl>
              <a:tblPr firstRow="1" bandRow="1"/>
              <a:tblGrid>
                <a:gridCol w="2701503">
                  <a:extLst>
                    <a:ext uri="{9D8B030D-6E8A-4147-A177-3AD203B41FA5}">
                      <a16:colId xmlns:a16="http://schemas.microsoft.com/office/drawing/2014/main" val="3624223050"/>
                    </a:ext>
                  </a:extLst>
                </a:gridCol>
                <a:gridCol w="1668405">
                  <a:extLst>
                    <a:ext uri="{9D8B030D-6E8A-4147-A177-3AD203B41FA5}">
                      <a16:colId xmlns:a16="http://schemas.microsoft.com/office/drawing/2014/main" val="2753886849"/>
                    </a:ext>
                  </a:extLst>
                </a:gridCol>
                <a:gridCol w="1668405">
                  <a:extLst>
                    <a:ext uri="{9D8B030D-6E8A-4147-A177-3AD203B41FA5}">
                      <a16:colId xmlns:a16="http://schemas.microsoft.com/office/drawing/2014/main" val="4086812038"/>
                    </a:ext>
                  </a:extLst>
                </a:gridCol>
              </a:tblGrid>
              <a:tr h="255403">
                <a:tc>
                  <a:txBody>
                    <a:bodyPr/>
                    <a:lstStyle/>
                    <a:p>
                      <a:pPr marL="0" marR="0">
                        <a:lnSpc>
                          <a:spcPct val="100000"/>
                        </a:lnSpc>
                        <a:spcBef>
                          <a:spcPts val="0"/>
                        </a:spcBef>
                        <a:spcAft>
                          <a:spcPts val="0"/>
                        </a:spcAft>
                      </a:pPr>
                      <a:endParaRPr lang="en-US" sz="1500" b="0" i="0" dirty="0">
                        <a:effectLst/>
                        <a:latin typeface="Arial" panose="020B0604020202020204" pitchFamily="34" charset="0"/>
                        <a:ea typeface="MS Mincho" panose="02020609040205080304" pitchFamily="49" charset="-128"/>
                        <a:cs typeface="Arial" panose="020B0604020202020204" pitchFamily="34" charset="0"/>
                      </a:endParaRPr>
                    </a:p>
                  </a:txBody>
                  <a:tcPr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algn="ctr">
                        <a:lnSpc>
                          <a:spcPct val="100000"/>
                        </a:lnSpc>
                        <a:spcBef>
                          <a:spcPts val="0"/>
                        </a:spcBef>
                        <a:spcAft>
                          <a:spcPts val="0"/>
                        </a:spcAft>
                      </a:pPr>
                      <a:r>
                        <a:rPr lang="en-US"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a:t>
                      </a:r>
                    </a:p>
                  </a:txBody>
                  <a:tcPr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28283"/>
                    </a:solidFill>
                  </a:tcPr>
                </a:tc>
                <a:extLst>
                  <a:ext uri="{0D108BD9-81ED-4DB2-BD59-A6C34878D82A}">
                    <a16:rowId xmlns:a16="http://schemas.microsoft.com/office/drawing/2014/main" val="3591174054"/>
                  </a:ext>
                </a:extLst>
              </a:tr>
              <a:tr h="255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0"/>
                        </a:spcBef>
                        <a:spcAft>
                          <a:spcPts val="0"/>
                        </a:spcAft>
                      </a:pPr>
                      <a:endParaRPr lang="en-US" sz="1500" b="0" i="0" dirty="0">
                        <a:effectLst/>
                        <a:latin typeface="Arial" panose="020B0604020202020204" pitchFamily="34" charset="0"/>
                        <a:ea typeface="MS Mincho" panose="02020609040205080304" pitchFamily="49" charset="-128"/>
                        <a:cs typeface="Arial" panose="020B0604020202020204" pitchFamily="34" charset="0"/>
                      </a:endParaRPr>
                    </a:p>
                  </a:txBody>
                  <a:tcPr marT="0" marB="0" anchor="b">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NZ"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261</a:t>
                      </a:r>
                      <a:r>
                        <a:rPr lang="en-NZ" sz="1500" b="1" i="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a:t>
                      </a:r>
                      <a:endParaRPr lang="en-US" sz="1500" b="1" i="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NZ" sz="15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263</a:t>
                      </a:r>
                      <a:r>
                        <a:rPr lang="en-NZ" sz="1500" b="1" i="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a:t>
                      </a:r>
                      <a:endParaRPr lang="en-US" sz="1500" b="1" i="0" baseline="300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828283"/>
                    </a:solidFill>
                  </a:tcPr>
                </a:tc>
                <a:extLst>
                  <a:ext uri="{0D108BD9-81ED-4DB2-BD59-A6C34878D82A}">
                    <a16:rowId xmlns:a16="http://schemas.microsoft.com/office/drawing/2014/main" val="2304189290"/>
                  </a:ext>
                </a:extLst>
              </a:tr>
              <a:tr h="2554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0000"/>
                        </a:lnSpc>
                        <a:spcBef>
                          <a:spcPts val="600"/>
                        </a:spcBef>
                        <a:spcAft>
                          <a:spcPts val="300"/>
                        </a:spcAft>
                      </a:pPr>
                      <a:r>
                        <a:rPr lang="en-US" sz="1500" b="1" i="0" dirty="0">
                          <a:solidFill>
                            <a:schemeClr val="tx1"/>
                          </a:solidFill>
                          <a:effectLst/>
                          <a:latin typeface="Arial" panose="020B0604020202020204" pitchFamily="34" charset="0"/>
                          <a:cs typeface="Arial" panose="020B0604020202020204" pitchFamily="34" charset="0"/>
                        </a:rPr>
                        <a:t>Confirmed ORR by BICR</a:t>
                      </a:r>
                    </a:p>
                  </a:txBody>
                  <a:tcPr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NZ" sz="1500" b="0" i="0" kern="1200" dirty="0">
                        <a:solidFill>
                          <a:schemeClr val="tx1"/>
                        </a:solidFill>
                        <a:effectLst/>
                        <a:latin typeface="Arial" panose="020B0604020202020204" pitchFamily="34" charset="0"/>
                        <a:cs typeface="Arial" panose="020B0604020202020204" pitchFamily="34" charset="0"/>
                      </a:endParaRPr>
                    </a:p>
                  </a:txBody>
                  <a:tcPr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US"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a:noFill/>
                    </a:lnL>
                    <a:lnR>
                      <a:noFill/>
                    </a:lnR>
                    <a:lnT w="12700"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20476181"/>
                  </a:ext>
                </a:extLst>
              </a:tr>
              <a:tr h="255403">
                <a:tc>
                  <a:txBody>
                    <a:bodyPr/>
                    <a:lstStyle/>
                    <a:p>
                      <a:pPr marL="114300" marR="0" lvl="0" indent="0" algn="l" defTabSz="914400" rtl="0" eaLnBrk="1" fontAlgn="auto" latinLnBrk="0" hangingPunct="1">
                        <a:lnSpc>
                          <a:spcPct val="100000"/>
                        </a:lnSpc>
                        <a:spcBef>
                          <a:spcPts val="0"/>
                        </a:spcBef>
                        <a:spcAft>
                          <a:spcPts val="300"/>
                        </a:spcAft>
                        <a:buClrTx/>
                        <a:buSzTx/>
                        <a:buFontTx/>
                        <a:buNone/>
                        <a:tabLst/>
                        <a:defRPr/>
                      </a:pPr>
                      <a:r>
                        <a:rPr lang="en-US" sz="1500" b="0" i="0" dirty="0">
                          <a:solidFill>
                            <a:schemeClr val="tx1"/>
                          </a:solidFill>
                          <a:effectLst/>
                          <a:latin typeface="Arial" panose="020B0604020202020204" pitchFamily="34" charset="0"/>
                          <a:cs typeface="Arial" panose="020B0604020202020204" pitchFamily="34" charset="0"/>
                        </a:rPr>
                        <a:t>n (%)</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NZ" sz="1500" b="0" i="0" kern="1200" dirty="0">
                          <a:solidFill>
                            <a:schemeClr val="tx1"/>
                          </a:solidFill>
                          <a:effectLst/>
                          <a:latin typeface="Arial" panose="020B0604020202020204" pitchFamily="34" charset="0"/>
                          <a:cs typeface="Arial" panose="020B0604020202020204" pitchFamily="34" charset="0"/>
                        </a:rPr>
                        <a:t>205 (</a:t>
                      </a:r>
                      <a:r>
                        <a:rPr lang="en-NZ" sz="1500" b="1" i="0" kern="1200" dirty="0">
                          <a:solidFill>
                            <a:schemeClr val="tx1"/>
                          </a:solidFill>
                          <a:effectLst/>
                          <a:latin typeface="Arial" panose="020B0604020202020204" pitchFamily="34" charset="0"/>
                          <a:cs typeface="Arial" panose="020B0604020202020204" pitchFamily="34" charset="0"/>
                        </a:rPr>
                        <a:t>78.5</a:t>
                      </a:r>
                      <a:r>
                        <a:rPr lang="en-NZ" sz="1500" b="0" i="0" kern="1200" dirty="0">
                          <a:solidFill>
                            <a:schemeClr val="tx1"/>
                          </a:solidFill>
                          <a:effectLst/>
                          <a:latin typeface="Arial" panose="020B0604020202020204" pitchFamily="34" charset="0"/>
                          <a:cs typeface="Arial" panose="020B0604020202020204" pitchFamily="34" charset="0"/>
                        </a:rPr>
                        <a:t>)</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92 (</a:t>
                      </a:r>
                      <a:r>
                        <a:rPr lang="en-US" sz="1500" b="1"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35.0</a:t>
                      </a:r>
                      <a:r>
                        <a:rPr lang="en-US"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877503957"/>
                  </a:ext>
                </a:extLst>
              </a:tr>
              <a:tr h="255403">
                <a:tc>
                  <a:txBody>
                    <a:bodyPr/>
                    <a:lstStyle/>
                    <a:p>
                      <a:pPr marL="114300" marR="0" indent="0">
                        <a:lnSpc>
                          <a:spcPct val="100000"/>
                        </a:lnSpc>
                        <a:spcBef>
                          <a:spcPts val="0"/>
                        </a:spcBef>
                        <a:spcAft>
                          <a:spcPts val="300"/>
                        </a:spcAft>
                        <a:tabLst/>
                      </a:pPr>
                      <a:r>
                        <a:rPr lang="en-US" sz="1500" b="0" i="0" dirty="0">
                          <a:solidFill>
                            <a:schemeClr val="tx1"/>
                          </a:solidFill>
                          <a:effectLst/>
                          <a:latin typeface="Arial" panose="020B0604020202020204" pitchFamily="34" charset="0"/>
                          <a:cs typeface="Arial" panose="020B0604020202020204" pitchFamily="34" charset="0"/>
                        </a:rPr>
                        <a:t>[95% CI]</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NZ" sz="1500" b="0" i="0" kern="1200" dirty="0">
                          <a:solidFill>
                            <a:schemeClr val="tx1"/>
                          </a:solidFill>
                          <a:effectLst/>
                          <a:latin typeface="Arial" panose="020B0604020202020204" pitchFamily="34" charset="0"/>
                          <a:cs typeface="Arial" panose="020B0604020202020204" pitchFamily="34" charset="0"/>
                        </a:rPr>
                        <a:t>[73.1-83.4]</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[29.2-41.1]</a:t>
                      </a:r>
                      <a:endParaRPr lang="en-NZ" sz="1500" b="0" i="0" kern="1200" dirty="0">
                        <a:solidFill>
                          <a:schemeClr val="tx1"/>
                        </a:solidFill>
                        <a:effectLst/>
                        <a:latin typeface="Arial" panose="020B0604020202020204" pitchFamily="34" charset="0"/>
                        <a:cs typeface="Arial" panose="020B0604020202020204" pitchFamily="34" charset="0"/>
                      </a:endParaRP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430681891"/>
                  </a:ext>
                </a:extLst>
              </a:tr>
              <a:tr h="255403">
                <a:tc>
                  <a:txBody>
                    <a:bodyPr/>
                    <a:lstStyle/>
                    <a:p>
                      <a:pPr marL="114300" marR="0" indent="0">
                        <a:lnSpc>
                          <a:spcPct val="100000"/>
                        </a:lnSpc>
                        <a:spcBef>
                          <a:spcPts val="0"/>
                        </a:spcBef>
                        <a:spcAft>
                          <a:spcPts val="300"/>
                        </a:spcAft>
                        <a:tabLst/>
                      </a:pPr>
                      <a:r>
                        <a:rPr lang="en-US" sz="1500" b="0" i="0" dirty="0">
                          <a:solidFill>
                            <a:schemeClr val="tx1"/>
                          </a:solidFill>
                          <a:effectLst/>
                          <a:latin typeface="Arial" panose="020B0604020202020204" pitchFamily="34" charset="0"/>
                          <a:cs typeface="Arial" panose="020B0604020202020204" pitchFamily="34" charset="0"/>
                        </a:rPr>
                        <a:t>Nominal </a:t>
                      </a:r>
                      <a:r>
                        <a:rPr lang="en-US" sz="1500" b="0" i="1" dirty="0">
                          <a:solidFill>
                            <a:schemeClr val="tx1"/>
                          </a:solidFill>
                          <a:effectLst/>
                          <a:latin typeface="Arial" panose="020B0604020202020204" pitchFamily="34" charset="0"/>
                          <a:cs typeface="Arial" panose="020B0604020202020204" pitchFamily="34" charset="0"/>
                        </a:rPr>
                        <a:t>P</a:t>
                      </a:r>
                      <a:r>
                        <a:rPr lang="en-US" sz="1500" b="0" i="0" dirty="0">
                          <a:solidFill>
                            <a:schemeClr val="tx1"/>
                          </a:solidFill>
                          <a:effectLst/>
                          <a:latin typeface="Arial" panose="020B0604020202020204" pitchFamily="34" charset="0"/>
                          <a:cs typeface="Arial" panose="020B0604020202020204" pitchFamily="34" charset="0"/>
                        </a:rPr>
                        <a:t> value</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NZ" sz="1500" b="0" i="0" kern="1200" dirty="0">
                          <a:solidFill>
                            <a:schemeClr val="tx1"/>
                          </a:solidFill>
                          <a:effectLst/>
                          <a:latin typeface="Arial" panose="020B0604020202020204" pitchFamily="34" charset="0"/>
                          <a:cs typeface="Arial" panose="020B0604020202020204" pitchFamily="34" charset="0"/>
                        </a:rPr>
                        <a:t>&lt; 0.0001</a:t>
                      </a: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lang="en-NZ" sz="1600" b="0" i="0" kern="1200" dirty="0">
                        <a:effectLst/>
                        <a:latin typeface="Arial" panose="020B0604020202020204" pitchFamily="34" charset="0"/>
                        <a:cs typeface="Arial" panose="020B0604020202020204" pitchFamily="34" charset="0"/>
                      </a:endParaRPr>
                    </a:p>
                  </a:txBody>
                  <a:tcPr marT="0" marB="0" anchor="ctr">
                    <a:lnL>
                      <a:noFill/>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695626752"/>
                  </a:ext>
                </a:extLst>
              </a:tr>
              <a:tr h="255403">
                <a:tc>
                  <a:txBody>
                    <a:bodyPr/>
                    <a:lstStyle/>
                    <a:p>
                      <a:pPr marL="274320" marR="0" indent="0">
                        <a:lnSpc>
                          <a:spcPct val="100000"/>
                        </a:lnSpc>
                        <a:spcBef>
                          <a:spcPts val="0"/>
                        </a:spcBef>
                        <a:spcAft>
                          <a:spcPts val="0"/>
                        </a:spcAft>
                        <a:tabLst/>
                      </a:pPr>
                      <a:r>
                        <a:rPr lang="en-US" sz="1500" b="1" i="0" dirty="0">
                          <a:solidFill>
                            <a:schemeClr val="tx1"/>
                          </a:solidFill>
                          <a:effectLst/>
                          <a:latin typeface="Arial" panose="020B0604020202020204" pitchFamily="34" charset="0"/>
                          <a:cs typeface="Arial" panose="020B0604020202020204" pitchFamily="34" charset="0"/>
                        </a:rPr>
                        <a:t>CR</a:t>
                      </a:r>
                      <a:r>
                        <a:rPr lang="en-US" sz="1500" b="0" i="0" dirty="0">
                          <a:solidFill>
                            <a:schemeClr val="tx1"/>
                          </a:solidFill>
                          <a:effectLst/>
                          <a:latin typeface="Arial" panose="020B0604020202020204" pitchFamily="34" charset="0"/>
                          <a:cs typeface="Arial" panose="020B0604020202020204" pitchFamily="34" charset="0"/>
                        </a:rPr>
                        <a:t>, n (%)</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55 (</a:t>
                      </a:r>
                      <a:r>
                        <a:rPr kumimoji="1" lang="en-US" sz="1500" b="1"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21.1</a:t>
                      </a: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07000"/>
                        </a:lnSpc>
                        <a:spcBef>
                          <a:spcPts val="0"/>
                        </a:spcBef>
                        <a:spcAft>
                          <a:spcPts val="0"/>
                        </a:spcAft>
                      </a:pPr>
                      <a:r>
                        <a:rPr kumimoji="1" lang="en-US" sz="150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25 (</a:t>
                      </a:r>
                      <a:r>
                        <a:rPr kumimoji="1" lang="en-US" sz="1500" b="1"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9.5</a:t>
                      </a:r>
                      <a:r>
                        <a:rPr kumimoji="1" lang="en-US" sz="150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144554470"/>
                  </a:ext>
                </a:extLst>
              </a:tr>
              <a:tr h="255403">
                <a:tc>
                  <a:txBody>
                    <a:bodyPr/>
                    <a:lstStyle/>
                    <a:p>
                      <a:pPr marL="274320" marR="0" indent="0">
                        <a:lnSpc>
                          <a:spcPct val="100000"/>
                        </a:lnSpc>
                        <a:spcBef>
                          <a:spcPts val="0"/>
                        </a:spcBef>
                        <a:spcAft>
                          <a:spcPts val="0"/>
                        </a:spcAft>
                        <a:tabLst/>
                      </a:pPr>
                      <a:r>
                        <a:rPr lang="en-US" sz="1500" b="0" i="0" dirty="0">
                          <a:solidFill>
                            <a:schemeClr val="tx1"/>
                          </a:solidFill>
                          <a:effectLst/>
                          <a:latin typeface="Arial" panose="020B0604020202020204" pitchFamily="34" charset="0"/>
                          <a:cs typeface="Arial" panose="020B0604020202020204" pitchFamily="34" charset="0"/>
                        </a:rPr>
                        <a:t>PR, n (%)</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150 (57.5)</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67 (25.5)</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637438956"/>
                  </a:ext>
                </a:extLst>
              </a:tr>
              <a:tr h="255403">
                <a:tc>
                  <a:txBody>
                    <a:bodyPr/>
                    <a:lstStyle/>
                    <a:p>
                      <a:pPr marL="2743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solidFill>
                            <a:schemeClr val="tx1"/>
                          </a:solidFill>
                          <a:effectLst/>
                          <a:latin typeface="Arial" panose="020B0604020202020204" pitchFamily="34" charset="0"/>
                          <a:cs typeface="Arial" panose="020B0604020202020204" pitchFamily="34" charset="0"/>
                        </a:rPr>
                        <a:t>SD, n (%)</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47 (18.0)</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07000"/>
                        </a:lnSpc>
                        <a:spcBef>
                          <a:spcPts val="0"/>
                        </a:spcBef>
                        <a:spcAft>
                          <a:spcPts val="0"/>
                        </a:spcAft>
                      </a:pPr>
                      <a:r>
                        <a:rPr kumimoji="1" lang="en-US" sz="150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110 (41.8)</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647338907"/>
                  </a:ext>
                </a:extLst>
              </a:tr>
              <a:tr h="255403">
                <a:tc>
                  <a:txBody>
                    <a:bodyPr/>
                    <a:lstStyle/>
                    <a:p>
                      <a:pPr marL="2743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PD, n (%)</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3 (1.1)</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07000"/>
                        </a:lnSpc>
                        <a:spcBef>
                          <a:spcPts val="0"/>
                        </a:spcBef>
                        <a:spcAft>
                          <a:spcPts val="0"/>
                        </a:spcAft>
                      </a:pPr>
                      <a:r>
                        <a:rPr kumimoji="1" lang="en-US" sz="150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47 (17.9)</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985754715"/>
                  </a:ext>
                </a:extLst>
              </a:tr>
              <a:tr h="255403">
                <a:tc>
                  <a:txBody>
                    <a:bodyPr/>
                    <a:lstStyle/>
                    <a:p>
                      <a:pPr marL="2743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NE, n (%)</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7000"/>
                        </a:lnSpc>
                        <a:spcBef>
                          <a:spcPts val="0"/>
                        </a:spcBef>
                        <a:spcAft>
                          <a:spcPts val="0"/>
                        </a:spcAft>
                      </a:pPr>
                      <a:r>
                        <a:rPr kumimoji="1" lang="en-US" sz="1500" b="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6 (2.3)</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07000"/>
                        </a:lnSpc>
                        <a:spcBef>
                          <a:spcPts val="0"/>
                        </a:spcBef>
                        <a:spcAft>
                          <a:spcPts val="0"/>
                        </a:spcAft>
                      </a:pPr>
                      <a:r>
                        <a:rPr kumimoji="1" lang="en-US" sz="1500" kern="1200" dirty="0">
                          <a:ln>
                            <a:noFill/>
                          </a:ln>
                          <a:solidFill>
                            <a:schemeClr val="tx1"/>
                          </a:solidFill>
                          <a:effectLst/>
                          <a:latin typeface="Arial" panose="020B0604020202020204" pitchFamily="34" charset="0"/>
                          <a:ea typeface="Yu Mincho" panose="02020400000000000000" pitchFamily="18" charset="-128"/>
                          <a:cs typeface="Arial" panose="020B0604020202020204" pitchFamily="34" charset="0"/>
                        </a:rPr>
                        <a:t>14 (5.3)</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426096445"/>
                  </a:ext>
                </a:extLst>
              </a:tr>
              <a:tr h="7662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NZ" sz="1500" b="1" i="0"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rPr>
                        <a:t>CBR</a:t>
                      </a:r>
                      <a:r>
                        <a:rPr lang="en-NZ" sz="1500" b="0" i="0"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n (%) [95% CI]</a:t>
                      </a:r>
                      <a:endParaRPr lang="en-US" sz="1500" b="0" i="0"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233 (89.3)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[84.9-92.8]</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122 (46.4)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[40.2-52.6]</a:t>
                      </a:r>
                    </a:p>
                  </a:txBody>
                  <a:tcPr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864213017"/>
                  </a:ext>
                </a:extLst>
              </a:tr>
              <a:tr h="255403">
                <a:tc>
                  <a:txBody>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0" i="0"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Nominal </a:t>
                      </a:r>
                      <a:r>
                        <a:rPr lang="en-US" sz="1500" b="0" i="1"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rPr>
                        <a:t>P</a:t>
                      </a:r>
                      <a:r>
                        <a:rPr lang="en-US" sz="1500" b="0" i="0" strike="noStrike"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value</a:t>
                      </a:r>
                    </a:p>
                  </a:txBody>
                  <a:tcPr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5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&lt; 0.0001</a:t>
                      </a:r>
                    </a:p>
                  </a:txBody>
                  <a:tcPr marT="0" marB="0" anchor="ctr">
                    <a:lnL>
                      <a:noFill/>
                    </a:lnL>
                    <a:lnR>
                      <a:noFill/>
                    </a:lnR>
                    <a:lnT w="12700" cap="flat" cmpd="sng" algn="ctr">
                      <a:no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5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T="0" marB="0" anchor="ctr">
                    <a:lnL>
                      <a:noFill/>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85920805"/>
                  </a:ext>
                </a:extLst>
              </a:tr>
              <a:tr h="562454">
                <a:tc>
                  <a:txBody>
                    <a:bodyPr/>
                    <a:lstStyle/>
                    <a:p>
                      <a:pPr marL="0" marR="0">
                        <a:lnSpc>
                          <a:spcPct val="115000"/>
                        </a:lnSpc>
                        <a:spcBef>
                          <a:spcPts val="0"/>
                        </a:spcBef>
                        <a:spcAft>
                          <a:spcPts val="0"/>
                        </a:spcAft>
                      </a:pPr>
                      <a:r>
                        <a:rPr lang="en-US" sz="1500" b="1" dirty="0">
                          <a:solidFill>
                            <a:schemeClr val="tx1"/>
                          </a:solidFill>
                          <a:effectLst/>
                          <a:latin typeface="Arial" panose="020B0604020202020204" pitchFamily="34" charset="0"/>
                          <a:cs typeface="Arial" panose="020B0604020202020204" pitchFamily="34" charset="0"/>
                        </a:rPr>
                        <a:t>mDoR</a:t>
                      </a:r>
                      <a:r>
                        <a:rPr lang="en-US" sz="1500" dirty="0">
                          <a:solidFill>
                            <a:schemeClr val="tx1"/>
                          </a:solidFill>
                          <a:effectLst/>
                          <a:latin typeface="Arial" panose="020B0604020202020204" pitchFamily="34" charset="0"/>
                          <a:cs typeface="Arial" panose="020B0604020202020204" pitchFamily="34" charset="0"/>
                        </a:rPr>
                        <a:t> by BICR, months </a:t>
                      </a:r>
                    </a:p>
                    <a:p>
                      <a:pPr marL="0" marR="0">
                        <a:lnSpc>
                          <a:spcPct val="115000"/>
                        </a:lnSpc>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(95% CI)</a:t>
                      </a:r>
                      <a:endParaRPr lang="en-US" sz="15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500" b="1" dirty="0">
                          <a:solidFill>
                            <a:schemeClr val="tx1"/>
                          </a:solidFill>
                          <a:effectLst/>
                          <a:latin typeface="Arial" panose="020B0604020202020204" pitchFamily="34" charset="0"/>
                          <a:cs typeface="Arial" panose="020B0604020202020204" pitchFamily="34" charset="0"/>
                        </a:rPr>
                        <a:t>36.6</a:t>
                      </a:r>
                      <a:r>
                        <a:rPr lang="en-US" sz="1500" dirty="0">
                          <a:solidFill>
                            <a:schemeClr val="tx1"/>
                          </a:solidFill>
                          <a:effectLst/>
                          <a:latin typeface="Arial" panose="020B0604020202020204" pitchFamily="34" charset="0"/>
                          <a:cs typeface="Arial" panose="020B0604020202020204" pitchFamily="34" charset="0"/>
                        </a:rPr>
                        <a:t> </a:t>
                      </a:r>
                    </a:p>
                    <a:p>
                      <a:pPr marL="0" marR="0" algn="ctr">
                        <a:lnSpc>
                          <a:spcPct val="115000"/>
                        </a:lnSpc>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(22.4-NE)</a:t>
                      </a:r>
                      <a:endParaRPr lang="en-US" sz="15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6ECF9"/>
                    </a:solidFill>
                  </a:tcPr>
                </a:tc>
                <a:tc>
                  <a:txBody>
                    <a:bodyPr/>
                    <a:lstStyle/>
                    <a:p>
                      <a:pPr marL="0" marR="0" algn="ctr">
                        <a:lnSpc>
                          <a:spcPct val="115000"/>
                        </a:lnSpc>
                        <a:spcBef>
                          <a:spcPts val="0"/>
                        </a:spcBef>
                        <a:spcAft>
                          <a:spcPts val="0"/>
                        </a:spcAft>
                      </a:pPr>
                      <a:r>
                        <a:rPr lang="en-US" sz="1500" b="1" dirty="0">
                          <a:solidFill>
                            <a:schemeClr val="tx1"/>
                          </a:solidFill>
                          <a:effectLst/>
                          <a:latin typeface="Arial" panose="020B0604020202020204" pitchFamily="34" charset="0"/>
                          <a:cs typeface="Arial" panose="020B0604020202020204" pitchFamily="34" charset="0"/>
                        </a:rPr>
                        <a:t>23.8</a:t>
                      </a:r>
                      <a:r>
                        <a:rPr lang="en-US" sz="1500" dirty="0">
                          <a:solidFill>
                            <a:schemeClr val="tx1"/>
                          </a:solidFill>
                          <a:effectLst/>
                          <a:latin typeface="Arial" panose="020B0604020202020204" pitchFamily="34" charset="0"/>
                          <a:cs typeface="Arial" panose="020B0604020202020204" pitchFamily="34" charset="0"/>
                        </a:rPr>
                        <a:t> </a:t>
                      </a:r>
                    </a:p>
                    <a:p>
                      <a:pPr marL="0" marR="0" algn="ctr">
                        <a:lnSpc>
                          <a:spcPct val="115000"/>
                        </a:lnSpc>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(12.6-34.7)</a:t>
                      </a:r>
                      <a:endParaRPr lang="en-US" sz="15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lnL>
                      <a:noFill/>
                    </a:lnL>
                    <a:lnR>
                      <a:no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192144711"/>
                  </a:ext>
                </a:extLst>
              </a:tr>
            </a:tbl>
          </a:graphicData>
        </a:graphic>
      </p:graphicFrame>
      <p:grpSp>
        <p:nvGrpSpPr>
          <p:cNvPr id="5" name="Group 4">
            <a:extLst>
              <a:ext uri="{FF2B5EF4-FFF2-40B4-BE49-F238E27FC236}">
                <a16:creationId xmlns:a16="http://schemas.microsoft.com/office/drawing/2014/main" id="{3151A160-4094-9A56-5A38-23AFC3AD9AE4}"/>
              </a:ext>
            </a:extLst>
          </p:cNvPr>
          <p:cNvGrpSpPr/>
          <p:nvPr/>
        </p:nvGrpSpPr>
        <p:grpSpPr>
          <a:xfrm>
            <a:off x="2815534" y="3203186"/>
            <a:ext cx="844710" cy="2784492"/>
            <a:chOff x="5886450" y="2990850"/>
            <a:chExt cx="1104900" cy="3489984"/>
          </a:xfrm>
        </p:grpSpPr>
        <p:sp>
          <p:nvSpPr>
            <p:cNvPr id="11" name="TextBox 10">
              <a:extLst>
                <a:ext uri="{FF2B5EF4-FFF2-40B4-BE49-F238E27FC236}">
                  <a16:creationId xmlns:a16="http://schemas.microsoft.com/office/drawing/2014/main" id="{7B9CF35A-F395-B39A-97B1-1CAD67084794}"/>
                </a:ext>
              </a:extLst>
            </p:cNvPr>
            <p:cNvSpPr txBox="1"/>
            <p:nvPr/>
          </p:nvSpPr>
          <p:spPr>
            <a:xfrm>
              <a:off x="5886450" y="2990850"/>
              <a:ext cx="11049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 name="TextBox 11">
              <a:extLst>
                <a:ext uri="{FF2B5EF4-FFF2-40B4-BE49-F238E27FC236}">
                  <a16:creationId xmlns:a16="http://schemas.microsoft.com/office/drawing/2014/main" id="{4A446DB3-45BE-16DE-569B-EB1A7A234C10}"/>
                </a:ext>
              </a:extLst>
            </p:cNvPr>
            <p:cNvSpPr txBox="1"/>
            <p:nvPr/>
          </p:nvSpPr>
          <p:spPr>
            <a:xfrm>
              <a:off x="5886450" y="6111502"/>
              <a:ext cx="11049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ahoma"/>
                <a:ea typeface="+mn-ea"/>
                <a:cs typeface="+mn-cs"/>
              </a:endParaRPr>
            </a:p>
          </p:txBody>
        </p:sp>
      </p:grpSp>
      <p:pic>
        <p:nvPicPr>
          <p:cNvPr id="30" name="Picture 29" descr="Chart, surface chart&#10;&#10;Description automatically generated">
            <a:extLst>
              <a:ext uri="{FF2B5EF4-FFF2-40B4-BE49-F238E27FC236}">
                <a16:creationId xmlns:a16="http://schemas.microsoft.com/office/drawing/2014/main" id="{D5CBC442-47F3-A4A1-1AB0-51176AB20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81" y="1056137"/>
            <a:ext cx="4922456" cy="4979166"/>
          </a:xfrm>
          <a:prstGeom prst="rect">
            <a:avLst/>
          </a:prstGeom>
        </p:spPr>
      </p:pic>
      <p:sp>
        <p:nvSpPr>
          <p:cNvPr id="4" name="TextBox 3">
            <a:extLst>
              <a:ext uri="{FF2B5EF4-FFF2-40B4-BE49-F238E27FC236}">
                <a16:creationId xmlns:a16="http://schemas.microsoft.com/office/drawing/2014/main" id="{030E22A1-B5D3-B4E2-6DD6-47CBCAF9A72D}"/>
              </a:ext>
            </a:extLst>
          </p:cNvPr>
          <p:cNvSpPr txBox="1"/>
          <p:nvPr/>
        </p:nvSpPr>
        <p:spPr>
          <a:xfrm>
            <a:off x="8507786" y="6460171"/>
            <a:ext cx="3684214"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2349990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C9341C-CDB2-A445-9312-737AE0C83BEB}"/>
              </a:ext>
            </a:extLst>
          </p:cNvPr>
          <p:cNvSpPr>
            <a:spLocks noGrp="1"/>
          </p:cNvSpPr>
          <p:nvPr>
            <p:ph type="ctrTitle"/>
          </p:nvPr>
        </p:nvSpPr>
        <p:spPr/>
        <p:txBody>
          <a:bodyPr/>
          <a:lstStyle/>
          <a:p>
            <a:r>
              <a:rPr lang="en-US" sz="2800" dirty="0">
                <a:solidFill>
                  <a:srgbClr val="002060"/>
                </a:solidFill>
              </a:rPr>
              <a:t>Most Common TEAEs in ≥20% of Patients</a:t>
            </a:r>
          </a:p>
        </p:txBody>
      </p:sp>
      <p:graphicFrame>
        <p:nvGraphicFramePr>
          <p:cNvPr id="5" name="Table 4">
            <a:extLst>
              <a:ext uri="{FF2B5EF4-FFF2-40B4-BE49-F238E27FC236}">
                <a16:creationId xmlns:a16="http://schemas.microsoft.com/office/drawing/2014/main" id="{508953DF-3F7F-9D45-8CC3-062F37271E58}"/>
              </a:ext>
            </a:extLst>
          </p:cNvPr>
          <p:cNvGraphicFramePr>
            <a:graphicFrameLocks noGrp="1"/>
          </p:cNvGraphicFramePr>
          <p:nvPr/>
        </p:nvGraphicFramePr>
        <p:xfrm>
          <a:off x="498981" y="935317"/>
          <a:ext cx="10935159" cy="5276985"/>
        </p:xfrm>
        <a:graphic>
          <a:graphicData uri="http://schemas.openxmlformats.org/drawingml/2006/table">
            <a:tbl>
              <a:tblPr firstRow="1" bandRow="1"/>
              <a:tblGrid>
                <a:gridCol w="4141185">
                  <a:extLst>
                    <a:ext uri="{9D8B030D-6E8A-4147-A177-3AD203B41FA5}">
                      <a16:colId xmlns:a16="http://schemas.microsoft.com/office/drawing/2014/main" val="3624223050"/>
                    </a:ext>
                  </a:extLst>
                </a:gridCol>
                <a:gridCol w="1825963">
                  <a:extLst>
                    <a:ext uri="{9D8B030D-6E8A-4147-A177-3AD203B41FA5}">
                      <a16:colId xmlns:a16="http://schemas.microsoft.com/office/drawing/2014/main" val="2753886849"/>
                    </a:ext>
                  </a:extLst>
                </a:gridCol>
                <a:gridCol w="1676562">
                  <a:extLst>
                    <a:ext uri="{9D8B030D-6E8A-4147-A177-3AD203B41FA5}">
                      <a16:colId xmlns:a16="http://schemas.microsoft.com/office/drawing/2014/main" val="4290156377"/>
                    </a:ext>
                  </a:extLst>
                </a:gridCol>
                <a:gridCol w="1631681">
                  <a:extLst>
                    <a:ext uri="{9D8B030D-6E8A-4147-A177-3AD203B41FA5}">
                      <a16:colId xmlns:a16="http://schemas.microsoft.com/office/drawing/2014/main" val="3825376851"/>
                    </a:ext>
                  </a:extLst>
                </a:gridCol>
                <a:gridCol w="1659768">
                  <a:extLst>
                    <a:ext uri="{9D8B030D-6E8A-4147-A177-3AD203B41FA5}">
                      <a16:colId xmlns:a16="http://schemas.microsoft.com/office/drawing/2014/main" val="4022848233"/>
                    </a:ext>
                  </a:extLst>
                </a:gridCol>
              </a:tblGrid>
              <a:tr h="413475">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rtl="0" fontAlgn="ctr"/>
                      <a:r>
                        <a:rPr lang="en-US" sz="1400" b="1" i="0" u="none" strike="noStrike" dirty="0">
                          <a:solidFill>
                            <a:srgbClr val="000000"/>
                          </a:solidFill>
                          <a:effectLst/>
                          <a:latin typeface="Arial" panose="020B0604020202020204" pitchFamily="34" charset="0"/>
                        </a:rPr>
                        <a:t>System Organ Class</a:t>
                      </a:r>
                    </a:p>
                    <a:p>
                      <a:pPr marL="0" lvl="0" algn="l" rtl="0" fontAlgn="ctr"/>
                      <a:r>
                        <a:rPr lang="en-US" sz="1400" b="1" i="0" u="none" strike="noStrike" dirty="0">
                          <a:solidFill>
                            <a:srgbClr val="000000"/>
                          </a:solidFill>
                          <a:effectLst/>
                          <a:latin typeface="Arial" panose="020B0604020202020204" pitchFamily="34" charset="0"/>
                        </a:rPr>
                        <a:t>   Preferred Term, n (%)</a:t>
                      </a:r>
                    </a:p>
                  </a:txBody>
                  <a:tcPr marT="0" marB="0" anchor="b">
                    <a:lnL>
                      <a:noFill/>
                    </a:lnL>
                    <a:lnR w="12700" cap="flat" cmpd="sng" algn="ctr">
                      <a:solidFill>
                        <a:schemeClr val="tx1"/>
                      </a:solidFill>
                      <a:prstDash val="solid"/>
                      <a:round/>
                      <a:headEnd type="none" w="med" len="med"/>
                      <a:tailEnd type="none" w="med" len="med"/>
                    </a:lnR>
                    <a:lnT>
                      <a:noFill/>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endPar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257</a:t>
                      </a: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endParaRPr lang="en-US"/>
                    </a:p>
                  </a:txBody>
                  <a:tcPr>
                    <a:lnL w="12700" cmpd="sng">
                      <a:noFill/>
                      <a:prstDash val="solid"/>
                    </a:ln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T-DM1</a:t>
                      </a:r>
                    </a:p>
                    <a:p>
                      <a:pPr marL="0" marR="0" algn="ctr">
                        <a:lnSpc>
                          <a:spcPct val="100000"/>
                        </a:lnSpc>
                        <a:spcBef>
                          <a:spcPts val="0"/>
                        </a:spcBef>
                        <a:spcAft>
                          <a:spcPts val="0"/>
                        </a:spcAft>
                      </a:pPr>
                      <a:r>
                        <a:rPr lang="en-NZ"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n = 261</a:t>
                      </a: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T="0" marB="0" anchor="ctr">
                    <a:lnL w="12700" cap="flat" cmpd="sng" algn="ctr">
                      <a:noFill/>
                      <a:prstDash val="solid"/>
                      <a:round/>
                      <a:headEnd type="none" w="med" len="med"/>
                      <a:tailEnd type="none" w="med" len="med"/>
                    </a:lnL>
                    <a:lnR w="12700" cmpd="sng">
                      <a:noFill/>
                      <a:prstDash val="soli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9294"/>
                    </a:solidFill>
                  </a:tcPr>
                </a:tc>
                <a:tc hMerge="1">
                  <a:txBody>
                    <a:bodyPr/>
                    <a:lstStyle/>
                    <a:p>
                      <a:endParaRPr lang="en-US"/>
                    </a:p>
                  </a:txBody>
                  <a:tcPr>
                    <a:lnL w="12700" cmpd="sng">
                      <a:noFill/>
                      <a:prstDash val="solid"/>
                    </a:lnL>
                  </a:tcPr>
                </a:tc>
                <a:extLst>
                  <a:ext uri="{0D108BD9-81ED-4DB2-BD59-A6C34878D82A}">
                    <a16:rowId xmlns:a16="http://schemas.microsoft.com/office/drawing/2014/main" val="2304189290"/>
                  </a:ext>
                </a:extLst>
              </a:tr>
              <a:tr h="206738">
                <a:tc vMerge="1">
                  <a:txBody>
                    <a:bodyPr/>
                    <a:lstStyle/>
                    <a:p>
                      <a:pPr marL="0" lvl="0" algn="l" rtl="0" fontAlgn="ctr"/>
                      <a:r>
                        <a:rPr lang="en-US" sz="1400" b="1" i="0" u="none" strike="noStrike" dirty="0">
                          <a:solidFill>
                            <a:srgbClr val="000000"/>
                          </a:solidFill>
                          <a:effectLst/>
                          <a:latin typeface="Arial" panose="020B0604020202020204" pitchFamily="34" charset="0"/>
                        </a:rPr>
                        <a:t>System Organ Class</a:t>
                      </a:r>
                    </a:p>
                    <a:p>
                      <a:pPr marL="0" lvl="0" algn="l" rtl="0" fontAlgn="ctr"/>
                      <a:r>
                        <a:rPr lang="en-US" sz="1400" b="1" i="0" u="none" strike="noStrike" dirty="0">
                          <a:solidFill>
                            <a:srgbClr val="000000"/>
                          </a:solidFill>
                          <a:effectLst/>
                          <a:latin typeface="Arial" panose="020B0604020202020204" pitchFamily="34" charset="0"/>
                        </a:rPr>
                        <a:t>   Preferred Term, n (%)</a:t>
                      </a: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Any grade</a:t>
                      </a:r>
                    </a:p>
                  </a:txBody>
                  <a:tcPr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algn="ctr"/>
                      <a:r>
                        <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Grade ≥3</a:t>
                      </a:r>
                      <a:endParaRPr lang="en-US" sz="1400" b="1" i="0" dirty="0">
                        <a:latin typeface="Arial" panose="020B060402020202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Any grade</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929294"/>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Grade ≥3</a:t>
                      </a:r>
                    </a:p>
                  </a:txBody>
                  <a:tcPr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3775821780"/>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Blood and lymphatic system disorders</a:t>
                      </a:r>
                    </a:p>
                  </a:txBody>
                  <a:tcPr marL="6350" marR="6350" marT="6350" marB="0" anchor="ctr">
                    <a:lnL>
                      <a:noFill/>
                    </a:lnL>
                    <a:lnR w="12700" cap="flat" cmpd="sng" algn="ctr">
                      <a:noFill/>
                      <a:prstDash val="solid"/>
                      <a:round/>
                      <a:headEnd type="none" w="med" len="med"/>
                      <a:tailEnd type="none" w="med" len="med"/>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298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247739723"/>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Anemia</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95 (37.0)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24 (9.3) </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51 (19.5)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17 (6.5)</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575628009"/>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Neutrophil count decreased</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79 (30.7)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41 (16.0)</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30 (11.5)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8 (3.1)</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545230359"/>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Platelet count decreased</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64 (24.9)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20 (7.8) </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114 (43.7)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52 (19.9)</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96928304"/>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White blood cell count decreased</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60 (23.3)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16 (6.2)</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16 (6.1)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338616651"/>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Gastrointestinal disorders</a:t>
                      </a:r>
                    </a:p>
                  </a:txBody>
                  <a:tcPr marL="6350" marR="6350" marT="6350" marB="0" anchor="ctr">
                    <a:lnL>
                      <a:noFill/>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endParaRPr lang="en-US" sz="1400" kern="1200" baseline="30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endPar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076691431"/>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Nausea</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198 (77.0)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18 (7.0)</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79 (30.3)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rgbClr val="000000"/>
                          </a:solidFill>
                          <a:effectLst/>
                          <a:latin typeface="Arial" panose="020B0604020202020204" pitchFamily="34" charset="0"/>
                          <a:cs typeface="Arial" panose="020B0604020202020204" pitchFamily="34" charset="0"/>
                        </a:rPr>
                        <a:t>1 (0.4)</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870541278"/>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Vomiting</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133 (51.8)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kern="12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4 (1.6)</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28 (10.7)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431808468"/>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Constipation</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96 (37.4)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51 (19.5)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542848848"/>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Diarrhea</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83 (32.3)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 (1.2)</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21 (8.0)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99984561"/>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General disorders</a:t>
                      </a:r>
                    </a:p>
                  </a:txBody>
                  <a:tcPr marL="6350" marR="6350" marT="6350" marB="0" anchor="ctr">
                    <a:lnL>
                      <a:noFill/>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endParaRPr lang="en-US" sz="1400" kern="1200" baseline="30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endPar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037050794"/>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Fatigue</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79 (30.7)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15 (5.8) </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53 (20.3)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518268124"/>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Headache</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61 (23.7)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1 (0.4)</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40 (15.3)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377768154"/>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Investigations</a:t>
                      </a:r>
                    </a:p>
                  </a:txBody>
                  <a:tcPr marL="6350" marR="6350" marT="6350" marB="0" anchor="ctr">
                    <a:lnL>
                      <a:noFill/>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endParaRPr lang="en-US" sz="1400" kern="1200" baseline="30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endPar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238777414"/>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Aspartate aminotransferase increased</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72 (28.0)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spcBef>
                          <a:spcPts val="0"/>
                        </a:spcBef>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108 (41.4)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a:spcBef>
                          <a:spcPts val="0"/>
                        </a:spcBef>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14 (5.4)</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924884953"/>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Alanine aminotransferase increased </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59 (23.0)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kern="12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4 (1.6)</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83 (31.8)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kern="12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12 (4.6)</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892809587"/>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Metabolism and nutrition disorders</a:t>
                      </a:r>
                    </a:p>
                  </a:txBody>
                  <a:tcPr marL="6350" marR="6350" marT="6350" marB="0" anchor="ctr">
                    <a:lnL>
                      <a:noFill/>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endParaRPr lang="en-US" sz="1400" b="1" kern="1200" baseline="30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endParaRPr lang="en-US" sz="14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177163433"/>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Decreased appetite</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78 (30.4)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spcBef>
                          <a:spcPts val="0"/>
                        </a:spcBef>
                        <a:spcAft>
                          <a:spcPts val="0"/>
                        </a:spcAft>
                      </a:pPr>
                      <a:r>
                        <a:rPr lang="en-US"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4 (1.6)</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46 (17.6)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1 (0.4)</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737510068"/>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Weight decreased</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58 (22.6)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6 (2.3)</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23 (8.8)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2 (0.8)</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334224467"/>
                  </a:ext>
                </a:extLst>
              </a:tr>
              <a:tr h="220805">
                <a:tc>
                  <a:txBody>
                    <a:bodyPr/>
                    <a:lstStyle/>
                    <a:p>
                      <a:pPr marL="0" lvl="0" algn="l" rtl="0" fontAlgn="ctr"/>
                      <a:r>
                        <a:rPr lang="en-US" sz="1400" b="1" i="0" u="none" strike="noStrike" dirty="0">
                          <a:solidFill>
                            <a:srgbClr val="000000"/>
                          </a:solidFill>
                          <a:effectLst/>
                          <a:latin typeface="Arial" panose="020B0604020202020204" pitchFamily="34" charset="0"/>
                        </a:rPr>
                        <a:t>Skin and subcutaneous tissue disorders</a:t>
                      </a:r>
                    </a:p>
                  </a:txBody>
                  <a:tcPr marL="6350" marR="6350" marT="6350" marB="0" anchor="ctr">
                    <a:lnL>
                      <a:noFill/>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endParaRPr lang="en-US" sz="1400" kern="1200" baseline="30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endParaRPr lang="en-US" sz="1400" b="0" i="0" u="none" strike="noStrike" dirty="0">
                        <a:solidFill>
                          <a:schemeClr val="tx1"/>
                        </a:solidFill>
                        <a:effectLst/>
                        <a:latin typeface="Arial" panose="020B0604020202020204" pitchFamily="34" charset="0"/>
                        <a:cs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endPar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0" marB="0">
                    <a:lnL w="12700" cap="flat" cmpd="sng" algn="ctr">
                      <a:noFill/>
                      <a:prstDash val="solid"/>
                      <a:round/>
                      <a:headEnd type="none" w="med" len="med"/>
                      <a:tailEnd type="none" w="med" len="med"/>
                    </a:lnL>
                    <a:lnR>
                      <a:noFill/>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66240162"/>
                  </a:ext>
                </a:extLst>
              </a:tr>
              <a:tr h="220805">
                <a:tc>
                  <a:txBody>
                    <a:bodyPr/>
                    <a:lstStyle/>
                    <a:p>
                      <a:pPr marL="0" lvl="0" algn="l" rtl="0" fontAlgn="ctr"/>
                      <a:r>
                        <a:rPr lang="en-US" sz="1400" b="0" i="0" u="none" strike="noStrike" dirty="0">
                          <a:solidFill>
                            <a:srgbClr val="000000"/>
                          </a:solidFill>
                          <a:effectLst/>
                          <a:latin typeface="Arial" panose="020B0604020202020204" pitchFamily="34" charset="0"/>
                        </a:rPr>
                        <a:t> Alopecia</a:t>
                      </a:r>
                    </a:p>
                  </a:txBody>
                  <a:tcPr marL="6350" marR="6350" marT="635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102 (39.7)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1 (0.4)</a:t>
                      </a:r>
                      <a:r>
                        <a:rPr lang="en-US" sz="1400" kern="1200" baseline="30000" dirty="0">
                          <a:solidFill>
                            <a:schemeClr val="tx1"/>
                          </a:solidFill>
                          <a:effectLst/>
                          <a:latin typeface="Arial" panose="020B0604020202020204" pitchFamily="34" charset="0"/>
                          <a:ea typeface="Calibri" panose="020F0502020204030204" pitchFamily="34" charset="0"/>
                          <a:cs typeface="Arial" panose="020B0604020202020204" pitchFamily="34" charset="0"/>
                        </a:rPr>
                        <a:t>a</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algn="ctr" rtl="0" fontAlgn="ctr"/>
                      <a:r>
                        <a:rPr lang="en-US" sz="1400" b="0" i="0" u="none" strike="noStrike" dirty="0">
                          <a:solidFill>
                            <a:schemeClr val="tx1"/>
                          </a:solidFill>
                          <a:effectLst/>
                          <a:latin typeface="Arial" panose="020B0604020202020204" pitchFamily="34" charset="0"/>
                          <a:cs typeface="Arial" panose="020B0604020202020204" pitchFamily="34" charset="0"/>
                        </a:rPr>
                        <a:t>9 (3.4)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defTabSz="914400" rtl="0" eaLnBrk="1" latinLnBrk="0" hangingPunct="1">
                        <a:spcBef>
                          <a:spcPts val="0"/>
                        </a:spcBef>
                        <a:spcAft>
                          <a:spcPts val="0"/>
                        </a:spcAft>
                      </a:pPr>
                      <a:r>
                        <a:rPr lang="en-US" sz="140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229641223"/>
                  </a:ext>
                </a:extLst>
              </a:tr>
            </a:tbl>
          </a:graphicData>
        </a:graphic>
      </p:graphicFrame>
      <p:sp>
        <p:nvSpPr>
          <p:cNvPr id="8" name="TextBox 7">
            <a:extLst>
              <a:ext uri="{FF2B5EF4-FFF2-40B4-BE49-F238E27FC236}">
                <a16:creationId xmlns:a16="http://schemas.microsoft.com/office/drawing/2014/main" id="{A980FDC3-CE4D-7545-A9D8-2805102398E2}"/>
              </a:ext>
            </a:extLst>
          </p:cNvPr>
          <p:cNvSpPr txBox="1"/>
          <p:nvPr/>
        </p:nvSpPr>
        <p:spPr>
          <a:xfrm>
            <a:off x="237337" y="6212302"/>
            <a:ext cx="11449402" cy="41549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T-DM1, 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 TEAE, treatment-emergent adverse event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Adverse events were managed according to the protocol. </a:t>
            </a:r>
            <a:r>
              <a:rPr kumimoji="0" lang="en-US" sz="7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Cases of alopecia reported during the study were graded based on the clinical judgement of the investigator. 1 case of alopecia was categorized as grade 3 by the investigator despite grade 3 alopecia not being recognized by the NCI Common Terminology criteria. The event outcome was reported as recovered by the investigator.</a:t>
            </a:r>
          </a:p>
        </p:txBody>
      </p:sp>
      <p:sp>
        <p:nvSpPr>
          <p:cNvPr id="2" name="TextBox 1">
            <a:extLst>
              <a:ext uri="{FF2B5EF4-FFF2-40B4-BE49-F238E27FC236}">
                <a16:creationId xmlns:a16="http://schemas.microsoft.com/office/drawing/2014/main" id="{D8AC219E-DC27-1370-55AB-793BF0888AA4}"/>
              </a:ext>
            </a:extLst>
          </p:cNvPr>
          <p:cNvSpPr txBox="1"/>
          <p:nvPr/>
        </p:nvSpPr>
        <p:spPr>
          <a:xfrm>
            <a:off x="8487238" y="6500932"/>
            <a:ext cx="3704762"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64425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0249-8DE9-429C-A09D-26BD28670C0B}"/>
              </a:ext>
            </a:extLst>
          </p:cNvPr>
          <p:cNvSpPr>
            <a:spLocks noGrp="1"/>
          </p:cNvSpPr>
          <p:nvPr>
            <p:ph type="ctrTitle"/>
          </p:nvPr>
        </p:nvSpPr>
        <p:spPr>
          <a:xfrm>
            <a:off x="479999" y="645343"/>
            <a:ext cx="11213020" cy="576000"/>
          </a:xfrm>
        </p:spPr>
        <p:txBody>
          <a:bodyPr/>
          <a:lstStyle/>
          <a:p>
            <a:r>
              <a:rPr lang="en-US" sz="2800" dirty="0">
                <a:solidFill>
                  <a:srgbClr val="002060"/>
                </a:solidFill>
              </a:rPr>
              <a:t>Adjudicated Drug-Related Interstitial Lung Disease/Pneumonitis</a:t>
            </a:r>
          </a:p>
        </p:txBody>
      </p:sp>
      <p:sp>
        <p:nvSpPr>
          <p:cNvPr id="8" name="TextBox 7">
            <a:extLst>
              <a:ext uri="{FF2B5EF4-FFF2-40B4-BE49-F238E27FC236}">
                <a16:creationId xmlns:a16="http://schemas.microsoft.com/office/drawing/2014/main" id="{B1B37609-010E-40AD-AC74-CA26DA8259E4}"/>
              </a:ext>
            </a:extLst>
          </p:cNvPr>
          <p:cNvSpPr txBox="1"/>
          <p:nvPr/>
        </p:nvSpPr>
        <p:spPr>
          <a:xfrm>
            <a:off x="237608" y="6166452"/>
            <a:ext cx="11482707"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ILD, interstitial lung disease; mBC, metastatic breast cancer;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Narrow"/>
              </a:rPr>
              <a:t>deruxtecan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Modi S et 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a:t>
            </a:r>
            <a:r>
              <a:rPr kumimoji="0" lang="en-US"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Engl</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Med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 382(7): 610-21. 2. Powell CA et al. </a:t>
            </a:r>
            <a:r>
              <a:rPr kumimoji="0" lang="en-US"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ESMO Open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 7(4): 100554. 3. </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Cortes J et al. </a:t>
            </a:r>
            <a:r>
              <a:rPr kumimoji="0" lang="da-DK" sz="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da-DK"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2022;386:1143-1154.</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0" name="Table 8">
            <a:extLst>
              <a:ext uri="{FF2B5EF4-FFF2-40B4-BE49-F238E27FC236}">
                <a16:creationId xmlns:a16="http://schemas.microsoft.com/office/drawing/2014/main" id="{28B389BA-A63D-4487-8475-FFACDFBD2E3C}"/>
              </a:ext>
            </a:extLst>
          </p:cNvPr>
          <p:cNvGraphicFramePr>
            <a:graphicFrameLocks noGrp="1"/>
          </p:cNvGraphicFramePr>
          <p:nvPr/>
        </p:nvGraphicFramePr>
        <p:xfrm>
          <a:off x="774915" y="1537851"/>
          <a:ext cx="10323388" cy="1737360"/>
        </p:xfrm>
        <a:graphic>
          <a:graphicData uri="http://schemas.openxmlformats.org/drawingml/2006/table">
            <a:tbl>
              <a:tblPr firstRow="1" bandRow="1"/>
              <a:tblGrid>
                <a:gridCol w="1797956">
                  <a:extLst>
                    <a:ext uri="{9D8B030D-6E8A-4147-A177-3AD203B41FA5}">
                      <a16:colId xmlns:a16="http://schemas.microsoft.com/office/drawing/2014/main" val="360769673"/>
                    </a:ext>
                  </a:extLst>
                </a:gridCol>
                <a:gridCol w="1434353">
                  <a:extLst>
                    <a:ext uri="{9D8B030D-6E8A-4147-A177-3AD203B41FA5}">
                      <a16:colId xmlns:a16="http://schemas.microsoft.com/office/drawing/2014/main" val="4243042729"/>
                    </a:ext>
                  </a:extLst>
                </a:gridCol>
                <a:gridCol w="1398494">
                  <a:extLst>
                    <a:ext uri="{9D8B030D-6E8A-4147-A177-3AD203B41FA5}">
                      <a16:colId xmlns:a16="http://schemas.microsoft.com/office/drawing/2014/main" val="2100143693"/>
                    </a:ext>
                  </a:extLst>
                </a:gridCol>
                <a:gridCol w="1416423">
                  <a:extLst>
                    <a:ext uri="{9D8B030D-6E8A-4147-A177-3AD203B41FA5}">
                      <a16:colId xmlns:a16="http://schemas.microsoft.com/office/drawing/2014/main" val="2841808380"/>
                    </a:ext>
                  </a:extLst>
                </a:gridCol>
                <a:gridCol w="1308847">
                  <a:extLst>
                    <a:ext uri="{9D8B030D-6E8A-4147-A177-3AD203B41FA5}">
                      <a16:colId xmlns:a16="http://schemas.microsoft.com/office/drawing/2014/main" val="19540246"/>
                    </a:ext>
                  </a:extLst>
                </a:gridCol>
                <a:gridCol w="1434353">
                  <a:extLst>
                    <a:ext uri="{9D8B030D-6E8A-4147-A177-3AD203B41FA5}">
                      <a16:colId xmlns:a16="http://schemas.microsoft.com/office/drawing/2014/main" val="2519174289"/>
                    </a:ext>
                  </a:extLst>
                </a:gridCol>
                <a:gridCol w="1532962">
                  <a:extLst>
                    <a:ext uri="{9D8B030D-6E8A-4147-A177-3AD203B41FA5}">
                      <a16:colId xmlns:a16="http://schemas.microsoft.com/office/drawing/2014/main" val="3535413775"/>
                    </a:ext>
                  </a:extLst>
                </a:gridCol>
              </a:tblGrid>
              <a:tr h="31152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endParaRPr lang="en-US" sz="1800" b="1" i="0" dirty="0">
                        <a:latin typeface="Arial" panose="020B0604020202020204" pitchFamily="34" charset="0"/>
                        <a:cs typeface="Arial" panose="020B0604020202020204" pitchFamily="34" charset="0"/>
                      </a:endParaRPr>
                    </a:p>
                  </a:txBody>
                  <a:tcPr marL="121920" marR="121920" marT="60960" marB="60960" anchor="b">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effectLst/>
                          <a:latin typeface="Arial" panose="020B0604020202020204" pitchFamily="34" charset="0"/>
                          <a:cs typeface="Arial" panose="020B0604020202020204" pitchFamily="34" charset="0"/>
                        </a:rPr>
                        <a:t>Grade 1</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2</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3</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4</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Grade 5</a:t>
                      </a:r>
                    </a:p>
                  </a:txBody>
                  <a:tcPr marL="121920" marR="121920" marT="60960" marB="6096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800" b="1" i="0" dirty="0">
                          <a:solidFill>
                            <a:schemeClr val="bg1"/>
                          </a:solidFill>
                          <a:effectLst/>
                          <a:latin typeface="Arial" panose="020B0604020202020204" pitchFamily="34" charset="0"/>
                          <a:cs typeface="Arial" panose="020B0604020202020204" pitchFamily="34" charset="0"/>
                        </a:rPr>
                        <a:t>Any grade</a:t>
                      </a:r>
                    </a:p>
                  </a:txBody>
                  <a:tcPr marL="121920" marR="121920" marT="60960" marB="6096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1434102208"/>
                  </a:ext>
                </a:extLst>
              </a:tr>
              <a:tr h="311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31775" indent="0"/>
                      <a:r>
                        <a:rPr lang="en-US" sz="1800" b="1" i="0" dirty="0">
                          <a:solidFill>
                            <a:schemeClr val="tx1"/>
                          </a:solidFill>
                          <a:latin typeface="Arial" panose="020B0604020202020204" pitchFamily="34" charset="0"/>
                          <a:cs typeface="Arial" panose="020B0604020202020204" pitchFamily="34" charset="0"/>
                        </a:rPr>
                        <a:t>T-DXd</a:t>
                      </a:r>
                      <a:r>
                        <a:rPr lang="en-US" sz="1800" b="0" i="0" dirty="0">
                          <a:solidFill>
                            <a:schemeClr val="tx1"/>
                          </a:solidFill>
                          <a:latin typeface="Arial" panose="020B0604020202020204" pitchFamily="34" charset="0"/>
                          <a:cs typeface="Arial" panose="020B0604020202020204" pitchFamily="34" charset="0"/>
                        </a:rPr>
                        <a:t> </a:t>
                      </a:r>
                    </a:p>
                    <a:p>
                      <a:pPr marL="231775" indent="0"/>
                      <a:r>
                        <a:rPr lang="en-US" sz="1800" b="0" i="0" dirty="0">
                          <a:solidFill>
                            <a:schemeClr val="tx1"/>
                          </a:solidFill>
                          <a:latin typeface="Arial" panose="020B0604020202020204" pitchFamily="34" charset="0"/>
                          <a:cs typeface="Arial" panose="020B0604020202020204" pitchFamily="34" charset="0"/>
                        </a:rPr>
                        <a:t>(n = 257)</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11 (4.3)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26 (10.1)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 (0.8)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algn="ctr">
                        <a:lnSpc>
                          <a:spcPct val="107000"/>
                        </a:lnSpc>
                        <a:spcBef>
                          <a:spcPts val="0"/>
                        </a:spcBef>
                        <a:spcAft>
                          <a:spcPts val="0"/>
                        </a:spcAft>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p>
                      <a:pPr marL="0" marR="0" lvl="0" indent="0" algn="ctr" defTabSz="457200" rtl="0" eaLnBrk="1" fontAlgn="auto" latinLnBrk="0" hangingPunct="1">
                        <a:lnSpc>
                          <a:spcPct val="105000"/>
                        </a:lnSpc>
                        <a:spcBef>
                          <a:spcPts val="0"/>
                        </a:spcBef>
                        <a:spcAft>
                          <a:spcPts val="800"/>
                        </a:spcAft>
                        <a:buClrTx/>
                        <a:buSzTx/>
                        <a:buFontTx/>
                        <a:buNone/>
                        <a:tabLst/>
                        <a:defRPr/>
                      </a:pPr>
                      <a:r>
                        <a:rPr kumimoji="1" lang="en-US" sz="1800" b="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39 (15.2)</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EDF1FB"/>
                    </a:solidFill>
                  </a:tcPr>
                </a:tc>
                <a:extLst>
                  <a:ext uri="{0D108BD9-81ED-4DB2-BD59-A6C34878D82A}">
                    <a16:rowId xmlns:a16="http://schemas.microsoft.com/office/drawing/2014/main" val="529406288"/>
                  </a:ext>
                </a:extLst>
              </a:tr>
              <a:tr h="311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31775" indent="0"/>
                      <a:r>
                        <a:rPr lang="en-US" sz="1800" b="1" i="0" dirty="0">
                          <a:solidFill>
                            <a:schemeClr val="tx1"/>
                          </a:solidFill>
                          <a:latin typeface="Arial" panose="020B0604020202020204" pitchFamily="34" charset="0"/>
                          <a:cs typeface="Arial" panose="020B0604020202020204" pitchFamily="34" charset="0"/>
                        </a:rPr>
                        <a:t>T-DM1</a:t>
                      </a:r>
                      <a:r>
                        <a:rPr lang="en-US" sz="1800" b="0" i="0" dirty="0">
                          <a:solidFill>
                            <a:schemeClr val="tx1"/>
                          </a:solidFill>
                          <a:latin typeface="Arial" panose="020B0604020202020204" pitchFamily="34" charset="0"/>
                          <a:cs typeface="Arial" panose="020B0604020202020204" pitchFamily="34" charset="0"/>
                        </a:rPr>
                        <a:t> </a:t>
                      </a:r>
                    </a:p>
                    <a:p>
                      <a:pPr marL="231775" indent="0"/>
                      <a:r>
                        <a:rPr lang="en-US" sz="1800" b="0" i="0" dirty="0">
                          <a:solidFill>
                            <a:schemeClr val="tx1"/>
                          </a:solidFill>
                          <a:latin typeface="Arial" panose="020B0604020202020204" pitchFamily="34" charset="0"/>
                          <a:cs typeface="Arial" panose="020B0604020202020204" pitchFamily="34" charset="0"/>
                        </a:rPr>
                        <a:t>(n = 261)</a:t>
                      </a:r>
                    </a:p>
                  </a:txBody>
                  <a:tcPr marL="121920" marR="121920" marT="60960" marB="60960"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 (1.5)</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3 (1.1)</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1 (0.4)</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algn="ctr">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8 (3.1)</a:t>
                      </a:r>
                    </a:p>
                  </a:txBody>
                  <a:tcPr marL="121920" marR="121920" marT="60960" marB="60960" anchor="ctr">
                    <a:lnL w="12700" cap="flat" cmpd="sng" algn="ctr">
                      <a:noFill/>
                      <a:prstDash val="solid"/>
                      <a:round/>
                      <a:headEnd type="none" w="med" len="med"/>
                      <a:tailEnd type="none" w="med" len="med"/>
                    </a:lnL>
                    <a:lnR w="12700" cmpd="sng">
                      <a:noFill/>
                    </a:lnR>
                    <a:lnT w="12700" cap="flat" cmpd="sng" algn="ctr">
                      <a:solidFill>
                        <a:srgbClr val="002985"/>
                      </a:solidFill>
                      <a:prstDash val="solid"/>
                      <a:round/>
                      <a:headEnd type="none" w="med" len="med"/>
                      <a:tailEnd type="none" w="med" len="med"/>
                    </a:lnT>
                    <a:lnB w="12700" cap="flat" cmpd="sng" algn="ctr">
                      <a:solidFill>
                        <a:srgbClr val="002985"/>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92692037"/>
                  </a:ext>
                </a:extLst>
              </a:tr>
            </a:tbl>
          </a:graphicData>
        </a:graphic>
      </p:graphicFrame>
      <p:sp>
        <p:nvSpPr>
          <p:cNvPr id="4" name="TextBox 3">
            <a:extLst>
              <a:ext uri="{FF2B5EF4-FFF2-40B4-BE49-F238E27FC236}">
                <a16:creationId xmlns:a16="http://schemas.microsoft.com/office/drawing/2014/main" id="{96891E8D-6BA1-CAD4-84F8-92954FCB18B3}"/>
              </a:ext>
            </a:extLst>
          </p:cNvPr>
          <p:cNvSpPr txBox="1"/>
          <p:nvPr/>
        </p:nvSpPr>
        <p:spPr>
          <a:xfrm>
            <a:off x="959243" y="3534636"/>
            <a:ext cx="9860223" cy="2185214"/>
          </a:xfrm>
          <a:prstGeom prst="rect">
            <a:avLst/>
          </a:prstGeom>
          <a:noFill/>
        </p:spPr>
        <p:txBody>
          <a:bodyPr wrap="square">
            <a:spAutoFit/>
          </a:bodyPr>
          <a:lstStyle/>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Adjudicated drug-related ILD/pneumonitis rates were similar to other mBC trials with T-DXd</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1,2</a:t>
            </a: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With longer treatment exposure and follow-up, the ILD/pneumonitis rate increased from 10.5% in the PFS interim analysis</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3</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 to 15.2%</a:t>
            </a:r>
            <a:endPar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endParaRPr>
          </a:p>
          <a:p>
            <a:pPr marL="838190" marR="0" lvl="1"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There were 4 additional grade 1, 8 additional grade 2, and no additional grade 3 events</a:t>
            </a: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The overall incidence of grade 3 events (0.8%) was the same as in the PFS interim analysis</a:t>
            </a:r>
            <a:r>
              <a:rPr kumimoji="0" lang="en-US" sz="1600" b="0"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3</a:t>
            </a:r>
            <a:endParaRPr kumimoji="0" lang="en-US" sz="1600" b="0" i="0" u="none" strike="sng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endParaRPr>
          </a:p>
          <a:p>
            <a:pPr marL="380990" marR="0" lvl="0" indent="-380990" algn="l" defTabSz="1219170" rtl="0" eaLnBrk="1" fontAlgn="auto" latinLnBrk="0" hangingPunct="1">
              <a:lnSpc>
                <a:spcPct val="100000"/>
              </a:lnSpc>
              <a:spcBef>
                <a:spcPts val="600"/>
              </a:spcBef>
              <a:spcAft>
                <a:spcPts val="600"/>
              </a:spcAft>
              <a:buClr>
                <a:srgbClr val="05416B"/>
              </a:buClr>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There were no adjudicated drug-related grade 4 or 5 events</a:t>
            </a:r>
          </a:p>
        </p:txBody>
      </p:sp>
      <p:sp>
        <p:nvSpPr>
          <p:cNvPr id="3" name="TextBox 2">
            <a:extLst>
              <a:ext uri="{FF2B5EF4-FFF2-40B4-BE49-F238E27FC236}">
                <a16:creationId xmlns:a16="http://schemas.microsoft.com/office/drawing/2014/main" id="{8C447776-7AAD-98DF-E556-B9B3D5A4C242}"/>
              </a:ext>
            </a:extLst>
          </p:cNvPr>
          <p:cNvSpPr txBox="1"/>
          <p:nvPr/>
        </p:nvSpPr>
        <p:spPr>
          <a:xfrm>
            <a:off x="8435867" y="6500932"/>
            <a:ext cx="3756133" cy="338554"/>
          </a:xfrm>
          <a:prstGeom prst="rect">
            <a:avLst/>
          </a:prstGeom>
          <a:noFill/>
        </p:spPr>
        <p:txBody>
          <a:bodyPr wrap="square">
            <a:spAutoFit/>
          </a:bodyPr>
          <a:lstStyle/>
          <a:p>
            <a:r>
              <a:rPr lang="en-US" sz="1600" dirty="0" err="1">
                <a:effectLst/>
                <a:latin typeface="Arial" panose="020B0604020202020204" pitchFamily="34" charset="0"/>
                <a:ea typeface="Calibri" panose="020F0502020204030204" pitchFamily="34" charset="0"/>
              </a:rPr>
              <a:t>Hurvitz</a:t>
            </a:r>
            <a:r>
              <a:rPr lang="en-US" sz="1600" dirty="0">
                <a:effectLst/>
                <a:latin typeface="Arial" panose="020B0604020202020204" pitchFamily="34" charset="0"/>
                <a:ea typeface="Calibri" panose="020F0502020204030204" pitchFamily="34" charset="0"/>
              </a:rPr>
              <a:t> SA et al. Lancet 2023;401:105</a:t>
            </a:r>
            <a:r>
              <a:rPr lang="en-US" sz="1600" dirty="0">
                <a:effectLst/>
              </a:rPr>
              <a:t> </a:t>
            </a:r>
            <a:endParaRPr lang="en-US" sz="1600" dirty="0"/>
          </a:p>
        </p:txBody>
      </p:sp>
    </p:spTree>
    <p:extLst>
      <p:ext uri="{BB962C8B-B14F-4D97-AF65-F5344CB8AC3E}">
        <p14:creationId xmlns:p14="http://schemas.microsoft.com/office/powerpoint/2010/main" val="128592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p:txBody>
          <a:bodyPr/>
          <a:lstStyle/>
          <a:p>
            <a:r>
              <a:rPr lang="en-US" dirty="0">
                <a:solidFill>
                  <a:schemeClr val="accent2"/>
                </a:solidFill>
              </a:rPr>
              <a:t>DB-03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781595"/>
            <a:ext cx="10972800" cy="4525963"/>
          </a:xfrm>
        </p:spPr>
        <p:txBody>
          <a:bodyPr/>
          <a:lstStyle/>
          <a:p>
            <a:pPr marL="0" indent="0">
              <a:buNone/>
            </a:pPr>
            <a:endParaRPr lang="en-US" dirty="0"/>
          </a:p>
          <a:p>
            <a:r>
              <a:rPr lang="en-US" dirty="0"/>
              <a:t>Establishes T-DXd role as preferred 2</a:t>
            </a:r>
            <a:r>
              <a:rPr lang="en-US" baseline="30000" dirty="0"/>
              <a:t>nd</a:t>
            </a:r>
            <a:r>
              <a:rPr lang="en-US" dirty="0"/>
              <a:t> line SOC for most patients </a:t>
            </a:r>
          </a:p>
          <a:p>
            <a:pPr lvl="1"/>
            <a:r>
              <a:rPr lang="en-US" dirty="0"/>
              <a:t>Unprecedented levels of activity and reassuring ILD data</a:t>
            </a:r>
          </a:p>
          <a:p>
            <a:pPr lvl="1"/>
            <a:endParaRPr lang="en-US" dirty="0"/>
          </a:p>
          <a:p>
            <a:r>
              <a:rPr lang="en-US" dirty="0">
                <a:solidFill>
                  <a:srgbClr val="FF0000"/>
                </a:solidFill>
              </a:rPr>
              <a:t>Should there be a different SOC for pts with active CNS metastases?</a:t>
            </a:r>
          </a:p>
        </p:txBody>
      </p:sp>
    </p:spTree>
    <p:extLst>
      <p:ext uri="{BB962C8B-B14F-4D97-AF65-F5344CB8AC3E}">
        <p14:creationId xmlns:p14="http://schemas.microsoft.com/office/powerpoint/2010/main" val="320931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C6A215-7054-602A-BF57-B3E8E4325F08}"/>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774D9DD4-0357-2949-B92B-B0E00E261657}"/>
              </a:ext>
            </a:extLst>
          </p:cNvPr>
          <p:cNvSpPr>
            <a:spLocks noGrp="1"/>
          </p:cNvSpPr>
          <p:nvPr>
            <p:ph type="ctrTitle"/>
          </p:nvPr>
        </p:nvSpPr>
        <p:spPr>
          <a:xfrm>
            <a:off x="489847" y="585201"/>
            <a:ext cx="11213020" cy="576000"/>
          </a:xfrm>
        </p:spPr>
        <p:txBody>
          <a:bodyPr/>
          <a:lstStyle/>
          <a:p>
            <a:r>
              <a:rPr lang="en-US" sz="2800" dirty="0">
                <a:solidFill>
                  <a:schemeClr val="tx1"/>
                </a:solidFill>
              </a:rPr>
              <a:t>DESTINY-Breast02</a:t>
            </a:r>
          </a:p>
        </p:txBody>
      </p:sp>
      <p:sp>
        <p:nvSpPr>
          <p:cNvPr id="4" name="Subtitle 3">
            <a:extLst>
              <a:ext uri="{FF2B5EF4-FFF2-40B4-BE49-F238E27FC236}">
                <a16:creationId xmlns:a16="http://schemas.microsoft.com/office/drawing/2014/main" id="{8CABB62F-CC59-7C4D-9942-14C0F638EAE1}"/>
              </a:ext>
            </a:extLst>
          </p:cNvPr>
          <p:cNvSpPr>
            <a:spLocks noGrp="1"/>
          </p:cNvSpPr>
          <p:nvPr>
            <p:ph type="subTitle" idx="2"/>
          </p:nvPr>
        </p:nvSpPr>
        <p:spPr/>
        <p:txBody>
          <a:bodyPr/>
          <a:lstStyle/>
          <a:p>
            <a:r>
              <a:rPr lang="en-US" sz="2400" dirty="0">
                <a:solidFill>
                  <a:schemeClr val="tx1"/>
                </a:solidFill>
              </a:rPr>
              <a:t>Randomized phase 3, open-label, multicenter study (NCT03523585)</a:t>
            </a:r>
          </a:p>
          <a:p>
            <a:endParaRPr lang="en-US" sz="2400" dirty="0">
              <a:solidFill>
                <a:schemeClr val="accent6">
                  <a:lumMod val="75000"/>
                </a:schemeClr>
              </a:solidFill>
            </a:endParaRPr>
          </a:p>
        </p:txBody>
      </p:sp>
      <p:sp>
        <p:nvSpPr>
          <p:cNvPr id="24" name="TextBox 23">
            <a:extLst>
              <a:ext uri="{FF2B5EF4-FFF2-40B4-BE49-F238E27FC236}">
                <a16:creationId xmlns:a16="http://schemas.microsoft.com/office/drawing/2014/main" id="{16A006B4-6CED-074D-88E4-5BFE52A4DC1A}"/>
              </a:ext>
            </a:extLst>
          </p:cNvPr>
          <p:cNvSpPr txBox="1"/>
          <p:nvPr/>
        </p:nvSpPr>
        <p:spPr>
          <a:xfrm>
            <a:off x="233017" y="5764097"/>
            <a:ext cx="11486715"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CBR, clinical benefit rate; DoR, duration of response; HER2, human epidermal growth factor receptor 2; IHC, immunohistochemistry; ISH, in situ hybridization; mRECIST, modified Response Evaluation Criteria in Solid Tumors version 1.1; ORR, objective response rate; OS, overall survival; PFS, progression-free survival; PFS2; progression-free survival on the next line of therapy</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Q3W, every 3 weeks; R, randomization, T-DM1, t</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rastuzumab emtansine;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 TPC, treatment of physician’s choice.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with clinically inactive brain metastases and patients with treated brain metastases that were no longer symptomatic and who require no treatment with corticosteroids or anticonvulsants could be included. </a:t>
            </a:r>
            <a:r>
              <a:rPr kumimoji="0" lang="en-GB" sz="8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b</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BICR</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assessed per mRECIST 1.1. </a:t>
            </a:r>
            <a:b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PFS2 was defined as the time from date of randomization to the first documented progression on the next line of therapy or death due to any cause, whichever came first. </a:t>
            </a:r>
            <a:r>
              <a:rPr kumimoji="0" lang="en-US" sz="8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Duration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follow up is defined as study duration = the date last known alive minus date of randomization plus 1.</a:t>
            </a:r>
          </a:p>
        </p:txBody>
      </p:sp>
      <p:sp>
        <p:nvSpPr>
          <p:cNvPr id="16" name="TextBox 15">
            <a:extLst>
              <a:ext uri="{FF2B5EF4-FFF2-40B4-BE49-F238E27FC236}">
                <a16:creationId xmlns:a16="http://schemas.microsoft.com/office/drawing/2014/main" id="{99D83670-9AF4-454E-ACAC-C6182D1930FF}"/>
              </a:ext>
            </a:extLst>
          </p:cNvPr>
          <p:cNvSpPr txBox="1"/>
          <p:nvPr/>
        </p:nvSpPr>
        <p:spPr>
          <a:xfrm>
            <a:off x="613658" y="4545997"/>
            <a:ext cx="5515051" cy="692497"/>
          </a:xfrm>
          <a:prstGeom prst="rect">
            <a:avLst/>
          </a:prstGeom>
          <a:noFill/>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data cutoff (June 30, 2022), the median duration of follow-</a:t>
            </a:r>
            <a:r>
              <a:rPr kumimoji="0" lang="en-US" sz="13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up</a:t>
            </a:r>
            <a:r>
              <a:rPr kumimoji="0" lang="en-US" sz="1300" b="0" i="0" u="none" strike="noStrike" kern="1200" cap="none" spc="0" normalizeH="0" baseline="30000" noProof="0" dirty="0" err="1">
                <a:ln>
                  <a:noFill/>
                </a:ln>
                <a:solidFill>
                  <a:srgbClr val="0070C0"/>
                </a:solidFill>
                <a:effectLst/>
                <a:uLnTx/>
                <a:uFillTx/>
                <a:latin typeface="Arial" panose="020B0604020202020204" pitchFamily="34" charset="0"/>
                <a:ea typeface="+mn-ea"/>
                <a:cs typeface="Arial" panose="020B0604020202020204" pitchFamily="34" charset="0"/>
              </a:rPr>
              <a:t>d</a:t>
            </a:r>
            <a:r>
              <a:rPr kumimoji="0" lang="en-US" sz="13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was:</a:t>
            </a:r>
          </a:p>
          <a:p>
            <a:pPr marL="171450" marR="0" lvl="0" indent="-171450"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21.5 months </a:t>
            </a:r>
            <a:r>
              <a:rPr kumimoji="0" lang="en-US" sz="13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(range, 0.1-45.6 months) in the T-DXd arm</a:t>
            </a:r>
          </a:p>
          <a:p>
            <a:pPr marL="171450" marR="0" lvl="0" indent="-171450" algn="l" defTabSz="914354"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18.6 months </a:t>
            </a:r>
            <a:r>
              <a:rPr kumimoji="0" lang="en-US" sz="13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(range, 0-45.7 months) in the TPC arm</a:t>
            </a:r>
            <a:endParaRPr kumimoji="0" lang="en-US" sz="1300" b="0" i="0" u="none" strike="sng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C5F4546-8A07-47C7-BE3D-F59B1F285AFB}"/>
              </a:ext>
            </a:extLst>
          </p:cNvPr>
          <p:cNvSpPr/>
          <p:nvPr/>
        </p:nvSpPr>
        <p:spPr>
          <a:xfrm flipV="1">
            <a:off x="691596" y="368615"/>
            <a:ext cx="11332763" cy="45719"/>
          </a:xfrm>
          <a:prstGeom prst="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grpSp>
        <p:nvGrpSpPr>
          <p:cNvPr id="37" name="Group 36">
            <a:extLst>
              <a:ext uri="{FF2B5EF4-FFF2-40B4-BE49-F238E27FC236}">
                <a16:creationId xmlns:a16="http://schemas.microsoft.com/office/drawing/2014/main" id="{B1674D5B-42ED-A17B-1A4F-D5E483FBBE41}"/>
              </a:ext>
            </a:extLst>
          </p:cNvPr>
          <p:cNvGrpSpPr/>
          <p:nvPr/>
        </p:nvGrpSpPr>
        <p:grpSpPr>
          <a:xfrm>
            <a:off x="6290897" y="4314746"/>
            <a:ext cx="5225835" cy="1113065"/>
            <a:chOff x="6292727" y="4361234"/>
            <a:chExt cx="5225835" cy="1185388"/>
          </a:xfrm>
        </p:grpSpPr>
        <p:sp>
          <p:nvSpPr>
            <p:cNvPr id="10" name="TextBox 9">
              <a:extLst>
                <a:ext uri="{FF2B5EF4-FFF2-40B4-BE49-F238E27FC236}">
                  <a16:creationId xmlns:a16="http://schemas.microsoft.com/office/drawing/2014/main" id="{9F8A5323-F51E-5297-AD62-A11F5A8A987A}"/>
                </a:ext>
              </a:extLst>
            </p:cNvPr>
            <p:cNvSpPr txBox="1"/>
            <p:nvPr/>
          </p:nvSpPr>
          <p:spPr>
            <a:xfrm>
              <a:off x="6292728" y="4361234"/>
              <a:ext cx="5225834" cy="276999"/>
            </a:xfrm>
            <a:prstGeom prst="rect">
              <a:avLst/>
            </a:prstGeom>
            <a:solidFill>
              <a:schemeClr val="tx1"/>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Protocol-prespecified statistical analysis plan</a:t>
              </a:r>
            </a:p>
          </p:txBody>
        </p:sp>
        <p:sp>
          <p:nvSpPr>
            <p:cNvPr id="35" name="Rectangle 34">
              <a:extLst>
                <a:ext uri="{FF2B5EF4-FFF2-40B4-BE49-F238E27FC236}">
                  <a16:creationId xmlns:a16="http://schemas.microsoft.com/office/drawing/2014/main" id="{18E0CC08-B960-5F6A-A33A-B8C160198AFD}"/>
                </a:ext>
              </a:extLst>
            </p:cNvPr>
            <p:cNvSpPr/>
            <p:nvPr/>
          </p:nvSpPr>
          <p:spPr>
            <a:xfrm>
              <a:off x="6292727" y="4643949"/>
              <a:ext cx="5225834" cy="902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analysis planned for ~372 BICR PFS events observed or 18 months from the last patient randomized, whichever came first</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Group sequential testing was used to compare OS between treatment groups hierarchically, provided PFS was significant</a:t>
              </a:r>
            </a:p>
          </p:txBody>
        </p:sp>
      </p:grpSp>
      <p:sp>
        <p:nvSpPr>
          <p:cNvPr id="28" name="Subtitle 2">
            <a:extLst>
              <a:ext uri="{FF2B5EF4-FFF2-40B4-BE49-F238E27FC236}">
                <a16:creationId xmlns:a16="http://schemas.microsoft.com/office/drawing/2014/main" id="{9C7FDF18-5DF2-8943-B989-48C332DFA9C8}"/>
              </a:ext>
            </a:extLst>
          </p:cNvPr>
          <p:cNvSpPr txBox="1">
            <a:spLocks/>
          </p:cNvSpPr>
          <p:nvPr/>
        </p:nvSpPr>
        <p:spPr>
          <a:xfrm>
            <a:off x="666167" y="1835849"/>
            <a:ext cx="4251067" cy="1334733"/>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519" rtl="0" eaLnBrk="1" fontAlgn="auto" latinLnBrk="0" hangingPunct="1">
              <a:lnSpc>
                <a:spcPct val="100000"/>
              </a:lnSpc>
              <a:spcBef>
                <a:spcPts val="800"/>
              </a:spcBef>
              <a:spcAft>
                <a:spcPts val="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Key eligibility </a:t>
            </a:r>
            <a:r>
              <a:rPr kumimoji="0" lang="en-GB" sz="1400" b="1" i="0" u="none" strike="noStrike" kern="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sym typeface="Calibri"/>
              </a:rPr>
              <a:t>criteria</a:t>
            </a:r>
            <a:r>
              <a:rPr kumimoji="0" lang="en-GB" sz="1400" b="1" i="0" u="none" strike="noStrike" kern="0" cap="none" spc="0" normalizeH="0" baseline="30000" noProof="0" dirty="0" err="1">
                <a:ln>
                  <a:noFill/>
                </a:ln>
                <a:solidFill>
                  <a:srgbClr val="0070C0"/>
                </a:solidFill>
                <a:effectLst/>
                <a:uLnTx/>
                <a:uFillTx/>
                <a:latin typeface="Arial" panose="020B0604020202020204" pitchFamily="34" charset="0"/>
                <a:cs typeface="Arial" panose="020B0604020202020204" pitchFamily="34" charset="0"/>
                <a:sym typeface="Calibri"/>
              </a:rPr>
              <a:t>a</a:t>
            </a:r>
            <a:endParaRPr kumimoji="0" lang="en-GB" sz="1400" b="1" i="0" u="none" strike="noStrike" kern="0" cap="none" spc="0" normalizeH="0" baseline="30000" noProof="0" dirty="0">
              <a:ln>
                <a:noFill/>
              </a:ln>
              <a:solidFill>
                <a:srgbClr val="0070C0"/>
              </a:solidFill>
              <a:effectLst/>
              <a:uLnTx/>
              <a:uFillTx/>
              <a:latin typeface="Arial" panose="020B0604020202020204" pitchFamily="34" charset="0"/>
              <a:cs typeface="Arial" panose="020B0604020202020204" pitchFamily="34" charset="0"/>
              <a:sym typeface="Calibri"/>
            </a:endParaRPr>
          </a:p>
          <a:p>
            <a:pPr marL="285750" marR="0" lvl="0" indent="-285750" algn="l" defTabSz="1625519"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Centrally confirmed HER2-positive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IHC 3+ or IHC 2+/ISH+)</a:t>
            </a:r>
            <a:r>
              <a:rPr kumimoji="0" lang="en-GB" sz="12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Calibri"/>
              </a:rPr>
              <a:t>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unresectable or metastatic breast cancer </a:t>
            </a:r>
          </a:p>
          <a:p>
            <a:pPr marL="285750" marR="0" lvl="0" indent="-285750" algn="l" defTabSz="1625519"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Documented radiographic progression after most recent treatment</a:t>
            </a:r>
          </a:p>
          <a:p>
            <a:pPr marL="285750" marR="0" lvl="0" indent="-285750" algn="l" defTabSz="1625519"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Previously treated with T-DM1</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p:txBody>
      </p:sp>
      <p:cxnSp>
        <p:nvCxnSpPr>
          <p:cNvPr id="18" name="Straight Connector 17">
            <a:extLst>
              <a:ext uri="{FF2B5EF4-FFF2-40B4-BE49-F238E27FC236}">
                <a16:creationId xmlns:a16="http://schemas.microsoft.com/office/drawing/2014/main" id="{44F11091-0809-9140-AE1F-CA92987BDB83}"/>
              </a:ext>
            </a:extLst>
          </p:cNvPr>
          <p:cNvCxnSpPr>
            <a:cxnSpLocks/>
          </p:cNvCxnSpPr>
          <p:nvPr/>
        </p:nvCxnSpPr>
        <p:spPr>
          <a:xfrm>
            <a:off x="5643747" y="1873574"/>
            <a:ext cx="0" cy="1548855"/>
          </a:xfrm>
          <a:prstGeom prst="line">
            <a:avLst/>
          </a:prstGeom>
          <a:noFill/>
          <a:ln w="22225" cap="flat" cmpd="sng" algn="ctr">
            <a:solidFill>
              <a:srgbClr val="000000"/>
            </a:solidFill>
            <a:prstDash val="solid"/>
          </a:ln>
          <a:effectLst/>
        </p:spPr>
      </p:cxnSp>
      <p:cxnSp>
        <p:nvCxnSpPr>
          <p:cNvPr id="19" name="Straight Arrow Connector 18">
            <a:extLst>
              <a:ext uri="{FF2B5EF4-FFF2-40B4-BE49-F238E27FC236}">
                <a16:creationId xmlns:a16="http://schemas.microsoft.com/office/drawing/2014/main" id="{8A3CC4FD-EB10-9D4E-9614-0E7E65C53A68}"/>
              </a:ext>
            </a:extLst>
          </p:cNvPr>
          <p:cNvCxnSpPr>
            <a:cxnSpLocks/>
          </p:cNvCxnSpPr>
          <p:nvPr/>
        </p:nvCxnSpPr>
        <p:spPr>
          <a:xfrm>
            <a:off x="5643746" y="3411455"/>
            <a:ext cx="651754" cy="1"/>
          </a:xfrm>
          <a:prstGeom prst="straightConnector1">
            <a:avLst/>
          </a:prstGeom>
          <a:noFill/>
          <a:ln w="22225" cap="flat" cmpd="sng" algn="ctr">
            <a:solidFill>
              <a:srgbClr val="000000"/>
            </a:solidFill>
            <a:prstDash val="solid"/>
            <a:tailEnd type="triangle"/>
          </a:ln>
          <a:effectLst/>
        </p:spPr>
      </p:cxnSp>
      <p:cxnSp>
        <p:nvCxnSpPr>
          <p:cNvPr id="20" name="Straight Arrow Connector 19">
            <a:extLst>
              <a:ext uri="{FF2B5EF4-FFF2-40B4-BE49-F238E27FC236}">
                <a16:creationId xmlns:a16="http://schemas.microsoft.com/office/drawing/2014/main" id="{862195E0-3576-7F48-9BB1-52A90B27AD2D}"/>
              </a:ext>
            </a:extLst>
          </p:cNvPr>
          <p:cNvCxnSpPr>
            <a:cxnSpLocks/>
          </p:cNvCxnSpPr>
          <p:nvPr/>
        </p:nvCxnSpPr>
        <p:spPr>
          <a:xfrm>
            <a:off x="5643747" y="1883376"/>
            <a:ext cx="651754" cy="0"/>
          </a:xfrm>
          <a:prstGeom prst="straightConnector1">
            <a:avLst/>
          </a:prstGeom>
          <a:noFill/>
          <a:ln w="22225" cap="flat" cmpd="sng" algn="ctr">
            <a:solidFill>
              <a:srgbClr val="000000"/>
            </a:solidFill>
            <a:prstDash val="solid"/>
            <a:tailEnd type="triangle"/>
          </a:ln>
          <a:effectLst/>
        </p:spPr>
      </p:cxnSp>
      <p:sp>
        <p:nvSpPr>
          <p:cNvPr id="21" name="Oval 20">
            <a:extLst>
              <a:ext uri="{FF2B5EF4-FFF2-40B4-BE49-F238E27FC236}">
                <a16:creationId xmlns:a16="http://schemas.microsoft.com/office/drawing/2014/main" id="{62A10A69-A2C8-C645-BD82-A7936ECD6F00}"/>
              </a:ext>
            </a:extLst>
          </p:cNvPr>
          <p:cNvSpPr/>
          <p:nvPr/>
        </p:nvSpPr>
        <p:spPr>
          <a:xfrm>
            <a:off x="5191812" y="2209200"/>
            <a:ext cx="936897" cy="892277"/>
          </a:xfrm>
          <a:prstGeom prst="ellipse">
            <a:avLst/>
          </a:prstGeom>
          <a:solidFill>
            <a:schemeClr val="tx1"/>
          </a:solidFill>
          <a:ln w="25400" cap="flat" cmpd="sng" algn="ctr">
            <a:noFill/>
            <a:prstDash val="solid"/>
          </a:ln>
          <a:effectLst/>
        </p:spPr>
        <p:txBody>
          <a:bodyPr lIns="48000" tIns="48000" rIns="48000" bIns="48000" rtlCol="0" anchor="ct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R</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2:1</a:t>
            </a:r>
          </a:p>
        </p:txBody>
      </p:sp>
      <p:sp>
        <p:nvSpPr>
          <p:cNvPr id="22" name="Rectangle 21">
            <a:extLst>
              <a:ext uri="{FF2B5EF4-FFF2-40B4-BE49-F238E27FC236}">
                <a16:creationId xmlns:a16="http://schemas.microsoft.com/office/drawing/2014/main" id="{025B87AD-058B-DE49-A6EA-B699602755C8}"/>
              </a:ext>
            </a:extLst>
          </p:cNvPr>
          <p:cNvSpPr/>
          <p:nvPr/>
        </p:nvSpPr>
        <p:spPr>
          <a:xfrm>
            <a:off x="6301806" y="1557860"/>
            <a:ext cx="2724465" cy="740526"/>
          </a:xfrm>
          <a:prstGeom prst="rect">
            <a:avLst/>
          </a:prstGeom>
          <a:solidFill>
            <a:srgbClr val="002985"/>
          </a:solid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T-DXd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5.4 mg/kg Q3W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rPr>
              <a:t>(n = 406)</a:t>
            </a:r>
            <a:endParaRPr kumimoji="0" lang="en-US" altLang="ja-JP" sz="1400" b="0" i="0" u="none" strike="noStrike" kern="1200" cap="none" spc="0" normalizeH="0" baseline="3000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endParaRPr>
          </a:p>
        </p:txBody>
      </p:sp>
      <p:sp>
        <p:nvSpPr>
          <p:cNvPr id="23" name="Rectangle 22">
            <a:extLst>
              <a:ext uri="{FF2B5EF4-FFF2-40B4-BE49-F238E27FC236}">
                <a16:creationId xmlns:a16="http://schemas.microsoft.com/office/drawing/2014/main" id="{CFCF67F2-BEBF-1D49-8446-7E547746D4D7}"/>
              </a:ext>
            </a:extLst>
          </p:cNvPr>
          <p:cNvSpPr/>
          <p:nvPr/>
        </p:nvSpPr>
        <p:spPr>
          <a:xfrm>
            <a:off x="6292726" y="2856036"/>
            <a:ext cx="2724467" cy="1312176"/>
          </a:xfrm>
          <a:prstGeom prst="rect">
            <a:avLst/>
          </a:prstGeom>
          <a:solidFill>
            <a:srgbClr val="6E6E6E"/>
          </a:solidFill>
          <a:ln>
            <a:noFill/>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rPr>
              <a:t>TPC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FFFFFF"/>
                </a:solidFill>
                <a:effectLst/>
                <a:uLnTx/>
                <a:uFillTx/>
                <a:latin typeface="Arial" panose="020B0604020202020204" pitchFamily="34" charset="0"/>
                <a:ea typeface="Meiryo UI" pitchFamily="50" charset="-128"/>
                <a:cs typeface="Arial" panose="020B0604020202020204" pitchFamily="34" charset="0"/>
              </a:rPr>
              <a:t>Per label (n = 202)</a:t>
            </a:r>
          </a:p>
          <a:p>
            <a:pPr marL="228584" marR="0" lvl="0" indent="-228584" algn="ctr"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Trastuzumab / Capecitabine or</a:t>
            </a:r>
          </a:p>
          <a:p>
            <a:pPr marL="228584" marR="0" lvl="0" indent="-228584" algn="ctr" defTabSz="9143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Lapatinib / Capecitabine</a:t>
            </a:r>
          </a:p>
        </p:txBody>
      </p:sp>
      <p:sp>
        <p:nvSpPr>
          <p:cNvPr id="29" name="Subtitle 2">
            <a:extLst>
              <a:ext uri="{FF2B5EF4-FFF2-40B4-BE49-F238E27FC236}">
                <a16:creationId xmlns:a16="http://schemas.microsoft.com/office/drawing/2014/main" id="{8D4243D1-AB1C-E449-A139-D6E1D77175A0}"/>
              </a:ext>
            </a:extLst>
          </p:cNvPr>
          <p:cNvSpPr txBox="1">
            <a:spLocks/>
          </p:cNvSpPr>
          <p:nvPr/>
        </p:nvSpPr>
        <p:spPr>
          <a:xfrm>
            <a:off x="9190109" y="1557861"/>
            <a:ext cx="2328454" cy="2617112"/>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519" rtl="0" eaLnBrk="1" fontAlgn="auto" latinLnBrk="0" hangingPunct="1">
              <a:lnSpc>
                <a:spcPct val="100000"/>
              </a:lnSpc>
              <a:spcBef>
                <a:spcPts val="80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Primary endpoint</a:t>
            </a:r>
          </a:p>
          <a:p>
            <a:pPr marL="228594" marR="0" lvl="0" indent="-228594" algn="l" defTabSz="1625519"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(BICR</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b</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a:t>
            </a:r>
            <a:endParaRPr kumimoji="0" lang="en-US" sz="12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Key secondary endpoint</a:t>
            </a:r>
          </a:p>
          <a:p>
            <a:pPr marL="228594" marR="0" lvl="0" indent="-228594" algn="l" defTabSz="1625519"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OS</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a:t>
            </a:r>
            <a:endParaRPr kumimoji="0" lang="en-US" sz="1400" b="1" i="0" u="none" strike="noStrike" kern="0" cap="none" spc="0" normalizeH="0" baseline="0" noProof="0" dirty="0">
              <a:ln>
                <a:noFill/>
              </a:ln>
              <a:solidFill>
                <a:srgbClr val="113468"/>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333399"/>
              </a:buClr>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Secondary endpoints</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ORR (BICR</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b</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DoR (BICR</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b</a:t>
            </a: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(investigator)</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Safety</a:t>
            </a:r>
          </a:p>
          <a:p>
            <a:pPr marL="0" marR="0" lvl="0" indent="0" algn="l" defTabSz="1625519" rtl="0" eaLnBrk="1" fontAlgn="auto" latinLnBrk="0" hangingPunct="1">
              <a:lnSpc>
                <a:spcPct val="100000"/>
              </a:lnSpc>
              <a:spcBef>
                <a:spcPts val="0"/>
              </a:spcBef>
              <a:spcAft>
                <a:spcPts val="0"/>
              </a:spcAft>
              <a:buClr>
                <a:srgbClr val="4472C4"/>
              </a:buClr>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Exploratory endpoints</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CBR (BICR</a:t>
            </a:r>
            <a:r>
              <a:rPr kumimoji="0" lang="en-US" sz="12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Calibri"/>
              </a:rPr>
              <a:t>b</a:t>
            </a: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a:t>
            </a:r>
          </a:p>
          <a:p>
            <a:pPr marL="234945" marR="0" lvl="0" indent="-234945"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PFS2</a:t>
            </a:r>
            <a:r>
              <a:rPr kumimoji="0" lang="en-US" sz="12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sym typeface="Calibri"/>
              </a:rPr>
              <a:t>c</a:t>
            </a:r>
            <a:r>
              <a:rPr kumimoji="0" lang="en-US" sz="1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 (investigator)</a:t>
            </a:r>
          </a:p>
        </p:txBody>
      </p:sp>
      <p:cxnSp>
        <p:nvCxnSpPr>
          <p:cNvPr id="7" name="Straight Connector 6">
            <a:extLst>
              <a:ext uri="{FF2B5EF4-FFF2-40B4-BE49-F238E27FC236}">
                <a16:creationId xmlns:a16="http://schemas.microsoft.com/office/drawing/2014/main" id="{BBC18B24-26DB-1DAF-FB1C-C6A077695410}"/>
              </a:ext>
            </a:extLst>
          </p:cNvPr>
          <p:cNvCxnSpPr>
            <a:cxnSpLocks/>
            <a:endCxn id="21" idx="2"/>
          </p:cNvCxnSpPr>
          <p:nvPr/>
        </p:nvCxnSpPr>
        <p:spPr>
          <a:xfrm>
            <a:off x="4924503" y="2655338"/>
            <a:ext cx="2673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46C36426-BD31-9C19-D166-3C6CC92F5FE5}"/>
              </a:ext>
            </a:extLst>
          </p:cNvPr>
          <p:cNvSpPr txBox="1">
            <a:spLocks/>
          </p:cNvSpPr>
          <p:nvPr/>
        </p:nvSpPr>
        <p:spPr>
          <a:xfrm>
            <a:off x="673437" y="3429000"/>
            <a:ext cx="4251067" cy="865364"/>
          </a:xfrm>
          <a:prstGeom prst="rect">
            <a:avLst/>
          </a:prstGeom>
          <a:solidFill>
            <a:schemeClr val="tx2">
              <a:lumMod val="20000"/>
              <a:lumOff val="80000"/>
            </a:schemeClr>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519" rtl="0" eaLnBrk="1" fontAlgn="auto" latinLnBrk="0" hangingPunct="1">
              <a:lnSpc>
                <a:spcPct val="100000"/>
              </a:lnSpc>
              <a:spcBef>
                <a:spcPts val="800"/>
              </a:spcBef>
              <a:spcAft>
                <a:spcPts val="0"/>
              </a:spcAft>
              <a:buClrTx/>
              <a:buSzTx/>
              <a:buFontTx/>
              <a:buNone/>
              <a:tabLst/>
              <a:defRPr/>
            </a:pPr>
            <a:endParaRPr kumimoji="0" lang="en-GB"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800"/>
              </a:spcBef>
              <a:spcAft>
                <a:spcPts val="0"/>
              </a:spcAft>
              <a:buClrTx/>
              <a:buSzTx/>
              <a:buFontTx/>
              <a:buNone/>
              <a:tabLst/>
              <a:defRPr/>
            </a:pPr>
            <a:endParaRPr kumimoji="0" lang="en-GB"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113468"/>
              </a:buClr>
              <a:buSzTx/>
              <a:buFontTx/>
              <a:buNone/>
              <a:tabLst/>
              <a:defRPr/>
            </a:pPr>
            <a:endPar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113468"/>
              </a:buClr>
              <a:buSzTx/>
              <a:buFontTx/>
              <a:buNone/>
              <a:tabLst/>
              <a:defRPr/>
            </a:pPr>
            <a:r>
              <a:rPr kumimoji="0" lang="en-US" sz="14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Stratification factors</a:t>
            </a:r>
          </a:p>
          <a:p>
            <a:pPr marL="285750" marR="0" lvl="0" indent="-285750"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Hormone receptor status </a:t>
            </a:r>
          </a:p>
          <a:p>
            <a:pPr marL="285750" marR="0" lvl="0" indent="-285750"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Prior treatment with pertuzumab </a:t>
            </a:r>
          </a:p>
          <a:p>
            <a:pPr marL="285750" marR="0" lvl="0" indent="-285750" algn="l" defTabSz="1625519"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History of visceral disease</a:t>
            </a:r>
          </a:p>
          <a:p>
            <a:pPr marL="0" marR="0" lvl="0" indent="0" algn="l" defTabSz="1625519" rtl="0" eaLnBrk="1" fontAlgn="auto" latinLnBrk="0" hangingPunct="1">
              <a:lnSpc>
                <a:spcPct val="100000"/>
              </a:lnSpc>
              <a:spcBef>
                <a:spcPts val="0"/>
              </a:spcBef>
              <a:spcAft>
                <a:spcPts val="0"/>
              </a:spcAft>
              <a:buClr>
                <a:srgbClr val="4472C4"/>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4472C4"/>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4472C4"/>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a:p>
            <a:pPr marL="0" marR="0" lvl="0" indent="0" algn="l" defTabSz="1625519" rtl="0" eaLnBrk="1" fontAlgn="auto" latinLnBrk="0" hangingPunct="1">
              <a:lnSpc>
                <a:spcPct val="100000"/>
              </a:lnSpc>
              <a:spcBef>
                <a:spcPts val="0"/>
              </a:spcBef>
              <a:spcAft>
                <a:spcPts val="0"/>
              </a:spcAft>
              <a:buClr>
                <a:srgbClr val="4472C4"/>
              </a:buClr>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endParaRPr>
          </a:p>
        </p:txBody>
      </p:sp>
      <p:sp>
        <p:nvSpPr>
          <p:cNvPr id="5" name="TextBox 4">
            <a:extLst>
              <a:ext uri="{FF2B5EF4-FFF2-40B4-BE49-F238E27FC236}">
                <a16:creationId xmlns:a16="http://schemas.microsoft.com/office/drawing/2014/main" id="{D184CE48-1D40-B5DB-D418-C949400F847C}"/>
              </a:ext>
            </a:extLst>
          </p:cNvPr>
          <p:cNvSpPr txBox="1"/>
          <p:nvPr/>
        </p:nvSpPr>
        <p:spPr>
          <a:xfrm>
            <a:off x="8588831" y="6438458"/>
            <a:ext cx="3603169" cy="338554"/>
          </a:xfrm>
          <a:prstGeom prst="rect">
            <a:avLst/>
          </a:prstGeom>
          <a:noFill/>
        </p:spPr>
        <p:txBody>
          <a:bodyPr wrap="square">
            <a:spAutoFit/>
          </a:bodyPr>
          <a:lstStyle/>
          <a:p>
            <a:r>
              <a:rPr lang="en-US" sz="1600" dirty="0">
                <a:effectLst/>
                <a:latin typeface="Arial" panose="020B0604020202020204" pitchFamily="34" charset="0"/>
                <a:ea typeface="Calibri" panose="020F0502020204030204" pitchFamily="34" charset="0"/>
              </a:rPr>
              <a:t>André F et al. Lancet 2023;401:1773</a:t>
            </a:r>
            <a:r>
              <a:rPr lang="en-US" sz="1600" dirty="0">
                <a:effectLst/>
              </a:rPr>
              <a:t> </a:t>
            </a:r>
            <a:endParaRPr lang="en-US" sz="1600" dirty="0"/>
          </a:p>
        </p:txBody>
      </p:sp>
    </p:spTree>
    <p:extLst>
      <p:ext uri="{BB962C8B-B14F-4D97-AF65-F5344CB8AC3E}">
        <p14:creationId xmlns:p14="http://schemas.microsoft.com/office/powerpoint/2010/main" val="3393289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a:xfrm>
            <a:off x="479999" y="573070"/>
            <a:ext cx="11213020" cy="576000"/>
          </a:xfrm>
        </p:spPr>
        <p:txBody>
          <a:bodyPr/>
          <a:lstStyle/>
          <a:p>
            <a:r>
              <a:rPr lang="en-US" sz="2800" dirty="0">
                <a:solidFill>
                  <a:schemeClr val="tx1"/>
                </a:solidFill>
              </a:rPr>
              <a:t>Primary Endpoint: PFS by BICR</a:t>
            </a:r>
          </a:p>
        </p:txBody>
      </p:sp>
      <p:sp>
        <p:nvSpPr>
          <p:cNvPr id="6" name="TextBox 5">
            <a:extLst>
              <a:ext uri="{FF2B5EF4-FFF2-40B4-BE49-F238E27FC236}">
                <a16:creationId xmlns:a16="http://schemas.microsoft.com/office/drawing/2014/main" id="{DB625FC5-982E-4A0B-9354-782D1B9E3A3C}"/>
              </a:ext>
            </a:extLst>
          </p:cNvPr>
          <p:cNvSpPr txBox="1"/>
          <p:nvPr/>
        </p:nvSpPr>
        <p:spPr>
          <a:xfrm>
            <a:off x="228600" y="6336740"/>
            <a:ext cx="11765109"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BICR, blinded independent central review; HR, hazard ratio; mo, month; PFS, progression-free survival; 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 TPC, treatment of physician’s choice.</a:t>
            </a:r>
          </a:p>
        </p:txBody>
      </p:sp>
      <p:grpSp>
        <p:nvGrpSpPr>
          <p:cNvPr id="4" name="Group 3">
            <a:extLst>
              <a:ext uri="{FF2B5EF4-FFF2-40B4-BE49-F238E27FC236}">
                <a16:creationId xmlns:a16="http://schemas.microsoft.com/office/drawing/2014/main" id="{ECCBC318-1629-79B7-071D-568D57E1C34E}"/>
              </a:ext>
            </a:extLst>
          </p:cNvPr>
          <p:cNvGrpSpPr/>
          <p:nvPr/>
        </p:nvGrpSpPr>
        <p:grpSpPr>
          <a:xfrm>
            <a:off x="1523318" y="1128034"/>
            <a:ext cx="9277969" cy="4804474"/>
            <a:chOff x="1523318" y="1128034"/>
            <a:chExt cx="9277969" cy="4804474"/>
          </a:xfrm>
        </p:grpSpPr>
        <p:sp>
          <p:nvSpPr>
            <p:cNvPr id="9" name="Rectangle 8">
              <a:extLst>
                <a:ext uri="{FF2B5EF4-FFF2-40B4-BE49-F238E27FC236}">
                  <a16:creationId xmlns:a16="http://schemas.microsoft.com/office/drawing/2014/main" id="{D52991E0-CC89-8E14-5AF3-8D9B8223BAB4}"/>
                </a:ext>
              </a:extLst>
            </p:cNvPr>
            <p:cNvSpPr/>
            <p:nvPr/>
          </p:nvSpPr>
          <p:spPr>
            <a:xfrm>
              <a:off x="3619861" y="1753464"/>
              <a:ext cx="1241714" cy="493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Tahoma"/>
                <a:ea typeface="+mn-ea"/>
                <a:cs typeface="+mn-cs"/>
              </a:endParaRPr>
            </a:p>
          </p:txBody>
        </p:sp>
        <p:grpSp>
          <p:nvGrpSpPr>
            <p:cNvPr id="2152" name="Graphic 4">
              <a:extLst>
                <a:ext uri="{FF2B5EF4-FFF2-40B4-BE49-F238E27FC236}">
                  <a16:creationId xmlns:a16="http://schemas.microsoft.com/office/drawing/2014/main" id="{AD48DAB1-7BC1-316E-1FCA-150F6EE76D40}"/>
                </a:ext>
              </a:extLst>
            </p:cNvPr>
            <p:cNvGrpSpPr/>
            <p:nvPr/>
          </p:nvGrpSpPr>
          <p:grpSpPr>
            <a:xfrm>
              <a:off x="2184177" y="1184214"/>
              <a:ext cx="8605202" cy="3655529"/>
              <a:chOff x="2184177" y="1112019"/>
              <a:chExt cx="8605202" cy="3655529"/>
            </a:xfrm>
            <a:noFill/>
          </p:grpSpPr>
          <p:sp>
            <p:nvSpPr>
              <p:cNvPr id="2153" name="Freeform 7">
                <a:extLst>
                  <a:ext uri="{FF2B5EF4-FFF2-40B4-BE49-F238E27FC236}">
                    <a16:creationId xmlns:a16="http://schemas.microsoft.com/office/drawing/2014/main" id="{6B7755B1-1FA0-31CF-B8AB-15D77D8D2192}"/>
                  </a:ext>
                </a:extLst>
              </p:cNvPr>
              <p:cNvSpPr/>
              <p:nvPr/>
            </p:nvSpPr>
            <p:spPr>
              <a:xfrm>
                <a:off x="2247018" y="4707054"/>
                <a:ext cx="8542361" cy="17647"/>
              </a:xfrm>
              <a:custGeom>
                <a:avLst/>
                <a:gdLst>
                  <a:gd name="connsiteX0" fmla="*/ 0 w 8542361"/>
                  <a:gd name="connsiteY0" fmla="*/ 0 h 17647"/>
                  <a:gd name="connsiteX1" fmla="*/ 8542361 w 8542361"/>
                  <a:gd name="connsiteY1" fmla="*/ 0 h 17647"/>
                </a:gdLst>
                <a:ahLst/>
                <a:cxnLst>
                  <a:cxn ang="0">
                    <a:pos x="connsiteX0" y="connsiteY0"/>
                  </a:cxn>
                  <a:cxn ang="0">
                    <a:pos x="connsiteX1" y="connsiteY1"/>
                  </a:cxn>
                </a:cxnLst>
                <a:rect l="l" t="t" r="r" b="b"/>
                <a:pathLst>
                  <a:path w="8542361" h="17647">
                    <a:moveTo>
                      <a:pt x="0" y="0"/>
                    </a:moveTo>
                    <a:lnTo>
                      <a:pt x="8542361"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4" name="Freeform 8">
                <a:extLst>
                  <a:ext uri="{FF2B5EF4-FFF2-40B4-BE49-F238E27FC236}">
                    <a16:creationId xmlns:a16="http://schemas.microsoft.com/office/drawing/2014/main" id="{00EEF985-6490-BA49-E483-16771B646499}"/>
                  </a:ext>
                </a:extLst>
              </p:cNvPr>
              <p:cNvSpPr/>
              <p:nvPr/>
            </p:nvSpPr>
            <p:spPr>
              <a:xfrm>
                <a:off x="2247018" y="1112019"/>
                <a:ext cx="17647" cy="3595034"/>
              </a:xfrm>
              <a:custGeom>
                <a:avLst/>
                <a:gdLst>
                  <a:gd name="connsiteX0" fmla="*/ 0 w 17647"/>
                  <a:gd name="connsiteY0" fmla="*/ 3595035 h 3595034"/>
                  <a:gd name="connsiteX1" fmla="*/ 0 w 17647"/>
                  <a:gd name="connsiteY1" fmla="*/ 0 h 3595034"/>
                </a:gdLst>
                <a:ahLst/>
                <a:cxnLst>
                  <a:cxn ang="0">
                    <a:pos x="connsiteX0" y="connsiteY0"/>
                  </a:cxn>
                  <a:cxn ang="0">
                    <a:pos x="connsiteX1" y="connsiteY1"/>
                  </a:cxn>
                </a:cxnLst>
                <a:rect l="l" t="t" r="r" b="b"/>
                <a:pathLst>
                  <a:path w="17647" h="3595034">
                    <a:moveTo>
                      <a:pt x="0" y="3595035"/>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5" name="Freeform 9">
                <a:extLst>
                  <a:ext uri="{FF2B5EF4-FFF2-40B4-BE49-F238E27FC236}">
                    <a16:creationId xmlns:a16="http://schemas.microsoft.com/office/drawing/2014/main" id="{9C024069-019F-E42E-AF62-3AFE13455A08}"/>
                  </a:ext>
                </a:extLst>
              </p:cNvPr>
              <p:cNvSpPr/>
              <p:nvPr/>
            </p:nvSpPr>
            <p:spPr>
              <a:xfrm>
                <a:off x="239396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6" name="Freeform 10">
                <a:extLst>
                  <a:ext uri="{FF2B5EF4-FFF2-40B4-BE49-F238E27FC236}">
                    <a16:creationId xmlns:a16="http://schemas.microsoft.com/office/drawing/2014/main" id="{282B927C-4A35-340D-EEF3-FD787E387257}"/>
                  </a:ext>
                </a:extLst>
              </p:cNvPr>
              <p:cNvSpPr/>
              <p:nvPr/>
            </p:nvSpPr>
            <p:spPr>
              <a:xfrm>
                <a:off x="257327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7" name="Freeform 11">
                <a:extLst>
                  <a:ext uri="{FF2B5EF4-FFF2-40B4-BE49-F238E27FC236}">
                    <a16:creationId xmlns:a16="http://schemas.microsoft.com/office/drawing/2014/main" id="{72866263-BE5F-5F5C-9E53-614AD0333DC8}"/>
                  </a:ext>
                </a:extLst>
              </p:cNvPr>
              <p:cNvSpPr/>
              <p:nvPr/>
            </p:nvSpPr>
            <p:spPr>
              <a:xfrm>
                <a:off x="275258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8" name="Freeform 12">
                <a:extLst>
                  <a:ext uri="{FF2B5EF4-FFF2-40B4-BE49-F238E27FC236}">
                    <a16:creationId xmlns:a16="http://schemas.microsoft.com/office/drawing/2014/main" id="{4E7AC017-F933-F6B6-D072-B4FDE02AC18E}"/>
                  </a:ext>
                </a:extLst>
              </p:cNvPr>
              <p:cNvSpPr/>
              <p:nvPr/>
            </p:nvSpPr>
            <p:spPr>
              <a:xfrm>
                <a:off x="293182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9" name="Freeform 13">
                <a:extLst>
                  <a:ext uri="{FF2B5EF4-FFF2-40B4-BE49-F238E27FC236}">
                    <a16:creationId xmlns:a16="http://schemas.microsoft.com/office/drawing/2014/main" id="{B8AEAD7B-B85F-B793-563A-B6645FA9E3AA}"/>
                  </a:ext>
                </a:extLst>
              </p:cNvPr>
              <p:cNvSpPr/>
              <p:nvPr/>
            </p:nvSpPr>
            <p:spPr>
              <a:xfrm>
                <a:off x="311122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0" name="Freeform 14">
                <a:extLst>
                  <a:ext uri="{FF2B5EF4-FFF2-40B4-BE49-F238E27FC236}">
                    <a16:creationId xmlns:a16="http://schemas.microsoft.com/office/drawing/2014/main" id="{5A2CB37C-CAA3-60D4-15A3-4526E22116F8}"/>
                  </a:ext>
                </a:extLst>
              </p:cNvPr>
              <p:cNvSpPr/>
              <p:nvPr/>
            </p:nvSpPr>
            <p:spPr>
              <a:xfrm>
                <a:off x="32905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1" name="Freeform 15">
                <a:extLst>
                  <a:ext uri="{FF2B5EF4-FFF2-40B4-BE49-F238E27FC236}">
                    <a16:creationId xmlns:a16="http://schemas.microsoft.com/office/drawing/2014/main" id="{C68AB858-1B86-A161-3048-3F718DD988F3}"/>
                  </a:ext>
                </a:extLst>
              </p:cNvPr>
              <p:cNvSpPr/>
              <p:nvPr/>
            </p:nvSpPr>
            <p:spPr>
              <a:xfrm>
                <a:off x="34699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2" name="Freeform 16">
                <a:extLst>
                  <a:ext uri="{FF2B5EF4-FFF2-40B4-BE49-F238E27FC236}">
                    <a16:creationId xmlns:a16="http://schemas.microsoft.com/office/drawing/2014/main" id="{AE4479E2-2D61-3335-F2B6-B30C65DE50A8}"/>
                  </a:ext>
                </a:extLst>
              </p:cNvPr>
              <p:cNvSpPr/>
              <p:nvPr/>
            </p:nvSpPr>
            <p:spPr>
              <a:xfrm>
                <a:off x="364916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3" name="Freeform 17">
                <a:extLst>
                  <a:ext uri="{FF2B5EF4-FFF2-40B4-BE49-F238E27FC236}">
                    <a16:creationId xmlns:a16="http://schemas.microsoft.com/office/drawing/2014/main" id="{D71A0D72-67DD-CE0B-3B17-4D03A2D8E40E}"/>
                  </a:ext>
                </a:extLst>
              </p:cNvPr>
              <p:cNvSpPr/>
              <p:nvPr/>
            </p:nvSpPr>
            <p:spPr>
              <a:xfrm>
                <a:off x="382843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4" name="Freeform 18">
                <a:extLst>
                  <a:ext uri="{FF2B5EF4-FFF2-40B4-BE49-F238E27FC236}">
                    <a16:creationId xmlns:a16="http://schemas.microsoft.com/office/drawing/2014/main" id="{38708A77-5F85-A53F-7FC2-900CA06393F2}"/>
                  </a:ext>
                </a:extLst>
              </p:cNvPr>
              <p:cNvSpPr/>
              <p:nvPr/>
            </p:nvSpPr>
            <p:spPr>
              <a:xfrm>
                <a:off x="400782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5" name="Freeform 19">
                <a:extLst>
                  <a:ext uri="{FF2B5EF4-FFF2-40B4-BE49-F238E27FC236}">
                    <a16:creationId xmlns:a16="http://schemas.microsoft.com/office/drawing/2014/main" id="{B8144340-0D39-261A-99B2-7A4465BEED49}"/>
                  </a:ext>
                </a:extLst>
              </p:cNvPr>
              <p:cNvSpPr/>
              <p:nvPr/>
            </p:nvSpPr>
            <p:spPr>
              <a:xfrm>
                <a:off x="418709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6" name="Freeform 20">
                <a:extLst>
                  <a:ext uri="{FF2B5EF4-FFF2-40B4-BE49-F238E27FC236}">
                    <a16:creationId xmlns:a16="http://schemas.microsoft.com/office/drawing/2014/main" id="{DD802013-429B-792E-64AF-E4E6236D2A78}"/>
                  </a:ext>
                </a:extLst>
              </p:cNvPr>
              <p:cNvSpPr/>
              <p:nvPr/>
            </p:nvSpPr>
            <p:spPr>
              <a:xfrm>
                <a:off x="436635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7" name="Freeform 21">
                <a:extLst>
                  <a:ext uri="{FF2B5EF4-FFF2-40B4-BE49-F238E27FC236}">
                    <a16:creationId xmlns:a16="http://schemas.microsoft.com/office/drawing/2014/main" id="{179297B0-BC36-C754-8B97-2D5C408B9398}"/>
                  </a:ext>
                </a:extLst>
              </p:cNvPr>
              <p:cNvSpPr/>
              <p:nvPr/>
            </p:nvSpPr>
            <p:spPr>
              <a:xfrm>
                <a:off x="454575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8" name="Freeform 22">
                <a:extLst>
                  <a:ext uri="{FF2B5EF4-FFF2-40B4-BE49-F238E27FC236}">
                    <a16:creationId xmlns:a16="http://schemas.microsoft.com/office/drawing/2014/main" id="{6F1486D2-D324-ABD5-443A-D911E9036631}"/>
                  </a:ext>
                </a:extLst>
              </p:cNvPr>
              <p:cNvSpPr/>
              <p:nvPr/>
            </p:nvSpPr>
            <p:spPr>
              <a:xfrm>
                <a:off x="4725031"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9" name="Freeform 23">
                <a:extLst>
                  <a:ext uri="{FF2B5EF4-FFF2-40B4-BE49-F238E27FC236}">
                    <a16:creationId xmlns:a16="http://schemas.microsoft.com/office/drawing/2014/main" id="{66568394-CE7A-44D8-90BD-3E62EE2A84FC}"/>
                  </a:ext>
                </a:extLst>
              </p:cNvPr>
              <p:cNvSpPr/>
              <p:nvPr/>
            </p:nvSpPr>
            <p:spPr>
              <a:xfrm>
                <a:off x="4904431"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0" name="Freeform 24">
                <a:extLst>
                  <a:ext uri="{FF2B5EF4-FFF2-40B4-BE49-F238E27FC236}">
                    <a16:creationId xmlns:a16="http://schemas.microsoft.com/office/drawing/2014/main" id="{DB82A79D-501E-3489-B83C-069372C74824}"/>
                  </a:ext>
                </a:extLst>
              </p:cNvPr>
              <p:cNvSpPr/>
              <p:nvPr/>
            </p:nvSpPr>
            <p:spPr>
              <a:xfrm>
                <a:off x="508368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1" name="Freeform 25">
                <a:extLst>
                  <a:ext uri="{FF2B5EF4-FFF2-40B4-BE49-F238E27FC236}">
                    <a16:creationId xmlns:a16="http://schemas.microsoft.com/office/drawing/2014/main" id="{6A7BE6D5-E30E-76C4-A287-B614BD71F52A}"/>
                  </a:ext>
                </a:extLst>
              </p:cNvPr>
              <p:cNvSpPr/>
              <p:nvPr/>
            </p:nvSpPr>
            <p:spPr>
              <a:xfrm>
                <a:off x="526296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2" name="Freeform 26">
                <a:extLst>
                  <a:ext uri="{FF2B5EF4-FFF2-40B4-BE49-F238E27FC236}">
                    <a16:creationId xmlns:a16="http://schemas.microsoft.com/office/drawing/2014/main" id="{D79746E8-6C9E-DFCC-FD9E-EC04AC1FA56B}"/>
                  </a:ext>
                </a:extLst>
              </p:cNvPr>
              <p:cNvSpPr/>
              <p:nvPr/>
            </p:nvSpPr>
            <p:spPr>
              <a:xfrm>
                <a:off x="544236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3" name="Freeform 27">
                <a:extLst>
                  <a:ext uri="{FF2B5EF4-FFF2-40B4-BE49-F238E27FC236}">
                    <a16:creationId xmlns:a16="http://schemas.microsoft.com/office/drawing/2014/main" id="{5DD601FF-D32C-03E7-6148-68AFA26CBC44}"/>
                  </a:ext>
                </a:extLst>
              </p:cNvPr>
              <p:cNvSpPr/>
              <p:nvPr/>
            </p:nvSpPr>
            <p:spPr>
              <a:xfrm>
                <a:off x="562162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4" name="Freeform 28">
                <a:extLst>
                  <a:ext uri="{FF2B5EF4-FFF2-40B4-BE49-F238E27FC236}">
                    <a16:creationId xmlns:a16="http://schemas.microsoft.com/office/drawing/2014/main" id="{90AA2183-3A06-A3EE-57E0-B2B5E458C96C}"/>
                  </a:ext>
                </a:extLst>
              </p:cNvPr>
              <p:cNvSpPr/>
              <p:nvPr/>
            </p:nvSpPr>
            <p:spPr>
              <a:xfrm>
                <a:off x="580088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5" name="Freeform 29">
                <a:extLst>
                  <a:ext uri="{FF2B5EF4-FFF2-40B4-BE49-F238E27FC236}">
                    <a16:creationId xmlns:a16="http://schemas.microsoft.com/office/drawing/2014/main" id="{97B1A2D8-6B86-0027-ACF1-6EB580EB80A4}"/>
                  </a:ext>
                </a:extLst>
              </p:cNvPr>
              <p:cNvSpPr/>
              <p:nvPr/>
            </p:nvSpPr>
            <p:spPr>
              <a:xfrm>
                <a:off x="598028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6" name="Freeform 30">
                <a:extLst>
                  <a:ext uri="{FF2B5EF4-FFF2-40B4-BE49-F238E27FC236}">
                    <a16:creationId xmlns:a16="http://schemas.microsoft.com/office/drawing/2014/main" id="{45713B8D-BCD2-F1E7-3A30-20444C82CB3B}"/>
                  </a:ext>
                </a:extLst>
              </p:cNvPr>
              <p:cNvSpPr/>
              <p:nvPr/>
            </p:nvSpPr>
            <p:spPr>
              <a:xfrm>
                <a:off x="615955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7" name="Freeform 31">
                <a:extLst>
                  <a:ext uri="{FF2B5EF4-FFF2-40B4-BE49-F238E27FC236}">
                    <a16:creationId xmlns:a16="http://schemas.microsoft.com/office/drawing/2014/main" id="{B7292B65-4020-E5FE-CB12-A0E98577E075}"/>
                  </a:ext>
                </a:extLst>
              </p:cNvPr>
              <p:cNvSpPr/>
              <p:nvPr/>
            </p:nvSpPr>
            <p:spPr>
              <a:xfrm>
                <a:off x="633881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8" name="Freeform 32">
                <a:extLst>
                  <a:ext uri="{FF2B5EF4-FFF2-40B4-BE49-F238E27FC236}">
                    <a16:creationId xmlns:a16="http://schemas.microsoft.com/office/drawing/2014/main" id="{7C2E2A4E-B2FC-B01E-6CA3-9D2A136C9FB4}"/>
                  </a:ext>
                </a:extLst>
              </p:cNvPr>
              <p:cNvSpPr/>
              <p:nvPr/>
            </p:nvSpPr>
            <p:spPr>
              <a:xfrm>
                <a:off x="651821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9" name="Freeform 33">
                <a:extLst>
                  <a:ext uri="{FF2B5EF4-FFF2-40B4-BE49-F238E27FC236}">
                    <a16:creationId xmlns:a16="http://schemas.microsoft.com/office/drawing/2014/main" id="{4E2957A4-8DAB-05D5-AD3C-EF9B93C954F4}"/>
                  </a:ext>
                </a:extLst>
              </p:cNvPr>
              <p:cNvSpPr/>
              <p:nvPr/>
            </p:nvSpPr>
            <p:spPr>
              <a:xfrm>
                <a:off x="669749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0" name="Freeform 34">
                <a:extLst>
                  <a:ext uri="{FF2B5EF4-FFF2-40B4-BE49-F238E27FC236}">
                    <a16:creationId xmlns:a16="http://schemas.microsoft.com/office/drawing/2014/main" id="{2902665F-4899-BFBC-A644-D8855B57CC81}"/>
                  </a:ext>
                </a:extLst>
              </p:cNvPr>
              <p:cNvSpPr/>
              <p:nvPr/>
            </p:nvSpPr>
            <p:spPr>
              <a:xfrm>
                <a:off x="687689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1" name="Freeform 35">
                <a:extLst>
                  <a:ext uri="{FF2B5EF4-FFF2-40B4-BE49-F238E27FC236}">
                    <a16:creationId xmlns:a16="http://schemas.microsoft.com/office/drawing/2014/main" id="{78BECEB7-2DAB-2DE5-CF90-2B10AC1A1584}"/>
                  </a:ext>
                </a:extLst>
              </p:cNvPr>
              <p:cNvSpPr/>
              <p:nvPr/>
            </p:nvSpPr>
            <p:spPr>
              <a:xfrm>
                <a:off x="705615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2" name="Freeform 36">
                <a:extLst>
                  <a:ext uri="{FF2B5EF4-FFF2-40B4-BE49-F238E27FC236}">
                    <a16:creationId xmlns:a16="http://schemas.microsoft.com/office/drawing/2014/main" id="{E0316DF8-4513-CFFB-C824-D69F21927F24}"/>
                  </a:ext>
                </a:extLst>
              </p:cNvPr>
              <p:cNvSpPr/>
              <p:nvPr/>
            </p:nvSpPr>
            <p:spPr>
              <a:xfrm>
                <a:off x="723542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3" name="Freeform 37">
                <a:extLst>
                  <a:ext uri="{FF2B5EF4-FFF2-40B4-BE49-F238E27FC236}">
                    <a16:creationId xmlns:a16="http://schemas.microsoft.com/office/drawing/2014/main" id="{3CE3AD50-8053-ED6A-F646-D87BAB729338}"/>
                  </a:ext>
                </a:extLst>
              </p:cNvPr>
              <p:cNvSpPr/>
              <p:nvPr/>
            </p:nvSpPr>
            <p:spPr>
              <a:xfrm>
                <a:off x="741480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4" name="Freeform 38">
                <a:extLst>
                  <a:ext uri="{FF2B5EF4-FFF2-40B4-BE49-F238E27FC236}">
                    <a16:creationId xmlns:a16="http://schemas.microsoft.com/office/drawing/2014/main" id="{7124BED9-A070-56B0-B402-9ACCD69FA5C9}"/>
                  </a:ext>
                </a:extLst>
              </p:cNvPr>
              <p:cNvSpPr/>
              <p:nvPr/>
            </p:nvSpPr>
            <p:spPr>
              <a:xfrm>
                <a:off x="759408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5" name="Freeform 39">
                <a:extLst>
                  <a:ext uri="{FF2B5EF4-FFF2-40B4-BE49-F238E27FC236}">
                    <a16:creationId xmlns:a16="http://schemas.microsoft.com/office/drawing/2014/main" id="{85D2DBF1-D9A5-2479-C8E6-25D7E4B254EB}"/>
                  </a:ext>
                </a:extLst>
              </p:cNvPr>
              <p:cNvSpPr/>
              <p:nvPr/>
            </p:nvSpPr>
            <p:spPr>
              <a:xfrm>
                <a:off x="777334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6" name="Freeform 40">
                <a:extLst>
                  <a:ext uri="{FF2B5EF4-FFF2-40B4-BE49-F238E27FC236}">
                    <a16:creationId xmlns:a16="http://schemas.microsoft.com/office/drawing/2014/main" id="{33C593B0-423F-26C8-BB5E-0687D6069ACC}"/>
                  </a:ext>
                </a:extLst>
              </p:cNvPr>
              <p:cNvSpPr/>
              <p:nvPr/>
            </p:nvSpPr>
            <p:spPr>
              <a:xfrm>
                <a:off x="795274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7" name="Freeform 41">
                <a:extLst>
                  <a:ext uri="{FF2B5EF4-FFF2-40B4-BE49-F238E27FC236}">
                    <a16:creationId xmlns:a16="http://schemas.microsoft.com/office/drawing/2014/main" id="{757D54E1-1369-BCB7-F570-E30C17B4A534}"/>
                  </a:ext>
                </a:extLst>
              </p:cNvPr>
              <p:cNvSpPr/>
              <p:nvPr/>
            </p:nvSpPr>
            <p:spPr>
              <a:xfrm>
                <a:off x="813201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8" name="Freeform 42">
                <a:extLst>
                  <a:ext uri="{FF2B5EF4-FFF2-40B4-BE49-F238E27FC236}">
                    <a16:creationId xmlns:a16="http://schemas.microsoft.com/office/drawing/2014/main" id="{1C4D0AE8-D6BF-8621-794B-162EBC580DB3}"/>
                  </a:ext>
                </a:extLst>
              </p:cNvPr>
              <p:cNvSpPr/>
              <p:nvPr/>
            </p:nvSpPr>
            <p:spPr>
              <a:xfrm>
                <a:off x="8311278"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9" name="Freeform 43">
                <a:extLst>
                  <a:ext uri="{FF2B5EF4-FFF2-40B4-BE49-F238E27FC236}">
                    <a16:creationId xmlns:a16="http://schemas.microsoft.com/office/drawing/2014/main" id="{AAA18BAD-014D-2883-621F-47360FB9CD6B}"/>
                  </a:ext>
                </a:extLst>
              </p:cNvPr>
              <p:cNvSpPr/>
              <p:nvPr/>
            </p:nvSpPr>
            <p:spPr>
              <a:xfrm>
                <a:off x="849067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0" name="Freeform 44">
                <a:extLst>
                  <a:ext uri="{FF2B5EF4-FFF2-40B4-BE49-F238E27FC236}">
                    <a16:creationId xmlns:a16="http://schemas.microsoft.com/office/drawing/2014/main" id="{CECC8D51-EC26-73FC-60D0-855D0A190B82}"/>
                  </a:ext>
                </a:extLst>
              </p:cNvPr>
              <p:cNvSpPr/>
              <p:nvPr/>
            </p:nvSpPr>
            <p:spPr>
              <a:xfrm>
                <a:off x="8669953"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1" name="Freeform 45">
                <a:extLst>
                  <a:ext uri="{FF2B5EF4-FFF2-40B4-BE49-F238E27FC236}">
                    <a16:creationId xmlns:a16="http://schemas.microsoft.com/office/drawing/2014/main" id="{AC0E98C2-D084-544E-5CA8-30BFBEAB242E}"/>
                  </a:ext>
                </a:extLst>
              </p:cNvPr>
              <p:cNvSpPr/>
              <p:nvPr/>
            </p:nvSpPr>
            <p:spPr>
              <a:xfrm>
                <a:off x="8849335"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2" name="Freeform 46">
                <a:extLst>
                  <a:ext uri="{FF2B5EF4-FFF2-40B4-BE49-F238E27FC236}">
                    <a16:creationId xmlns:a16="http://schemas.microsoft.com/office/drawing/2014/main" id="{E28F06FF-EDAB-2C1E-77F5-46B8C108A671}"/>
                  </a:ext>
                </a:extLst>
              </p:cNvPr>
              <p:cNvSpPr/>
              <p:nvPr/>
            </p:nvSpPr>
            <p:spPr>
              <a:xfrm>
                <a:off x="902861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3" name="Freeform 47">
                <a:extLst>
                  <a:ext uri="{FF2B5EF4-FFF2-40B4-BE49-F238E27FC236}">
                    <a16:creationId xmlns:a16="http://schemas.microsoft.com/office/drawing/2014/main" id="{2AB5D442-1D95-115C-95A7-31D7C29A8A81}"/>
                  </a:ext>
                </a:extLst>
              </p:cNvPr>
              <p:cNvSpPr/>
              <p:nvPr/>
            </p:nvSpPr>
            <p:spPr>
              <a:xfrm>
                <a:off x="920787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4" name="Freeform 48">
                <a:extLst>
                  <a:ext uri="{FF2B5EF4-FFF2-40B4-BE49-F238E27FC236}">
                    <a16:creationId xmlns:a16="http://schemas.microsoft.com/office/drawing/2014/main" id="{6C9076BA-A25A-40A1-BC6E-FD8F6A6415C9}"/>
                  </a:ext>
                </a:extLst>
              </p:cNvPr>
              <p:cNvSpPr/>
              <p:nvPr/>
            </p:nvSpPr>
            <p:spPr>
              <a:xfrm>
                <a:off x="938727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5" name="Freeform 49">
                <a:extLst>
                  <a:ext uri="{FF2B5EF4-FFF2-40B4-BE49-F238E27FC236}">
                    <a16:creationId xmlns:a16="http://schemas.microsoft.com/office/drawing/2014/main" id="{979A558F-71F3-E907-C350-74C11415C89D}"/>
                  </a:ext>
                </a:extLst>
              </p:cNvPr>
              <p:cNvSpPr/>
              <p:nvPr/>
            </p:nvSpPr>
            <p:spPr>
              <a:xfrm>
                <a:off x="9566546"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6" name="Freeform 50">
                <a:extLst>
                  <a:ext uri="{FF2B5EF4-FFF2-40B4-BE49-F238E27FC236}">
                    <a16:creationId xmlns:a16="http://schemas.microsoft.com/office/drawing/2014/main" id="{D5F31062-3F3B-2A8B-06E3-15EC220FDC05}"/>
                  </a:ext>
                </a:extLst>
              </p:cNvPr>
              <p:cNvSpPr/>
              <p:nvPr/>
            </p:nvSpPr>
            <p:spPr>
              <a:xfrm>
                <a:off x="97458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7" name="Freeform 51">
                <a:extLst>
                  <a:ext uri="{FF2B5EF4-FFF2-40B4-BE49-F238E27FC236}">
                    <a16:creationId xmlns:a16="http://schemas.microsoft.com/office/drawing/2014/main" id="{13D1C7DC-427B-5569-53D2-2FB3BF65E8E1}"/>
                  </a:ext>
                </a:extLst>
              </p:cNvPr>
              <p:cNvSpPr/>
              <p:nvPr/>
            </p:nvSpPr>
            <p:spPr>
              <a:xfrm>
                <a:off x="9925204"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8" name="Freeform 52">
                <a:extLst>
                  <a:ext uri="{FF2B5EF4-FFF2-40B4-BE49-F238E27FC236}">
                    <a16:creationId xmlns:a16="http://schemas.microsoft.com/office/drawing/2014/main" id="{AB51EFF2-F77D-CE79-4A28-8369F0A07549}"/>
                  </a:ext>
                </a:extLst>
              </p:cNvPr>
              <p:cNvSpPr/>
              <p:nvPr/>
            </p:nvSpPr>
            <p:spPr>
              <a:xfrm>
                <a:off x="10104480"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9" name="Freeform 53">
                <a:extLst>
                  <a:ext uri="{FF2B5EF4-FFF2-40B4-BE49-F238E27FC236}">
                    <a16:creationId xmlns:a16="http://schemas.microsoft.com/office/drawing/2014/main" id="{9008D078-A2B3-2D3E-B922-688601BB84F4}"/>
                  </a:ext>
                </a:extLst>
              </p:cNvPr>
              <p:cNvSpPr/>
              <p:nvPr/>
            </p:nvSpPr>
            <p:spPr>
              <a:xfrm>
                <a:off x="10283862"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0" name="Freeform 54">
                <a:extLst>
                  <a:ext uri="{FF2B5EF4-FFF2-40B4-BE49-F238E27FC236}">
                    <a16:creationId xmlns:a16="http://schemas.microsoft.com/office/drawing/2014/main" id="{B97A466C-ED3C-3591-2CC4-94BE5BDFBCC9}"/>
                  </a:ext>
                </a:extLst>
              </p:cNvPr>
              <p:cNvSpPr/>
              <p:nvPr/>
            </p:nvSpPr>
            <p:spPr>
              <a:xfrm>
                <a:off x="10463139"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1" name="Freeform 55">
                <a:extLst>
                  <a:ext uri="{FF2B5EF4-FFF2-40B4-BE49-F238E27FC236}">
                    <a16:creationId xmlns:a16="http://schemas.microsoft.com/office/drawing/2014/main" id="{2A996340-E87A-E89A-49E1-8C94F3A06FF6}"/>
                  </a:ext>
                </a:extLst>
              </p:cNvPr>
              <p:cNvSpPr/>
              <p:nvPr/>
            </p:nvSpPr>
            <p:spPr>
              <a:xfrm>
                <a:off x="10642397" y="470705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3" name="Freeform 57">
                <a:extLst>
                  <a:ext uri="{FF2B5EF4-FFF2-40B4-BE49-F238E27FC236}">
                    <a16:creationId xmlns:a16="http://schemas.microsoft.com/office/drawing/2014/main" id="{F2D33966-B898-9E48-74F7-5CF224603B45}"/>
                  </a:ext>
                </a:extLst>
              </p:cNvPr>
              <p:cNvSpPr/>
              <p:nvPr/>
            </p:nvSpPr>
            <p:spPr>
              <a:xfrm>
                <a:off x="2215588" y="428712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4" name="Freeform 58">
                <a:extLst>
                  <a:ext uri="{FF2B5EF4-FFF2-40B4-BE49-F238E27FC236}">
                    <a16:creationId xmlns:a16="http://schemas.microsoft.com/office/drawing/2014/main" id="{87FFD5AB-A363-AAB6-9590-E68781843F0D}"/>
                  </a:ext>
                </a:extLst>
              </p:cNvPr>
              <p:cNvSpPr/>
              <p:nvPr/>
            </p:nvSpPr>
            <p:spPr>
              <a:xfrm>
                <a:off x="2215588" y="3598362"/>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5" name="Freeform 59">
                <a:extLst>
                  <a:ext uri="{FF2B5EF4-FFF2-40B4-BE49-F238E27FC236}">
                    <a16:creationId xmlns:a16="http://schemas.microsoft.com/office/drawing/2014/main" id="{37CA66AC-4F8E-D408-9B21-2227CB3D5CA0}"/>
                  </a:ext>
                </a:extLst>
              </p:cNvPr>
              <p:cNvSpPr/>
              <p:nvPr/>
            </p:nvSpPr>
            <p:spPr>
              <a:xfrm>
                <a:off x="2215588" y="290947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6" name="Freeform 60">
                <a:extLst>
                  <a:ext uri="{FF2B5EF4-FFF2-40B4-BE49-F238E27FC236}">
                    <a16:creationId xmlns:a16="http://schemas.microsoft.com/office/drawing/2014/main" id="{DDC69830-F8F5-73F7-3B3F-752FEE7818F5}"/>
                  </a:ext>
                </a:extLst>
              </p:cNvPr>
              <p:cNvSpPr/>
              <p:nvPr/>
            </p:nvSpPr>
            <p:spPr>
              <a:xfrm>
                <a:off x="2215588" y="2220694"/>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7" name="Freeform 61">
                <a:extLst>
                  <a:ext uri="{FF2B5EF4-FFF2-40B4-BE49-F238E27FC236}">
                    <a16:creationId xmlns:a16="http://schemas.microsoft.com/office/drawing/2014/main" id="{0F8CF164-8475-1B42-73E9-BE405E1FBBA5}"/>
                  </a:ext>
                </a:extLst>
              </p:cNvPr>
              <p:cNvSpPr/>
              <p:nvPr/>
            </p:nvSpPr>
            <p:spPr>
              <a:xfrm>
                <a:off x="2215588" y="1531930"/>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8" name="Freeform 62">
                <a:extLst>
                  <a:ext uri="{FF2B5EF4-FFF2-40B4-BE49-F238E27FC236}">
                    <a16:creationId xmlns:a16="http://schemas.microsoft.com/office/drawing/2014/main" id="{D8D823B8-0ED8-7684-BA4B-B2425C33B847}"/>
                  </a:ext>
                </a:extLst>
              </p:cNvPr>
              <p:cNvSpPr/>
              <p:nvPr/>
            </p:nvSpPr>
            <p:spPr>
              <a:xfrm>
                <a:off x="2184177" y="463150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9" name="Freeform 63">
                <a:extLst>
                  <a:ext uri="{FF2B5EF4-FFF2-40B4-BE49-F238E27FC236}">
                    <a16:creationId xmlns:a16="http://schemas.microsoft.com/office/drawing/2014/main" id="{5FB501C8-61E8-7995-4A42-3A03F5FB2357}"/>
                  </a:ext>
                </a:extLst>
              </p:cNvPr>
              <p:cNvSpPr/>
              <p:nvPr/>
            </p:nvSpPr>
            <p:spPr>
              <a:xfrm>
                <a:off x="2184177" y="3942744"/>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10" name="Freeform 64">
                <a:extLst>
                  <a:ext uri="{FF2B5EF4-FFF2-40B4-BE49-F238E27FC236}">
                    <a16:creationId xmlns:a16="http://schemas.microsoft.com/office/drawing/2014/main" id="{180C6CDE-947C-1EBA-5526-D15E2A084F6B}"/>
                  </a:ext>
                </a:extLst>
              </p:cNvPr>
              <p:cNvSpPr/>
              <p:nvPr/>
            </p:nvSpPr>
            <p:spPr>
              <a:xfrm>
                <a:off x="2184177" y="325385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11" name="Freeform 65">
                <a:extLst>
                  <a:ext uri="{FF2B5EF4-FFF2-40B4-BE49-F238E27FC236}">
                    <a16:creationId xmlns:a16="http://schemas.microsoft.com/office/drawing/2014/main" id="{F97DE2B5-79F1-67BD-6C36-3980C7FAC557}"/>
                  </a:ext>
                </a:extLst>
              </p:cNvPr>
              <p:cNvSpPr/>
              <p:nvPr/>
            </p:nvSpPr>
            <p:spPr>
              <a:xfrm>
                <a:off x="2184177" y="2565093"/>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12" name="Freeform 66">
                <a:extLst>
                  <a:ext uri="{FF2B5EF4-FFF2-40B4-BE49-F238E27FC236}">
                    <a16:creationId xmlns:a16="http://schemas.microsoft.com/office/drawing/2014/main" id="{40FE21D6-4630-8C76-D829-A63E4140AF20}"/>
                  </a:ext>
                </a:extLst>
              </p:cNvPr>
              <p:cNvSpPr/>
              <p:nvPr/>
            </p:nvSpPr>
            <p:spPr>
              <a:xfrm>
                <a:off x="2184177" y="1876312"/>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13" name="Freeform 67">
                <a:extLst>
                  <a:ext uri="{FF2B5EF4-FFF2-40B4-BE49-F238E27FC236}">
                    <a16:creationId xmlns:a16="http://schemas.microsoft.com/office/drawing/2014/main" id="{0CA5C314-9ED1-A318-726D-82841BF1779B}"/>
                  </a:ext>
                </a:extLst>
              </p:cNvPr>
              <p:cNvSpPr/>
              <p:nvPr/>
            </p:nvSpPr>
            <p:spPr>
              <a:xfrm>
                <a:off x="2184177" y="1187548"/>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2214" name="Graphic 4">
              <a:extLst>
                <a:ext uri="{FF2B5EF4-FFF2-40B4-BE49-F238E27FC236}">
                  <a16:creationId xmlns:a16="http://schemas.microsoft.com/office/drawing/2014/main" id="{BA34766F-BC1E-832F-A03A-ADE01C3E74F4}"/>
                </a:ext>
              </a:extLst>
            </p:cNvPr>
            <p:cNvGrpSpPr/>
            <p:nvPr/>
          </p:nvGrpSpPr>
          <p:grpSpPr>
            <a:xfrm>
              <a:off x="1523318" y="1130306"/>
              <a:ext cx="9277969" cy="4802202"/>
              <a:chOff x="1523318" y="1058111"/>
              <a:chExt cx="9277969" cy="4802202"/>
            </a:xfrm>
            <a:solidFill>
              <a:srgbClr val="000000"/>
            </a:solidFill>
          </p:grpSpPr>
          <p:sp>
            <p:nvSpPr>
              <p:cNvPr id="2215" name="TextBox 2214">
                <a:extLst>
                  <a:ext uri="{FF2B5EF4-FFF2-40B4-BE49-F238E27FC236}">
                    <a16:creationId xmlns:a16="http://schemas.microsoft.com/office/drawing/2014/main" id="{FDAE643D-2D24-A34C-2513-55A18E5BD08A}"/>
                  </a:ext>
                </a:extLst>
              </p:cNvPr>
              <p:cNvSpPr txBox="1"/>
              <p:nvPr/>
            </p:nvSpPr>
            <p:spPr>
              <a:xfrm rot="16200000">
                <a:off x="-7544" y="2684444"/>
                <a:ext cx="3430363" cy="306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Progression-Free Survival Probability, %</a:t>
                </a:r>
              </a:p>
            </p:txBody>
          </p:sp>
          <p:sp>
            <p:nvSpPr>
              <p:cNvPr id="2216" name="TextBox 2215">
                <a:extLst>
                  <a:ext uri="{FF2B5EF4-FFF2-40B4-BE49-F238E27FC236}">
                    <a16:creationId xmlns:a16="http://schemas.microsoft.com/office/drawing/2014/main" id="{4BFAD995-F504-E861-6DA9-06620A574D49}"/>
                  </a:ext>
                </a:extLst>
              </p:cNvPr>
              <p:cNvSpPr txBox="1"/>
              <p:nvPr/>
            </p:nvSpPr>
            <p:spPr>
              <a:xfrm>
                <a:off x="5823212" y="5101698"/>
                <a:ext cx="1261692" cy="306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Time, months</a:t>
                </a:r>
              </a:p>
            </p:txBody>
          </p:sp>
          <p:sp>
            <p:nvSpPr>
              <p:cNvPr id="2217" name="TextBox 2216">
                <a:extLst>
                  <a:ext uri="{FF2B5EF4-FFF2-40B4-BE49-F238E27FC236}">
                    <a16:creationId xmlns:a16="http://schemas.microsoft.com/office/drawing/2014/main" id="{29DF6F6A-DEFB-645C-EE87-D1395D283CC9}"/>
                  </a:ext>
                </a:extLst>
              </p:cNvPr>
              <p:cNvSpPr txBox="1"/>
              <p:nvPr/>
            </p:nvSpPr>
            <p:spPr>
              <a:xfrm>
                <a:off x="1523318" y="5173892"/>
                <a:ext cx="1364476" cy="2634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12"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Patients still at risk</a:t>
                </a:r>
              </a:p>
            </p:txBody>
          </p:sp>
          <p:sp>
            <p:nvSpPr>
              <p:cNvPr id="2218" name="TextBox 2217">
                <a:extLst>
                  <a:ext uri="{FF2B5EF4-FFF2-40B4-BE49-F238E27FC236}">
                    <a16:creationId xmlns:a16="http://schemas.microsoft.com/office/drawing/2014/main" id="{EB7695E2-94C7-7D22-3891-971F6739BC47}"/>
                  </a:ext>
                </a:extLst>
              </p:cNvPr>
              <p:cNvSpPr txBox="1"/>
              <p:nvPr/>
            </p:nvSpPr>
            <p:spPr>
              <a:xfrm rot="5636">
                <a:off x="1654536" y="5644714"/>
                <a:ext cx="676932"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TPC (202)</a:t>
                </a:r>
              </a:p>
            </p:txBody>
          </p:sp>
          <p:sp>
            <p:nvSpPr>
              <p:cNvPr id="2219" name="TextBox 2218">
                <a:extLst>
                  <a:ext uri="{FF2B5EF4-FFF2-40B4-BE49-F238E27FC236}">
                    <a16:creationId xmlns:a16="http://schemas.microsoft.com/office/drawing/2014/main" id="{5947DCD8-28C3-81E8-360A-02F5F98ADB33}"/>
                  </a:ext>
                </a:extLst>
              </p:cNvPr>
              <p:cNvSpPr txBox="1"/>
              <p:nvPr/>
            </p:nvSpPr>
            <p:spPr>
              <a:xfrm rot="5636">
                <a:off x="2223203"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202</a:t>
                </a:r>
              </a:p>
            </p:txBody>
          </p:sp>
          <p:sp>
            <p:nvSpPr>
              <p:cNvPr id="2220" name="TextBox 2219">
                <a:extLst>
                  <a:ext uri="{FF2B5EF4-FFF2-40B4-BE49-F238E27FC236}">
                    <a16:creationId xmlns:a16="http://schemas.microsoft.com/office/drawing/2014/main" id="{982F25AB-3F67-D562-C8D2-614001D70034}"/>
                  </a:ext>
                </a:extLst>
              </p:cNvPr>
              <p:cNvSpPr txBox="1"/>
              <p:nvPr/>
            </p:nvSpPr>
            <p:spPr>
              <a:xfrm rot="5636">
                <a:off x="222320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406</a:t>
                </a:r>
              </a:p>
            </p:txBody>
          </p:sp>
          <p:sp>
            <p:nvSpPr>
              <p:cNvPr id="2221" name="TextBox 2220">
                <a:extLst>
                  <a:ext uri="{FF2B5EF4-FFF2-40B4-BE49-F238E27FC236}">
                    <a16:creationId xmlns:a16="http://schemas.microsoft.com/office/drawing/2014/main" id="{4FA27B91-27AB-0D22-8D3F-685B8D6F4B04}"/>
                  </a:ext>
                </a:extLst>
              </p:cNvPr>
              <p:cNvSpPr txBox="1"/>
              <p:nvPr/>
            </p:nvSpPr>
            <p:spPr>
              <a:xfrm rot="5636">
                <a:off x="2402569"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180</a:t>
                </a:r>
              </a:p>
            </p:txBody>
          </p:sp>
          <p:sp>
            <p:nvSpPr>
              <p:cNvPr id="2222" name="TextBox 2221">
                <a:extLst>
                  <a:ext uri="{FF2B5EF4-FFF2-40B4-BE49-F238E27FC236}">
                    <a16:creationId xmlns:a16="http://schemas.microsoft.com/office/drawing/2014/main" id="{A9AAD30D-5A80-D796-9152-17CA2BD5EEE3}"/>
                  </a:ext>
                </a:extLst>
              </p:cNvPr>
              <p:cNvSpPr txBox="1"/>
              <p:nvPr/>
            </p:nvSpPr>
            <p:spPr>
              <a:xfrm rot="5636">
                <a:off x="2581933"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148</a:t>
                </a:r>
              </a:p>
            </p:txBody>
          </p:sp>
          <p:sp>
            <p:nvSpPr>
              <p:cNvPr id="2223" name="TextBox 2222">
                <a:extLst>
                  <a:ext uri="{FF2B5EF4-FFF2-40B4-BE49-F238E27FC236}">
                    <a16:creationId xmlns:a16="http://schemas.microsoft.com/office/drawing/2014/main" id="{04140734-DAA5-4651-D5CD-19C7097F0070}"/>
                  </a:ext>
                </a:extLst>
              </p:cNvPr>
              <p:cNvSpPr txBox="1"/>
              <p:nvPr/>
            </p:nvSpPr>
            <p:spPr>
              <a:xfrm rot="5636">
                <a:off x="2761299"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126</a:t>
                </a:r>
              </a:p>
            </p:txBody>
          </p:sp>
          <p:sp>
            <p:nvSpPr>
              <p:cNvPr id="2224" name="TextBox 2223">
                <a:extLst>
                  <a:ext uri="{FF2B5EF4-FFF2-40B4-BE49-F238E27FC236}">
                    <a16:creationId xmlns:a16="http://schemas.microsoft.com/office/drawing/2014/main" id="{267ACBCF-5792-D321-ED87-CE376D3E75B5}"/>
                  </a:ext>
                </a:extLst>
              </p:cNvPr>
              <p:cNvSpPr txBox="1"/>
              <p:nvPr/>
            </p:nvSpPr>
            <p:spPr>
              <a:xfrm rot="5636">
                <a:off x="2940648"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118</a:t>
                </a:r>
              </a:p>
            </p:txBody>
          </p:sp>
          <p:sp>
            <p:nvSpPr>
              <p:cNvPr id="2225" name="TextBox 2224">
                <a:extLst>
                  <a:ext uri="{FF2B5EF4-FFF2-40B4-BE49-F238E27FC236}">
                    <a16:creationId xmlns:a16="http://schemas.microsoft.com/office/drawing/2014/main" id="{3ECE537B-3896-DB91-91E1-B3C0E7217558}"/>
                  </a:ext>
                </a:extLst>
              </p:cNvPr>
              <p:cNvSpPr txBox="1"/>
              <p:nvPr/>
            </p:nvSpPr>
            <p:spPr>
              <a:xfrm rot="5636">
                <a:off x="3147273"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95</a:t>
                </a:r>
              </a:p>
            </p:txBody>
          </p:sp>
          <p:sp>
            <p:nvSpPr>
              <p:cNvPr id="2226" name="TextBox 2225">
                <a:extLst>
                  <a:ext uri="{FF2B5EF4-FFF2-40B4-BE49-F238E27FC236}">
                    <a16:creationId xmlns:a16="http://schemas.microsoft.com/office/drawing/2014/main" id="{1997B0D4-B184-78D5-2C3A-2623525BCA00}"/>
                  </a:ext>
                </a:extLst>
              </p:cNvPr>
              <p:cNvSpPr txBox="1"/>
              <p:nvPr/>
            </p:nvSpPr>
            <p:spPr>
              <a:xfrm rot="5636">
                <a:off x="3326638"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78</a:t>
                </a:r>
              </a:p>
            </p:txBody>
          </p:sp>
          <p:sp>
            <p:nvSpPr>
              <p:cNvPr id="2227" name="TextBox 2226">
                <a:extLst>
                  <a:ext uri="{FF2B5EF4-FFF2-40B4-BE49-F238E27FC236}">
                    <a16:creationId xmlns:a16="http://schemas.microsoft.com/office/drawing/2014/main" id="{674EDB15-7FD5-4D52-FDED-117BD6BE9DEE}"/>
                  </a:ext>
                </a:extLst>
              </p:cNvPr>
              <p:cNvSpPr txBox="1"/>
              <p:nvPr/>
            </p:nvSpPr>
            <p:spPr>
              <a:xfrm rot="5636">
                <a:off x="3506002"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72</a:t>
                </a:r>
              </a:p>
            </p:txBody>
          </p:sp>
          <p:sp>
            <p:nvSpPr>
              <p:cNvPr id="2228" name="TextBox 2227">
                <a:extLst>
                  <a:ext uri="{FF2B5EF4-FFF2-40B4-BE49-F238E27FC236}">
                    <a16:creationId xmlns:a16="http://schemas.microsoft.com/office/drawing/2014/main" id="{FA466474-A0A7-19F8-9D0D-677877FD7F9C}"/>
                  </a:ext>
                </a:extLst>
              </p:cNvPr>
              <p:cNvSpPr txBox="1"/>
              <p:nvPr/>
            </p:nvSpPr>
            <p:spPr>
              <a:xfrm rot="5636">
                <a:off x="3685367"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64</a:t>
                </a:r>
              </a:p>
            </p:txBody>
          </p:sp>
          <p:sp>
            <p:nvSpPr>
              <p:cNvPr id="2229" name="TextBox 2228">
                <a:extLst>
                  <a:ext uri="{FF2B5EF4-FFF2-40B4-BE49-F238E27FC236}">
                    <a16:creationId xmlns:a16="http://schemas.microsoft.com/office/drawing/2014/main" id="{2E9CD28E-864E-ACF8-CDE7-06EF7C655CE5}"/>
                  </a:ext>
                </a:extLst>
              </p:cNvPr>
              <p:cNvSpPr txBox="1"/>
              <p:nvPr/>
            </p:nvSpPr>
            <p:spPr>
              <a:xfrm rot="5636">
                <a:off x="3864731"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48</a:t>
                </a:r>
              </a:p>
            </p:txBody>
          </p:sp>
          <p:sp>
            <p:nvSpPr>
              <p:cNvPr id="2230" name="TextBox 2229">
                <a:extLst>
                  <a:ext uri="{FF2B5EF4-FFF2-40B4-BE49-F238E27FC236}">
                    <a16:creationId xmlns:a16="http://schemas.microsoft.com/office/drawing/2014/main" id="{8FEBFD8F-8A20-DD76-973A-483518AE7CBA}"/>
                  </a:ext>
                </a:extLst>
              </p:cNvPr>
              <p:cNvSpPr txBox="1"/>
              <p:nvPr/>
            </p:nvSpPr>
            <p:spPr>
              <a:xfrm rot="5636">
                <a:off x="4044095"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a:t>
                </a:r>
              </a:p>
            </p:txBody>
          </p:sp>
          <p:sp>
            <p:nvSpPr>
              <p:cNvPr id="2231" name="TextBox 2230">
                <a:extLst>
                  <a:ext uri="{FF2B5EF4-FFF2-40B4-BE49-F238E27FC236}">
                    <a16:creationId xmlns:a16="http://schemas.microsoft.com/office/drawing/2014/main" id="{AD4B395E-2391-2901-E449-4BF9DAEEB0C2}"/>
                  </a:ext>
                </a:extLst>
              </p:cNvPr>
              <p:cNvSpPr txBox="1"/>
              <p:nvPr/>
            </p:nvSpPr>
            <p:spPr>
              <a:xfrm rot="5636">
                <a:off x="4223460"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a:t>
                </a:r>
              </a:p>
            </p:txBody>
          </p:sp>
          <p:sp>
            <p:nvSpPr>
              <p:cNvPr id="2232" name="TextBox 2231">
                <a:extLst>
                  <a:ext uri="{FF2B5EF4-FFF2-40B4-BE49-F238E27FC236}">
                    <a16:creationId xmlns:a16="http://schemas.microsoft.com/office/drawing/2014/main" id="{7A33753D-01F7-D203-62BA-1D5D2E5BCB61}"/>
                  </a:ext>
                </a:extLst>
              </p:cNvPr>
              <p:cNvSpPr txBox="1"/>
              <p:nvPr/>
            </p:nvSpPr>
            <p:spPr>
              <a:xfrm rot="5636">
                <a:off x="4402824"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32</a:t>
                </a:r>
              </a:p>
            </p:txBody>
          </p:sp>
          <p:sp>
            <p:nvSpPr>
              <p:cNvPr id="2233" name="TextBox 2232">
                <a:extLst>
                  <a:ext uri="{FF2B5EF4-FFF2-40B4-BE49-F238E27FC236}">
                    <a16:creationId xmlns:a16="http://schemas.microsoft.com/office/drawing/2014/main" id="{7D14B381-1CD2-FF10-D33E-75ECED7812B8}"/>
                  </a:ext>
                </a:extLst>
              </p:cNvPr>
              <p:cNvSpPr txBox="1"/>
              <p:nvPr/>
            </p:nvSpPr>
            <p:spPr>
              <a:xfrm rot="5636">
                <a:off x="4582189"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2234" name="TextBox 2233">
                <a:extLst>
                  <a:ext uri="{FF2B5EF4-FFF2-40B4-BE49-F238E27FC236}">
                    <a16:creationId xmlns:a16="http://schemas.microsoft.com/office/drawing/2014/main" id="{87EF2E12-8B47-1F40-F965-E35BE52B555C}"/>
                  </a:ext>
                </a:extLst>
              </p:cNvPr>
              <p:cNvSpPr txBox="1"/>
              <p:nvPr/>
            </p:nvSpPr>
            <p:spPr>
              <a:xfrm rot="5636">
                <a:off x="4761553"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24</a:t>
                </a:r>
              </a:p>
            </p:txBody>
          </p:sp>
          <p:sp>
            <p:nvSpPr>
              <p:cNvPr id="2235" name="TextBox 2234">
                <a:extLst>
                  <a:ext uri="{FF2B5EF4-FFF2-40B4-BE49-F238E27FC236}">
                    <a16:creationId xmlns:a16="http://schemas.microsoft.com/office/drawing/2014/main" id="{54BB6E56-9BE7-F74F-8298-20EFDE6CAE16}"/>
                  </a:ext>
                </a:extLst>
              </p:cNvPr>
              <p:cNvSpPr txBox="1"/>
              <p:nvPr/>
            </p:nvSpPr>
            <p:spPr>
              <a:xfrm rot="5636">
                <a:off x="4940917"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sp>
            <p:nvSpPr>
              <p:cNvPr id="2236" name="TextBox 2235">
                <a:extLst>
                  <a:ext uri="{FF2B5EF4-FFF2-40B4-BE49-F238E27FC236}">
                    <a16:creationId xmlns:a16="http://schemas.microsoft.com/office/drawing/2014/main" id="{A10CFD5A-729E-D3B0-A969-A8CC9D4DCC30}"/>
                  </a:ext>
                </a:extLst>
              </p:cNvPr>
              <p:cNvSpPr txBox="1"/>
              <p:nvPr/>
            </p:nvSpPr>
            <p:spPr>
              <a:xfrm rot="5636">
                <a:off x="5120282"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a:t>
                </a:r>
              </a:p>
            </p:txBody>
          </p:sp>
          <p:sp>
            <p:nvSpPr>
              <p:cNvPr id="2237" name="TextBox 2236">
                <a:extLst>
                  <a:ext uri="{FF2B5EF4-FFF2-40B4-BE49-F238E27FC236}">
                    <a16:creationId xmlns:a16="http://schemas.microsoft.com/office/drawing/2014/main" id="{57CFE68E-8974-379E-6001-415274B6A067}"/>
                  </a:ext>
                </a:extLst>
              </p:cNvPr>
              <p:cNvSpPr txBox="1"/>
              <p:nvPr/>
            </p:nvSpPr>
            <p:spPr>
              <a:xfrm rot="5636">
                <a:off x="5299646"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2238" name="TextBox 2237">
                <a:extLst>
                  <a:ext uri="{FF2B5EF4-FFF2-40B4-BE49-F238E27FC236}">
                    <a16:creationId xmlns:a16="http://schemas.microsoft.com/office/drawing/2014/main" id="{FA6E3BA0-5716-8852-4905-9CA08CE9D856}"/>
                  </a:ext>
                </a:extLst>
              </p:cNvPr>
              <p:cNvSpPr txBox="1"/>
              <p:nvPr/>
            </p:nvSpPr>
            <p:spPr>
              <a:xfrm rot="5636">
                <a:off x="5479011"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a:t>
                </a:r>
              </a:p>
            </p:txBody>
          </p:sp>
          <p:sp>
            <p:nvSpPr>
              <p:cNvPr id="2239" name="TextBox 2238">
                <a:extLst>
                  <a:ext uri="{FF2B5EF4-FFF2-40B4-BE49-F238E27FC236}">
                    <a16:creationId xmlns:a16="http://schemas.microsoft.com/office/drawing/2014/main" id="{5E6DB806-BC1A-3B05-AC04-C1C2C33BDCE5}"/>
                  </a:ext>
                </a:extLst>
              </p:cNvPr>
              <p:cNvSpPr txBox="1"/>
              <p:nvPr/>
            </p:nvSpPr>
            <p:spPr>
              <a:xfrm rot="5636">
                <a:off x="5685604"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2240" name="TextBox 2239">
                <a:extLst>
                  <a:ext uri="{FF2B5EF4-FFF2-40B4-BE49-F238E27FC236}">
                    <a16:creationId xmlns:a16="http://schemas.microsoft.com/office/drawing/2014/main" id="{F219D129-060D-787A-03CB-5B16A3A18785}"/>
                  </a:ext>
                </a:extLst>
              </p:cNvPr>
              <p:cNvSpPr txBox="1"/>
              <p:nvPr/>
            </p:nvSpPr>
            <p:spPr>
              <a:xfrm rot="5636">
                <a:off x="5864969"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2241" name="TextBox 2240">
                <a:extLst>
                  <a:ext uri="{FF2B5EF4-FFF2-40B4-BE49-F238E27FC236}">
                    <a16:creationId xmlns:a16="http://schemas.microsoft.com/office/drawing/2014/main" id="{8602BFAD-C7ED-2EFD-E12C-5833AA28F78A}"/>
                  </a:ext>
                </a:extLst>
              </p:cNvPr>
              <p:cNvSpPr txBox="1"/>
              <p:nvPr/>
            </p:nvSpPr>
            <p:spPr>
              <a:xfrm rot="5636">
                <a:off x="604433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2242" name="TextBox 2241">
                <a:extLst>
                  <a:ext uri="{FF2B5EF4-FFF2-40B4-BE49-F238E27FC236}">
                    <a16:creationId xmlns:a16="http://schemas.microsoft.com/office/drawing/2014/main" id="{5790142F-A54D-41F9-8ACD-59FAC13D361B}"/>
                  </a:ext>
                </a:extLst>
              </p:cNvPr>
              <p:cNvSpPr txBox="1"/>
              <p:nvPr/>
            </p:nvSpPr>
            <p:spPr>
              <a:xfrm rot="5636">
                <a:off x="6223698"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2243" name="TextBox 2242">
                <a:extLst>
                  <a:ext uri="{FF2B5EF4-FFF2-40B4-BE49-F238E27FC236}">
                    <a16:creationId xmlns:a16="http://schemas.microsoft.com/office/drawing/2014/main" id="{A4A84F25-BA63-FE59-158D-76BD6D8B391D}"/>
                  </a:ext>
                </a:extLst>
              </p:cNvPr>
              <p:cNvSpPr txBox="1"/>
              <p:nvPr/>
            </p:nvSpPr>
            <p:spPr>
              <a:xfrm rot="5636">
                <a:off x="6403062"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2244" name="TextBox 2243">
                <a:extLst>
                  <a:ext uri="{FF2B5EF4-FFF2-40B4-BE49-F238E27FC236}">
                    <a16:creationId xmlns:a16="http://schemas.microsoft.com/office/drawing/2014/main" id="{9D2D30F5-47F2-DAC8-3CCD-3461602779BD}"/>
                  </a:ext>
                </a:extLst>
              </p:cNvPr>
              <p:cNvSpPr txBox="1"/>
              <p:nvPr/>
            </p:nvSpPr>
            <p:spPr>
              <a:xfrm rot="5636">
                <a:off x="658242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2245" name="TextBox 2244">
                <a:extLst>
                  <a:ext uri="{FF2B5EF4-FFF2-40B4-BE49-F238E27FC236}">
                    <a16:creationId xmlns:a16="http://schemas.microsoft.com/office/drawing/2014/main" id="{76BF11E0-F283-FCBA-B54A-A42F3B39CE39}"/>
                  </a:ext>
                </a:extLst>
              </p:cNvPr>
              <p:cNvSpPr txBox="1"/>
              <p:nvPr/>
            </p:nvSpPr>
            <p:spPr>
              <a:xfrm rot="5636">
                <a:off x="6761791"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2246" name="TextBox 2245">
                <a:extLst>
                  <a:ext uri="{FF2B5EF4-FFF2-40B4-BE49-F238E27FC236}">
                    <a16:creationId xmlns:a16="http://schemas.microsoft.com/office/drawing/2014/main" id="{7143C53C-4463-9FE8-1165-9F48352E5B8E}"/>
                  </a:ext>
                </a:extLst>
              </p:cNvPr>
              <p:cNvSpPr txBox="1"/>
              <p:nvPr/>
            </p:nvSpPr>
            <p:spPr>
              <a:xfrm rot="5636">
                <a:off x="694117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2247" name="TextBox 2246">
                <a:extLst>
                  <a:ext uri="{FF2B5EF4-FFF2-40B4-BE49-F238E27FC236}">
                    <a16:creationId xmlns:a16="http://schemas.microsoft.com/office/drawing/2014/main" id="{9A46B364-BE2F-342E-0DD1-BCFE74B77EEB}"/>
                  </a:ext>
                </a:extLst>
              </p:cNvPr>
              <p:cNvSpPr txBox="1"/>
              <p:nvPr/>
            </p:nvSpPr>
            <p:spPr>
              <a:xfrm rot="5636">
                <a:off x="7120537"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248" name="TextBox 2247">
                <a:extLst>
                  <a:ext uri="{FF2B5EF4-FFF2-40B4-BE49-F238E27FC236}">
                    <a16:creationId xmlns:a16="http://schemas.microsoft.com/office/drawing/2014/main" id="{8380D672-353B-9B20-B9E8-6F04CF8B3453}"/>
                  </a:ext>
                </a:extLst>
              </p:cNvPr>
              <p:cNvSpPr txBox="1"/>
              <p:nvPr/>
            </p:nvSpPr>
            <p:spPr>
              <a:xfrm rot="5636">
                <a:off x="7299902"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249" name="TextBox 2248">
                <a:extLst>
                  <a:ext uri="{FF2B5EF4-FFF2-40B4-BE49-F238E27FC236}">
                    <a16:creationId xmlns:a16="http://schemas.microsoft.com/office/drawing/2014/main" id="{D1CA76CC-C4AB-DAC3-371E-5E2FA339A928}"/>
                  </a:ext>
                </a:extLst>
              </p:cNvPr>
              <p:cNvSpPr txBox="1"/>
              <p:nvPr/>
            </p:nvSpPr>
            <p:spPr>
              <a:xfrm rot="5636">
                <a:off x="747926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250" name="TextBox 2249">
                <a:extLst>
                  <a:ext uri="{FF2B5EF4-FFF2-40B4-BE49-F238E27FC236}">
                    <a16:creationId xmlns:a16="http://schemas.microsoft.com/office/drawing/2014/main" id="{89B2CDE7-2650-53BE-2496-DE8305C496F1}"/>
                  </a:ext>
                </a:extLst>
              </p:cNvPr>
              <p:cNvSpPr txBox="1"/>
              <p:nvPr/>
            </p:nvSpPr>
            <p:spPr>
              <a:xfrm rot="5636">
                <a:off x="7658630"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251" name="TextBox 2250">
                <a:extLst>
                  <a:ext uri="{FF2B5EF4-FFF2-40B4-BE49-F238E27FC236}">
                    <a16:creationId xmlns:a16="http://schemas.microsoft.com/office/drawing/2014/main" id="{7A2AB90A-37A1-46D2-775D-5249DABD54E2}"/>
                  </a:ext>
                </a:extLst>
              </p:cNvPr>
              <p:cNvSpPr txBox="1"/>
              <p:nvPr/>
            </p:nvSpPr>
            <p:spPr>
              <a:xfrm rot="5636">
                <a:off x="7837959"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252" name="TextBox 2251">
                <a:extLst>
                  <a:ext uri="{FF2B5EF4-FFF2-40B4-BE49-F238E27FC236}">
                    <a16:creationId xmlns:a16="http://schemas.microsoft.com/office/drawing/2014/main" id="{9B6C0A61-B235-7B70-0A3E-997819FE5753}"/>
                  </a:ext>
                </a:extLst>
              </p:cNvPr>
              <p:cNvSpPr txBox="1"/>
              <p:nvPr/>
            </p:nvSpPr>
            <p:spPr>
              <a:xfrm rot="5636">
                <a:off x="8017324"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253" name="TextBox 2252">
                <a:extLst>
                  <a:ext uri="{FF2B5EF4-FFF2-40B4-BE49-F238E27FC236}">
                    <a16:creationId xmlns:a16="http://schemas.microsoft.com/office/drawing/2014/main" id="{75214515-5870-C13A-AA2E-DD58DBFA0C4E}"/>
                  </a:ext>
                </a:extLst>
              </p:cNvPr>
              <p:cNvSpPr txBox="1"/>
              <p:nvPr/>
            </p:nvSpPr>
            <p:spPr>
              <a:xfrm rot="5636">
                <a:off x="8196688"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254" name="TextBox 2253">
                <a:extLst>
                  <a:ext uri="{FF2B5EF4-FFF2-40B4-BE49-F238E27FC236}">
                    <a16:creationId xmlns:a16="http://schemas.microsoft.com/office/drawing/2014/main" id="{4A1659FC-5317-D527-4FE7-9B7825643C7E}"/>
                  </a:ext>
                </a:extLst>
              </p:cNvPr>
              <p:cNvSpPr txBox="1"/>
              <p:nvPr/>
            </p:nvSpPr>
            <p:spPr>
              <a:xfrm rot="5636">
                <a:off x="837605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255" name="TextBox 2254">
                <a:extLst>
                  <a:ext uri="{FF2B5EF4-FFF2-40B4-BE49-F238E27FC236}">
                    <a16:creationId xmlns:a16="http://schemas.microsoft.com/office/drawing/2014/main" id="{87F1E178-31EA-C1B7-1CDE-F869E20A3AC8}"/>
                  </a:ext>
                </a:extLst>
              </p:cNvPr>
              <p:cNvSpPr txBox="1"/>
              <p:nvPr/>
            </p:nvSpPr>
            <p:spPr>
              <a:xfrm rot="5636">
                <a:off x="8555417"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256" name="TextBox 2255">
                <a:extLst>
                  <a:ext uri="{FF2B5EF4-FFF2-40B4-BE49-F238E27FC236}">
                    <a16:creationId xmlns:a16="http://schemas.microsoft.com/office/drawing/2014/main" id="{5A660B3D-9C03-1DF9-0EC6-C5BDDF7C1CFB}"/>
                  </a:ext>
                </a:extLst>
              </p:cNvPr>
              <p:cNvSpPr txBox="1"/>
              <p:nvPr/>
            </p:nvSpPr>
            <p:spPr>
              <a:xfrm rot="5636">
                <a:off x="8734781"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257" name="TextBox 2256">
                <a:extLst>
                  <a:ext uri="{FF2B5EF4-FFF2-40B4-BE49-F238E27FC236}">
                    <a16:creationId xmlns:a16="http://schemas.microsoft.com/office/drawing/2014/main" id="{F75358AC-AE8C-4293-1044-807BFE06A250}"/>
                  </a:ext>
                </a:extLst>
              </p:cNvPr>
              <p:cNvSpPr txBox="1"/>
              <p:nvPr/>
            </p:nvSpPr>
            <p:spPr>
              <a:xfrm rot="5636">
                <a:off x="891414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2258" name="TextBox 2257">
                <a:extLst>
                  <a:ext uri="{FF2B5EF4-FFF2-40B4-BE49-F238E27FC236}">
                    <a16:creationId xmlns:a16="http://schemas.microsoft.com/office/drawing/2014/main" id="{73A254CF-B720-54A3-C3CC-59F881607E29}"/>
                  </a:ext>
                </a:extLst>
              </p:cNvPr>
              <p:cNvSpPr txBox="1"/>
              <p:nvPr/>
            </p:nvSpPr>
            <p:spPr>
              <a:xfrm rot="5636">
                <a:off x="1554548" y="5460165"/>
                <a:ext cx="768423"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T-DXd (406)</a:t>
                </a:r>
              </a:p>
            </p:txBody>
          </p:sp>
          <p:sp>
            <p:nvSpPr>
              <p:cNvPr id="2259" name="TextBox 2258">
                <a:extLst>
                  <a:ext uri="{FF2B5EF4-FFF2-40B4-BE49-F238E27FC236}">
                    <a16:creationId xmlns:a16="http://schemas.microsoft.com/office/drawing/2014/main" id="{DBEE558B-85F6-1CEC-AD92-3D7C7A2123C7}"/>
                  </a:ext>
                </a:extLst>
              </p:cNvPr>
              <p:cNvSpPr txBox="1"/>
              <p:nvPr/>
            </p:nvSpPr>
            <p:spPr>
              <a:xfrm rot="5636">
                <a:off x="240256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400</a:t>
                </a:r>
              </a:p>
            </p:txBody>
          </p:sp>
          <p:sp>
            <p:nvSpPr>
              <p:cNvPr id="2260" name="TextBox 2259">
                <a:extLst>
                  <a:ext uri="{FF2B5EF4-FFF2-40B4-BE49-F238E27FC236}">
                    <a16:creationId xmlns:a16="http://schemas.microsoft.com/office/drawing/2014/main" id="{5BC27FF3-D693-8929-AD75-695C41E7A546}"/>
                  </a:ext>
                </a:extLst>
              </p:cNvPr>
              <p:cNvSpPr txBox="1"/>
              <p:nvPr/>
            </p:nvSpPr>
            <p:spPr>
              <a:xfrm rot="5636">
                <a:off x="2581831"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374</a:t>
                </a:r>
              </a:p>
            </p:txBody>
          </p:sp>
          <p:sp>
            <p:nvSpPr>
              <p:cNvPr id="2261" name="TextBox 2260">
                <a:extLst>
                  <a:ext uri="{FF2B5EF4-FFF2-40B4-BE49-F238E27FC236}">
                    <a16:creationId xmlns:a16="http://schemas.microsoft.com/office/drawing/2014/main" id="{F5E4EDC1-4436-A354-437C-78C297E909E9}"/>
                  </a:ext>
                </a:extLst>
              </p:cNvPr>
              <p:cNvSpPr txBox="1"/>
              <p:nvPr/>
            </p:nvSpPr>
            <p:spPr>
              <a:xfrm rot="5636">
                <a:off x="2761075"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359</a:t>
                </a:r>
              </a:p>
            </p:txBody>
          </p:sp>
          <p:sp>
            <p:nvSpPr>
              <p:cNvPr id="2262" name="TextBox 2261">
                <a:extLst>
                  <a:ext uri="{FF2B5EF4-FFF2-40B4-BE49-F238E27FC236}">
                    <a16:creationId xmlns:a16="http://schemas.microsoft.com/office/drawing/2014/main" id="{A816DDD0-A23C-0967-6682-6C8AACDCA9AA}"/>
                  </a:ext>
                </a:extLst>
              </p:cNvPr>
              <p:cNvSpPr txBox="1"/>
              <p:nvPr/>
            </p:nvSpPr>
            <p:spPr>
              <a:xfrm rot="5636">
                <a:off x="294033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355</a:t>
                </a:r>
              </a:p>
            </p:txBody>
          </p:sp>
          <p:sp>
            <p:nvSpPr>
              <p:cNvPr id="2263" name="TextBox 2262">
                <a:extLst>
                  <a:ext uri="{FF2B5EF4-FFF2-40B4-BE49-F238E27FC236}">
                    <a16:creationId xmlns:a16="http://schemas.microsoft.com/office/drawing/2014/main" id="{5C752130-7FD4-D3F4-907D-36E09BF46D13}"/>
                  </a:ext>
                </a:extLst>
              </p:cNvPr>
              <p:cNvSpPr txBox="1"/>
              <p:nvPr/>
            </p:nvSpPr>
            <p:spPr>
              <a:xfrm rot="5636">
                <a:off x="311960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330</a:t>
                </a:r>
              </a:p>
            </p:txBody>
          </p:sp>
          <p:sp>
            <p:nvSpPr>
              <p:cNvPr id="2264" name="TextBox 2263">
                <a:extLst>
                  <a:ext uri="{FF2B5EF4-FFF2-40B4-BE49-F238E27FC236}">
                    <a16:creationId xmlns:a16="http://schemas.microsoft.com/office/drawing/2014/main" id="{C155C972-836C-E0A8-E53C-26EDBEF39423}"/>
                  </a:ext>
                </a:extLst>
              </p:cNvPr>
              <p:cNvSpPr txBox="1"/>
              <p:nvPr/>
            </p:nvSpPr>
            <p:spPr>
              <a:xfrm rot="5636">
                <a:off x="3298844"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296</a:t>
                </a:r>
              </a:p>
            </p:txBody>
          </p:sp>
          <p:sp>
            <p:nvSpPr>
              <p:cNvPr id="2265" name="TextBox 2264">
                <a:extLst>
                  <a:ext uri="{FF2B5EF4-FFF2-40B4-BE49-F238E27FC236}">
                    <a16:creationId xmlns:a16="http://schemas.microsoft.com/office/drawing/2014/main" id="{F543E7BB-93EA-9F8A-02C7-DED593C4512F}"/>
                  </a:ext>
                </a:extLst>
              </p:cNvPr>
              <p:cNvSpPr txBox="1"/>
              <p:nvPr/>
            </p:nvSpPr>
            <p:spPr>
              <a:xfrm rot="5636">
                <a:off x="347810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278</a:t>
                </a:r>
              </a:p>
            </p:txBody>
          </p:sp>
          <p:sp>
            <p:nvSpPr>
              <p:cNvPr id="2266" name="TextBox 2265">
                <a:extLst>
                  <a:ext uri="{FF2B5EF4-FFF2-40B4-BE49-F238E27FC236}">
                    <a16:creationId xmlns:a16="http://schemas.microsoft.com/office/drawing/2014/main" id="{D312252F-BB3F-16B3-4454-45E71AA5BE82}"/>
                  </a:ext>
                </a:extLst>
              </p:cNvPr>
              <p:cNvSpPr txBox="1"/>
              <p:nvPr/>
            </p:nvSpPr>
            <p:spPr>
              <a:xfrm rot="5636">
                <a:off x="3657361"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260</a:t>
                </a:r>
              </a:p>
            </p:txBody>
          </p:sp>
          <p:sp>
            <p:nvSpPr>
              <p:cNvPr id="2267" name="TextBox 2266">
                <a:extLst>
                  <a:ext uri="{FF2B5EF4-FFF2-40B4-BE49-F238E27FC236}">
                    <a16:creationId xmlns:a16="http://schemas.microsoft.com/office/drawing/2014/main" id="{C4E59B62-BB9B-97F4-661B-9F62AEFCA4FC}"/>
                  </a:ext>
                </a:extLst>
              </p:cNvPr>
              <p:cNvSpPr txBox="1"/>
              <p:nvPr/>
            </p:nvSpPr>
            <p:spPr>
              <a:xfrm rot="5636">
                <a:off x="383661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239</a:t>
                </a:r>
              </a:p>
            </p:txBody>
          </p:sp>
          <p:sp>
            <p:nvSpPr>
              <p:cNvPr id="2268" name="TextBox 2267">
                <a:extLst>
                  <a:ext uri="{FF2B5EF4-FFF2-40B4-BE49-F238E27FC236}">
                    <a16:creationId xmlns:a16="http://schemas.microsoft.com/office/drawing/2014/main" id="{C9DD11C7-E063-8EA4-890C-1ED36E5B2B5D}"/>
                  </a:ext>
                </a:extLst>
              </p:cNvPr>
              <p:cNvSpPr txBox="1"/>
              <p:nvPr/>
            </p:nvSpPr>
            <p:spPr>
              <a:xfrm rot="5636">
                <a:off x="4015878"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213</a:t>
                </a:r>
              </a:p>
            </p:txBody>
          </p:sp>
          <p:sp>
            <p:nvSpPr>
              <p:cNvPr id="2269" name="TextBox 2268">
                <a:extLst>
                  <a:ext uri="{FF2B5EF4-FFF2-40B4-BE49-F238E27FC236}">
                    <a16:creationId xmlns:a16="http://schemas.microsoft.com/office/drawing/2014/main" id="{5A1D8632-C5E8-EBC9-86B8-9A203A724AA6}"/>
                  </a:ext>
                </a:extLst>
              </p:cNvPr>
              <p:cNvSpPr txBox="1"/>
              <p:nvPr/>
            </p:nvSpPr>
            <p:spPr>
              <a:xfrm rot="5636">
                <a:off x="419511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203</a:t>
                </a:r>
              </a:p>
            </p:txBody>
          </p:sp>
          <p:sp>
            <p:nvSpPr>
              <p:cNvPr id="2270" name="TextBox 2269">
                <a:extLst>
                  <a:ext uri="{FF2B5EF4-FFF2-40B4-BE49-F238E27FC236}">
                    <a16:creationId xmlns:a16="http://schemas.microsoft.com/office/drawing/2014/main" id="{D2F59957-6779-0AFB-9BC9-1A3B9624D650}"/>
                  </a:ext>
                </a:extLst>
              </p:cNvPr>
              <p:cNvSpPr txBox="1"/>
              <p:nvPr/>
            </p:nvSpPr>
            <p:spPr>
              <a:xfrm rot="5636">
                <a:off x="437437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194</a:t>
                </a:r>
              </a:p>
            </p:txBody>
          </p:sp>
          <p:sp>
            <p:nvSpPr>
              <p:cNvPr id="2271" name="TextBox 2270">
                <a:extLst>
                  <a:ext uri="{FF2B5EF4-FFF2-40B4-BE49-F238E27FC236}">
                    <a16:creationId xmlns:a16="http://schemas.microsoft.com/office/drawing/2014/main" id="{1F14F11A-8F2D-AE1B-F733-B4E706272E5A}"/>
                  </a:ext>
                </a:extLst>
              </p:cNvPr>
              <p:cNvSpPr txBox="1"/>
              <p:nvPr/>
            </p:nvSpPr>
            <p:spPr>
              <a:xfrm rot="5636">
                <a:off x="455365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179</a:t>
                </a:r>
              </a:p>
            </p:txBody>
          </p:sp>
          <p:sp>
            <p:nvSpPr>
              <p:cNvPr id="2272" name="TextBox 2271">
                <a:extLst>
                  <a:ext uri="{FF2B5EF4-FFF2-40B4-BE49-F238E27FC236}">
                    <a16:creationId xmlns:a16="http://schemas.microsoft.com/office/drawing/2014/main" id="{FD041785-EC8B-3135-7301-49AAFBE77E65}"/>
                  </a:ext>
                </a:extLst>
              </p:cNvPr>
              <p:cNvSpPr txBox="1"/>
              <p:nvPr/>
            </p:nvSpPr>
            <p:spPr>
              <a:xfrm rot="5636">
                <a:off x="473291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170</a:t>
                </a:r>
              </a:p>
            </p:txBody>
          </p:sp>
          <p:sp>
            <p:nvSpPr>
              <p:cNvPr id="2273" name="TextBox 2272">
                <a:extLst>
                  <a:ext uri="{FF2B5EF4-FFF2-40B4-BE49-F238E27FC236}">
                    <a16:creationId xmlns:a16="http://schemas.microsoft.com/office/drawing/2014/main" id="{D2B54E2B-FD4B-8AB7-4F91-3C77C7B7E99B}"/>
                  </a:ext>
                </a:extLst>
              </p:cNvPr>
              <p:cNvSpPr txBox="1"/>
              <p:nvPr/>
            </p:nvSpPr>
            <p:spPr>
              <a:xfrm rot="5636">
                <a:off x="4912170"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161</a:t>
                </a:r>
              </a:p>
            </p:txBody>
          </p:sp>
          <p:sp>
            <p:nvSpPr>
              <p:cNvPr id="2274" name="TextBox 2273">
                <a:extLst>
                  <a:ext uri="{FF2B5EF4-FFF2-40B4-BE49-F238E27FC236}">
                    <a16:creationId xmlns:a16="http://schemas.microsoft.com/office/drawing/2014/main" id="{93136E32-E78E-AB69-C29D-8DE7E933C196}"/>
                  </a:ext>
                </a:extLst>
              </p:cNvPr>
              <p:cNvSpPr txBox="1"/>
              <p:nvPr/>
            </p:nvSpPr>
            <p:spPr>
              <a:xfrm rot="5636">
                <a:off x="5091394"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149</a:t>
                </a:r>
              </a:p>
            </p:txBody>
          </p:sp>
          <p:sp>
            <p:nvSpPr>
              <p:cNvPr id="2275" name="TextBox 2274">
                <a:extLst>
                  <a:ext uri="{FF2B5EF4-FFF2-40B4-BE49-F238E27FC236}">
                    <a16:creationId xmlns:a16="http://schemas.microsoft.com/office/drawing/2014/main" id="{C0817ACE-76EE-6BA8-2B72-3AC50228D3A8}"/>
                  </a:ext>
                </a:extLst>
              </p:cNvPr>
              <p:cNvSpPr txBox="1"/>
              <p:nvPr/>
            </p:nvSpPr>
            <p:spPr>
              <a:xfrm rot="5636">
                <a:off x="527065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141</a:t>
                </a:r>
              </a:p>
            </p:txBody>
          </p:sp>
          <p:sp>
            <p:nvSpPr>
              <p:cNvPr id="2276" name="TextBox 2275">
                <a:extLst>
                  <a:ext uri="{FF2B5EF4-FFF2-40B4-BE49-F238E27FC236}">
                    <a16:creationId xmlns:a16="http://schemas.microsoft.com/office/drawing/2014/main" id="{3079E39E-44E9-EC74-6F8B-5CA78D06DBB9}"/>
                  </a:ext>
                </a:extLst>
              </p:cNvPr>
              <p:cNvSpPr txBox="1"/>
              <p:nvPr/>
            </p:nvSpPr>
            <p:spPr>
              <a:xfrm rot="5636">
                <a:off x="5449928"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132</a:t>
                </a:r>
              </a:p>
            </p:txBody>
          </p:sp>
          <p:sp>
            <p:nvSpPr>
              <p:cNvPr id="2277" name="TextBox 2276">
                <a:extLst>
                  <a:ext uri="{FF2B5EF4-FFF2-40B4-BE49-F238E27FC236}">
                    <a16:creationId xmlns:a16="http://schemas.microsoft.com/office/drawing/2014/main" id="{87B1E605-E974-BACF-D3BE-89F00D64C989}"/>
                  </a:ext>
                </a:extLst>
              </p:cNvPr>
              <p:cNvSpPr txBox="1"/>
              <p:nvPr/>
            </p:nvSpPr>
            <p:spPr>
              <a:xfrm rot="5636">
                <a:off x="562918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119</a:t>
                </a:r>
              </a:p>
            </p:txBody>
          </p:sp>
          <p:sp>
            <p:nvSpPr>
              <p:cNvPr id="2278" name="TextBox 2277">
                <a:extLst>
                  <a:ext uri="{FF2B5EF4-FFF2-40B4-BE49-F238E27FC236}">
                    <a16:creationId xmlns:a16="http://schemas.microsoft.com/office/drawing/2014/main" id="{B68952A3-D3D0-36D0-AD87-53B53EA23AEA}"/>
                  </a:ext>
                </a:extLst>
              </p:cNvPr>
              <p:cNvSpPr txBox="1"/>
              <p:nvPr/>
            </p:nvSpPr>
            <p:spPr>
              <a:xfrm rot="5636">
                <a:off x="5808445"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109</a:t>
                </a:r>
              </a:p>
            </p:txBody>
          </p:sp>
          <p:sp>
            <p:nvSpPr>
              <p:cNvPr id="2279" name="TextBox 2278">
                <a:extLst>
                  <a:ext uri="{FF2B5EF4-FFF2-40B4-BE49-F238E27FC236}">
                    <a16:creationId xmlns:a16="http://schemas.microsoft.com/office/drawing/2014/main" id="{928238AC-FA4B-691E-8266-01910169ACA4}"/>
                  </a:ext>
                </a:extLst>
              </p:cNvPr>
              <p:cNvSpPr txBox="1"/>
              <p:nvPr/>
            </p:nvSpPr>
            <p:spPr>
              <a:xfrm rot="5636">
                <a:off x="601493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88</a:t>
                </a:r>
              </a:p>
            </p:txBody>
          </p:sp>
          <p:sp>
            <p:nvSpPr>
              <p:cNvPr id="2280" name="TextBox 2279">
                <a:extLst>
                  <a:ext uri="{FF2B5EF4-FFF2-40B4-BE49-F238E27FC236}">
                    <a16:creationId xmlns:a16="http://schemas.microsoft.com/office/drawing/2014/main" id="{D7AB9A10-C8E0-71F2-5708-3E358049AEC7}"/>
                  </a:ext>
                </a:extLst>
              </p:cNvPr>
              <p:cNvSpPr txBox="1"/>
              <p:nvPr/>
            </p:nvSpPr>
            <p:spPr>
              <a:xfrm rot="5636">
                <a:off x="6194192"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83</a:t>
                </a:r>
              </a:p>
            </p:txBody>
          </p:sp>
          <p:sp>
            <p:nvSpPr>
              <p:cNvPr id="2281" name="TextBox 2280">
                <a:extLst>
                  <a:ext uri="{FF2B5EF4-FFF2-40B4-BE49-F238E27FC236}">
                    <a16:creationId xmlns:a16="http://schemas.microsoft.com/office/drawing/2014/main" id="{A7661CAE-3E0E-4667-1BA6-43FF66339012}"/>
                  </a:ext>
                </a:extLst>
              </p:cNvPr>
              <p:cNvSpPr txBox="1"/>
              <p:nvPr/>
            </p:nvSpPr>
            <p:spPr>
              <a:xfrm rot="5636">
                <a:off x="6373450"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76</a:t>
                </a:r>
              </a:p>
            </p:txBody>
          </p:sp>
          <p:sp>
            <p:nvSpPr>
              <p:cNvPr id="2282" name="TextBox 2281">
                <a:extLst>
                  <a:ext uri="{FF2B5EF4-FFF2-40B4-BE49-F238E27FC236}">
                    <a16:creationId xmlns:a16="http://schemas.microsoft.com/office/drawing/2014/main" id="{C1E8E76A-CD15-14CC-399B-EC6B27218DC9}"/>
                  </a:ext>
                </a:extLst>
              </p:cNvPr>
              <p:cNvSpPr txBox="1"/>
              <p:nvPr/>
            </p:nvSpPr>
            <p:spPr>
              <a:xfrm rot="5636">
                <a:off x="6552726"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65</a:t>
                </a:r>
              </a:p>
            </p:txBody>
          </p:sp>
          <p:sp>
            <p:nvSpPr>
              <p:cNvPr id="2283" name="TextBox 2282">
                <a:extLst>
                  <a:ext uri="{FF2B5EF4-FFF2-40B4-BE49-F238E27FC236}">
                    <a16:creationId xmlns:a16="http://schemas.microsoft.com/office/drawing/2014/main" id="{4205453E-5CC4-FC4F-D587-AAD9A9AB7248}"/>
                  </a:ext>
                </a:extLst>
              </p:cNvPr>
              <p:cNvSpPr txBox="1"/>
              <p:nvPr/>
            </p:nvSpPr>
            <p:spPr>
              <a:xfrm rot="5636">
                <a:off x="6731985"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60</a:t>
                </a:r>
              </a:p>
            </p:txBody>
          </p:sp>
          <p:sp>
            <p:nvSpPr>
              <p:cNvPr id="2284" name="TextBox 2283">
                <a:extLst>
                  <a:ext uri="{FF2B5EF4-FFF2-40B4-BE49-F238E27FC236}">
                    <a16:creationId xmlns:a16="http://schemas.microsoft.com/office/drawing/2014/main" id="{3C3088EC-F46A-837E-C280-A63C8A46DB22}"/>
                  </a:ext>
                </a:extLst>
              </p:cNvPr>
              <p:cNvSpPr txBox="1"/>
              <p:nvPr/>
            </p:nvSpPr>
            <p:spPr>
              <a:xfrm rot="5636">
                <a:off x="691124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55</a:t>
                </a:r>
              </a:p>
            </p:txBody>
          </p:sp>
          <p:sp>
            <p:nvSpPr>
              <p:cNvPr id="2285" name="TextBox 2284">
                <a:extLst>
                  <a:ext uri="{FF2B5EF4-FFF2-40B4-BE49-F238E27FC236}">
                    <a16:creationId xmlns:a16="http://schemas.microsoft.com/office/drawing/2014/main" id="{79147488-93B0-7DF3-DC38-818CC9AD4E78}"/>
                  </a:ext>
                </a:extLst>
              </p:cNvPr>
              <p:cNvSpPr txBox="1"/>
              <p:nvPr/>
            </p:nvSpPr>
            <p:spPr>
              <a:xfrm rot="5636">
                <a:off x="7090467"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47</a:t>
                </a:r>
              </a:p>
            </p:txBody>
          </p:sp>
          <p:sp>
            <p:nvSpPr>
              <p:cNvPr id="2286" name="TextBox 2285">
                <a:extLst>
                  <a:ext uri="{FF2B5EF4-FFF2-40B4-BE49-F238E27FC236}">
                    <a16:creationId xmlns:a16="http://schemas.microsoft.com/office/drawing/2014/main" id="{A4641729-B3E1-CA45-EBF6-22BC9EA795FC}"/>
                  </a:ext>
                </a:extLst>
              </p:cNvPr>
              <p:cNvSpPr txBox="1"/>
              <p:nvPr/>
            </p:nvSpPr>
            <p:spPr>
              <a:xfrm rot="5636">
                <a:off x="726974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2287" name="TextBox 2286">
                <a:extLst>
                  <a:ext uri="{FF2B5EF4-FFF2-40B4-BE49-F238E27FC236}">
                    <a16:creationId xmlns:a16="http://schemas.microsoft.com/office/drawing/2014/main" id="{D2F3CD1D-6BB0-CC52-F327-9FAEC3873A95}"/>
                  </a:ext>
                </a:extLst>
              </p:cNvPr>
              <p:cNvSpPr txBox="1"/>
              <p:nvPr/>
            </p:nvSpPr>
            <p:spPr>
              <a:xfrm rot="5636">
                <a:off x="7449001"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a:t>
                </a:r>
              </a:p>
            </p:txBody>
          </p:sp>
          <p:sp>
            <p:nvSpPr>
              <p:cNvPr id="2288" name="TextBox 2287">
                <a:extLst>
                  <a:ext uri="{FF2B5EF4-FFF2-40B4-BE49-F238E27FC236}">
                    <a16:creationId xmlns:a16="http://schemas.microsoft.com/office/drawing/2014/main" id="{0EE39460-125F-BA1B-C2E8-03D3FD4A0AE5}"/>
                  </a:ext>
                </a:extLst>
              </p:cNvPr>
              <p:cNvSpPr txBox="1"/>
              <p:nvPr/>
            </p:nvSpPr>
            <p:spPr>
              <a:xfrm rot="5636">
                <a:off x="7628260"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a:t>
                </a:r>
              </a:p>
            </p:txBody>
          </p:sp>
          <p:sp>
            <p:nvSpPr>
              <p:cNvPr id="2289" name="TextBox 2288">
                <a:extLst>
                  <a:ext uri="{FF2B5EF4-FFF2-40B4-BE49-F238E27FC236}">
                    <a16:creationId xmlns:a16="http://schemas.microsoft.com/office/drawing/2014/main" id="{A5E33D7F-7771-DE9A-DB69-A6A5C2073C59}"/>
                  </a:ext>
                </a:extLst>
              </p:cNvPr>
              <p:cNvSpPr txBox="1"/>
              <p:nvPr/>
            </p:nvSpPr>
            <p:spPr>
              <a:xfrm rot="5636">
                <a:off x="7807518"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a:t>
                </a:r>
              </a:p>
            </p:txBody>
          </p:sp>
          <p:sp>
            <p:nvSpPr>
              <p:cNvPr id="2290" name="TextBox 2289">
                <a:extLst>
                  <a:ext uri="{FF2B5EF4-FFF2-40B4-BE49-F238E27FC236}">
                    <a16:creationId xmlns:a16="http://schemas.microsoft.com/office/drawing/2014/main" id="{0E608DFD-F7FA-4D28-6401-762F6E29A33E}"/>
                  </a:ext>
                </a:extLst>
              </p:cNvPr>
              <p:cNvSpPr txBox="1"/>
              <p:nvPr/>
            </p:nvSpPr>
            <p:spPr>
              <a:xfrm rot="5636">
                <a:off x="7986759"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a:t>
                </a:r>
              </a:p>
            </p:txBody>
          </p:sp>
          <p:sp>
            <p:nvSpPr>
              <p:cNvPr id="2291" name="TextBox 2290">
                <a:extLst>
                  <a:ext uri="{FF2B5EF4-FFF2-40B4-BE49-F238E27FC236}">
                    <a16:creationId xmlns:a16="http://schemas.microsoft.com/office/drawing/2014/main" id="{4F205954-EF11-2D54-9D01-80EF97922FAF}"/>
                  </a:ext>
                </a:extLst>
              </p:cNvPr>
              <p:cNvSpPr txBox="1"/>
              <p:nvPr/>
            </p:nvSpPr>
            <p:spPr>
              <a:xfrm rot="5636">
                <a:off x="8166018"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2292" name="TextBox 2291">
                <a:extLst>
                  <a:ext uri="{FF2B5EF4-FFF2-40B4-BE49-F238E27FC236}">
                    <a16:creationId xmlns:a16="http://schemas.microsoft.com/office/drawing/2014/main" id="{8E729371-D125-27F4-5E56-278F27FDC8C7}"/>
                  </a:ext>
                </a:extLst>
              </p:cNvPr>
              <p:cNvSpPr txBox="1"/>
              <p:nvPr/>
            </p:nvSpPr>
            <p:spPr>
              <a:xfrm rot="5636">
                <a:off x="8345276"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2293" name="TextBox 2292">
                <a:extLst>
                  <a:ext uri="{FF2B5EF4-FFF2-40B4-BE49-F238E27FC236}">
                    <a16:creationId xmlns:a16="http://schemas.microsoft.com/office/drawing/2014/main" id="{8BCA1A32-3FFD-3655-DCC5-1BB27D828FC5}"/>
                  </a:ext>
                </a:extLst>
              </p:cNvPr>
              <p:cNvSpPr txBox="1"/>
              <p:nvPr/>
            </p:nvSpPr>
            <p:spPr>
              <a:xfrm rot="5636">
                <a:off x="8524535"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a:t>
                </a:r>
              </a:p>
            </p:txBody>
          </p:sp>
          <p:sp>
            <p:nvSpPr>
              <p:cNvPr id="2294" name="TextBox 2293">
                <a:extLst>
                  <a:ext uri="{FF2B5EF4-FFF2-40B4-BE49-F238E27FC236}">
                    <a16:creationId xmlns:a16="http://schemas.microsoft.com/office/drawing/2014/main" id="{49E2FD17-B8B9-1BC8-F5DE-BA4A39CE0ED0}"/>
                  </a:ext>
                </a:extLst>
              </p:cNvPr>
              <p:cNvSpPr txBox="1"/>
              <p:nvPr/>
            </p:nvSpPr>
            <p:spPr>
              <a:xfrm rot="5636">
                <a:off x="870379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2295" name="TextBox 2294">
                <a:extLst>
                  <a:ext uri="{FF2B5EF4-FFF2-40B4-BE49-F238E27FC236}">
                    <a16:creationId xmlns:a16="http://schemas.microsoft.com/office/drawing/2014/main" id="{723B4C9E-84B6-DBC6-E173-E8FD069B2E86}"/>
                  </a:ext>
                </a:extLst>
              </p:cNvPr>
              <p:cNvSpPr txBox="1"/>
              <p:nvPr/>
            </p:nvSpPr>
            <p:spPr>
              <a:xfrm rot="5636">
                <a:off x="8883069"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2296" name="TextBox 2295">
                <a:extLst>
                  <a:ext uri="{FF2B5EF4-FFF2-40B4-BE49-F238E27FC236}">
                    <a16:creationId xmlns:a16="http://schemas.microsoft.com/office/drawing/2014/main" id="{C3456FC3-7516-9D79-3813-AFC80EBC9F3C}"/>
                  </a:ext>
                </a:extLst>
              </p:cNvPr>
              <p:cNvSpPr txBox="1"/>
              <p:nvPr/>
            </p:nvSpPr>
            <p:spPr>
              <a:xfrm rot="5636">
                <a:off x="9089557"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2297" name="TextBox 2296">
                <a:extLst>
                  <a:ext uri="{FF2B5EF4-FFF2-40B4-BE49-F238E27FC236}">
                    <a16:creationId xmlns:a16="http://schemas.microsoft.com/office/drawing/2014/main" id="{F3FE0C2A-4785-FC59-D2FA-2E6324B324B4}"/>
                  </a:ext>
                </a:extLst>
              </p:cNvPr>
              <p:cNvSpPr txBox="1"/>
              <p:nvPr/>
            </p:nvSpPr>
            <p:spPr>
              <a:xfrm rot="5636">
                <a:off x="9268816"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2298" name="TextBox 2297">
                <a:extLst>
                  <a:ext uri="{FF2B5EF4-FFF2-40B4-BE49-F238E27FC236}">
                    <a16:creationId xmlns:a16="http://schemas.microsoft.com/office/drawing/2014/main" id="{ED6B31C8-0477-C3DF-5344-C4859E9C759A}"/>
                  </a:ext>
                </a:extLst>
              </p:cNvPr>
              <p:cNvSpPr txBox="1"/>
              <p:nvPr/>
            </p:nvSpPr>
            <p:spPr>
              <a:xfrm rot="5636">
                <a:off x="9448074"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2299" name="TextBox 2298">
                <a:extLst>
                  <a:ext uri="{FF2B5EF4-FFF2-40B4-BE49-F238E27FC236}">
                    <a16:creationId xmlns:a16="http://schemas.microsoft.com/office/drawing/2014/main" id="{F9167624-3BB5-64B3-A793-1046A589D185}"/>
                  </a:ext>
                </a:extLst>
              </p:cNvPr>
              <p:cNvSpPr txBox="1"/>
              <p:nvPr/>
            </p:nvSpPr>
            <p:spPr>
              <a:xfrm rot="5636">
                <a:off x="9627333"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2300" name="TextBox 2299">
                <a:extLst>
                  <a:ext uri="{FF2B5EF4-FFF2-40B4-BE49-F238E27FC236}">
                    <a16:creationId xmlns:a16="http://schemas.microsoft.com/office/drawing/2014/main" id="{FA5798B8-CA1F-66F8-077A-1398FD1CA727}"/>
                  </a:ext>
                </a:extLst>
              </p:cNvPr>
              <p:cNvSpPr txBox="1"/>
              <p:nvPr/>
            </p:nvSpPr>
            <p:spPr>
              <a:xfrm rot="5636">
                <a:off x="9806609"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301" name="TextBox 2300">
                <a:extLst>
                  <a:ext uri="{FF2B5EF4-FFF2-40B4-BE49-F238E27FC236}">
                    <a16:creationId xmlns:a16="http://schemas.microsoft.com/office/drawing/2014/main" id="{6A66EC6C-F601-06DB-C896-3982B398A4C5}"/>
                  </a:ext>
                </a:extLst>
              </p:cNvPr>
              <p:cNvSpPr txBox="1"/>
              <p:nvPr/>
            </p:nvSpPr>
            <p:spPr>
              <a:xfrm rot="5636">
                <a:off x="9985867"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302" name="TextBox 2301">
                <a:extLst>
                  <a:ext uri="{FF2B5EF4-FFF2-40B4-BE49-F238E27FC236}">
                    <a16:creationId xmlns:a16="http://schemas.microsoft.com/office/drawing/2014/main" id="{2B0635B3-452D-619B-ACEE-B45B5EFFF831}"/>
                  </a:ext>
                </a:extLst>
              </p:cNvPr>
              <p:cNvSpPr txBox="1"/>
              <p:nvPr/>
            </p:nvSpPr>
            <p:spPr>
              <a:xfrm rot="5636">
                <a:off x="10165091"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303" name="TextBox 2302">
                <a:extLst>
                  <a:ext uri="{FF2B5EF4-FFF2-40B4-BE49-F238E27FC236}">
                    <a16:creationId xmlns:a16="http://schemas.microsoft.com/office/drawing/2014/main" id="{A68F7310-92C8-6320-171F-E543BE1C5090}"/>
                  </a:ext>
                </a:extLst>
              </p:cNvPr>
              <p:cNvSpPr txBox="1"/>
              <p:nvPr/>
            </p:nvSpPr>
            <p:spPr>
              <a:xfrm rot="5636">
                <a:off x="10344349"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304" name="TextBox 2303">
                <a:extLst>
                  <a:ext uri="{FF2B5EF4-FFF2-40B4-BE49-F238E27FC236}">
                    <a16:creationId xmlns:a16="http://schemas.microsoft.com/office/drawing/2014/main" id="{E5DAD867-C727-222C-A439-0054DFA2A7F8}"/>
                  </a:ext>
                </a:extLst>
              </p:cNvPr>
              <p:cNvSpPr txBox="1"/>
              <p:nvPr/>
            </p:nvSpPr>
            <p:spPr>
              <a:xfrm rot="5636">
                <a:off x="10523608"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2305" name="TextBox 2304">
                <a:extLst>
                  <a:ext uri="{FF2B5EF4-FFF2-40B4-BE49-F238E27FC236}">
                    <a16:creationId xmlns:a16="http://schemas.microsoft.com/office/drawing/2014/main" id="{972FDE70-9427-B27F-F3BE-A144C45F7D04}"/>
                  </a:ext>
                </a:extLst>
              </p:cNvPr>
              <p:cNvSpPr txBox="1"/>
              <p:nvPr/>
            </p:nvSpPr>
            <p:spPr>
              <a:xfrm>
                <a:off x="226705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2306" name="TextBox 2305">
                <a:extLst>
                  <a:ext uri="{FF2B5EF4-FFF2-40B4-BE49-F238E27FC236}">
                    <a16:creationId xmlns:a16="http://schemas.microsoft.com/office/drawing/2014/main" id="{D8F275AE-1BE6-B28D-20DA-D223EDA52526}"/>
                  </a:ext>
                </a:extLst>
              </p:cNvPr>
              <p:cNvSpPr txBox="1"/>
              <p:nvPr/>
            </p:nvSpPr>
            <p:spPr>
              <a:xfrm>
                <a:off x="2446196"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2307" name="TextBox 2306">
                <a:extLst>
                  <a:ext uri="{FF2B5EF4-FFF2-40B4-BE49-F238E27FC236}">
                    <a16:creationId xmlns:a16="http://schemas.microsoft.com/office/drawing/2014/main" id="{1966AA22-B667-A6C4-3D20-CFF7A582F3E7}"/>
                  </a:ext>
                </a:extLst>
              </p:cNvPr>
              <p:cNvSpPr txBox="1"/>
              <p:nvPr/>
            </p:nvSpPr>
            <p:spPr>
              <a:xfrm>
                <a:off x="2625340"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2308" name="TextBox 2307">
                <a:extLst>
                  <a:ext uri="{FF2B5EF4-FFF2-40B4-BE49-F238E27FC236}">
                    <a16:creationId xmlns:a16="http://schemas.microsoft.com/office/drawing/2014/main" id="{8658DAA5-CB28-5457-C800-FEF2AEE8948A}"/>
                  </a:ext>
                </a:extLst>
              </p:cNvPr>
              <p:cNvSpPr txBox="1"/>
              <p:nvPr/>
            </p:nvSpPr>
            <p:spPr>
              <a:xfrm>
                <a:off x="280448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2309" name="TextBox 2308">
                <a:extLst>
                  <a:ext uri="{FF2B5EF4-FFF2-40B4-BE49-F238E27FC236}">
                    <a16:creationId xmlns:a16="http://schemas.microsoft.com/office/drawing/2014/main" id="{208F738E-F769-4ED9-EE68-B968AA0D9647}"/>
                  </a:ext>
                </a:extLst>
              </p:cNvPr>
              <p:cNvSpPr txBox="1"/>
              <p:nvPr/>
            </p:nvSpPr>
            <p:spPr>
              <a:xfrm>
                <a:off x="2983626"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2310" name="TextBox 2309">
                <a:extLst>
                  <a:ext uri="{FF2B5EF4-FFF2-40B4-BE49-F238E27FC236}">
                    <a16:creationId xmlns:a16="http://schemas.microsoft.com/office/drawing/2014/main" id="{2FB0EE0F-F60D-319C-A2F6-E8C61AD75BCC}"/>
                  </a:ext>
                </a:extLst>
              </p:cNvPr>
              <p:cNvSpPr txBox="1"/>
              <p:nvPr/>
            </p:nvSpPr>
            <p:spPr>
              <a:xfrm>
                <a:off x="3162764"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a:t>
                </a:r>
              </a:p>
            </p:txBody>
          </p:sp>
          <p:sp>
            <p:nvSpPr>
              <p:cNvPr id="2311" name="TextBox 2310">
                <a:extLst>
                  <a:ext uri="{FF2B5EF4-FFF2-40B4-BE49-F238E27FC236}">
                    <a16:creationId xmlns:a16="http://schemas.microsoft.com/office/drawing/2014/main" id="{0C6EB63E-441A-621F-01AA-EF8FAFD1C3E3}"/>
                  </a:ext>
                </a:extLst>
              </p:cNvPr>
              <p:cNvSpPr txBox="1"/>
              <p:nvPr/>
            </p:nvSpPr>
            <p:spPr>
              <a:xfrm>
                <a:off x="3341917"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2312" name="TextBox 2311">
                <a:extLst>
                  <a:ext uri="{FF2B5EF4-FFF2-40B4-BE49-F238E27FC236}">
                    <a16:creationId xmlns:a16="http://schemas.microsoft.com/office/drawing/2014/main" id="{AF9DDDAB-26D8-2641-C95F-2EE8F36B2CFB}"/>
                  </a:ext>
                </a:extLst>
              </p:cNvPr>
              <p:cNvSpPr txBox="1"/>
              <p:nvPr/>
            </p:nvSpPr>
            <p:spPr>
              <a:xfrm>
                <a:off x="352105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a:t>
                </a:r>
              </a:p>
            </p:txBody>
          </p:sp>
          <p:sp>
            <p:nvSpPr>
              <p:cNvPr id="2313" name="TextBox 2312">
                <a:extLst>
                  <a:ext uri="{FF2B5EF4-FFF2-40B4-BE49-F238E27FC236}">
                    <a16:creationId xmlns:a16="http://schemas.microsoft.com/office/drawing/2014/main" id="{988E2396-7DE1-A841-A466-6AA8736F16E2}"/>
                  </a:ext>
                </a:extLst>
              </p:cNvPr>
              <p:cNvSpPr txBox="1"/>
              <p:nvPr/>
            </p:nvSpPr>
            <p:spPr>
              <a:xfrm>
                <a:off x="3700204"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2314" name="TextBox 2313">
                <a:extLst>
                  <a:ext uri="{FF2B5EF4-FFF2-40B4-BE49-F238E27FC236}">
                    <a16:creationId xmlns:a16="http://schemas.microsoft.com/office/drawing/2014/main" id="{904A83B6-A772-C867-F444-C8406597E8F8}"/>
                  </a:ext>
                </a:extLst>
              </p:cNvPr>
              <p:cNvSpPr txBox="1"/>
              <p:nvPr/>
            </p:nvSpPr>
            <p:spPr>
              <a:xfrm>
                <a:off x="3879339"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2315" name="TextBox 2314">
                <a:extLst>
                  <a:ext uri="{FF2B5EF4-FFF2-40B4-BE49-F238E27FC236}">
                    <a16:creationId xmlns:a16="http://schemas.microsoft.com/office/drawing/2014/main" id="{DB2E5735-1D6E-FFAD-981B-1B44EB29BFAD}"/>
                  </a:ext>
                </a:extLst>
              </p:cNvPr>
              <p:cNvSpPr txBox="1"/>
              <p:nvPr/>
            </p:nvSpPr>
            <p:spPr>
              <a:xfrm>
                <a:off x="402286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2316" name="TextBox 2315">
                <a:extLst>
                  <a:ext uri="{FF2B5EF4-FFF2-40B4-BE49-F238E27FC236}">
                    <a16:creationId xmlns:a16="http://schemas.microsoft.com/office/drawing/2014/main" id="{A24417A9-F0F5-8334-0FB7-E408992C1279}"/>
                  </a:ext>
                </a:extLst>
              </p:cNvPr>
              <p:cNvSpPr txBox="1"/>
              <p:nvPr/>
            </p:nvSpPr>
            <p:spPr>
              <a:xfrm>
                <a:off x="4202015"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a:t>
                </a:r>
              </a:p>
            </p:txBody>
          </p:sp>
          <p:sp>
            <p:nvSpPr>
              <p:cNvPr id="2317" name="TextBox 2316">
                <a:extLst>
                  <a:ext uri="{FF2B5EF4-FFF2-40B4-BE49-F238E27FC236}">
                    <a16:creationId xmlns:a16="http://schemas.microsoft.com/office/drawing/2014/main" id="{1DC09441-8E20-D6C8-B1C8-E73F019F1603}"/>
                  </a:ext>
                </a:extLst>
              </p:cNvPr>
              <p:cNvSpPr txBox="1"/>
              <p:nvPr/>
            </p:nvSpPr>
            <p:spPr>
              <a:xfrm>
                <a:off x="4381150"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2318" name="TextBox 2317">
                <a:extLst>
                  <a:ext uri="{FF2B5EF4-FFF2-40B4-BE49-F238E27FC236}">
                    <a16:creationId xmlns:a16="http://schemas.microsoft.com/office/drawing/2014/main" id="{BBBA1499-03B9-87FC-D848-7F4C73DFAF1F}"/>
                  </a:ext>
                </a:extLst>
              </p:cNvPr>
              <p:cNvSpPr txBox="1"/>
              <p:nvPr/>
            </p:nvSpPr>
            <p:spPr>
              <a:xfrm>
                <a:off x="456030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2319" name="TextBox 2318">
                <a:extLst>
                  <a:ext uri="{FF2B5EF4-FFF2-40B4-BE49-F238E27FC236}">
                    <a16:creationId xmlns:a16="http://schemas.microsoft.com/office/drawing/2014/main" id="{EED6DD75-12B8-76B5-0A6D-9088C16E274A}"/>
                  </a:ext>
                </a:extLst>
              </p:cNvPr>
              <p:cNvSpPr txBox="1"/>
              <p:nvPr/>
            </p:nvSpPr>
            <p:spPr>
              <a:xfrm>
                <a:off x="473943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a:t>
                </a:r>
              </a:p>
            </p:txBody>
          </p:sp>
          <p:sp>
            <p:nvSpPr>
              <p:cNvPr id="2320" name="TextBox 2319">
                <a:extLst>
                  <a:ext uri="{FF2B5EF4-FFF2-40B4-BE49-F238E27FC236}">
                    <a16:creationId xmlns:a16="http://schemas.microsoft.com/office/drawing/2014/main" id="{B96B11FB-9D0E-036E-E03F-C9231EF3E2A1}"/>
                  </a:ext>
                </a:extLst>
              </p:cNvPr>
              <p:cNvSpPr txBox="1"/>
              <p:nvPr/>
            </p:nvSpPr>
            <p:spPr>
              <a:xfrm>
                <a:off x="491857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2321" name="TextBox 2320">
                <a:extLst>
                  <a:ext uri="{FF2B5EF4-FFF2-40B4-BE49-F238E27FC236}">
                    <a16:creationId xmlns:a16="http://schemas.microsoft.com/office/drawing/2014/main" id="{1997BF9C-7D43-82FD-B7EE-5057294F5FBF}"/>
                  </a:ext>
                </a:extLst>
              </p:cNvPr>
              <p:cNvSpPr txBox="1"/>
              <p:nvPr/>
            </p:nvSpPr>
            <p:spPr>
              <a:xfrm>
                <a:off x="5097725"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a:t>
                </a:r>
              </a:p>
            </p:txBody>
          </p:sp>
          <p:sp>
            <p:nvSpPr>
              <p:cNvPr id="2322" name="TextBox 2321">
                <a:extLst>
                  <a:ext uri="{FF2B5EF4-FFF2-40B4-BE49-F238E27FC236}">
                    <a16:creationId xmlns:a16="http://schemas.microsoft.com/office/drawing/2014/main" id="{57A058CC-2DDE-B484-742F-5D528D356947}"/>
                  </a:ext>
                </a:extLst>
              </p:cNvPr>
              <p:cNvSpPr txBox="1"/>
              <p:nvPr/>
            </p:nvSpPr>
            <p:spPr>
              <a:xfrm>
                <a:off x="5276860"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a:t>
                </a:r>
              </a:p>
            </p:txBody>
          </p:sp>
          <p:sp>
            <p:nvSpPr>
              <p:cNvPr id="2323" name="TextBox 2322">
                <a:extLst>
                  <a:ext uri="{FF2B5EF4-FFF2-40B4-BE49-F238E27FC236}">
                    <a16:creationId xmlns:a16="http://schemas.microsoft.com/office/drawing/2014/main" id="{64D7AE39-9E1F-918C-37BF-2FFC2F53FD42}"/>
                  </a:ext>
                </a:extLst>
              </p:cNvPr>
              <p:cNvSpPr txBox="1"/>
              <p:nvPr/>
            </p:nvSpPr>
            <p:spPr>
              <a:xfrm>
                <a:off x="545601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a:t>
                </a:r>
              </a:p>
            </p:txBody>
          </p:sp>
          <p:sp>
            <p:nvSpPr>
              <p:cNvPr id="2324" name="TextBox 2323">
                <a:extLst>
                  <a:ext uri="{FF2B5EF4-FFF2-40B4-BE49-F238E27FC236}">
                    <a16:creationId xmlns:a16="http://schemas.microsoft.com/office/drawing/2014/main" id="{E4A703C2-3F79-5EAD-81BA-278721465290}"/>
                  </a:ext>
                </a:extLst>
              </p:cNvPr>
              <p:cNvSpPr txBox="1"/>
              <p:nvPr/>
            </p:nvSpPr>
            <p:spPr>
              <a:xfrm>
                <a:off x="563514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2325" name="TextBox 2324">
                <a:extLst>
                  <a:ext uri="{FF2B5EF4-FFF2-40B4-BE49-F238E27FC236}">
                    <a16:creationId xmlns:a16="http://schemas.microsoft.com/office/drawing/2014/main" id="{B1FB18A7-F412-BEFB-5FB1-84BCE165B739}"/>
                  </a:ext>
                </a:extLst>
              </p:cNvPr>
              <p:cNvSpPr txBox="1"/>
              <p:nvPr/>
            </p:nvSpPr>
            <p:spPr>
              <a:xfrm>
                <a:off x="581430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sp>
            <p:nvSpPr>
              <p:cNvPr id="2326" name="TextBox 2325">
                <a:extLst>
                  <a:ext uri="{FF2B5EF4-FFF2-40B4-BE49-F238E27FC236}">
                    <a16:creationId xmlns:a16="http://schemas.microsoft.com/office/drawing/2014/main" id="{A8D8C544-4733-2739-363F-7839DD9DAD2C}"/>
                  </a:ext>
                </a:extLst>
              </p:cNvPr>
              <p:cNvSpPr txBox="1"/>
              <p:nvPr/>
            </p:nvSpPr>
            <p:spPr>
              <a:xfrm>
                <a:off x="599343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a:t>
                </a:r>
              </a:p>
            </p:txBody>
          </p:sp>
          <p:sp>
            <p:nvSpPr>
              <p:cNvPr id="2327" name="TextBox 2326">
                <a:extLst>
                  <a:ext uri="{FF2B5EF4-FFF2-40B4-BE49-F238E27FC236}">
                    <a16:creationId xmlns:a16="http://schemas.microsoft.com/office/drawing/2014/main" id="{BEF438A5-1677-5FCD-E63A-060F1AF43060}"/>
                  </a:ext>
                </a:extLst>
              </p:cNvPr>
              <p:cNvSpPr txBox="1"/>
              <p:nvPr/>
            </p:nvSpPr>
            <p:spPr>
              <a:xfrm>
                <a:off x="617258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22</a:t>
                </a:r>
              </a:p>
            </p:txBody>
          </p:sp>
          <p:sp>
            <p:nvSpPr>
              <p:cNvPr id="2328" name="TextBox 2327">
                <a:extLst>
                  <a:ext uri="{FF2B5EF4-FFF2-40B4-BE49-F238E27FC236}">
                    <a16:creationId xmlns:a16="http://schemas.microsoft.com/office/drawing/2014/main" id="{09A2DFAD-C085-6219-CDEA-4AAF3BE9BF4D}"/>
                  </a:ext>
                </a:extLst>
              </p:cNvPr>
              <p:cNvSpPr txBox="1"/>
              <p:nvPr/>
            </p:nvSpPr>
            <p:spPr>
              <a:xfrm>
                <a:off x="635174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a:t>
                </a:r>
              </a:p>
            </p:txBody>
          </p:sp>
          <p:sp>
            <p:nvSpPr>
              <p:cNvPr id="2329" name="TextBox 2328">
                <a:extLst>
                  <a:ext uri="{FF2B5EF4-FFF2-40B4-BE49-F238E27FC236}">
                    <a16:creationId xmlns:a16="http://schemas.microsoft.com/office/drawing/2014/main" id="{80D6DE9B-3141-3A9C-F5BA-71B8083D41AE}"/>
                  </a:ext>
                </a:extLst>
              </p:cNvPr>
              <p:cNvSpPr txBox="1"/>
              <p:nvPr/>
            </p:nvSpPr>
            <p:spPr>
              <a:xfrm>
                <a:off x="653087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24</a:t>
                </a:r>
              </a:p>
            </p:txBody>
          </p:sp>
          <p:sp>
            <p:nvSpPr>
              <p:cNvPr id="2330" name="TextBox 2329">
                <a:extLst>
                  <a:ext uri="{FF2B5EF4-FFF2-40B4-BE49-F238E27FC236}">
                    <a16:creationId xmlns:a16="http://schemas.microsoft.com/office/drawing/2014/main" id="{98EAB3B0-9458-13B5-78A3-92D37769EA68}"/>
                  </a:ext>
                </a:extLst>
              </p:cNvPr>
              <p:cNvSpPr txBox="1"/>
              <p:nvPr/>
            </p:nvSpPr>
            <p:spPr>
              <a:xfrm>
                <a:off x="671001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a:t>
                </a:r>
              </a:p>
            </p:txBody>
          </p:sp>
          <p:sp>
            <p:nvSpPr>
              <p:cNvPr id="2331" name="TextBox 2330">
                <a:extLst>
                  <a:ext uri="{FF2B5EF4-FFF2-40B4-BE49-F238E27FC236}">
                    <a16:creationId xmlns:a16="http://schemas.microsoft.com/office/drawing/2014/main" id="{89E10022-256F-2776-7E09-E8538935FCC9}"/>
                  </a:ext>
                </a:extLst>
              </p:cNvPr>
              <p:cNvSpPr txBox="1"/>
              <p:nvPr/>
            </p:nvSpPr>
            <p:spPr>
              <a:xfrm>
                <a:off x="688914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26</a:t>
                </a:r>
              </a:p>
            </p:txBody>
          </p:sp>
          <p:sp>
            <p:nvSpPr>
              <p:cNvPr id="2332" name="TextBox 2331">
                <a:extLst>
                  <a:ext uri="{FF2B5EF4-FFF2-40B4-BE49-F238E27FC236}">
                    <a16:creationId xmlns:a16="http://schemas.microsoft.com/office/drawing/2014/main" id="{03CBC171-9B0F-4B7F-F00D-6325C5BB2997}"/>
                  </a:ext>
                </a:extLst>
              </p:cNvPr>
              <p:cNvSpPr txBox="1"/>
              <p:nvPr/>
            </p:nvSpPr>
            <p:spPr>
              <a:xfrm>
                <a:off x="706829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a:t>
                </a:r>
              </a:p>
            </p:txBody>
          </p:sp>
          <p:sp>
            <p:nvSpPr>
              <p:cNvPr id="2333" name="TextBox 2332">
                <a:extLst>
                  <a:ext uri="{FF2B5EF4-FFF2-40B4-BE49-F238E27FC236}">
                    <a16:creationId xmlns:a16="http://schemas.microsoft.com/office/drawing/2014/main" id="{4B37495D-05A7-BAFD-74DA-F61748ED30CB}"/>
                  </a:ext>
                </a:extLst>
              </p:cNvPr>
              <p:cNvSpPr txBox="1"/>
              <p:nvPr/>
            </p:nvSpPr>
            <p:spPr>
              <a:xfrm>
                <a:off x="724743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2334" name="TextBox 2333">
                <a:extLst>
                  <a:ext uri="{FF2B5EF4-FFF2-40B4-BE49-F238E27FC236}">
                    <a16:creationId xmlns:a16="http://schemas.microsoft.com/office/drawing/2014/main" id="{682C68CE-6E6D-BE24-5034-B497B038290D}"/>
                  </a:ext>
                </a:extLst>
              </p:cNvPr>
              <p:cNvSpPr txBox="1"/>
              <p:nvPr/>
            </p:nvSpPr>
            <p:spPr>
              <a:xfrm>
                <a:off x="742658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a:t>
                </a:r>
              </a:p>
            </p:txBody>
          </p:sp>
          <p:sp>
            <p:nvSpPr>
              <p:cNvPr id="2335" name="TextBox 2334">
                <a:extLst>
                  <a:ext uri="{FF2B5EF4-FFF2-40B4-BE49-F238E27FC236}">
                    <a16:creationId xmlns:a16="http://schemas.microsoft.com/office/drawing/2014/main" id="{CA888D91-2F13-01AD-C8D5-108A996F167A}"/>
                  </a:ext>
                </a:extLst>
              </p:cNvPr>
              <p:cNvSpPr txBox="1"/>
              <p:nvPr/>
            </p:nvSpPr>
            <p:spPr>
              <a:xfrm>
                <a:off x="760573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30</a:t>
                </a:r>
              </a:p>
            </p:txBody>
          </p:sp>
          <p:sp>
            <p:nvSpPr>
              <p:cNvPr id="2336" name="TextBox 2335">
                <a:extLst>
                  <a:ext uri="{FF2B5EF4-FFF2-40B4-BE49-F238E27FC236}">
                    <a16:creationId xmlns:a16="http://schemas.microsoft.com/office/drawing/2014/main" id="{08EFEFCB-91DB-760E-BE78-7FDA14B5AF91}"/>
                  </a:ext>
                </a:extLst>
              </p:cNvPr>
              <p:cNvSpPr txBox="1"/>
              <p:nvPr/>
            </p:nvSpPr>
            <p:spPr>
              <a:xfrm>
                <a:off x="778487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a:t>
                </a:r>
              </a:p>
            </p:txBody>
          </p:sp>
          <p:sp>
            <p:nvSpPr>
              <p:cNvPr id="2337" name="TextBox 2336">
                <a:extLst>
                  <a:ext uri="{FF2B5EF4-FFF2-40B4-BE49-F238E27FC236}">
                    <a16:creationId xmlns:a16="http://schemas.microsoft.com/office/drawing/2014/main" id="{A71E6181-1932-6B85-61C1-075AD5348385}"/>
                  </a:ext>
                </a:extLst>
              </p:cNvPr>
              <p:cNvSpPr txBox="1"/>
              <p:nvPr/>
            </p:nvSpPr>
            <p:spPr>
              <a:xfrm>
                <a:off x="796400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32</a:t>
                </a:r>
              </a:p>
            </p:txBody>
          </p:sp>
          <p:sp>
            <p:nvSpPr>
              <p:cNvPr id="2338" name="TextBox 2337">
                <a:extLst>
                  <a:ext uri="{FF2B5EF4-FFF2-40B4-BE49-F238E27FC236}">
                    <a16:creationId xmlns:a16="http://schemas.microsoft.com/office/drawing/2014/main" id="{7D3C341B-64B3-F9B0-4793-C20F7783F48A}"/>
                  </a:ext>
                </a:extLst>
              </p:cNvPr>
              <p:cNvSpPr txBox="1"/>
              <p:nvPr/>
            </p:nvSpPr>
            <p:spPr>
              <a:xfrm>
                <a:off x="814316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a:t>
                </a:r>
              </a:p>
            </p:txBody>
          </p:sp>
          <p:sp>
            <p:nvSpPr>
              <p:cNvPr id="2339" name="TextBox 2338">
                <a:extLst>
                  <a:ext uri="{FF2B5EF4-FFF2-40B4-BE49-F238E27FC236}">
                    <a16:creationId xmlns:a16="http://schemas.microsoft.com/office/drawing/2014/main" id="{4E9D39BE-5D5A-2620-CE90-A1DF4A0707E2}"/>
                  </a:ext>
                </a:extLst>
              </p:cNvPr>
              <p:cNvSpPr txBox="1"/>
              <p:nvPr/>
            </p:nvSpPr>
            <p:spPr>
              <a:xfrm>
                <a:off x="832229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34</a:t>
                </a:r>
              </a:p>
            </p:txBody>
          </p:sp>
          <p:sp>
            <p:nvSpPr>
              <p:cNvPr id="2340" name="TextBox 2339">
                <a:extLst>
                  <a:ext uri="{FF2B5EF4-FFF2-40B4-BE49-F238E27FC236}">
                    <a16:creationId xmlns:a16="http://schemas.microsoft.com/office/drawing/2014/main" id="{DBDEFA71-BF52-913A-5B04-1745853F0549}"/>
                  </a:ext>
                </a:extLst>
              </p:cNvPr>
              <p:cNvSpPr txBox="1"/>
              <p:nvPr/>
            </p:nvSpPr>
            <p:spPr>
              <a:xfrm>
                <a:off x="850143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a:t>
                </a:r>
              </a:p>
            </p:txBody>
          </p:sp>
          <p:sp>
            <p:nvSpPr>
              <p:cNvPr id="2341" name="TextBox 2340">
                <a:extLst>
                  <a:ext uri="{FF2B5EF4-FFF2-40B4-BE49-F238E27FC236}">
                    <a16:creationId xmlns:a16="http://schemas.microsoft.com/office/drawing/2014/main" id="{4EA03D42-24E8-EDF9-4CD0-DA22BDBFCEE9}"/>
                  </a:ext>
                </a:extLst>
              </p:cNvPr>
              <p:cNvSpPr txBox="1"/>
              <p:nvPr/>
            </p:nvSpPr>
            <p:spPr>
              <a:xfrm>
                <a:off x="868058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36</a:t>
                </a:r>
              </a:p>
            </p:txBody>
          </p:sp>
          <p:sp>
            <p:nvSpPr>
              <p:cNvPr id="2342" name="TextBox 2341">
                <a:extLst>
                  <a:ext uri="{FF2B5EF4-FFF2-40B4-BE49-F238E27FC236}">
                    <a16:creationId xmlns:a16="http://schemas.microsoft.com/office/drawing/2014/main" id="{ED942058-CC10-BE81-AD33-F71E8B61BE04}"/>
                  </a:ext>
                </a:extLst>
              </p:cNvPr>
              <p:cNvSpPr txBox="1"/>
              <p:nvPr/>
            </p:nvSpPr>
            <p:spPr>
              <a:xfrm>
                <a:off x="885973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a:t>
                </a:r>
              </a:p>
            </p:txBody>
          </p:sp>
          <p:sp>
            <p:nvSpPr>
              <p:cNvPr id="2343" name="TextBox 2342">
                <a:extLst>
                  <a:ext uri="{FF2B5EF4-FFF2-40B4-BE49-F238E27FC236}">
                    <a16:creationId xmlns:a16="http://schemas.microsoft.com/office/drawing/2014/main" id="{A0BE4574-F659-68B6-F597-52970A51ABC7}"/>
                  </a:ext>
                </a:extLst>
              </p:cNvPr>
              <p:cNvSpPr txBox="1"/>
              <p:nvPr/>
            </p:nvSpPr>
            <p:spPr>
              <a:xfrm>
                <a:off x="903887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2344" name="TextBox 2343">
                <a:extLst>
                  <a:ext uri="{FF2B5EF4-FFF2-40B4-BE49-F238E27FC236}">
                    <a16:creationId xmlns:a16="http://schemas.microsoft.com/office/drawing/2014/main" id="{5D14A4ED-CB05-BC1B-D404-6A844BBE54AF}"/>
                  </a:ext>
                </a:extLst>
              </p:cNvPr>
              <p:cNvSpPr txBox="1"/>
              <p:nvPr/>
            </p:nvSpPr>
            <p:spPr>
              <a:xfrm>
                <a:off x="921802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a:t>
                </a:r>
              </a:p>
            </p:txBody>
          </p:sp>
          <p:sp>
            <p:nvSpPr>
              <p:cNvPr id="2345" name="TextBox 2344">
                <a:extLst>
                  <a:ext uri="{FF2B5EF4-FFF2-40B4-BE49-F238E27FC236}">
                    <a16:creationId xmlns:a16="http://schemas.microsoft.com/office/drawing/2014/main" id="{8C9A618E-34C4-8FF5-4F31-E70825F71217}"/>
                  </a:ext>
                </a:extLst>
              </p:cNvPr>
              <p:cNvSpPr txBox="1"/>
              <p:nvPr/>
            </p:nvSpPr>
            <p:spPr>
              <a:xfrm>
                <a:off x="939715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2346" name="TextBox 2345">
                <a:extLst>
                  <a:ext uri="{FF2B5EF4-FFF2-40B4-BE49-F238E27FC236}">
                    <a16:creationId xmlns:a16="http://schemas.microsoft.com/office/drawing/2014/main" id="{6C64FEC0-33AE-DD23-6357-C3BAF91B4C80}"/>
                  </a:ext>
                </a:extLst>
              </p:cNvPr>
              <p:cNvSpPr txBox="1"/>
              <p:nvPr/>
            </p:nvSpPr>
            <p:spPr>
              <a:xfrm>
                <a:off x="957629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41</a:t>
                </a:r>
              </a:p>
            </p:txBody>
          </p:sp>
          <p:sp>
            <p:nvSpPr>
              <p:cNvPr id="2347" name="TextBox 2346">
                <a:extLst>
                  <a:ext uri="{FF2B5EF4-FFF2-40B4-BE49-F238E27FC236}">
                    <a16:creationId xmlns:a16="http://schemas.microsoft.com/office/drawing/2014/main" id="{C95E8919-8F3D-3825-8DCD-5EC70DC6A37F}"/>
                  </a:ext>
                </a:extLst>
              </p:cNvPr>
              <p:cNvSpPr txBox="1"/>
              <p:nvPr/>
            </p:nvSpPr>
            <p:spPr>
              <a:xfrm>
                <a:off x="975542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42</a:t>
                </a:r>
              </a:p>
            </p:txBody>
          </p:sp>
          <p:sp>
            <p:nvSpPr>
              <p:cNvPr id="2348" name="TextBox 2347">
                <a:extLst>
                  <a:ext uri="{FF2B5EF4-FFF2-40B4-BE49-F238E27FC236}">
                    <a16:creationId xmlns:a16="http://schemas.microsoft.com/office/drawing/2014/main" id="{CFDD8232-CBBE-933E-1623-D51E3B1407A2}"/>
                  </a:ext>
                </a:extLst>
              </p:cNvPr>
              <p:cNvSpPr txBox="1"/>
              <p:nvPr/>
            </p:nvSpPr>
            <p:spPr>
              <a:xfrm>
                <a:off x="9934582"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43</a:t>
                </a:r>
              </a:p>
            </p:txBody>
          </p:sp>
          <p:sp>
            <p:nvSpPr>
              <p:cNvPr id="2349" name="TextBox 2348">
                <a:extLst>
                  <a:ext uri="{FF2B5EF4-FFF2-40B4-BE49-F238E27FC236}">
                    <a16:creationId xmlns:a16="http://schemas.microsoft.com/office/drawing/2014/main" id="{9B32D4EC-485D-6D58-25D0-8CAAC2F628D3}"/>
                  </a:ext>
                </a:extLst>
              </p:cNvPr>
              <p:cNvSpPr txBox="1"/>
              <p:nvPr/>
            </p:nvSpPr>
            <p:spPr>
              <a:xfrm>
                <a:off x="1011373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44</a:t>
                </a:r>
              </a:p>
            </p:txBody>
          </p:sp>
          <p:sp>
            <p:nvSpPr>
              <p:cNvPr id="2350" name="TextBox 2349">
                <a:extLst>
                  <a:ext uri="{FF2B5EF4-FFF2-40B4-BE49-F238E27FC236}">
                    <a16:creationId xmlns:a16="http://schemas.microsoft.com/office/drawing/2014/main" id="{561914A2-A45A-F9BA-477E-5CD2EE527C9B}"/>
                  </a:ext>
                </a:extLst>
              </p:cNvPr>
              <p:cNvSpPr txBox="1"/>
              <p:nvPr/>
            </p:nvSpPr>
            <p:spPr>
              <a:xfrm>
                <a:off x="1029286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45</a:t>
                </a:r>
              </a:p>
            </p:txBody>
          </p:sp>
          <p:sp>
            <p:nvSpPr>
              <p:cNvPr id="2351" name="TextBox 2350">
                <a:extLst>
                  <a:ext uri="{FF2B5EF4-FFF2-40B4-BE49-F238E27FC236}">
                    <a16:creationId xmlns:a16="http://schemas.microsoft.com/office/drawing/2014/main" id="{EB0BE9A3-233C-EC1F-D14D-7D14A73E3AB6}"/>
                  </a:ext>
                </a:extLst>
              </p:cNvPr>
              <p:cNvSpPr txBox="1"/>
              <p:nvPr/>
            </p:nvSpPr>
            <p:spPr>
              <a:xfrm>
                <a:off x="10472022"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46</a:t>
                </a:r>
              </a:p>
            </p:txBody>
          </p:sp>
          <p:sp>
            <p:nvSpPr>
              <p:cNvPr id="2352" name="TextBox 2351">
                <a:extLst>
                  <a:ext uri="{FF2B5EF4-FFF2-40B4-BE49-F238E27FC236}">
                    <a16:creationId xmlns:a16="http://schemas.microsoft.com/office/drawing/2014/main" id="{157DCFA1-60B8-3B85-2805-F40B18BBED4F}"/>
                  </a:ext>
                </a:extLst>
              </p:cNvPr>
              <p:cNvSpPr txBox="1"/>
              <p:nvPr/>
            </p:nvSpPr>
            <p:spPr>
              <a:xfrm>
                <a:off x="1994610" y="4504875"/>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2353" name="TextBox 2352">
                <a:extLst>
                  <a:ext uri="{FF2B5EF4-FFF2-40B4-BE49-F238E27FC236}">
                    <a16:creationId xmlns:a16="http://schemas.microsoft.com/office/drawing/2014/main" id="{648A12BD-AC63-EE8B-B23B-91C979FF3A9D}"/>
                  </a:ext>
                </a:extLst>
              </p:cNvPr>
              <p:cNvSpPr txBox="1"/>
              <p:nvPr/>
            </p:nvSpPr>
            <p:spPr>
              <a:xfrm>
                <a:off x="1856928" y="1058111"/>
                <a:ext cx="402458"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100</a:t>
                </a:r>
              </a:p>
            </p:txBody>
          </p:sp>
          <p:sp>
            <p:nvSpPr>
              <p:cNvPr id="2354" name="TextBox 2353">
                <a:extLst>
                  <a:ext uri="{FF2B5EF4-FFF2-40B4-BE49-F238E27FC236}">
                    <a16:creationId xmlns:a16="http://schemas.microsoft.com/office/drawing/2014/main" id="{607F51F5-F6AB-4BAF-833E-F175547BB663}"/>
                  </a:ext>
                </a:extLst>
              </p:cNvPr>
              <p:cNvSpPr txBox="1"/>
              <p:nvPr/>
            </p:nvSpPr>
            <p:spPr>
              <a:xfrm>
                <a:off x="1928146" y="174461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80</a:t>
                </a:r>
              </a:p>
            </p:txBody>
          </p:sp>
          <p:sp>
            <p:nvSpPr>
              <p:cNvPr id="2355" name="TextBox 2354">
                <a:extLst>
                  <a:ext uri="{FF2B5EF4-FFF2-40B4-BE49-F238E27FC236}">
                    <a16:creationId xmlns:a16="http://schemas.microsoft.com/office/drawing/2014/main" id="{2428A26E-0BEB-6CDD-7D5C-8B5D59BE5468}"/>
                  </a:ext>
                </a:extLst>
              </p:cNvPr>
              <p:cNvSpPr txBox="1"/>
              <p:nvPr/>
            </p:nvSpPr>
            <p:spPr>
              <a:xfrm>
                <a:off x="1928146" y="2444250"/>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60</a:t>
                </a:r>
              </a:p>
            </p:txBody>
          </p:sp>
          <p:sp>
            <p:nvSpPr>
              <p:cNvPr id="2356" name="TextBox 2355">
                <a:extLst>
                  <a:ext uri="{FF2B5EF4-FFF2-40B4-BE49-F238E27FC236}">
                    <a16:creationId xmlns:a16="http://schemas.microsoft.com/office/drawing/2014/main" id="{03789D72-EB23-72E6-01D1-4DA25A361861}"/>
                  </a:ext>
                </a:extLst>
              </p:cNvPr>
              <p:cNvSpPr txBox="1"/>
              <p:nvPr/>
            </p:nvSpPr>
            <p:spPr>
              <a:xfrm>
                <a:off x="1928146" y="3125090"/>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2357" name="TextBox 2356">
                <a:extLst>
                  <a:ext uri="{FF2B5EF4-FFF2-40B4-BE49-F238E27FC236}">
                    <a16:creationId xmlns:a16="http://schemas.microsoft.com/office/drawing/2014/main" id="{8854BFA2-CAA1-036F-F6ED-964F119AF1A4}"/>
                  </a:ext>
                </a:extLst>
              </p:cNvPr>
              <p:cNvSpPr txBox="1"/>
              <p:nvPr/>
            </p:nvSpPr>
            <p:spPr>
              <a:xfrm>
                <a:off x="1928146" y="3808788"/>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grpSp>
        <p:grpSp>
          <p:nvGrpSpPr>
            <p:cNvPr id="2358" name="Graphic 4">
              <a:extLst>
                <a:ext uri="{FF2B5EF4-FFF2-40B4-BE49-F238E27FC236}">
                  <a16:creationId xmlns:a16="http://schemas.microsoft.com/office/drawing/2014/main" id="{94577312-4EAB-4AE7-3058-ABD31128C8F4}"/>
                </a:ext>
              </a:extLst>
            </p:cNvPr>
            <p:cNvGrpSpPr/>
            <p:nvPr/>
          </p:nvGrpSpPr>
          <p:grpSpPr>
            <a:xfrm>
              <a:off x="2370423" y="1231367"/>
              <a:ext cx="8224132" cy="2383707"/>
              <a:chOff x="2370423" y="1159172"/>
              <a:chExt cx="8224132" cy="2383707"/>
            </a:xfrm>
            <a:noFill/>
          </p:grpSpPr>
          <p:sp>
            <p:nvSpPr>
              <p:cNvPr id="2359" name="Freeform 214">
                <a:extLst>
                  <a:ext uri="{FF2B5EF4-FFF2-40B4-BE49-F238E27FC236}">
                    <a16:creationId xmlns:a16="http://schemas.microsoft.com/office/drawing/2014/main" id="{4478EDC0-2686-EE9E-27F9-961E3B5E7974}"/>
                  </a:ext>
                </a:extLst>
              </p:cNvPr>
              <p:cNvSpPr/>
              <p:nvPr/>
            </p:nvSpPr>
            <p:spPr>
              <a:xfrm>
                <a:off x="2393964" y="1187548"/>
                <a:ext cx="1007415" cy="552951"/>
              </a:xfrm>
              <a:custGeom>
                <a:avLst/>
                <a:gdLst>
                  <a:gd name="connsiteX0" fmla="*/ 0 w 1007415"/>
                  <a:gd name="connsiteY0" fmla="*/ 0 h 552951"/>
                  <a:gd name="connsiteX1" fmla="*/ 223853 w 1007415"/>
                  <a:gd name="connsiteY1" fmla="*/ 0 h 552951"/>
                  <a:gd name="connsiteX2" fmla="*/ 223853 w 1007415"/>
                  <a:gd name="connsiteY2" fmla="*/ 17153 h 552951"/>
                  <a:gd name="connsiteX3" fmla="*/ 229747 w 1007415"/>
                  <a:gd name="connsiteY3" fmla="*/ 17153 h 552951"/>
                  <a:gd name="connsiteX4" fmla="*/ 229747 w 1007415"/>
                  <a:gd name="connsiteY4" fmla="*/ 25730 h 552951"/>
                  <a:gd name="connsiteX5" fmla="*/ 247429 w 1007415"/>
                  <a:gd name="connsiteY5" fmla="*/ 25730 h 552951"/>
                  <a:gd name="connsiteX6" fmla="*/ 247429 w 1007415"/>
                  <a:gd name="connsiteY6" fmla="*/ 34429 h 552951"/>
                  <a:gd name="connsiteX7" fmla="*/ 253323 w 1007415"/>
                  <a:gd name="connsiteY7" fmla="*/ 34429 h 552951"/>
                  <a:gd name="connsiteX8" fmla="*/ 253323 w 1007415"/>
                  <a:gd name="connsiteY8" fmla="*/ 51706 h 552951"/>
                  <a:gd name="connsiteX9" fmla="*/ 259200 w 1007415"/>
                  <a:gd name="connsiteY9" fmla="*/ 51706 h 552951"/>
                  <a:gd name="connsiteX10" fmla="*/ 259200 w 1007415"/>
                  <a:gd name="connsiteY10" fmla="*/ 86259 h 552951"/>
                  <a:gd name="connsiteX11" fmla="*/ 265094 w 1007415"/>
                  <a:gd name="connsiteY11" fmla="*/ 86259 h 552951"/>
                  <a:gd name="connsiteX12" fmla="*/ 265094 w 1007415"/>
                  <a:gd name="connsiteY12" fmla="*/ 94959 h 552951"/>
                  <a:gd name="connsiteX13" fmla="*/ 270988 w 1007415"/>
                  <a:gd name="connsiteY13" fmla="*/ 94959 h 552951"/>
                  <a:gd name="connsiteX14" fmla="*/ 270988 w 1007415"/>
                  <a:gd name="connsiteY14" fmla="*/ 103659 h 552951"/>
                  <a:gd name="connsiteX15" fmla="*/ 282758 w 1007415"/>
                  <a:gd name="connsiteY15" fmla="*/ 103659 h 552951"/>
                  <a:gd name="connsiteX16" fmla="*/ 282758 w 1007415"/>
                  <a:gd name="connsiteY16" fmla="*/ 112482 h 552951"/>
                  <a:gd name="connsiteX17" fmla="*/ 288670 w 1007415"/>
                  <a:gd name="connsiteY17" fmla="*/ 112482 h 552951"/>
                  <a:gd name="connsiteX18" fmla="*/ 288670 w 1007415"/>
                  <a:gd name="connsiteY18" fmla="*/ 121182 h 552951"/>
                  <a:gd name="connsiteX19" fmla="*/ 294547 w 1007415"/>
                  <a:gd name="connsiteY19" fmla="*/ 121182 h 552951"/>
                  <a:gd name="connsiteX20" fmla="*/ 294547 w 1007415"/>
                  <a:gd name="connsiteY20" fmla="*/ 129882 h 552951"/>
                  <a:gd name="connsiteX21" fmla="*/ 306335 w 1007415"/>
                  <a:gd name="connsiteY21" fmla="*/ 129882 h 552951"/>
                  <a:gd name="connsiteX22" fmla="*/ 306335 w 1007415"/>
                  <a:gd name="connsiteY22" fmla="*/ 138706 h 552951"/>
                  <a:gd name="connsiteX23" fmla="*/ 335788 w 1007415"/>
                  <a:gd name="connsiteY23" fmla="*/ 138706 h 552951"/>
                  <a:gd name="connsiteX24" fmla="*/ 335788 w 1007415"/>
                  <a:gd name="connsiteY24" fmla="*/ 147423 h 552951"/>
                  <a:gd name="connsiteX25" fmla="*/ 341682 w 1007415"/>
                  <a:gd name="connsiteY25" fmla="*/ 147423 h 552951"/>
                  <a:gd name="connsiteX26" fmla="*/ 341682 w 1007415"/>
                  <a:gd name="connsiteY26" fmla="*/ 156247 h 552951"/>
                  <a:gd name="connsiteX27" fmla="*/ 377029 w 1007415"/>
                  <a:gd name="connsiteY27" fmla="*/ 156247 h 552951"/>
                  <a:gd name="connsiteX28" fmla="*/ 377029 w 1007415"/>
                  <a:gd name="connsiteY28" fmla="*/ 164947 h 552951"/>
                  <a:gd name="connsiteX29" fmla="*/ 406464 w 1007415"/>
                  <a:gd name="connsiteY29" fmla="*/ 164947 h 552951"/>
                  <a:gd name="connsiteX30" fmla="*/ 406464 w 1007415"/>
                  <a:gd name="connsiteY30" fmla="*/ 173770 h 552951"/>
                  <a:gd name="connsiteX31" fmla="*/ 418235 w 1007415"/>
                  <a:gd name="connsiteY31" fmla="*/ 173770 h 552951"/>
                  <a:gd name="connsiteX32" fmla="*/ 418235 w 1007415"/>
                  <a:gd name="connsiteY32" fmla="*/ 182594 h 552951"/>
                  <a:gd name="connsiteX33" fmla="*/ 435882 w 1007415"/>
                  <a:gd name="connsiteY33" fmla="*/ 182594 h 552951"/>
                  <a:gd name="connsiteX34" fmla="*/ 435882 w 1007415"/>
                  <a:gd name="connsiteY34" fmla="*/ 191417 h 552951"/>
                  <a:gd name="connsiteX35" fmla="*/ 483087 w 1007415"/>
                  <a:gd name="connsiteY35" fmla="*/ 191417 h 552951"/>
                  <a:gd name="connsiteX36" fmla="*/ 483087 w 1007415"/>
                  <a:gd name="connsiteY36" fmla="*/ 200118 h 552951"/>
                  <a:gd name="connsiteX37" fmla="*/ 488964 w 1007415"/>
                  <a:gd name="connsiteY37" fmla="*/ 200118 h 552951"/>
                  <a:gd name="connsiteX38" fmla="*/ 488964 w 1007415"/>
                  <a:gd name="connsiteY38" fmla="*/ 208959 h 552951"/>
                  <a:gd name="connsiteX39" fmla="*/ 500734 w 1007415"/>
                  <a:gd name="connsiteY39" fmla="*/ 208959 h 552951"/>
                  <a:gd name="connsiteX40" fmla="*/ 500734 w 1007415"/>
                  <a:gd name="connsiteY40" fmla="*/ 235429 h 552951"/>
                  <a:gd name="connsiteX41" fmla="*/ 506628 w 1007415"/>
                  <a:gd name="connsiteY41" fmla="*/ 235429 h 552951"/>
                  <a:gd name="connsiteX42" fmla="*/ 506628 w 1007415"/>
                  <a:gd name="connsiteY42" fmla="*/ 244253 h 552951"/>
                  <a:gd name="connsiteX43" fmla="*/ 530152 w 1007415"/>
                  <a:gd name="connsiteY43" fmla="*/ 244253 h 552951"/>
                  <a:gd name="connsiteX44" fmla="*/ 530152 w 1007415"/>
                  <a:gd name="connsiteY44" fmla="*/ 253094 h 552951"/>
                  <a:gd name="connsiteX45" fmla="*/ 683399 w 1007415"/>
                  <a:gd name="connsiteY45" fmla="*/ 253094 h 552951"/>
                  <a:gd name="connsiteX46" fmla="*/ 683399 w 1007415"/>
                  <a:gd name="connsiteY46" fmla="*/ 262041 h 552951"/>
                  <a:gd name="connsiteX47" fmla="*/ 706940 w 1007415"/>
                  <a:gd name="connsiteY47" fmla="*/ 262041 h 552951"/>
                  <a:gd name="connsiteX48" fmla="*/ 706940 w 1007415"/>
                  <a:gd name="connsiteY48" fmla="*/ 270988 h 552951"/>
                  <a:gd name="connsiteX49" fmla="*/ 718711 w 1007415"/>
                  <a:gd name="connsiteY49" fmla="*/ 270988 h 552951"/>
                  <a:gd name="connsiteX50" fmla="*/ 718711 w 1007415"/>
                  <a:gd name="connsiteY50" fmla="*/ 279952 h 552951"/>
                  <a:gd name="connsiteX51" fmla="*/ 724587 w 1007415"/>
                  <a:gd name="connsiteY51" fmla="*/ 279952 h 552951"/>
                  <a:gd name="connsiteX52" fmla="*/ 724587 w 1007415"/>
                  <a:gd name="connsiteY52" fmla="*/ 297847 h 552951"/>
                  <a:gd name="connsiteX53" fmla="*/ 742252 w 1007415"/>
                  <a:gd name="connsiteY53" fmla="*/ 297847 h 552951"/>
                  <a:gd name="connsiteX54" fmla="*/ 742252 w 1007415"/>
                  <a:gd name="connsiteY54" fmla="*/ 324723 h 552951"/>
                  <a:gd name="connsiteX55" fmla="*/ 748128 w 1007415"/>
                  <a:gd name="connsiteY55" fmla="*/ 324723 h 552951"/>
                  <a:gd name="connsiteX56" fmla="*/ 748128 w 1007415"/>
                  <a:gd name="connsiteY56" fmla="*/ 333794 h 552951"/>
                  <a:gd name="connsiteX57" fmla="*/ 754005 w 1007415"/>
                  <a:gd name="connsiteY57" fmla="*/ 333794 h 552951"/>
                  <a:gd name="connsiteX58" fmla="*/ 754005 w 1007415"/>
                  <a:gd name="connsiteY58" fmla="*/ 342882 h 552951"/>
                  <a:gd name="connsiteX59" fmla="*/ 771793 w 1007415"/>
                  <a:gd name="connsiteY59" fmla="*/ 342882 h 552951"/>
                  <a:gd name="connsiteX60" fmla="*/ 771793 w 1007415"/>
                  <a:gd name="connsiteY60" fmla="*/ 351952 h 552951"/>
                  <a:gd name="connsiteX61" fmla="*/ 777687 w 1007415"/>
                  <a:gd name="connsiteY61" fmla="*/ 351952 h 552951"/>
                  <a:gd name="connsiteX62" fmla="*/ 777687 w 1007415"/>
                  <a:gd name="connsiteY62" fmla="*/ 369988 h 552951"/>
                  <a:gd name="connsiteX63" fmla="*/ 783563 w 1007415"/>
                  <a:gd name="connsiteY63" fmla="*/ 369988 h 552951"/>
                  <a:gd name="connsiteX64" fmla="*/ 783563 w 1007415"/>
                  <a:gd name="connsiteY64" fmla="*/ 379058 h 552951"/>
                  <a:gd name="connsiteX65" fmla="*/ 789440 w 1007415"/>
                  <a:gd name="connsiteY65" fmla="*/ 379058 h 552951"/>
                  <a:gd name="connsiteX66" fmla="*/ 789440 w 1007415"/>
                  <a:gd name="connsiteY66" fmla="*/ 406429 h 552951"/>
                  <a:gd name="connsiteX67" fmla="*/ 795334 w 1007415"/>
                  <a:gd name="connsiteY67" fmla="*/ 406429 h 552951"/>
                  <a:gd name="connsiteX68" fmla="*/ 795334 w 1007415"/>
                  <a:gd name="connsiteY68" fmla="*/ 415499 h 552951"/>
                  <a:gd name="connsiteX69" fmla="*/ 824751 w 1007415"/>
                  <a:gd name="connsiteY69" fmla="*/ 415499 h 552951"/>
                  <a:gd name="connsiteX70" fmla="*/ 824751 w 1007415"/>
                  <a:gd name="connsiteY70" fmla="*/ 433658 h 552951"/>
                  <a:gd name="connsiteX71" fmla="*/ 883728 w 1007415"/>
                  <a:gd name="connsiteY71" fmla="*/ 433658 h 552951"/>
                  <a:gd name="connsiteX72" fmla="*/ 883728 w 1007415"/>
                  <a:gd name="connsiteY72" fmla="*/ 442746 h 552951"/>
                  <a:gd name="connsiteX73" fmla="*/ 954334 w 1007415"/>
                  <a:gd name="connsiteY73" fmla="*/ 442746 h 552951"/>
                  <a:gd name="connsiteX74" fmla="*/ 954334 w 1007415"/>
                  <a:gd name="connsiteY74" fmla="*/ 461029 h 552951"/>
                  <a:gd name="connsiteX75" fmla="*/ 960210 w 1007415"/>
                  <a:gd name="connsiteY75" fmla="*/ 461029 h 552951"/>
                  <a:gd name="connsiteX76" fmla="*/ 960210 w 1007415"/>
                  <a:gd name="connsiteY76" fmla="*/ 479311 h 552951"/>
                  <a:gd name="connsiteX77" fmla="*/ 983875 w 1007415"/>
                  <a:gd name="connsiteY77" fmla="*/ 479311 h 552951"/>
                  <a:gd name="connsiteX78" fmla="*/ 983875 w 1007415"/>
                  <a:gd name="connsiteY78" fmla="*/ 497593 h 552951"/>
                  <a:gd name="connsiteX79" fmla="*/ 989769 w 1007415"/>
                  <a:gd name="connsiteY79" fmla="*/ 497593 h 552951"/>
                  <a:gd name="connsiteX80" fmla="*/ 989769 w 1007415"/>
                  <a:gd name="connsiteY80" fmla="*/ 516017 h 552951"/>
                  <a:gd name="connsiteX81" fmla="*/ 995645 w 1007415"/>
                  <a:gd name="connsiteY81" fmla="*/ 516017 h 552951"/>
                  <a:gd name="connsiteX82" fmla="*/ 995645 w 1007415"/>
                  <a:gd name="connsiteY82" fmla="*/ 534423 h 552951"/>
                  <a:gd name="connsiteX83" fmla="*/ 1001539 w 1007415"/>
                  <a:gd name="connsiteY83" fmla="*/ 534423 h 552951"/>
                  <a:gd name="connsiteX84" fmla="*/ 1001539 w 1007415"/>
                  <a:gd name="connsiteY84" fmla="*/ 552952 h 552951"/>
                  <a:gd name="connsiteX85" fmla="*/ 1007416 w 1007415"/>
                  <a:gd name="connsiteY85" fmla="*/ 552952 h 55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007415" h="552951">
                    <a:moveTo>
                      <a:pt x="0" y="0"/>
                    </a:moveTo>
                    <a:lnTo>
                      <a:pt x="223853" y="0"/>
                    </a:lnTo>
                    <a:lnTo>
                      <a:pt x="223853" y="17153"/>
                    </a:lnTo>
                    <a:lnTo>
                      <a:pt x="229747" y="17153"/>
                    </a:lnTo>
                    <a:lnTo>
                      <a:pt x="229747" y="25730"/>
                    </a:lnTo>
                    <a:lnTo>
                      <a:pt x="247429" y="25730"/>
                    </a:lnTo>
                    <a:lnTo>
                      <a:pt x="247429" y="34429"/>
                    </a:lnTo>
                    <a:lnTo>
                      <a:pt x="253323" y="34429"/>
                    </a:lnTo>
                    <a:lnTo>
                      <a:pt x="253323" y="51706"/>
                    </a:lnTo>
                    <a:lnTo>
                      <a:pt x="259200" y="51706"/>
                    </a:lnTo>
                    <a:lnTo>
                      <a:pt x="259200" y="86259"/>
                    </a:lnTo>
                    <a:lnTo>
                      <a:pt x="265094" y="86259"/>
                    </a:lnTo>
                    <a:lnTo>
                      <a:pt x="265094" y="94959"/>
                    </a:lnTo>
                    <a:lnTo>
                      <a:pt x="270988" y="94959"/>
                    </a:lnTo>
                    <a:lnTo>
                      <a:pt x="270988" y="103659"/>
                    </a:lnTo>
                    <a:lnTo>
                      <a:pt x="282758" y="103659"/>
                    </a:lnTo>
                    <a:lnTo>
                      <a:pt x="282758" y="112482"/>
                    </a:lnTo>
                    <a:lnTo>
                      <a:pt x="288670" y="112482"/>
                    </a:lnTo>
                    <a:lnTo>
                      <a:pt x="288670" y="121182"/>
                    </a:lnTo>
                    <a:lnTo>
                      <a:pt x="294547" y="121182"/>
                    </a:lnTo>
                    <a:lnTo>
                      <a:pt x="294547" y="129882"/>
                    </a:lnTo>
                    <a:lnTo>
                      <a:pt x="306335" y="129882"/>
                    </a:lnTo>
                    <a:lnTo>
                      <a:pt x="306335" y="138706"/>
                    </a:lnTo>
                    <a:lnTo>
                      <a:pt x="335788" y="138706"/>
                    </a:lnTo>
                    <a:lnTo>
                      <a:pt x="335788" y="147423"/>
                    </a:lnTo>
                    <a:lnTo>
                      <a:pt x="341682" y="147423"/>
                    </a:lnTo>
                    <a:lnTo>
                      <a:pt x="341682" y="156247"/>
                    </a:lnTo>
                    <a:lnTo>
                      <a:pt x="377029" y="156247"/>
                    </a:lnTo>
                    <a:lnTo>
                      <a:pt x="377029" y="164947"/>
                    </a:lnTo>
                    <a:lnTo>
                      <a:pt x="406464" y="164947"/>
                    </a:lnTo>
                    <a:lnTo>
                      <a:pt x="406464" y="173770"/>
                    </a:lnTo>
                    <a:lnTo>
                      <a:pt x="418235" y="173770"/>
                    </a:lnTo>
                    <a:lnTo>
                      <a:pt x="418235" y="182594"/>
                    </a:lnTo>
                    <a:lnTo>
                      <a:pt x="435882" y="182594"/>
                    </a:lnTo>
                    <a:lnTo>
                      <a:pt x="435882" y="191417"/>
                    </a:lnTo>
                    <a:lnTo>
                      <a:pt x="483087" y="191417"/>
                    </a:lnTo>
                    <a:lnTo>
                      <a:pt x="483087" y="200118"/>
                    </a:lnTo>
                    <a:lnTo>
                      <a:pt x="488964" y="200118"/>
                    </a:lnTo>
                    <a:lnTo>
                      <a:pt x="488964" y="208959"/>
                    </a:lnTo>
                    <a:lnTo>
                      <a:pt x="500734" y="208959"/>
                    </a:lnTo>
                    <a:lnTo>
                      <a:pt x="500734" y="235429"/>
                    </a:lnTo>
                    <a:lnTo>
                      <a:pt x="506628" y="235429"/>
                    </a:lnTo>
                    <a:lnTo>
                      <a:pt x="506628" y="244253"/>
                    </a:lnTo>
                    <a:lnTo>
                      <a:pt x="530152" y="244253"/>
                    </a:lnTo>
                    <a:lnTo>
                      <a:pt x="530152" y="253094"/>
                    </a:lnTo>
                    <a:lnTo>
                      <a:pt x="683399" y="253094"/>
                    </a:lnTo>
                    <a:lnTo>
                      <a:pt x="683399" y="262041"/>
                    </a:lnTo>
                    <a:lnTo>
                      <a:pt x="706940" y="262041"/>
                    </a:lnTo>
                    <a:lnTo>
                      <a:pt x="706940" y="270988"/>
                    </a:lnTo>
                    <a:lnTo>
                      <a:pt x="718711" y="270988"/>
                    </a:lnTo>
                    <a:lnTo>
                      <a:pt x="718711" y="279952"/>
                    </a:lnTo>
                    <a:lnTo>
                      <a:pt x="724587" y="279952"/>
                    </a:lnTo>
                    <a:lnTo>
                      <a:pt x="724587" y="297847"/>
                    </a:lnTo>
                    <a:lnTo>
                      <a:pt x="742252" y="297847"/>
                    </a:lnTo>
                    <a:lnTo>
                      <a:pt x="742252" y="324723"/>
                    </a:lnTo>
                    <a:lnTo>
                      <a:pt x="748128" y="324723"/>
                    </a:lnTo>
                    <a:lnTo>
                      <a:pt x="748128" y="333794"/>
                    </a:lnTo>
                    <a:lnTo>
                      <a:pt x="754005" y="333794"/>
                    </a:lnTo>
                    <a:lnTo>
                      <a:pt x="754005" y="342882"/>
                    </a:lnTo>
                    <a:lnTo>
                      <a:pt x="771793" y="342882"/>
                    </a:lnTo>
                    <a:lnTo>
                      <a:pt x="771793" y="351952"/>
                    </a:lnTo>
                    <a:lnTo>
                      <a:pt x="777687" y="351952"/>
                    </a:lnTo>
                    <a:lnTo>
                      <a:pt x="777687" y="369988"/>
                    </a:lnTo>
                    <a:lnTo>
                      <a:pt x="783563" y="369988"/>
                    </a:lnTo>
                    <a:lnTo>
                      <a:pt x="783563" y="379058"/>
                    </a:lnTo>
                    <a:lnTo>
                      <a:pt x="789440" y="379058"/>
                    </a:lnTo>
                    <a:lnTo>
                      <a:pt x="789440" y="406429"/>
                    </a:lnTo>
                    <a:lnTo>
                      <a:pt x="795334" y="406429"/>
                    </a:lnTo>
                    <a:lnTo>
                      <a:pt x="795334" y="415499"/>
                    </a:lnTo>
                    <a:lnTo>
                      <a:pt x="824751" y="415499"/>
                    </a:lnTo>
                    <a:lnTo>
                      <a:pt x="824751" y="433658"/>
                    </a:lnTo>
                    <a:lnTo>
                      <a:pt x="883728" y="433658"/>
                    </a:lnTo>
                    <a:lnTo>
                      <a:pt x="883728" y="442746"/>
                    </a:lnTo>
                    <a:lnTo>
                      <a:pt x="954334" y="442746"/>
                    </a:lnTo>
                    <a:lnTo>
                      <a:pt x="954334" y="461029"/>
                    </a:lnTo>
                    <a:lnTo>
                      <a:pt x="960210" y="461029"/>
                    </a:lnTo>
                    <a:lnTo>
                      <a:pt x="960210" y="479311"/>
                    </a:lnTo>
                    <a:lnTo>
                      <a:pt x="983875" y="479311"/>
                    </a:lnTo>
                    <a:lnTo>
                      <a:pt x="983875" y="497593"/>
                    </a:lnTo>
                    <a:lnTo>
                      <a:pt x="989769" y="497593"/>
                    </a:lnTo>
                    <a:lnTo>
                      <a:pt x="989769" y="516017"/>
                    </a:lnTo>
                    <a:lnTo>
                      <a:pt x="995645" y="516017"/>
                    </a:lnTo>
                    <a:lnTo>
                      <a:pt x="995645" y="534423"/>
                    </a:lnTo>
                    <a:lnTo>
                      <a:pt x="1001539" y="534423"/>
                    </a:lnTo>
                    <a:lnTo>
                      <a:pt x="1001539" y="552952"/>
                    </a:lnTo>
                    <a:lnTo>
                      <a:pt x="1007416" y="552952"/>
                    </a:lnTo>
                  </a:path>
                </a:pathLst>
              </a:custGeom>
              <a:noFill/>
              <a:ln w="9624" cap="flat">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0" name="Freeform 215">
                <a:extLst>
                  <a:ext uri="{FF2B5EF4-FFF2-40B4-BE49-F238E27FC236}">
                    <a16:creationId xmlns:a16="http://schemas.microsoft.com/office/drawing/2014/main" id="{14E89CB8-A22A-133A-A782-31D853F833FB}"/>
                  </a:ext>
                </a:extLst>
              </p:cNvPr>
              <p:cNvSpPr/>
              <p:nvPr/>
            </p:nvSpPr>
            <p:spPr>
              <a:xfrm>
                <a:off x="3401380" y="1740500"/>
                <a:ext cx="754075" cy="619040"/>
              </a:xfrm>
              <a:custGeom>
                <a:avLst/>
                <a:gdLst>
                  <a:gd name="connsiteX0" fmla="*/ 0 w 754075"/>
                  <a:gd name="connsiteY0" fmla="*/ 0 h 619040"/>
                  <a:gd name="connsiteX1" fmla="*/ 0 w 754075"/>
                  <a:gd name="connsiteY1" fmla="*/ 9335 h 619040"/>
                  <a:gd name="connsiteX2" fmla="*/ 5876 w 754075"/>
                  <a:gd name="connsiteY2" fmla="*/ 9335 h 619040"/>
                  <a:gd name="connsiteX3" fmla="*/ 5876 w 754075"/>
                  <a:gd name="connsiteY3" fmla="*/ 18671 h 619040"/>
                  <a:gd name="connsiteX4" fmla="*/ 17647 w 754075"/>
                  <a:gd name="connsiteY4" fmla="*/ 18671 h 619040"/>
                  <a:gd name="connsiteX5" fmla="*/ 17647 w 754075"/>
                  <a:gd name="connsiteY5" fmla="*/ 28006 h 619040"/>
                  <a:gd name="connsiteX6" fmla="*/ 23541 w 754075"/>
                  <a:gd name="connsiteY6" fmla="*/ 28006 h 619040"/>
                  <a:gd name="connsiteX7" fmla="*/ 23541 w 754075"/>
                  <a:gd name="connsiteY7" fmla="*/ 56241 h 619040"/>
                  <a:gd name="connsiteX8" fmla="*/ 29418 w 754075"/>
                  <a:gd name="connsiteY8" fmla="*/ 56241 h 619040"/>
                  <a:gd name="connsiteX9" fmla="*/ 29418 w 754075"/>
                  <a:gd name="connsiteY9" fmla="*/ 75035 h 619040"/>
                  <a:gd name="connsiteX10" fmla="*/ 52959 w 754075"/>
                  <a:gd name="connsiteY10" fmla="*/ 75035 h 619040"/>
                  <a:gd name="connsiteX11" fmla="*/ 52959 w 754075"/>
                  <a:gd name="connsiteY11" fmla="*/ 84371 h 619040"/>
                  <a:gd name="connsiteX12" fmla="*/ 64729 w 754075"/>
                  <a:gd name="connsiteY12" fmla="*/ 84371 h 619040"/>
                  <a:gd name="connsiteX13" fmla="*/ 64729 w 754075"/>
                  <a:gd name="connsiteY13" fmla="*/ 93829 h 619040"/>
                  <a:gd name="connsiteX14" fmla="*/ 176647 w 754075"/>
                  <a:gd name="connsiteY14" fmla="*/ 93829 h 619040"/>
                  <a:gd name="connsiteX15" fmla="*/ 176647 w 754075"/>
                  <a:gd name="connsiteY15" fmla="*/ 103412 h 619040"/>
                  <a:gd name="connsiteX16" fmla="*/ 206205 w 754075"/>
                  <a:gd name="connsiteY16" fmla="*/ 103412 h 619040"/>
                  <a:gd name="connsiteX17" fmla="*/ 206205 w 754075"/>
                  <a:gd name="connsiteY17" fmla="*/ 112871 h 619040"/>
                  <a:gd name="connsiteX18" fmla="*/ 212082 w 754075"/>
                  <a:gd name="connsiteY18" fmla="*/ 112871 h 619040"/>
                  <a:gd name="connsiteX19" fmla="*/ 212082 w 754075"/>
                  <a:gd name="connsiteY19" fmla="*/ 122329 h 619040"/>
                  <a:gd name="connsiteX20" fmla="*/ 229747 w 754075"/>
                  <a:gd name="connsiteY20" fmla="*/ 122329 h 619040"/>
                  <a:gd name="connsiteX21" fmla="*/ 229747 w 754075"/>
                  <a:gd name="connsiteY21" fmla="*/ 141494 h 619040"/>
                  <a:gd name="connsiteX22" fmla="*/ 235623 w 754075"/>
                  <a:gd name="connsiteY22" fmla="*/ 141494 h 619040"/>
                  <a:gd name="connsiteX23" fmla="*/ 235623 w 754075"/>
                  <a:gd name="connsiteY23" fmla="*/ 179947 h 619040"/>
                  <a:gd name="connsiteX24" fmla="*/ 241500 w 754075"/>
                  <a:gd name="connsiteY24" fmla="*/ 179947 h 619040"/>
                  <a:gd name="connsiteX25" fmla="*/ 241500 w 754075"/>
                  <a:gd name="connsiteY25" fmla="*/ 189529 h 619040"/>
                  <a:gd name="connsiteX26" fmla="*/ 247394 w 754075"/>
                  <a:gd name="connsiteY26" fmla="*/ 189529 h 619040"/>
                  <a:gd name="connsiteX27" fmla="*/ 247394 w 754075"/>
                  <a:gd name="connsiteY27" fmla="*/ 208712 h 619040"/>
                  <a:gd name="connsiteX28" fmla="*/ 253270 w 754075"/>
                  <a:gd name="connsiteY28" fmla="*/ 208712 h 619040"/>
                  <a:gd name="connsiteX29" fmla="*/ 253270 w 754075"/>
                  <a:gd name="connsiteY29" fmla="*/ 218417 h 619040"/>
                  <a:gd name="connsiteX30" fmla="*/ 259164 w 754075"/>
                  <a:gd name="connsiteY30" fmla="*/ 218417 h 619040"/>
                  <a:gd name="connsiteX31" fmla="*/ 259164 w 754075"/>
                  <a:gd name="connsiteY31" fmla="*/ 228123 h 619040"/>
                  <a:gd name="connsiteX32" fmla="*/ 265041 w 754075"/>
                  <a:gd name="connsiteY32" fmla="*/ 228123 h 619040"/>
                  <a:gd name="connsiteX33" fmla="*/ 265041 w 754075"/>
                  <a:gd name="connsiteY33" fmla="*/ 237705 h 619040"/>
                  <a:gd name="connsiteX34" fmla="*/ 270935 w 754075"/>
                  <a:gd name="connsiteY34" fmla="*/ 237705 h 619040"/>
                  <a:gd name="connsiteX35" fmla="*/ 270935 w 754075"/>
                  <a:gd name="connsiteY35" fmla="*/ 256994 h 619040"/>
                  <a:gd name="connsiteX36" fmla="*/ 276811 w 754075"/>
                  <a:gd name="connsiteY36" fmla="*/ 256994 h 619040"/>
                  <a:gd name="connsiteX37" fmla="*/ 276811 w 754075"/>
                  <a:gd name="connsiteY37" fmla="*/ 276300 h 619040"/>
                  <a:gd name="connsiteX38" fmla="*/ 282688 w 754075"/>
                  <a:gd name="connsiteY38" fmla="*/ 276300 h 619040"/>
                  <a:gd name="connsiteX39" fmla="*/ 282688 w 754075"/>
                  <a:gd name="connsiteY39" fmla="*/ 286005 h 619040"/>
                  <a:gd name="connsiteX40" fmla="*/ 294599 w 754075"/>
                  <a:gd name="connsiteY40" fmla="*/ 286005 h 619040"/>
                  <a:gd name="connsiteX41" fmla="*/ 294599 w 754075"/>
                  <a:gd name="connsiteY41" fmla="*/ 295711 h 619040"/>
                  <a:gd name="connsiteX42" fmla="*/ 300476 w 754075"/>
                  <a:gd name="connsiteY42" fmla="*/ 295711 h 619040"/>
                  <a:gd name="connsiteX43" fmla="*/ 300476 w 754075"/>
                  <a:gd name="connsiteY43" fmla="*/ 305417 h 619040"/>
                  <a:gd name="connsiteX44" fmla="*/ 347558 w 754075"/>
                  <a:gd name="connsiteY44" fmla="*/ 305417 h 619040"/>
                  <a:gd name="connsiteX45" fmla="*/ 347558 w 754075"/>
                  <a:gd name="connsiteY45" fmla="*/ 315264 h 619040"/>
                  <a:gd name="connsiteX46" fmla="*/ 424182 w 754075"/>
                  <a:gd name="connsiteY46" fmla="*/ 315264 h 619040"/>
                  <a:gd name="connsiteX47" fmla="*/ 424182 w 754075"/>
                  <a:gd name="connsiteY47" fmla="*/ 325094 h 619040"/>
                  <a:gd name="connsiteX48" fmla="*/ 453599 w 754075"/>
                  <a:gd name="connsiteY48" fmla="*/ 325094 h 619040"/>
                  <a:gd name="connsiteX49" fmla="*/ 453599 w 754075"/>
                  <a:gd name="connsiteY49" fmla="*/ 335064 h 619040"/>
                  <a:gd name="connsiteX50" fmla="*/ 465370 w 754075"/>
                  <a:gd name="connsiteY50" fmla="*/ 335064 h 619040"/>
                  <a:gd name="connsiteX51" fmla="*/ 465370 w 754075"/>
                  <a:gd name="connsiteY51" fmla="*/ 354723 h 619040"/>
                  <a:gd name="connsiteX52" fmla="*/ 471246 w 754075"/>
                  <a:gd name="connsiteY52" fmla="*/ 354723 h 619040"/>
                  <a:gd name="connsiteX53" fmla="*/ 471246 w 754075"/>
                  <a:gd name="connsiteY53" fmla="*/ 364570 h 619040"/>
                  <a:gd name="connsiteX54" fmla="*/ 477123 w 754075"/>
                  <a:gd name="connsiteY54" fmla="*/ 364570 h 619040"/>
                  <a:gd name="connsiteX55" fmla="*/ 477123 w 754075"/>
                  <a:gd name="connsiteY55" fmla="*/ 374523 h 619040"/>
                  <a:gd name="connsiteX56" fmla="*/ 483017 w 754075"/>
                  <a:gd name="connsiteY56" fmla="*/ 374523 h 619040"/>
                  <a:gd name="connsiteX57" fmla="*/ 483017 w 754075"/>
                  <a:gd name="connsiteY57" fmla="*/ 404029 h 619040"/>
                  <a:gd name="connsiteX58" fmla="*/ 506681 w 754075"/>
                  <a:gd name="connsiteY58" fmla="*/ 404029 h 619040"/>
                  <a:gd name="connsiteX59" fmla="*/ 506681 w 754075"/>
                  <a:gd name="connsiteY59" fmla="*/ 413999 h 619040"/>
                  <a:gd name="connsiteX60" fmla="*/ 524328 w 754075"/>
                  <a:gd name="connsiteY60" fmla="*/ 413999 h 619040"/>
                  <a:gd name="connsiteX61" fmla="*/ 524328 w 754075"/>
                  <a:gd name="connsiteY61" fmla="*/ 423952 h 619040"/>
                  <a:gd name="connsiteX62" fmla="*/ 536099 w 754075"/>
                  <a:gd name="connsiteY62" fmla="*/ 423952 h 619040"/>
                  <a:gd name="connsiteX63" fmla="*/ 536099 w 754075"/>
                  <a:gd name="connsiteY63" fmla="*/ 433923 h 619040"/>
                  <a:gd name="connsiteX64" fmla="*/ 594934 w 754075"/>
                  <a:gd name="connsiteY64" fmla="*/ 433923 h 619040"/>
                  <a:gd name="connsiteX65" fmla="*/ 594934 w 754075"/>
                  <a:gd name="connsiteY65" fmla="*/ 444140 h 619040"/>
                  <a:gd name="connsiteX66" fmla="*/ 600828 w 754075"/>
                  <a:gd name="connsiteY66" fmla="*/ 444140 h 619040"/>
                  <a:gd name="connsiteX67" fmla="*/ 600828 w 754075"/>
                  <a:gd name="connsiteY67" fmla="*/ 454358 h 619040"/>
                  <a:gd name="connsiteX68" fmla="*/ 612722 w 754075"/>
                  <a:gd name="connsiteY68" fmla="*/ 454358 h 619040"/>
                  <a:gd name="connsiteX69" fmla="*/ 612722 w 754075"/>
                  <a:gd name="connsiteY69" fmla="*/ 464558 h 619040"/>
                  <a:gd name="connsiteX70" fmla="*/ 642140 w 754075"/>
                  <a:gd name="connsiteY70" fmla="*/ 464558 h 619040"/>
                  <a:gd name="connsiteX71" fmla="*/ 642140 w 754075"/>
                  <a:gd name="connsiteY71" fmla="*/ 474776 h 619040"/>
                  <a:gd name="connsiteX72" fmla="*/ 677452 w 754075"/>
                  <a:gd name="connsiteY72" fmla="*/ 474776 h 619040"/>
                  <a:gd name="connsiteX73" fmla="*/ 677452 w 754075"/>
                  <a:gd name="connsiteY73" fmla="*/ 495211 h 619040"/>
                  <a:gd name="connsiteX74" fmla="*/ 689222 w 754075"/>
                  <a:gd name="connsiteY74" fmla="*/ 495211 h 619040"/>
                  <a:gd name="connsiteX75" fmla="*/ 689222 w 754075"/>
                  <a:gd name="connsiteY75" fmla="*/ 505552 h 619040"/>
                  <a:gd name="connsiteX76" fmla="*/ 730534 w 754075"/>
                  <a:gd name="connsiteY76" fmla="*/ 505552 h 619040"/>
                  <a:gd name="connsiteX77" fmla="*/ 730534 w 754075"/>
                  <a:gd name="connsiteY77" fmla="*/ 557117 h 619040"/>
                  <a:gd name="connsiteX78" fmla="*/ 736428 w 754075"/>
                  <a:gd name="connsiteY78" fmla="*/ 557117 h 619040"/>
                  <a:gd name="connsiteX79" fmla="*/ 736428 w 754075"/>
                  <a:gd name="connsiteY79" fmla="*/ 577799 h 619040"/>
                  <a:gd name="connsiteX80" fmla="*/ 742305 w 754075"/>
                  <a:gd name="connsiteY80" fmla="*/ 577799 h 619040"/>
                  <a:gd name="connsiteX81" fmla="*/ 742305 w 754075"/>
                  <a:gd name="connsiteY81" fmla="*/ 588140 h 619040"/>
                  <a:gd name="connsiteX82" fmla="*/ 748181 w 754075"/>
                  <a:gd name="connsiteY82" fmla="*/ 588140 h 619040"/>
                  <a:gd name="connsiteX83" fmla="*/ 748181 w 754075"/>
                  <a:gd name="connsiteY83" fmla="*/ 608822 h 619040"/>
                  <a:gd name="connsiteX84" fmla="*/ 754075 w 754075"/>
                  <a:gd name="connsiteY84" fmla="*/ 608822 h 619040"/>
                  <a:gd name="connsiteX85" fmla="*/ 754075 w 754075"/>
                  <a:gd name="connsiteY85" fmla="*/ 619040 h 6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54075" h="619040">
                    <a:moveTo>
                      <a:pt x="0" y="0"/>
                    </a:moveTo>
                    <a:lnTo>
                      <a:pt x="0" y="9335"/>
                    </a:lnTo>
                    <a:lnTo>
                      <a:pt x="5876" y="9335"/>
                    </a:lnTo>
                    <a:lnTo>
                      <a:pt x="5876" y="18671"/>
                    </a:lnTo>
                    <a:lnTo>
                      <a:pt x="17647" y="18671"/>
                    </a:lnTo>
                    <a:lnTo>
                      <a:pt x="17647" y="28006"/>
                    </a:lnTo>
                    <a:lnTo>
                      <a:pt x="23541" y="28006"/>
                    </a:lnTo>
                    <a:lnTo>
                      <a:pt x="23541" y="56241"/>
                    </a:lnTo>
                    <a:lnTo>
                      <a:pt x="29418" y="56241"/>
                    </a:lnTo>
                    <a:lnTo>
                      <a:pt x="29418" y="75035"/>
                    </a:lnTo>
                    <a:lnTo>
                      <a:pt x="52959" y="75035"/>
                    </a:lnTo>
                    <a:lnTo>
                      <a:pt x="52959" y="84371"/>
                    </a:lnTo>
                    <a:lnTo>
                      <a:pt x="64729" y="84371"/>
                    </a:lnTo>
                    <a:lnTo>
                      <a:pt x="64729" y="93829"/>
                    </a:lnTo>
                    <a:lnTo>
                      <a:pt x="176647" y="93829"/>
                    </a:lnTo>
                    <a:lnTo>
                      <a:pt x="176647" y="103412"/>
                    </a:lnTo>
                    <a:lnTo>
                      <a:pt x="206205" y="103412"/>
                    </a:lnTo>
                    <a:lnTo>
                      <a:pt x="206205" y="112871"/>
                    </a:lnTo>
                    <a:lnTo>
                      <a:pt x="212082" y="112871"/>
                    </a:lnTo>
                    <a:lnTo>
                      <a:pt x="212082" y="122329"/>
                    </a:lnTo>
                    <a:lnTo>
                      <a:pt x="229747" y="122329"/>
                    </a:lnTo>
                    <a:lnTo>
                      <a:pt x="229747" y="141494"/>
                    </a:lnTo>
                    <a:lnTo>
                      <a:pt x="235623" y="141494"/>
                    </a:lnTo>
                    <a:lnTo>
                      <a:pt x="235623" y="179947"/>
                    </a:lnTo>
                    <a:lnTo>
                      <a:pt x="241500" y="179947"/>
                    </a:lnTo>
                    <a:lnTo>
                      <a:pt x="241500" y="189529"/>
                    </a:lnTo>
                    <a:lnTo>
                      <a:pt x="247394" y="189529"/>
                    </a:lnTo>
                    <a:lnTo>
                      <a:pt x="247394" y="208712"/>
                    </a:lnTo>
                    <a:lnTo>
                      <a:pt x="253270" y="208712"/>
                    </a:lnTo>
                    <a:lnTo>
                      <a:pt x="253270" y="218417"/>
                    </a:lnTo>
                    <a:lnTo>
                      <a:pt x="259164" y="218417"/>
                    </a:lnTo>
                    <a:lnTo>
                      <a:pt x="259164" y="228123"/>
                    </a:lnTo>
                    <a:lnTo>
                      <a:pt x="265041" y="228123"/>
                    </a:lnTo>
                    <a:lnTo>
                      <a:pt x="265041" y="237705"/>
                    </a:lnTo>
                    <a:lnTo>
                      <a:pt x="270935" y="237705"/>
                    </a:lnTo>
                    <a:lnTo>
                      <a:pt x="270935" y="256994"/>
                    </a:lnTo>
                    <a:lnTo>
                      <a:pt x="276811" y="256994"/>
                    </a:lnTo>
                    <a:lnTo>
                      <a:pt x="276811" y="276300"/>
                    </a:lnTo>
                    <a:lnTo>
                      <a:pt x="282688" y="276300"/>
                    </a:lnTo>
                    <a:lnTo>
                      <a:pt x="282688" y="286005"/>
                    </a:lnTo>
                    <a:lnTo>
                      <a:pt x="294599" y="286005"/>
                    </a:lnTo>
                    <a:lnTo>
                      <a:pt x="294599" y="295711"/>
                    </a:lnTo>
                    <a:lnTo>
                      <a:pt x="300476" y="295711"/>
                    </a:lnTo>
                    <a:lnTo>
                      <a:pt x="300476" y="305417"/>
                    </a:lnTo>
                    <a:lnTo>
                      <a:pt x="347558" y="305417"/>
                    </a:lnTo>
                    <a:lnTo>
                      <a:pt x="347558" y="315264"/>
                    </a:lnTo>
                    <a:lnTo>
                      <a:pt x="424182" y="315264"/>
                    </a:lnTo>
                    <a:lnTo>
                      <a:pt x="424182" y="325094"/>
                    </a:lnTo>
                    <a:lnTo>
                      <a:pt x="453599" y="325094"/>
                    </a:lnTo>
                    <a:lnTo>
                      <a:pt x="453599" y="335064"/>
                    </a:lnTo>
                    <a:lnTo>
                      <a:pt x="465370" y="335064"/>
                    </a:lnTo>
                    <a:lnTo>
                      <a:pt x="465370" y="354723"/>
                    </a:lnTo>
                    <a:lnTo>
                      <a:pt x="471246" y="354723"/>
                    </a:lnTo>
                    <a:lnTo>
                      <a:pt x="471246" y="364570"/>
                    </a:lnTo>
                    <a:lnTo>
                      <a:pt x="477123" y="364570"/>
                    </a:lnTo>
                    <a:lnTo>
                      <a:pt x="477123" y="374523"/>
                    </a:lnTo>
                    <a:lnTo>
                      <a:pt x="483017" y="374523"/>
                    </a:lnTo>
                    <a:lnTo>
                      <a:pt x="483017" y="404029"/>
                    </a:lnTo>
                    <a:lnTo>
                      <a:pt x="506681" y="404029"/>
                    </a:lnTo>
                    <a:lnTo>
                      <a:pt x="506681" y="413999"/>
                    </a:lnTo>
                    <a:lnTo>
                      <a:pt x="524328" y="413999"/>
                    </a:lnTo>
                    <a:lnTo>
                      <a:pt x="524328" y="423952"/>
                    </a:lnTo>
                    <a:lnTo>
                      <a:pt x="536099" y="423952"/>
                    </a:lnTo>
                    <a:lnTo>
                      <a:pt x="536099" y="433923"/>
                    </a:lnTo>
                    <a:lnTo>
                      <a:pt x="594934" y="433923"/>
                    </a:lnTo>
                    <a:lnTo>
                      <a:pt x="594934" y="444140"/>
                    </a:lnTo>
                    <a:lnTo>
                      <a:pt x="600828" y="444140"/>
                    </a:lnTo>
                    <a:lnTo>
                      <a:pt x="600828" y="454358"/>
                    </a:lnTo>
                    <a:lnTo>
                      <a:pt x="612722" y="454358"/>
                    </a:lnTo>
                    <a:lnTo>
                      <a:pt x="612722" y="464558"/>
                    </a:lnTo>
                    <a:lnTo>
                      <a:pt x="642140" y="464558"/>
                    </a:lnTo>
                    <a:lnTo>
                      <a:pt x="642140" y="474776"/>
                    </a:lnTo>
                    <a:lnTo>
                      <a:pt x="677452" y="474776"/>
                    </a:lnTo>
                    <a:lnTo>
                      <a:pt x="677452" y="495211"/>
                    </a:lnTo>
                    <a:lnTo>
                      <a:pt x="689222" y="495211"/>
                    </a:lnTo>
                    <a:lnTo>
                      <a:pt x="689222" y="505552"/>
                    </a:lnTo>
                    <a:lnTo>
                      <a:pt x="730534" y="505552"/>
                    </a:lnTo>
                    <a:lnTo>
                      <a:pt x="730534" y="557117"/>
                    </a:lnTo>
                    <a:lnTo>
                      <a:pt x="736428" y="557117"/>
                    </a:lnTo>
                    <a:lnTo>
                      <a:pt x="736428" y="577799"/>
                    </a:lnTo>
                    <a:lnTo>
                      <a:pt x="742305" y="577799"/>
                    </a:lnTo>
                    <a:lnTo>
                      <a:pt x="742305" y="588140"/>
                    </a:lnTo>
                    <a:lnTo>
                      <a:pt x="748181" y="588140"/>
                    </a:lnTo>
                    <a:lnTo>
                      <a:pt x="748181" y="608822"/>
                    </a:lnTo>
                    <a:lnTo>
                      <a:pt x="754075" y="608822"/>
                    </a:lnTo>
                    <a:lnTo>
                      <a:pt x="754075" y="619040"/>
                    </a:lnTo>
                  </a:path>
                </a:pathLst>
              </a:custGeom>
              <a:noFill/>
              <a:ln w="9624" cap="flat">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1" name="Freeform 216">
                <a:extLst>
                  <a:ext uri="{FF2B5EF4-FFF2-40B4-BE49-F238E27FC236}">
                    <a16:creationId xmlns:a16="http://schemas.microsoft.com/office/drawing/2014/main" id="{B0F25D82-653C-71DF-1B92-1A0106E43FE5}"/>
                  </a:ext>
                </a:extLst>
              </p:cNvPr>
              <p:cNvSpPr/>
              <p:nvPr/>
            </p:nvSpPr>
            <p:spPr>
              <a:xfrm>
                <a:off x="4155455" y="2359541"/>
                <a:ext cx="1290174" cy="512734"/>
              </a:xfrm>
              <a:custGeom>
                <a:avLst/>
                <a:gdLst>
                  <a:gd name="connsiteX0" fmla="*/ 0 w 1290174"/>
                  <a:gd name="connsiteY0" fmla="*/ 0 h 512734"/>
                  <a:gd name="connsiteX1" fmla="*/ 0 w 1290174"/>
                  <a:gd name="connsiteY1" fmla="*/ 0 h 512734"/>
                  <a:gd name="connsiteX2" fmla="*/ 5877 w 1290174"/>
                  <a:gd name="connsiteY2" fmla="*/ 0 h 512734"/>
                  <a:gd name="connsiteX3" fmla="*/ 5877 w 1290174"/>
                  <a:gd name="connsiteY3" fmla="*/ 10341 h 512734"/>
                  <a:gd name="connsiteX4" fmla="*/ 11771 w 1290174"/>
                  <a:gd name="connsiteY4" fmla="*/ 10341 h 512734"/>
                  <a:gd name="connsiteX5" fmla="*/ 11771 w 1290174"/>
                  <a:gd name="connsiteY5" fmla="*/ 20682 h 512734"/>
                  <a:gd name="connsiteX6" fmla="*/ 23541 w 1290174"/>
                  <a:gd name="connsiteY6" fmla="*/ 20682 h 512734"/>
                  <a:gd name="connsiteX7" fmla="*/ 23541 w 1290174"/>
                  <a:gd name="connsiteY7" fmla="*/ 31147 h 512734"/>
                  <a:gd name="connsiteX8" fmla="*/ 29418 w 1290174"/>
                  <a:gd name="connsiteY8" fmla="*/ 31147 h 512734"/>
                  <a:gd name="connsiteX9" fmla="*/ 29418 w 1290174"/>
                  <a:gd name="connsiteY9" fmla="*/ 41612 h 512734"/>
                  <a:gd name="connsiteX10" fmla="*/ 47065 w 1290174"/>
                  <a:gd name="connsiteY10" fmla="*/ 41612 h 512734"/>
                  <a:gd name="connsiteX11" fmla="*/ 47065 w 1290174"/>
                  <a:gd name="connsiteY11" fmla="*/ 52076 h 512734"/>
                  <a:gd name="connsiteX12" fmla="*/ 76623 w 1290174"/>
                  <a:gd name="connsiteY12" fmla="*/ 52076 h 512734"/>
                  <a:gd name="connsiteX13" fmla="*/ 76623 w 1290174"/>
                  <a:gd name="connsiteY13" fmla="*/ 62806 h 512734"/>
                  <a:gd name="connsiteX14" fmla="*/ 100164 w 1290174"/>
                  <a:gd name="connsiteY14" fmla="*/ 62806 h 512734"/>
                  <a:gd name="connsiteX15" fmla="*/ 100164 w 1290174"/>
                  <a:gd name="connsiteY15" fmla="*/ 73394 h 512734"/>
                  <a:gd name="connsiteX16" fmla="*/ 200311 w 1290174"/>
                  <a:gd name="connsiteY16" fmla="*/ 73394 h 512734"/>
                  <a:gd name="connsiteX17" fmla="*/ 200311 w 1290174"/>
                  <a:gd name="connsiteY17" fmla="*/ 83982 h 512734"/>
                  <a:gd name="connsiteX18" fmla="*/ 206205 w 1290174"/>
                  <a:gd name="connsiteY18" fmla="*/ 83982 h 512734"/>
                  <a:gd name="connsiteX19" fmla="*/ 206205 w 1290174"/>
                  <a:gd name="connsiteY19" fmla="*/ 94694 h 512734"/>
                  <a:gd name="connsiteX20" fmla="*/ 223853 w 1290174"/>
                  <a:gd name="connsiteY20" fmla="*/ 94694 h 512734"/>
                  <a:gd name="connsiteX21" fmla="*/ 223853 w 1290174"/>
                  <a:gd name="connsiteY21" fmla="*/ 105547 h 512734"/>
                  <a:gd name="connsiteX22" fmla="*/ 294600 w 1290174"/>
                  <a:gd name="connsiteY22" fmla="*/ 105547 h 512734"/>
                  <a:gd name="connsiteX23" fmla="*/ 294600 w 1290174"/>
                  <a:gd name="connsiteY23" fmla="*/ 116400 h 512734"/>
                  <a:gd name="connsiteX24" fmla="*/ 300476 w 1290174"/>
                  <a:gd name="connsiteY24" fmla="*/ 116400 h 512734"/>
                  <a:gd name="connsiteX25" fmla="*/ 300476 w 1290174"/>
                  <a:gd name="connsiteY25" fmla="*/ 127359 h 512734"/>
                  <a:gd name="connsiteX26" fmla="*/ 441829 w 1290174"/>
                  <a:gd name="connsiteY26" fmla="*/ 127359 h 512734"/>
                  <a:gd name="connsiteX27" fmla="*/ 441829 w 1290174"/>
                  <a:gd name="connsiteY27" fmla="*/ 138458 h 512734"/>
                  <a:gd name="connsiteX28" fmla="*/ 488893 w 1290174"/>
                  <a:gd name="connsiteY28" fmla="*/ 138458 h 512734"/>
                  <a:gd name="connsiteX29" fmla="*/ 488893 w 1290174"/>
                  <a:gd name="connsiteY29" fmla="*/ 149682 h 512734"/>
                  <a:gd name="connsiteX30" fmla="*/ 494911 w 1290174"/>
                  <a:gd name="connsiteY30" fmla="*/ 149682 h 512734"/>
                  <a:gd name="connsiteX31" fmla="*/ 494911 w 1290174"/>
                  <a:gd name="connsiteY31" fmla="*/ 172253 h 512734"/>
                  <a:gd name="connsiteX32" fmla="*/ 500787 w 1290174"/>
                  <a:gd name="connsiteY32" fmla="*/ 172253 h 512734"/>
                  <a:gd name="connsiteX33" fmla="*/ 500787 w 1290174"/>
                  <a:gd name="connsiteY33" fmla="*/ 194823 h 512734"/>
                  <a:gd name="connsiteX34" fmla="*/ 506682 w 1290174"/>
                  <a:gd name="connsiteY34" fmla="*/ 194823 h 512734"/>
                  <a:gd name="connsiteX35" fmla="*/ 506682 w 1290174"/>
                  <a:gd name="connsiteY35" fmla="*/ 206170 h 512734"/>
                  <a:gd name="connsiteX36" fmla="*/ 518452 w 1290174"/>
                  <a:gd name="connsiteY36" fmla="*/ 206170 h 512734"/>
                  <a:gd name="connsiteX37" fmla="*/ 518452 w 1290174"/>
                  <a:gd name="connsiteY37" fmla="*/ 217517 h 512734"/>
                  <a:gd name="connsiteX38" fmla="*/ 524329 w 1290174"/>
                  <a:gd name="connsiteY38" fmla="*/ 217517 h 512734"/>
                  <a:gd name="connsiteX39" fmla="*/ 524329 w 1290174"/>
                  <a:gd name="connsiteY39" fmla="*/ 228882 h 512734"/>
                  <a:gd name="connsiteX40" fmla="*/ 541976 w 1290174"/>
                  <a:gd name="connsiteY40" fmla="*/ 228882 h 512734"/>
                  <a:gd name="connsiteX41" fmla="*/ 541976 w 1290174"/>
                  <a:gd name="connsiteY41" fmla="*/ 240229 h 512734"/>
                  <a:gd name="connsiteX42" fmla="*/ 671558 w 1290174"/>
                  <a:gd name="connsiteY42" fmla="*/ 240229 h 512734"/>
                  <a:gd name="connsiteX43" fmla="*/ 671558 w 1290174"/>
                  <a:gd name="connsiteY43" fmla="*/ 251576 h 512734"/>
                  <a:gd name="connsiteX44" fmla="*/ 706993 w 1290174"/>
                  <a:gd name="connsiteY44" fmla="*/ 251576 h 512734"/>
                  <a:gd name="connsiteX45" fmla="*/ 706993 w 1290174"/>
                  <a:gd name="connsiteY45" fmla="*/ 263046 h 512734"/>
                  <a:gd name="connsiteX46" fmla="*/ 712887 w 1290174"/>
                  <a:gd name="connsiteY46" fmla="*/ 263046 h 512734"/>
                  <a:gd name="connsiteX47" fmla="*/ 712887 w 1290174"/>
                  <a:gd name="connsiteY47" fmla="*/ 274517 h 512734"/>
                  <a:gd name="connsiteX48" fmla="*/ 724658 w 1290174"/>
                  <a:gd name="connsiteY48" fmla="*/ 274517 h 512734"/>
                  <a:gd name="connsiteX49" fmla="*/ 724658 w 1290174"/>
                  <a:gd name="connsiteY49" fmla="*/ 286005 h 512734"/>
                  <a:gd name="connsiteX50" fmla="*/ 736410 w 1290174"/>
                  <a:gd name="connsiteY50" fmla="*/ 286005 h 512734"/>
                  <a:gd name="connsiteX51" fmla="*/ 736410 w 1290174"/>
                  <a:gd name="connsiteY51" fmla="*/ 297476 h 512734"/>
                  <a:gd name="connsiteX52" fmla="*/ 742305 w 1290174"/>
                  <a:gd name="connsiteY52" fmla="*/ 297476 h 512734"/>
                  <a:gd name="connsiteX53" fmla="*/ 742305 w 1290174"/>
                  <a:gd name="connsiteY53" fmla="*/ 309070 h 512734"/>
                  <a:gd name="connsiteX54" fmla="*/ 754075 w 1290174"/>
                  <a:gd name="connsiteY54" fmla="*/ 309070 h 512734"/>
                  <a:gd name="connsiteX55" fmla="*/ 754075 w 1290174"/>
                  <a:gd name="connsiteY55" fmla="*/ 320558 h 512734"/>
                  <a:gd name="connsiteX56" fmla="*/ 759952 w 1290174"/>
                  <a:gd name="connsiteY56" fmla="*/ 320558 h 512734"/>
                  <a:gd name="connsiteX57" fmla="*/ 759952 w 1290174"/>
                  <a:gd name="connsiteY57" fmla="*/ 332152 h 512734"/>
                  <a:gd name="connsiteX58" fmla="*/ 771722 w 1290174"/>
                  <a:gd name="connsiteY58" fmla="*/ 332152 h 512734"/>
                  <a:gd name="connsiteX59" fmla="*/ 771722 w 1290174"/>
                  <a:gd name="connsiteY59" fmla="*/ 343623 h 512734"/>
                  <a:gd name="connsiteX60" fmla="*/ 807034 w 1290174"/>
                  <a:gd name="connsiteY60" fmla="*/ 343623 h 512734"/>
                  <a:gd name="connsiteX61" fmla="*/ 807034 w 1290174"/>
                  <a:gd name="connsiteY61" fmla="*/ 366952 h 512734"/>
                  <a:gd name="connsiteX62" fmla="*/ 848346 w 1290174"/>
                  <a:gd name="connsiteY62" fmla="*/ 366952 h 512734"/>
                  <a:gd name="connsiteX63" fmla="*/ 848346 w 1290174"/>
                  <a:gd name="connsiteY63" fmla="*/ 378564 h 512734"/>
                  <a:gd name="connsiteX64" fmla="*/ 942616 w 1290174"/>
                  <a:gd name="connsiteY64" fmla="*/ 378564 h 512734"/>
                  <a:gd name="connsiteX65" fmla="*/ 942616 w 1290174"/>
                  <a:gd name="connsiteY65" fmla="*/ 390405 h 512734"/>
                  <a:gd name="connsiteX66" fmla="*/ 948510 w 1290174"/>
                  <a:gd name="connsiteY66" fmla="*/ 390405 h 512734"/>
                  <a:gd name="connsiteX67" fmla="*/ 948510 w 1290174"/>
                  <a:gd name="connsiteY67" fmla="*/ 402264 h 512734"/>
                  <a:gd name="connsiteX68" fmla="*/ 977928 w 1290174"/>
                  <a:gd name="connsiteY68" fmla="*/ 402264 h 512734"/>
                  <a:gd name="connsiteX69" fmla="*/ 977928 w 1290174"/>
                  <a:gd name="connsiteY69" fmla="*/ 414123 h 512734"/>
                  <a:gd name="connsiteX70" fmla="*/ 983804 w 1290174"/>
                  <a:gd name="connsiteY70" fmla="*/ 414123 h 512734"/>
                  <a:gd name="connsiteX71" fmla="*/ 983804 w 1290174"/>
                  <a:gd name="connsiteY71" fmla="*/ 426229 h 512734"/>
                  <a:gd name="connsiteX72" fmla="*/ 1019116 w 1290174"/>
                  <a:gd name="connsiteY72" fmla="*/ 426229 h 512734"/>
                  <a:gd name="connsiteX73" fmla="*/ 1019116 w 1290174"/>
                  <a:gd name="connsiteY73" fmla="*/ 438334 h 512734"/>
                  <a:gd name="connsiteX74" fmla="*/ 1042781 w 1290174"/>
                  <a:gd name="connsiteY74" fmla="*/ 438334 h 512734"/>
                  <a:gd name="connsiteX75" fmla="*/ 1042781 w 1290174"/>
                  <a:gd name="connsiteY75" fmla="*/ 450440 h 512734"/>
                  <a:gd name="connsiteX76" fmla="*/ 1213551 w 1290174"/>
                  <a:gd name="connsiteY76" fmla="*/ 450440 h 512734"/>
                  <a:gd name="connsiteX77" fmla="*/ 1213551 w 1290174"/>
                  <a:gd name="connsiteY77" fmla="*/ 462793 h 512734"/>
                  <a:gd name="connsiteX78" fmla="*/ 1225321 w 1290174"/>
                  <a:gd name="connsiteY78" fmla="*/ 462793 h 512734"/>
                  <a:gd name="connsiteX79" fmla="*/ 1225321 w 1290174"/>
                  <a:gd name="connsiteY79" fmla="*/ 475270 h 512734"/>
                  <a:gd name="connsiteX80" fmla="*/ 1248986 w 1290174"/>
                  <a:gd name="connsiteY80" fmla="*/ 475270 h 512734"/>
                  <a:gd name="connsiteX81" fmla="*/ 1248986 w 1290174"/>
                  <a:gd name="connsiteY81" fmla="*/ 487640 h 512734"/>
                  <a:gd name="connsiteX82" fmla="*/ 1266633 w 1290174"/>
                  <a:gd name="connsiteY82" fmla="*/ 487640 h 512734"/>
                  <a:gd name="connsiteX83" fmla="*/ 1266633 w 1290174"/>
                  <a:gd name="connsiteY83" fmla="*/ 500117 h 512734"/>
                  <a:gd name="connsiteX84" fmla="*/ 1290174 w 1290174"/>
                  <a:gd name="connsiteY84" fmla="*/ 500117 h 512734"/>
                  <a:gd name="connsiteX85" fmla="*/ 1290174 w 1290174"/>
                  <a:gd name="connsiteY85" fmla="*/ 512734 h 5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90174" h="512734">
                    <a:moveTo>
                      <a:pt x="0" y="0"/>
                    </a:moveTo>
                    <a:lnTo>
                      <a:pt x="0" y="0"/>
                    </a:lnTo>
                    <a:lnTo>
                      <a:pt x="5877" y="0"/>
                    </a:lnTo>
                    <a:lnTo>
                      <a:pt x="5877" y="10341"/>
                    </a:lnTo>
                    <a:lnTo>
                      <a:pt x="11771" y="10341"/>
                    </a:lnTo>
                    <a:lnTo>
                      <a:pt x="11771" y="20682"/>
                    </a:lnTo>
                    <a:lnTo>
                      <a:pt x="23541" y="20682"/>
                    </a:lnTo>
                    <a:lnTo>
                      <a:pt x="23541" y="31147"/>
                    </a:lnTo>
                    <a:lnTo>
                      <a:pt x="29418" y="31147"/>
                    </a:lnTo>
                    <a:lnTo>
                      <a:pt x="29418" y="41612"/>
                    </a:lnTo>
                    <a:lnTo>
                      <a:pt x="47065" y="41612"/>
                    </a:lnTo>
                    <a:lnTo>
                      <a:pt x="47065" y="52076"/>
                    </a:lnTo>
                    <a:lnTo>
                      <a:pt x="76623" y="52076"/>
                    </a:lnTo>
                    <a:lnTo>
                      <a:pt x="76623" y="62806"/>
                    </a:lnTo>
                    <a:lnTo>
                      <a:pt x="100164" y="62806"/>
                    </a:lnTo>
                    <a:lnTo>
                      <a:pt x="100164" y="73394"/>
                    </a:lnTo>
                    <a:lnTo>
                      <a:pt x="200311" y="73394"/>
                    </a:lnTo>
                    <a:lnTo>
                      <a:pt x="200311" y="83982"/>
                    </a:lnTo>
                    <a:lnTo>
                      <a:pt x="206205" y="83982"/>
                    </a:lnTo>
                    <a:lnTo>
                      <a:pt x="206205" y="94694"/>
                    </a:lnTo>
                    <a:lnTo>
                      <a:pt x="223853" y="94694"/>
                    </a:lnTo>
                    <a:lnTo>
                      <a:pt x="223853" y="105547"/>
                    </a:lnTo>
                    <a:lnTo>
                      <a:pt x="294600" y="105547"/>
                    </a:lnTo>
                    <a:lnTo>
                      <a:pt x="294600" y="116400"/>
                    </a:lnTo>
                    <a:lnTo>
                      <a:pt x="300476" y="116400"/>
                    </a:lnTo>
                    <a:lnTo>
                      <a:pt x="300476" y="127359"/>
                    </a:lnTo>
                    <a:lnTo>
                      <a:pt x="441829" y="127359"/>
                    </a:lnTo>
                    <a:lnTo>
                      <a:pt x="441829" y="138458"/>
                    </a:lnTo>
                    <a:lnTo>
                      <a:pt x="488893" y="138458"/>
                    </a:lnTo>
                    <a:lnTo>
                      <a:pt x="488893" y="149682"/>
                    </a:lnTo>
                    <a:lnTo>
                      <a:pt x="494911" y="149682"/>
                    </a:lnTo>
                    <a:lnTo>
                      <a:pt x="494911" y="172253"/>
                    </a:lnTo>
                    <a:lnTo>
                      <a:pt x="500787" y="172253"/>
                    </a:lnTo>
                    <a:lnTo>
                      <a:pt x="500787" y="194823"/>
                    </a:lnTo>
                    <a:lnTo>
                      <a:pt x="506682" y="194823"/>
                    </a:lnTo>
                    <a:lnTo>
                      <a:pt x="506682" y="206170"/>
                    </a:lnTo>
                    <a:lnTo>
                      <a:pt x="518452" y="206170"/>
                    </a:lnTo>
                    <a:lnTo>
                      <a:pt x="518452" y="217517"/>
                    </a:lnTo>
                    <a:lnTo>
                      <a:pt x="524329" y="217517"/>
                    </a:lnTo>
                    <a:lnTo>
                      <a:pt x="524329" y="228882"/>
                    </a:lnTo>
                    <a:lnTo>
                      <a:pt x="541976" y="228882"/>
                    </a:lnTo>
                    <a:lnTo>
                      <a:pt x="541976" y="240229"/>
                    </a:lnTo>
                    <a:lnTo>
                      <a:pt x="671558" y="240229"/>
                    </a:lnTo>
                    <a:lnTo>
                      <a:pt x="671558" y="251576"/>
                    </a:lnTo>
                    <a:lnTo>
                      <a:pt x="706993" y="251576"/>
                    </a:lnTo>
                    <a:lnTo>
                      <a:pt x="706993" y="263046"/>
                    </a:lnTo>
                    <a:lnTo>
                      <a:pt x="712887" y="263046"/>
                    </a:lnTo>
                    <a:lnTo>
                      <a:pt x="712887" y="274517"/>
                    </a:lnTo>
                    <a:lnTo>
                      <a:pt x="724658" y="274517"/>
                    </a:lnTo>
                    <a:lnTo>
                      <a:pt x="724658" y="286005"/>
                    </a:lnTo>
                    <a:lnTo>
                      <a:pt x="736410" y="286005"/>
                    </a:lnTo>
                    <a:lnTo>
                      <a:pt x="736410" y="297476"/>
                    </a:lnTo>
                    <a:lnTo>
                      <a:pt x="742305" y="297476"/>
                    </a:lnTo>
                    <a:lnTo>
                      <a:pt x="742305" y="309070"/>
                    </a:lnTo>
                    <a:lnTo>
                      <a:pt x="754075" y="309070"/>
                    </a:lnTo>
                    <a:lnTo>
                      <a:pt x="754075" y="320558"/>
                    </a:lnTo>
                    <a:lnTo>
                      <a:pt x="759952" y="320558"/>
                    </a:lnTo>
                    <a:lnTo>
                      <a:pt x="759952" y="332152"/>
                    </a:lnTo>
                    <a:lnTo>
                      <a:pt x="771722" y="332152"/>
                    </a:lnTo>
                    <a:lnTo>
                      <a:pt x="771722" y="343623"/>
                    </a:lnTo>
                    <a:lnTo>
                      <a:pt x="807034" y="343623"/>
                    </a:lnTo>
                    <a:lnTo>
                      <a:pt x="807034" y="366952"/>
                    </a:lnTo>
                    <a:lnTo>
                      <a:pt x="848346" y="366952"/>
                    </a:lnTo>
                    <a:lnTo>
                      <a:pt x="848346" y="378564"/>
                    </a:lnTo>
                    <a:lnTo>
                      <a:pt x="942616" y="378564"/>
                    </a:lnTo>
                    <a:lnTo>
                      <a:pt x="942616" y="390405"/>
                    </a:lnTo>
                    <a:lnTo>
                      <a:pt x="948510" y="390405"/>
                    </a:lnTo>
                    <a:lnTo>
                      <a:pt x="948510" y="402264"/>
                    </a:lnTo>
                    <a:lnTo>
                      <a:pt x="977928" y="402264"/>
                    </a:lnTo>
                    <a:lnTo>
                      <a:pt x="977928" y="414123"/>
                    </a:lnTo>
                    <a:lnTo>
                      <a:pt x="983804" y="414123"/>
                    </a:lnTo>
                    <a:lnTo>
                      <a:pt x="983804" y="426229"/>
                    </a:lnTo>
                    <a:lnTo>
                      <a:pt x="1019116" y="426229"/>
                    </a:lnTo>
                    <a:lnTo>
                      <a:pt x="1019116" y="438334"/>
                    </a:lnTo>
                    <a:lnTo>
                      <a:pt x="1042781" y="438334"/>
                    </a:lnTo>
                    <a:lnTo>
                      <a:pt x="1042781" y="450440"/>
                    </a:lnTo>
                    <a:lnTo>
                      <a:pt x="1213551" y="450440"/>
                    </a:lnTo>
                    <a:lnTo>
                      <a:pt x="1213551" y="462793"/>
                    </a:lnTo>
                    <a:lnTo>
                      <a:pt x="1225321" y="462793"/>
                    </a:lnTo>
                    <a:lnTo>
                      <a:pt x="1225321" y="475270"/>
                    </a:lnTo>
                    <a:lnTo>
                      <a:pt x="1248986" y="475270"/>
                    </a:lnTo>
                    <a:lnTo>
                      <a:pt x="1248986" y="487640"/>
                    </a:lnTo>
                    <a:lnTo>
                      <a:pt x="1266633" y="487640"/>
                    </a:lnTo>
                    <a:lnTo>
                      <a:pt x="1266633" y="500117"/>
                    </a:lnTo>
                    <a:lnTo>
                      <a:pt x="1290174" y="500117"/>
                    </a:lnTo>
                    <a:lnTo>
                      <a:pt x="1290174" y="512734"/>
                    </a:lnTo>
                  </a:path>
                </a:pathLst>
              </a:custGeom>
              <a:noFill/>
              <a:ln w="9624" cap="flat">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2" name="Freeform 217">
                <a:extLst>
                  <a:ext uri="{FF2B5EF4-FFF2-40B4-BE49-F238E27FC236}">
                    <a16:creationId xmlns:a16="http://schemas.microsoft.com/office/drawing/2014/main" id="{0AB2D3E9-B4D4-9A5A-CC2F-C02F550E488F}"/>
                  </a:ext>
                </a:extLst>
              </p:cNvPr>
              <p:cNvSpPr/>
              <p:nvPr/>
            </p:nvSpPr>
            <p:spPr>
              <a:xfrm>
                <a:off x="5445630" y="2872275"/>
                <a:ext cx="5119491" cy="642228"/>
              </a:xfrm>
              <a:custGeom>
                <a:avLst/>
                <a:gdLst>
                  <a:gd name="connsiteX0" fmla="*/ 0 w 5119491"/>
                  <a:gd name="connsiteY0" fmla="*/ 0 h 642228"/>
                  <a:gd name="connsiteX1" fmla="*/ 41188 w 5119491"/>
                  <a:gd name="connsiteY1" fmla="*/ 0 h 642228"/>
                  <a:gd name="connsiteX2" fmla="*/ 41188 w 5119491"/>
                  <a:gd name="connsiteY2" fmla="*/ 12476 h 642228"/>
                  <a:gd name="connsiteX3" fmla="*/ 141335 w 5119491"/>
                  <a:gd name="connsiteY3" fmla="*/ 12476 h 642228"/>
                  <a:gd name="connsiteX4" fmla="*/ 141335 w 5119491"/>
                  <a:gd name="connsiteY4" fmla="*/ 25094 h 642228"/>
                  <a:gd name="connsiteX5" fmla="*/ 147229 w 5119491"/>
                  <a:gd name="connsiteY5" fmla="*/ 25094 h 642228"/>
                  <a:gd name="connsiteX6" fmla="*/ 147229 w 5119491"/>
                  <a:gd name="connsiteY6" fmla="*/ 37570 h 642228"/>
                  <a:gd name="connsiteX7" fmla="*/ 159000 w 5119491"/>
                  <a:gd name="connsiteY7" fmla="*/ 37570 h 642228"/>
                  <a:gd name="connsiteX8" fmla="*/ 159000 w 5119491"/>
                  <a:gd name="connsiteY8" fmla="*/ 50312 h 642228"/>
                  <a:gd name="connsiteX9" fmla="*/ 165017 w 5119491"/>
                  <a:gd name="connsiteY9" fmla="*/ 50312 h 642228"/>
                  <a:gd name="connsiteX10" fmla="*/ 165017 w 5119491"/>
                  <a:gd name="connsiteY10" fmla="*/ 62912 h 642228"/>
                  <a:gd name="connsiteX11" fmla="*/ 176770 w 5119491"/>
                  <a:gd name="connsiteY11" fmla="*/ 62912 h 642228"/>
                  <a:gd name="connsiteX12" fmla="*/ 176770 w 5119491"/>
                  <a:gd name="connsiteY12" fmla="*/ 75776 h 642228"/>
                  <a:gd name="connsiteX13" fmla="*/ 182664 w 5119491"/>
                  <a:gd name="connsiteY13" fmla="*/ 75776 h 642228"/>
                  <a:gd name="connsiteX14" fmla="*/ 182664 w 5119491"/>
                  <a:gd name="connsiteY14" fmla="*/ 101876 h 642228"/>
                  <a:gd name="connsiteX15" fmla="*/ 206205 w 5119491"/>
                  <a:gd name="connsiteY15" fmla="*/ 101876 h 642228"/>
                  <a:gd name="connsiteX16" fmla="*/ 206205 w 5119491"/>
                  <a:gd name="connsiteY16" fmla="*/ 115129 h 642228"/>
                  <a:gd name="connsiteX17" fmla="*/ 265041 w 5119491"/>
                  <a:gd name="connsiteY17" fmla="*/ 115129 h 642228"/>
                  <a:gd name="connsiteX18" fmla="*/ 265041 w 5119491"/>
                  <a:gd name="connsiteY18" fmla="*/ 128612 h 642228"/>
                  <a:gd name="connsiteX19" fmla="*/ 294582 w 5119491"/>
                  <a:gd name="connsiteY19" fmla="*/ 128612 h 642228"/>
                  <a:gd name="connsiteX20" fmla="*/ 294582 w 5119491"/>
                  <a:gd name="connsiteY20" fmla="*/ 142112 h 642228"/>
                  <a:gd name="connsiteX21" fmla="*/ 465352 w 5119491"/>
                  <a:gd name="connsiteY21" fmla="*/ 142112 h 642228"/>
                  <a:gd name="connsiteX22" fmla="*/ 465352 w 5119491"/>
                  <a:gd name="connsiteY22" fmla="*/ 156865 h 642228"/>
                  <a:gd name="connsiteX23" fmla="*/ 595075 w 5119491"/>
                  <a:gd name="connsiteY23" fmla="*/ 156865 h 642228"/>
                  <a:gd name="connsiteX24" fmla="*/ 595075 w 5119491"/>
                  <a:gd name="connsiteY24" fmla="*/ 186494 h 642228"/>
                  <a:gd name="connsiteX25" fmla="*/ 630369 w 5119491"/>
                  <a:gd name="connsiteY25" fmla="*/ 186494 h 642228"/>
                  <a:gd name="connsiteX26" fmla="*/ 630369 w 5119491"/>
                  <a:gd name="connsiteY26" fmla="*/ 201512 h 642228"/>
                  <a:gd name="connsiteX27" fmla="*/ 671558 w 5119491"/>
                  <a:gd name="connsiteY27" fmla="*/ 201512 h 642228"/>
                  <a:gd name="connsiteX28" fmla="*/ 671558 w 5119491"/>
                  <a:gd name="connsiteY28" fmla="*/ 217023 h 642228"/>
                  <a:gd name="connsiteX29" fmla="*/ 683328 w 5119491"/>
                  <a:gd name="connsiteY29" fmla="*/ 217023 h 642228"/>
                  <a:gd name="connsiteX30" fmla="*/ 683328 w 5119491"/>
                  <a:gd name="connsiteY30" fmla="*/ 233153 h 642228"/>
                  <a:gd name="connsiteX31" fmla="*/ 771722 w 5119491"/>
                  <a:gd name="connsiteY31" fmla="*/ 233153 h 642228"/>
                  <a:gd name="connsiteX32" fmla="*/ 771722 w 5119491"/>
                  <a:gd name="connsiteY32" fmla="*/ 250676 h 642228"/>
                  <a:gd name="connsiteX33" fmla="*/ 865993 w 5119491"/>
                  <a:gd name="connsiteY33" fmla="*/ 250676 h 642228"/>
                  <a:gd name="connsiteX34" fmla="*/ 865993 w 5119491"/>
                  <a:gd name="connsiteY34" fmla="*/ 268217 h 642228"/>
                  <a:gd name="connsiteX35" fmla="*/ 901304 w 5119491"/>
                  <a:gd name="connsiteY35" fmla="*/ 268217 h 642228"/>
                  <a:gd name="connsiteX36" fmla="*/ 901304 w 5119491"/>
                  <a:gd name="connsiteY36" fmla="*/ 286111 h 642228"/>
                  <a:gd name="connsiteX37" fmla="*/ 1154698 w 5119491"/>
                  <a:gd name="connsiteY37" fmla="*/ 286111 h 642228"/>
                  <a:gd name="connsiteX38" fmla="*/ 1154698 w 5119491"/>
                  <a:gd name="connsiteY38" fmla="*/ 305788 h 642228"/>
                  <a:gd name="connsiteX39" fmla="*/ 1366798 w 5119491"/>
                  <a:gd name="connsiteY39" fmla="*/ 305788 h 642228"/>
                  <a:gd name="connsiteX40" fmla="*/ 1366798 w 5119491"/>
                  <a:gd name="connsiteY40" fmla="*/ 328870 h 642228"/>
                  <a:gd name="connsiteX41" fmla="*/ 1402092 w 5119491"/>
                  <a:gd name="connsiteY41" fmla="*/ 328870 h 642228"/>
                  <a:gd name="connsiteX42" fmla="*/ 1402092 w 5119491"/>
                  <a:gd name="connsiteY42" fmla="*/ 352323 h 642228"/>
                  <a:gd name="connsiteX43" fmla="*/ 1596527 w 5119491"/>
                  <a:gd name="connsiteY43" fmla="*/ 352323 h 642228"/>
                  <a:gd name="connsiteX44" fmla="*/ 1596527 w 5119491"/>
                  <a:gd name="connsiteY44" fmla="*/ 377417 h 642228"/>
                  <a:gd name="connsiteX45" fmla="*/ 1731985 w 5119491"/>
                  <a:gd name="connsiteY45" fmla="*/ 377417 h 642228"/>
                  <a:gd name="connsiteX46" fmla="*/ 1731985 w 5119491"/>
                  <a:gd name="connsiteY46" fmla="*/ 405670 h 642228"/>
                  <a:gd name="connsiteX47" fmla="*/ 1885232 w 5119491"/>
                  <a:gd name="connsiteY47" fmla="*/ 405670 h 642228"/>
                  <a:gd name="connsiteX48" fmla="*/ 1885232 w 5119491"/>
                  <a:gd name="connsiteY48" fmla="*/ 436429 h 642228"/>
                  <a:gd name="connsiteX49" fmla="*/ 1897003 w 5119491"/>
                  <a:gd name="connsiteY49" fmla="*/ 436429 h 642228"/>
                  <a:gd name="connsiteX50" fmla="*/ 1897003 w 5119491"/>
                  <a:gd name="connsiteY50" fmla="*/ 467964 h 642228"/>
                  <a:gd name="connsiteX51" fmla="*/ 2297520 w 5119491"/>
                  <a:gd name="connsiteY51" fmla="*/ 467964 h 642228"/>
                  <a:gd name="connsiteX52" fmla="*/ 2297520 w 5119491"/>
                  <a:gd name="connsiteY52" fmla="*/ 508305 h 642228"/>
                  <a:gd name="connsiteX53" fmla="*/ 2621660 w 5119491"/>
                  <a:gd name="connsiteY53" fmla="*/ 508305 h 642228"/>
                  <a:gd name="connsiteX54" fmla="*/ 2621660 w 5119491"/>
                  <a:gd name="connsiteY54" fmla="*/ 556358 h 642228"/>
                  <a:gd name="connsiteX55" fmla="*/ 3369841 w 5119491"/>
                  <a:gd name="connsiteY55" fmla="*/ 556358 h 642228"/>
                  <a:gd name="connsiteX56" fmla="*/ 3369841 w 5119491"/>
                  <a:gd name="connsiteY56" fmla="*/ 642228 h 642228"/>
                  <a:gd name="connsiteX57" fmla="*/ 5119492 w 5119491"/>
                  <a:gd name="connsiteY57" fmla="*/ 642228 h 64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19491" h="642228">
                    <a:moveTo>
                      <a:pt x="0" y="0"/>
                    </a:moveTo>
                    <a:lnTo>
                      <a:pt x="41188" y="0"/>
                    </a:lnTo>
                    <a:lnTo>
                      <a:pt x="41188" y="12476"/>
                    </a:lnTo>
                    <a:lnTo>
                      <a:pt x="141335" y="12476"/>
                    </a:lnTo>
                    <a:lnTo>
                      <a:pt x="141335" y="25094"/>
                    </a:lnTo>
                    <a:lnTo>
                      <a:pt x="147229" y="25094"/>
                    </a:lnTo>
                    <a:lnTo>
                      <a:pt x="147229" y="37570"/>
                    </a:lnTo>
                    <a:lnTo>
                      <a:pt x="159000" y="37570"/>
                    </a:lnTo>
                    <a:lnTo>
                      <a:pt x="159000" y="50312"/>
                    </a:lnTo>
                    <a:lnTo>
                      <a:pt x="165017" y="50312"/>
                    </a:lnTo>
                    <a:lnTo>
                      <a:pt x="165017" y="62912"/>
                    </a:lnTo>
                    <a:lnTo>
                      <a:pt x="176770" y="62912"/>
                    </a:lnTo>
                    <a:lnTo>
                      <a:pt x="176770" y="75776"/>
                    </a:lnTo>
                    <a:lnTo>
                      <a:pt x="182664" y="75776"/>
                    </a:lnTo>
                    <a:lnTo>
                      <a:pt x="182664" y="101876"/>
                    </a:lnTo>
                    <a:lnTo>
                      <a:pt x="206205" y="101876"/>
                    </a:lnTo>
                    <a:lnTo>
                      <a:pt x="206205" y="115129"/>
                    </a:lnTo>
                    <a:lnTo>
                      <a:pt x="265041" y="115129"/>
                    </a:lnTo>
                    <a:lnTo>
                      <a:pt x="265041" y="128612"/>
                    </a:lnTo>
                    <a:lnTo>
                      <a:pt x="294582" y="128612"/>
                    </a:lnTo>
                    <a:lnTo>
                      <a:pt x="294582" y="142112"/>
                    </a:lnTo>
                    <a:lnTo>
                      <a:pt x="465352" y="142112"/>
                    </a:lnTo>
                    <a:lnTo>
                      <a:pt x="465352" y="156865"/>
                    </a:lnTo>
                    <a:lnTo>
                      <a:pt x="595075" y="156865"/>
                    </a:lnTo>
                    <a:lnTo>
                      <a:pt x="595075" y="186494"/>
                    </a:lnTo>
                    <a:lnTo>
                      <a:pt x="630369" y="186494"/>
                    </a:lnTo>
                    <a:lnTo>
                      <a:pt x="630369" y="201512"/>
                    </a:lnTo>
                    <a:lnTo>
                      <a:pt x="671558" y="201512"/>
                    </a:lnTo>
                    <a:lnTo>
                      <a:pt x="671558" y="217023"/>
                    </a:lnTo>
                    <a:lnTo>
                      <a:pt x="683328" y="217023"/>
                    </a:lnTo>
                    <a:lnTo>
                      <a:pt x="683328" y="233153"/>
                    </a:lnTo>
                    <a:lnTo>
                      <a:pt x="771722" y="233153"/>
                    </a:lnTo>
                    <a:lnTo>
                      <a:pt x="771722" y="250676"/>
                    </a:lnTo>
                    <a:lnTo>
                      <a:pt x="865993" y="250676"/>
                    </a:lnTo>
                    <a:lnTo>
                      <a:pt x="865993" y="268217"/>
                    </a:lnTo>
                    <a:lnTo>
                      <a:pt x="901304" y="268217"/>
                    </a:lnTo>
                    <a:lnTo>
                      <a:pt x="901304" y="286111"/>
                    </a:lnTo>
                    <a:lnTo>
                      <a:pt x="1154698" y="286111"/>
                    </a:lnTo>
                    <a:lnTo>
                      <a:pt x="1154698" y="305788"/>
                    </a:lnTo>
                    <a:lnTo>
                      <a:pt x="1366798" y="305788"/>
                    </a:lnTo>
                    <a:lnTo>
                      <a:pt x="1366798" y="328870"/>
                    </a:lnTo>
                    <a:lnTo>
                      <a:pt x="1402092" y="328870"/>
                    </a:lnTo>
                    <a:lnTo>
                      <a:pt x="1402092" y="352323"/>
                    </a:lnTo>
                    <a:lnTo>
                      <a:pt x="1596527" y="352323"/>
                    </a:lnTo>
                    <a:lnTo>
                      <a:pt x="1596527" y="377417"/>
                    </a:lnTo>
                    <a:lnTo>
                      <a:pt x="1731985" y="377417"/>
                    </a:lnTo>
                    <a:lnTo>
                      <a:pt x="1731985" y="405670"/>
                    </a:lnTo>
                    <a:lnTo>
                      <a:pt x="1885232" y="405670"/>
                    </a:lnTo>
                    <a:lnTo>
                      <a:pt x="1885232" y="436429"/>
                    </a:lnTo>
                    <a:lnTo>
                      <a:pt x="1897003" y="436429"/>
                    </a:lnTo>
                    <a:lnTo>
                      <a:pt x="1897003" y="467964"/>
                    </a:lnTo>
                    <a:lnTo>
                      <a:pt x="2297520" y="467964"/>
                    </a:lnTo>
                    <a:lnTo>
                      <a:pt x="2297520" y="508305"/>
                    </a:lnTo>
                    <a:lnTo>
                      <a:pt x="2621660" y="508305"/>
                    </a:lnTo>
                    <a:lnTo>
                      <a:pt x="2621660" y="556358"/>
                    </a:lnTo>
                    <a:lnTo>
                      <a:pt x="3369841" y="556358"/>
                    </a:lnTo>
                    <a:lnTo>
                      <a:pt x="3369841" y="642228"/>
                    </a:lnTo>
                    <a:lnTo>
                      <a:pt x="5119492" y="642228"/>
                    </a:lnTo>
                  </a:path>
                </a:pathLst>
              </a:custGeom>
              <a:noFill/>
              <a:ln w="9624" cap="flat">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3" name="Freeform 218">
                <a:extLst>
                  <a:ext uri="{FF2B5EF4-FFF2-40B4-BE49-F238E27FC236}">
                    <a16:creationId xmlns:a16="http://schemas.microsoft.com/office/drawing/2014/main" id="{ABF696C5-AA0D-D0C8-84A1-B53C0143DF4F}"/>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4" name="Freeform 219">
                <a:extLst>
                  <a:ext uri="{FF2B5EF4-FFF2-40B4-BE49-F238E27FC236}">
                    <a16:creationId xmlns:a16="http://schemas.microsoft.com/office/drawing/2014/main" id="{B05D1FDA-5337-2806-1E6E-4254C1AA005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5" name="Freeform 220">
                <a:extLst>
                  <a:ext uri="{FF2B5EF4-FFF2-40B4-BE49-F238E27FC236}">
                    <a16:creationId xmlns:a16="http://schemas.microsoft.com/office/drawing/2014/main" id="{9175C773-C89E-022B-C6AA-4861605FB76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6" name="Freeform 221">
                <a:extLst>
                  <a:ext uri="{FF2B5EF4-FFF2-40B4-BE49-F238E27FC236}">
                    <a16:creationId xmlns:a16="http://schemas.microsoft.com/office/drawing/2014/main" id="{8016D1EE-65D0-7E7F-A1F7-722A6FCF4A09}"/>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7" name="Freeform 222">
                <a:extLst>
                  <a:ext uri="{FF2B5EF4-FFF2-40B4-BE49-F238E27FC236}">
                    <a16:creationId xmlns:a16="http://schemas.microsoft.com/office/drawing/2014/main" id="{365DF2C9-ACB0-04C5-5F92-B1B6E86D695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8" name="Freeform 223">
                <a:extLst>
                  <a:ext uri="{FF2B5EF4-FFF2-40B4-BE49-F238E27FC236}">
                    <a16:creationId xmlns:a16="http://schemas.microsoft.com/office/drawing/2014/main" id="{715F8311-4F6B-D9A5-7FD7-36C696CC4B37}"/>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9" name="Freeform 224">
                <a:extLst>
                  <a:ext uri="{FF2B5EF4-FFF2-40B4-BE49-F238E27FC236}">
                    <a16:creationId xmlns:a16="http://schemas.microsoft.com/office/drawing/2014/main" id="{83D95712-3328-0791-C222-00CBBB03DBF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0" name="Freeform 225">
                <a:extLst>
                  <a:ext uri="{FF2B5EF4-FFF2-40B4-BE49-F238E27FC236}">
                    <a16:creationId xmlns:a16="http://schemas.microsoft.com/office/drawing/2014/main" id="{8C01AFB2-9518-3830-FDA5-2903606C3DBC}"/>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1" name="Freeform 226">
                <a:extLst>
                  <a:ext uri="{FF2B5EF4-FFF2-40B4-BE49-F238E27FC236}">
                    <a16:creationId xmlns:a16="http://schemas.microsoft.com/office/drawing/2014/main" id="{DA63DBB3-0666-D836-379D-29ED52A5A17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2" name="Freeform 227">
                <a:extLst>
                  <a:ext uri="{FF2B5EF4-FFF2-40B4-BE49-F238E27FC236}">
                    <a16:creationId xmlns:a16="http://schemas.microsoft.com/office/drawing/2014/main" id="{E6E3653D-DE7A-2C69-5D3B-33B26623E701}"/>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3" name="Freeform 228">
                <a:extLst>
                  <a:ext uri="{FF2B5EF4-FFF2-40B4-BE49-F238E27FC236}">
                    <a16:creationId xmlns:a16="http://schemas.microsoft.com/office/drawing/2014/main" id="{E58A6FAF-3C76-9D7A-9F61-97243DE1CEEE}"/>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4" name="Freeform 229">
                <a:extLst>
                  <a:ext uri="{FF2B5EF4-FFF2-40B4-BE49-F238E27FC236}">
                    <a16:creationId xmlns:a16="http://schemas.microsoft.com/office/drawing/2014/main" id="{80F7CCA4-FB5A-F49D-4EC3-AAED4561D0B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5" name="Freeform 230">
                <a:extLst>
                  <a:ext uri="{FF2B5EF4-FFF2-40B4-BE49-F238E27FC236}">
                    <a16:creationId xmlns:a16="http://schemas.microsoft.com/office/drawing/2014/main" id="{B76941AE-3BB7-EB55-0030-53AAA848EE16}"/>
                  </a:ext>
                </a:extLst>
              </p:cNvPr>
              <p:cNvSpPr/>
              <p:nvPr/>
            </p:nvSpPr>
            <p:spPr>
              <a:xfrm>
                <a:off x="2611958" y="122197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6" name="Freeform 231">
                <a:extLst>
                  <a:ext uri="{FF2B5EF4-FFF2-40B4-BE49-F238E27FC236}">
                    <a16:creationId xmlns:a16="http://schemas.microsoft.com/office/drawing/2014/main" id="{3C047A7F-A9AF-8672-869C-F6DFE9448FAF}"/>
                  </a:ext>
                </a:extLst>
              </p:cNvPr>
              <p:cNvSpPr/>
              <p:nvPr/>
            </p:nvSpPr>
            <p:spPr>
              <a:xfrm>
                <a:off x="2641393" y="119360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7" name="Freeform 232">
                <a:extLst>
                  <a:ext uri="{FF2B5EF4-FFF2-40B4-BE49-F238E27FC236}">
                    <a16:creationId xmlns:a16="http://schemas.microsoft.com/office/drawing/2014/main" id="{5F0B68B8-0605-C469-E3E4-A69C09F22B5E}"/>
                  </a:ext>
                </a:extLst>
              </p:cNvPr>
              <p:cNvSpPr/>
              <p:nvPr/>
            </p:nvSpPr>
            <p:spPr>
              <a:xfrm>
                <a:off x="2617870" y="123925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8" name="Freeform 233">
                <a:extLst>
                  <a:ext uri="{FF2B5EF4-FFF2-40B4-BE49-F238E27FC236}">
                    <a16:creationId xmlns:a16="http://schemas.microsoft.com/office/drawing/2014/main" id="{004BB43C-5196-BB47-279D-B4502EB31A1C}"/>
                  </a:ext>
                </a:extLst>
              </p:cNvPr>
              <p:cNvSpPr/>
              <p:nvPr/>
            </p:nvSpPr>
            <p:spPr>
              <a:xfrm>
                <a:off x="2647288" y="121087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9" name="Freeform 234">
                <a:extLst>
                  <a:ext uri="{FF2B5EF4-FFF2-40B4-BE49-F238E27FC236}">
                    <a16:creationId xmlns:a16="http://schemas.microsoft.com/office/drawing/2014/main" id="{A320CA02-CBF2-8A1B-608A-192DF4109E6A}"/>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0" name="Freeform 235">
                <a:extLst>
                  <a:ext uri="{FF2B5EF4-FFF2-40B4-BE49-F238E27FC236}">
                    <a16:creationId xmlns:a16="http://schemas.microsoft.com/office/drawing/2014/main" id="{0F73E9E3-0525-216F-9840-232116E64352}"/>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1" name="Freeform 236">
                <a:extLst>
                  <a:ext uri="{FF2B5EF4-FFF2-40B4-BE49-F238E27FC236}">
                    <a16:creationId xmlns:a16="http://schemas.microsoft.com/office/drawing/2014/main" id="{2F3B04D0-7DEA-6A91-1A0D-70D9A1D7E3B5}"/>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2" name="Freeform 237">
                <a:extLst>
                  <a:ext uri="{FF2B5EF4-FFF2-40B4-BE49-F238E27FC236}">
                    <a16:creationId xmlns:a16="http://schemas.microsoft.com/office/drawing/2014/main" id="{562DB200-7E14-0E22-C85E-DC1B14EBBEE7}"/>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3" name="Freeform 238">
                <a:extLst>
                  <a:ext uri="{FF2B5EF4-FFF2-40B4-BE49-F238E27FC236}">
                    <a16:creationId xmlns:a16="http://schemas.microsoft.com/office/drawing/2014/main" id="{589A6D28-6534-E9E1-6C8B-C897187FC868}"/>
                  </a:ext>
                </a:extLst>
              </p:cNvPr>
              <p:cNvSpPr/>
              <p:nvPr/>
            </p:nvSpPr>
            <p:spPr>
              <a:xfrm>
                <a:off x="2623746" y="12738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4" name="Freeform 239">
                <a:extLst>
                  <a:ext uri="{FF2B5EF4-FFF2-40B4-BE49-F238E27FC236}">
                    <a16:creationId xmlns:a16="http://schemas.microsoft.com/office/drawing/2014/main" id="{0F8856E1-C226-CCEE-4BAB-83F728215033}"/>
                  </a:ext>
                </a:extLst>
              </p:cNvPr>
              <p:cNvSpPr/>
              <p:nvPr/>
            </p:nvSpPr>
            <p:spPr>
              <a:xfrm>
                <a:off x="2653164" y="124543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5" name="Freeform 240">
                <a:extLst>
                  <a:ext uri="{FF2B5EF4-FFF2-40B4-BE49-F238E27FC236}">
                    <a16:creationId xmlns:a16="http://schemas.microsoft.com/office/drawing/2014/main" id="{7E85C469-A2CF-AFB6-4B37-CF2FCA6CDDD0}"/>
                  </a:ext>
                </a:extLst>
              </p:cNvPr>
              <p:cNvSpPr/>
              <p:nvPr/>
            </p:nvSpPr>
            <p:spPr>
              <a:xfrm>
                <a:off x="2653199" y="130873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6" name="Freeform 241">
                <a:extLst>
                  <a:ext uri="{FF2B5EF4-FFF2-40B4-BE49-F238E27FC236}">
                    <a16:creationId xmlns:a16="http://schemas.microsoft.com/office/drawing/2014/main" id="{AE319622-F40D-7D46-2BF0-CC153FECBA6D}"/>
                  </a:ext>
                </a:extLst>
              </p:cNvPr>
              <p:cNvSpPr/>
              <p:nvPr/>
            </p:nvSpPr>
            <p:spPr>
              <a:xfrm>
                <a:off x="2682635" y="128035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7" name="Freeform 242">
                <a:extLst>
                  <a:ext uri="{FF2B5EF4-FFF2-40B4-BE49-F238E27FC236}">
                    <a16:creationId xmlns:a16="http://schemas.microsoft.com/office/drawing/2014/main" id="{50F94209-4A26-F7C7-E5C3-F4AE930D0CEB}"/>
                  </a:ext>
                </a:extLst>
              </p:cNvPr>
              <p:cNvSpPr/>
              <p:nvPr/>
            </p:nvSpPr>
            <p:spPr>
              <a:xfrm>
                <a:off x="2659093" y="131743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8" name="Freeform 243">
                <a:extLst>
                  <a:ext uri="{FF2B5EF4-FFF2-40B4-BE49-F238E27FC236}">
                    <a16:creationId xmlns:a16="http://schemas.microsoft.com/office/drawing/2014/main" id="{C623CE09-F331-2E9B-1EAA-20A4E1666DE2}"/>
                  </a:ext>
                </a:extLst>
              </p:cNvPr>
              <p:cNvSpPr/>
              <p:nvPr/>
            </p:nvSpPr>
            <p:spPr>
              <a:xfrm>
                <a:off x="2688511" y="128905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9" name="Freeform 244">
                <a:extLst>
                  <a:ext uri="{FF2B5EF4-FFF2-40B4-BE49-F238E27FC236}">
                    <a16:creationId xmlns:a16="http://schemas.microsoft.com/office/drawing/2014/main" id="{FF7EF9D0-4C6B-871D-3989-2001F1418F75}"/>
                  </a:ext>
                </a:extLst>
              </p:cNvPr>
              <p:cNvSpPr/>
              <p:nvPr/>
            </p:nvSpPr>
            <p:spPr>
              <a:xfrm>
                <a:off x="2706229" y="13437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0" name="Freeform 245">
                <a:extLst>
                  <a:ext uri="{FF2B5EF4-FFF2-40B4-BE49-F238E27FC236}">
                    <a16:creationId xmlns:a16="http://schemas.microsoft.com/office/drawing/2014/main" id="{0DF71DE8-65CA-4129-07CB-B712036BE5A2}"/>
                  </a:ext>
                </a:extLst>
              </p:cNvPr>
              <p:cNvSpPr/>
              <p:nvPr/>
            </p:nvSpPr>
            <p:spPr>
              <a:xfrm>
                <a:off x="2735646" y="131541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1" name="Freeform 246">
                <a:extLst>
                  <a:ext uri="{FF2B5EF4-FFF2-40B4-BE49-F238E27FC236}">
                    <a16:creationId xmlns:a16="http://schemas.microsoft.com/office/drawing/2014/main" id="{99741519-AA80-5C3D-0BB0-329F4C73F6CF}"/>
                  </a:ext>
                </a:extLst>
              </p:cNvPr>
              <p:cNvSpPr/>
              <p:nvPr/>
            </p:nvSpPr>
            <p:spPr>
              <a:xfrm>
                <a:off x="2847634" y="138766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2" name="Freeform 247">
                <a:extLst>
                  <a:ext uri="{FF2B5EF4-FFF2-40B4-BE49-F238E27FC236}">
                    <a16:creationId xmlns:a16="http://schemas.microsoft.com/office/drawing/2014/main" id="{A9E1F4FA-1ECD-88CA-656E-6639C3124CC3}"/>
                  </a:ext>
                </a:extLst>
              </p:cNvPr>
              <p:cNvSpPr/>
              <p:nvPr/>
            </p:nvSpPr>
            <p:spPr>
              <a:xfrm>
                <a:off x="2877052" y="135930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3" name="Freeform 248">
                <a:extLst>
                  <a:ext uri="{FF2B5EF4-FFF2-40B4-BE49-F238E27FC236}">
                    <a16:creationId xmlns:a16="http://schemas.microsoft.com/office/drawing/2014/main" id="{B74B69B3-C30B-EC63-D9E6-6FAD1D2A7B40}"/>
                  </a:ext>
                </a:extLst>
              </p:cNvPr>
              <p:cNvSpPr/>
              <p:nvPr/>
            </p:nvSpPr>
            <p:spPr>
              <a:xfrm>
                <a:off x="2865281" y="142297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4" name="Freeform 249">
                <a:extLst>
                  <a:ext uri="{FF2B5EF4-FFF2-40B4-BE49-F238E27FC236}">
                    <a16:creationId xmlns:a16="http://schemas.microsoft.com/office/drawing/2014/main" id="{CBEF315F-C7DC-BE5F-567A-B332EA13BD5B}"/>
                  </a:ext>
                </a:extLst>
              </p:cNvPr>
              <p:cNvSpPr/>
              <p:nvPr/>
            </p:nvSpPr>
            <p:spPr>
              <a:xfrm>
                <a:off x="2894699" y="139460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5" name="Freeform 250">
                <a:extLst>
                  <a:ext uri="{FF2B5EF4-FFF2-40B4-BE49-F238E27FC236}">
                    <a16:creationId xmlns:a16="http://schemas.microsoft.com/office/drawing/2014/main" id="{30F86FA0-C5CB-6CC4-B6AF-5AA717F5B085}"/>
                  </a:ext>
                </a:extLst>
              </p:cNvPr>
              <p:cNvSpPr/>
              <p:nvPr/>
            </p:nvSpPr>
            <p:spPr>
              <a:xfrm>
                <a:off x="2882928" y="143180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6" name="Freeform 251">
                <a:extLst>
                  <a:ext uri="{FF2B5EF4-FFF2-40B4-BE49-F238E27FC236}">
                    <a16:creationId xmlns:a16="http://schemas.microsoft.com/office/drawing/2014/main" id="{B89C7FDE-2CB0-DBDD-412A-D7CC081C7575}"/>
                  </a:ext>
                </a:extLst>
              </p:cNvPr>
              <p:cNvSpPr/>
              <p:nvPr/>
            </p:nvSpPr>
            <p:spPr>
              <a:xfrm>
                <a:off x="2912346" y="140344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7" name="Freeform 252">
                <a:extLst>
                  <a:ext uri="{FF2B5EF4-FFF2-40B4-BE49-F238E27FC236}">
                    <a16:creationId xmlns:a16="http://schemas.microsoft.com/office/drawing/2014/main" id="{DE2B2ED6-D7A7-1B76-CB9C-DDB5DC3367A2}"/>
                  </a:ext>
                </a:extLst>
              </p:cNvPr>
              <p:cNvSpPr/>
              <p:nvPr/>
            </p:nvSpPr>
            <p:spPr>
              <a:xfrm>
                <a:off x="2894699"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8" name="Freeform 253">
                <a:extLst>
                  <a:ext uri="{FF2B5EF4-FFF2-40B4-BE49-F238E27FC236}">
                    <a16:creationId xmlns:a16="http://schemas.microsoft.com/office/drawing/2014/main" id="{77ABB8FF-106E-2D63-3D3A-7EE6B42D4CB5}"/>
                  </a:ext>
                </a:extLst>
              </p:cNvPr>
              <p:cNvSpPr/>
              <p:nvPr/>
            </p:nvSpPr>
            <p:spPr>
              <a:xfrm>
                <a:off x="2924116"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9" name="Freeform 254">
                <a:extLst>
                  <a:ext uri="{FF2B5EF4-FFF2-40B4-BE49-F238E27FC236}">
                    <a16:creationId xmlns:a16="http://schemas.microsoft.com/office/drawing/2014/main" id="{1A175FEE-6D88-C96B-863B-E9E85C0C03E7}"/>
                  </a:ext>
                </a:extLst>
              </p:cNvPr>
              <p:cNvSpPr/>
              <p:nvPr/>
            </p:nvSpPr>
            <p:spPr>
              <a:xfrm>
                <a:off x="2906469"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0" name="Freeform 255">
                <a:extLst>
                  <a:ext uri="{FF2B5EF4-FFF2-40B4-BE49-F238E27FC236}">
                    <a16:creationId xmlns:a16="http://schemas.microsoft.com/office/drawing/2014/main" id="{445FFA7A-7C04-C67A-F49E-E8247A140739}"/>
                  </a:ext>
                </a:extLst>
              </p:cNvPr>
              <p:cNvSpPr/>
              <p:nvPr/>
            </p:nvSpPr>
            <p:spPr>
              <a:xfrm>
                <a:off x="2935887"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1" name="Freeform 256">
                <a:extLst>
                  <a:ext uri="{FF2B5EF4-FFF2-40B4-BE49-F238E27FC236}">
                    <a16:creationId xmlns:a16="http://schemas.microsoft.com/office/drawing/2014/main" id="{314603E7-10ED-94EE-4425-9999C6C8765C}"/>
                  </a:ext>
                </a:extLst>
              </p:cNvPr>
              <p:cNvSpPr/>
              <p:nvPr/>
            </p:nvSpPr>
            <p:spPr>
              <a:xfrm>
                <a:off x="2941905" y="14406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2" name="Freeform 257">
                <a:extLst>
                  <a:ext uri="{FF2B5EF4-FFF2-40B4-BE49-F238E27FC236}">
                    <a16:creationId xmlns:a16="http://schemas.microsoft.com/office/drawing/2014/main" id="{045AEE79-D6AE-7F59-5C68-203F2D1F6C6C}"/>
                  </a:ext>
                </a:extLst>
              </p:cNvPr>
              <p:cNvSpPr/>
              <p:nvPr/>
            </p:nvSpPr>
            <p:spPr>
              <a:xfrm>
                <a:off x="2971322" y="141226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3" name="Freeform 258">
                <a:extLst>
                  <a:ext uri="{FF2B5EF4-FFF2-40B4-BE49-F238E27FC236}">
                    <a16:creationId xmlns:a16="http://schemas.microsoft.com/office/drawing/2014/main" id="{647A52C8-0C29-9515-855B-EBFEB6D3654A}"/>
                  </a:ext>
                </a:extLst>
              </p:cNvPr>
              <p:cNvSpPr/>
              <p:nvPr/>
            </p:nvSpPr>
            <p:spPr>
              <a:xfrm>
                <a:off x="3089134" y="14853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4" name="Freeform 259">
                <a:extLst>
                  <a:ext uri="{FF2B5EF4-FFF2-40B4-BE49-F238E27FC236}">
                    <a16:creationId xmlns:a16="http://schemas.microsoft.com/office/drawing/2014/main" id="{A142D75D-8902-5B99-F6EB-BE2621A06A64}"/>
                  </a:ext>
                </a:extLst>
              </p:cNvPr>
              <p:cNvSpPr/>
              <p:nvPr/>
            </p:nvSpPr>
            <p:spPr>
              <a:xfrm>
                <a:off x="3118551" y="145703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5" name="Freeform 260">
                <a:extLst>
                  <a:ext uri="{FF2B5EF4-FFF2-40B4-BE49-F238E27FC236}">
                    <a16:creationId xmlns:a16="http://schemas.microsoft.com/office/drawing/2014/main" id="{C6F11E7D-F251-86A1-2CFD-B61D5A52CFD7}"/>
                  </a:ext>
                </a:extLst>
              </p:cNvPr>
              <p:cNvSpPr/>
              <p:nvPr/>
            </p:nvSpPr>
            <p:spPr>
              <a:xfrm>
                <a:off x="3095028" y="14853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6" name="Freeform 261">
                <a:extLst>
                  <a:ext uri="{FF2B5EF4-FFF2-40B4-BE49-F238E27FC236}">
                    <a16:creationId xmlns:a16="http://schemas.microsoft.com/office/drawing/2014/main" id="{E9817112-EC31-5C08-46C5-517982624DDF}"/>
                  </a:ext>
                </a:extLst>
              </p:cNvPr>
              <p:cNvSpPr/>
              <p:nvPr/>
            </p:nvSpPr>
            <p:spPr>
              <a:xfrm>
                <a:off x="3124446" y="145703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7" name="Freeform 262">
                <a:extLst>
                  <a:ext uri="{FF2B5EF4-FFF2-40B4-BE49-F238E27FC236}">
                    <a16:creationId xmlns:a16="http://schemas.microsoft.com/office/drawing/2014/main" id="{77F896DE-9DA1-2010-E084-FB205FB207EF}"/>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8" name="Freeform 263">
                <a:extLst>
                  <a:ext uri="{FF2B5EF4-FFF2-40B4-BE49-F238E27FC236}">
                    <a16:creationId xmlns:a16="http://schemas.microsoft.com/office/drawing/2014/main" id="{4E363980-D906-5CEB-49D0-2D576B0966CB}"/>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9" name="Freeform 264">
                <a:extLst>
                  <a:ext uri="{FF2B5EF4-FFF2-40B4-BE49-F238E27FC236}">
                    <a16:creationId xmlns:a16="http://schemas.microsoft.com/office/drawing/2014/main" id="{5BDD90EA-A842-62FF-1DDA-C11E47E7F303}"/>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0" name="Freeform 265">
                <a:extLst>
                  <a:ext uri="{FF2B5EF4-FFF2-40B4-BE49-F238E27FC236}">
                    <a16:creationId xmlns:a16="http://schemas.microsoft.com/office/drawing/2014/main" id="{230E8847-9FC4-2E7F-A703-CD818C3F1465}"/>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1" name="Freeform 266">
                <a:extLst>
                  <a:ext uri="{FF2B5EF4-FFF2-40B4-BE49-F238E27FC236}">
                    <a16:creationId xmlns:a16="http://schemas.microsoft.com/office/drawing/2014/main" id="{1804A224-3FA8-7BD3-1CFB-CE3BD81A75C9}"/>
                  </a:ext>
                </a:extLst>
              </p:cNvPr>
              <p:cNvSpPr/>
              <p:nvPr/>
            </p:nvSpPr>
            <p:spPr>
              <a:xfrm>
                <a:off x="3112675" y="152134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2" name="Freeform 267">
                <a:extLst>
                  <a:ext uri="{FF2B5EF4-FFF2-40B4-BE49-F238E27FC236}">
                    <a16:creationId xmlns:a16="http://schemas.microsoft.com/office/drawing/2014/main" id="{BE724B09-4E9D-760E-5178-6AEEA1E5D7FB}"/>
                  </a:ext>
                </a:extLst>
              </p:cNvPr>
              <p:cNvSpPr/>
              <p:nvPr/>
            </p:nvSpPr>
            <p:spPr>
              <a:xfrm>
                <a:off x="3142093" y="149296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3" name="Freeform 268">
                <a:extLst>
                  <a:ext uri="{FF2B5EF4-FFF2-40B4-BE49-F238E27FC236}">
                    <a16:creationId xmlns:a16="http://schemas.microsoft.com/office/drawing/2014/main" id="{B1F7E5D6-8BFA-A172-55C3-B5A1B9682646}"/>
                  </a:ext>
                </a:extLst>
              </p:cNvPr>
              <p:cNvSpPr/>
              <p:nvPr/>
            </p:nvSpPr>
            <p:spPr>
              <a:xfrm>
                <a:off x="3148110" y="15666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4" name="Freeform 269">
                <a:extLst>
                  <a:ext uri="{FF2B5EF4-FFF2-40B4-BE49-F238E27FC236}">
                    <a16:creationId xmlns:a16="http://schemas.microsoft.com/office/drawing/2014/main" id="{7AECD838-E525-9DEB-2DAE-3B61DF5E4B3F}"/>
                  </a:ext>
                </a:extLst>
              </p:cNvPr>
              <p:cNvSpPr/>
              <p:nvPr/>
            </p:nvSpPr>
            <p:spPr>
              <a:xfrm>
                <a:off x="3177528" y="153824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5" name="Freeform 270">
                <a:extLst>
                  <a:ext uri="{FF2B5EF4-FFF2-40B4-BE49-F238E27FC236}">
                    <a16:creationId xmlns:a16="http://schemas.microsoft.com/office/drawing/2014/main" id="{2C8F645E-3AD1-B6E2-7CEA-80AA5A307B67}"/>
                  </a:ext>
                </a:extLst>
              </p:cNvPr>
              <p:cNvSpPr/>
              <p:nvPr/>
            </p:nvSpPr>
            <p:spPr>
              <a:xfrm>
                <a:off x="3283569" y="163029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6" name="Freeform 271">
                <a:extLst>
                  <a:ext uri="{FF2B5EF4-FFF2-40B4-BE49-F238E27FC236}">
                    <a16:creationId xmlns:a16="http://schemas.microsoft.com/office/drawing/2014/main" id="{5DB09E02-D391-2D35-780C-C440C5265420}"/>
                  </a:ext>
                </a:extLst>
              </p:cNvPr>
              <p:cNvSpPr/>
              <p:nvPr/>
            </p:nvSpPr>
            <p:spPr>
              <a:xfrm>
                <a:off x="3312986" y="16019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7" name="Freeform 272">
                <a:extLst>
                  <a:ext uri="{FF2B5EF4-FFF2-40B4-BE49-F238E27FC236}">
                    <a16:creationId xmlns:a16="http://schemas.microsoft.com/office/drawing/2014/main" id="{57E7AD08-224A-92D0-AC0B-4F8508F47D1D}"/>
                  </a:ext>
                </a:extLst>
              </p:cNvPr>
              <p:cNvSpPr/>
              <p:nvPr/>
            </p:nvSpPr>
            <p:spPr>
              <a:xfrm>
                <a:off x="3336528" y="166685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8" name="Freeform 273">
                <a:extLst>
                  <a:ext uri="{FF2B5EF4-FFF2-40B4-BE49-F238E27FC236}">
                    <a16:creationId xmlns:a16="http://schemas.microsoft.com/office/drawing/2014/main" id="{9D95458C-7D68-3F10-AE25-E002EBF916FA}"/>
                  </a:ext>
                </a:extLst>
              </p:cNvPr>
              <p:cNvSpPr/>
              <p:nvPr/>
            </p:nvSpPr>
            <p:spPr>
              <a:xfrm>
                <a:off x="3365945" y="163848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9" name="Freeform 274">
                <a:extLst>
                  <a:ext uri="{FF2B5EF4-FFF2-40B4-BE49-F238E27FC236}">
                    <a16:creationId xmlns:a16="http://schemas.microsoft.com/office/drawing/2014/main" id="{B160643B-E466-1235-ECB2-AF596AF703BA}"/>
                  </a:ext>
                </a:extLst>
              </p:cNvPr>
              <p:cNvSpPr/>
              <p:nvPr/>
            </p:nvSpPr>
            <p:spPr>
              <a:xfrm>
                <a:off x="3336528" y="166685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0" name="Freeform 275">
                <a:extLst>
                  <a:ext uri="{FF2B5EF4-FFF2-40B4-BE49-F238E27FC236}">
                    <a16:creationId xmlns:a16="http://schemas.microsoft.com/office/drawing/2014/main" id="{1089863C-402B-D859-C558-44434164711D}"/>
                  </a:ext>
                </a:extLst>
              </p:cNvPr>
              <p:cNvSpPr/>
              <p:nvPr/>
            </p:nvSpPr>
            <p:spPr>
              <a:xfrm>
                <a:off x="3365945" y="163848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1" name="Freeform 276">
                <a:extLst>
                  <a:ext uri="{FF2B5EF4-FFF2-40B4-BE49-F238E27FC236}">
                    <a16:creationId xmlns:a16="http://schemas.microsoft.com/office/drawing/2014/main" id="{8313EB5D-599D-E491-3E1E-000523B50A24}"/>
                  </a:ext>
                </a:extLst>
              </p:cNvPr>
              <p:cNvSpPr/>
              <p:nvPr/>
            </p:nvSpPr>
            <p:spPr>
              <a:xfrm>
                <a:off x="3354316" y="170356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2" name="Freeform 277">
                <a:extLst>
                  <a:ext uri="{FF2B5EF4-FFF2-40B4-BE49-F238E27FC236}">
                    <a16:creationId xmlns:a16="http://schemas.microsoft.com/office/drawing/2014/main" id="{887B8527-5AC0-00DB-6772-DAF286A83F33}"/>
                  </a:ext>
                </a:extLst>
              </p:cNvPr>
              <p:cNvSpPr/>
              <p:nvPr/>
            </p:nvSpPr>
            <p:spPr>
              <a:xfrm>
                <a:off x="3383733" y="167518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3" name="Freeform 278">
                <a:extLst>
                  <a:ext uri="{FF2B5EF4-FFF2-40B4-BE49-F238E27FC236}">
                    <a16:creationId xmlns:a16="http://schemas.microsoft.com/office/drawing/2014/main" id="{3EB812C8-B24D-F6BC-86AC-A69611EB5210}"/>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4" name="Freeform 279">
                <a:extLst>
                  <a:ext uri="{FF2B5EF4-FFF2-40B4-BE49-F238E27FC236}">
                    <a16:creationId xmlns:a16="http://schemas.microsoft.com/office/drawing/2014/main" id="{9E683710-DCBB-D50B-8918-3CC45E0F2208}"/>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5" name="Freeform 280">
                <a:extLst>
                  <a:ext uri="{FF2B5EF4-FFF2-40B4-BE49-F238E27FC236}">
                    <a16:creationId xmlns:a16="http://schemas.microsoft.com/office/drawing/2014/main" id="{1897C646-CA06-2071-8202-775B44923A29}"/>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6" name="Freeform 281">
                <a:extLst>
                  <a:ext uri="{FF2B5EF4-FFF2-40B4-BE49-F238E27FC236}">
                    <a16:creationId xmlns:a16="http://schemas.microsoft.com/office/drawing/2014/main" id="{F891D1EF-0B4E-6468-90DF-95F4E763FC4D}"/>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7" name="Freeform 282">
                <a:extLst>
                  <a:ext uri="{FF2B5EF4-FFF2-40B4-BE49-F238E27FC236}">
                    <a16:creationId xmlns:a16="http://schemas.microsoft.com/office/drawing/2014/main" id="{D9A16D68-15BF-4088-155C-AC51D379A3C6}"/>
                  </a:ext>
                </a:extLst>
              </p:cNvPr>
              <p:cNvSpPr/>
              <p:nvPr/>
            </p:nvSpPr>
            <p:spPr>
              <a:xfrm>
                <a:off x="3360192" y="17219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8" name="Freeform 283">
                <a:extLst>
                  <a:ext uri="{FF2B5EF4-FFF2-40B4-BE49-F238E27FC236}">
                    <a16:creationId xmlns:a16="http://schemas.microsoft.com/office/drawing/2014/main" id="{23A74C8C-6D6C-7BD1-89A9-8CB88901BBB9}"/>
                  </a:ext>
                </a:extLst>
              </p:cNvPr>
              <p:cNvSpPr/>
              <p:nvPr/>
            </p:nvSpPr>
            <p:spPr>
              <a:xfrm>
                <a:off x="3389610" y="169359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9" name="Freeform 284">
                <a:extLst>
                  <a:ext uri="{FF2B5EF4-FFF2-40B4-BE49-F238E27FC236}">
                    <a16:creationId xmlns:a16="http://schemas.microsoft.com/office/drawing/2014/main" id="{3F73B90D-4EE5-898E-9475-CF31FC0B964B}"/>
                  </a:ext>
                </a:extLst>
              </p:cNvPr>
              <p:cNvSpPr/>
              <p:nvPr/>
            </p:nvSpPr>
            <p:spPr>
              <a:xfrm>
                <a:off x="3366069" y="174050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0" name="Freeform 285">
                <a:extLst>
                  <a:ext uri="{FF2B5EF4-FFF2-40B4-BE49-F238E27FC236}">
                    <a16:creationId xmlns:a16="http://schemas.microsoft.com/office/drawing/2014/main" id="{B2BF2A6B-5653-906D-5A54-E76DBE470768}"/>
                  </a:ext>
                </a:extLst>
              </p:cNvPr>
              <p:cNvSpPr/>
              <p:nvPr/>
            </p:nvSpPr>
            <p:spPr>
              <a:xfrm>
                <a:off x="3395504" y="171214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1" name="Freeform 286">
                <a:extLst>
                  <a:ext uri="{FF2B5EF4-FFF2-40B4-BE49-F238E27FC236}">
                    <a16:creationId xmlns:a16="http://schemas.microsoft.com/office/drawing/2014/main" id="{4EBFC665-9BDD-4B69-E557-E4CC9B621E5E}"/>
                  </a:ext>
                </a:extLst>
              </p:cNvPr>
              <p:cNvSpPr/>
              <p:nvPr/>
            </p:nvSpPr>
            <p:spPr>
              <a:xfrm>
                <a:off x="3383733" y="1759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2" name="Freeform 287">
                <a:extLst>
                  <a:ext uri="{FF2B5EF4-FFF2-40B4-BE49-F238E27FC236}">
                    <a16:creationId xmlns:a16="http://schemas.microsoft.com/office/drawing/2014/main" id="{3D15C483-F37F-7132-C235-BEBD45978787}"/>
                  </a:ext>
                </a:extLst>
              </p:cNvPr>
              <p:cNvSpPr/>
              <p:nvPr/>
            </p:nvSpPr>
            <p:spPr>
              <a:xfrm>
                <a:off x="3413151" y="1730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3" name="Freeform 288">
                <a:extLst>
                  <a:ext uri="{FF2B5EF4-FFF2-40B4-BE49-F238E27FC236}">
                    <a16:creationId xmlns:a16="http://schemas.microsoft.com/office/drawing/2014/main" id="{FCCE537D-BB1C-89FE-880E-C6FED5E29E90}"/>
                  </a:ext>
                </a:extLst>
              </p:cNvPr>
              <p:cNvSpPr/>
              <p:nvPr/>
            </p:nvSpPr>
            <p:spPr>
              <a:xfrm>
                <a:off x="3383733" y="1759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4" name="Freeform 289">
                <a:extLst>
                  <a:ext uri="{FF2B5EF4-FFF2-40B4-BE49-F238E27FC236}">
                    <a16:creationId xmlns:a16="http://schemas.microsoft.com/office/drawing/2014/main" id="{E9142A00-12D7-DC82-D25E-AFFBB76C8483}"/>
                  </a:ext>
                </a:extLst>
              </p:cNvPr>
              <p:cNvSpPr/>
              <p:nvPr/>
            </p:nvSpPr>
            <p:spPr>
              <a:xfrm>
                <a:off x="3413151" y="1730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5" name="Freeform 290">
                <a:extLst>
                  <a:ext uri="{FF2B5EF4-FFF2-40B4-BE49-F238E27FC236}">
                    <a16:creationId xmlns:a16="http://schemas.microsoft.com/office/drawing/2014/main" id="{D54011B9-FC8F-8454-75AA-06C03EB39A46}"/>
                  </a:ext>
                </a:extLst>
              </p:cNvPr>
              <p:cNvSpPr/>
              <p:nvPr/>
            </p:nvSpPr>
            <p:spPr>
              <a:xfrm>
                <a:off x="3401380" y="18155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6" name="Freeform 291">
                <a:extLst>
                  <a:ext uri="{FF2B5EF4-FFF2-40B4-BE49-F238E27FC236}">
                    <a16:creationId xmlns:a16="http://schemas.microsoft.com/office/drawing/2014/main" id="{443D385D-0E95-5FB8-370F-531317B16A9E}"/>
                  </a:ext>
                </a:extLst>
              </p:cNvPr>
              <p:cNvSpPr/>
              <p:nvPr/>
            </p:nvSpPr>
            <p:spPr>
              <a:xfrm>
                <a:off x="3430798" y="178715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7" name="Freeform 292">
                <a:extLst>
                  <a:ext uri="{FF2B5EF4-FFF2-40B4-BE49-F238E27FC236}">
                    <a16:creationId xmlns:a16="http://schemas.microsoft.com/office/drawing/2014/main" id="{B8F5D458-1A22-AEED-33B2-556628FC94D7}"/>
                  </a:ext>
                </a:extLst>
              </p:cNvPr>
              <p:cNvSpPr/>
              <p:nvPr/>
            </p:nvSpPr>
            <p:spPr>
              <a:xfrm>
                <a:off x="3436692"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8" name="Freeform 293">
                <a:extLst>
                  <a:ext uri="{FF2B5EF4-FFF2-40B4-BE49-F238E27FC236}">
                    <a16:creationId xmlns:a16="http://schemas.microsoft.com/office/drawing/2014/main" id="{07F8761F-CE74-1AA5-EB71-9BC15FE28A45}"/>
                  </a:ext>
                </a:extLst>
              </p:cNvPr>
              <p:cNvSpPr/>
              <p:nvPr/>
            </p:nvSpPr>
            <p:spPr>
              <a:xfrm>
                <a:off x="3466110"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9" name="Freeform 294">
                <a:extLst>
                  <a:ext uri="{FF2B5EF4-FFF2-40B4-BE49-F238E27FC236}">
                    <a16:creationId xmlns:a16="http://schemas.microsoft.com/office/drawing/2014/main" id="{78D1DCE7-BD07-D7EE-3DDF-50F1FF299096}"/>
                  </a:ext>
                </a:extLst>
              </p:cNvPr>
              <p:cNvSpPr/>
              <p:nvPr/>
            </p:nvSpPr>
            <p:spPr>
              <a:xfrm>
                <a:off x="3442569"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0" name="Freeform 295">
                <a:extLst>
                  <a:ext uri="{FF2B5EF4-FFF2-40B4-BE49-F238E27FC236}">
                    <a16:creationId xmlns:a16="http://schemas.microsoft.com/office/drawing/2014/main" id="{7937744D-7A5E-3D6D-1B0D-BCEBB9766847}"/>
                  </a:ext>
                </a:extLst>
              </p:cNvPr>
              <p:cNvSpPr/>
              <p:nvPr/>
            </p:nvSpPr>
            <p:spPr>
              <a:xfrm>
                <a:off x="3471986"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1" name="Freeform 296">
                <a:extLst>
                  <a:ext uri="{FF2B5EF4-FFF2-40B4-BE49-F238E27FC236}">
                    <a16:creationId xmlns:a16="http://schemas.microsoft.com/office/drawing/2014/main" id="{033E851B-A418-B668-C447-63D83B01DA87}"/>
                  </a:ext>
                </a:extLst>
              </p:cNvPr>
              <p:cNvSpPr/>
              <p:nvPr/>
            </p:nvSpPr>
            <p:spPr>
              <a:xfrm>
                <a:off x="3513315" y="18343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2" name="Freeform 297">
                <a:extLst>
                  <a:ext uri="{FF2B5EF4-FFF2-40B4-BE49-F238E27FC236}">
                    <a16:creationId xmlns:a16="http://schemas.microsoft.com/office/drawing/2014/main" id="{7829F0E5-8144-CDC7-0B86-311F9411901C}"/>
                  </a:ext>
                </a:extLst>
              </p:cNvPr>
              <p:cNvSpPr/>
              <p:nvPr/>
            </p:nvSpPr>
            <p:spPr>
              <a:xfrm>
                <a:off x="3542733" y="18059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3" name="Freeform 298">
                <a:extLst>
                  <a:ext uri="{FF2B5EF4-FFF2-40B4-BE49-F238E27FC236}">
                    <a16:creationId xmlns:a16="http://schemas.microsoft.com/office/drawing/2014/main" id="{BD5C5344-8117-8FCF-49AF-5ABF02F768DE}"/>
                  </a:ext>
                </a:extLst>
              </p:cNvPr>
              <p:cNvSpPr/>
              <p:nvPr/>
            </p:nvSpPr>
            <p:spPr>
              <a:xfrm>
                <a:off x="3584045" y="18628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4" name="Freeform 299">
                <a:extLst>
                  <a:ext uri="{FF2B5EF4-FFF2-40B4-BE49-F238E27FC236}">
                    <a16:creationId xmlns:a16="http://schemas.microsoft.com/office/drawing/2014/main" id="{36E2A42A-3A86-3205-E43B-717BBAAE66DA}"/>
                  </a:ext>
                </a:extLst>
              </p:cNvPr>
              <p:cNvSpPr/>
              <p:nvPr/>
            </p:nvSpPr>
            <p:spPr>
              <a:xfrm>
                <a:off x="3613462" y="18344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5" name="Freeform 300">
                <a:extLst>
                  <a:ext uri="{FF2B5EF4-FFF2-40B4-BE49-F238E27FC236}">
                    <a16:creationId xmlns:a16="http://schemas.microsoft.com/office/drawing/2014/main" id="{85BE64BB-A519-85A0-5281-7A8B973E95F1}"/>
                  </a:ext>
                </a:extLst>
              </p:cNvPr>
              <p:cNvSpPr/>
              <p:nvPr/>
            </p:nvSpPr>
            <p:spPr>
              <a:xfrm>
                <a:off x="3601692" y="188199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6" name="Freeform 301">
                <a:extLst>
                  <a:ext uri="{FF2B5EF4-FFF2-40B4-BE49-F238E27FC236}">
                    <a16:creationId xmlns:a16="http://schemas.microsoft.com/office/drawing/2014/main" id="{38565ADF-3A80-CCE4-E696-A3196C19A662}"/>
                  </a:ext>
                </a:extLst>
              </p:cNvPr>
              <p:cNvSpPr/>
              <p:nvPr/>
            </p:nvSpPr>
            <p:spPr>
              <a:xfrm>
                <a:off x="3631127" y="18536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7" name="Freeform 302">
                <a:extLst>
                  <a:ext uri="{FF2B5EF4-FFF2-40B4-BE49-F238E27FC236}">
                    <a16:creationId xmlns:a16="http://schemas.microsoft.com/office/drawing/2014/main" id="{D22191B7-D245-F599-A63D-CAED78EEBE0F}"/>
                  </a:ext>
                </a:extLst>
              </p:cNvPr>
              <p:cNvSpPr/>
              <p:nvPr/>
            </p:nvSpPr>
            <p:spPr>
              <a:xfrm>
                <a:off x="3601692" y="188199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8" name="Freeform 303">
                <a:extLst>
                  <a:ext uri="{FF2B5EF4-FFF2-40B4-BE49-F238E27FC236}">
                    <a16:creationId xmlns:a16="http://schemas.microsoft.com/office/drawing/2014/main" id="{F97370E8-556A-E8E8-A6B1-6894C658D9B1}"/>
                  </a:ext>
                </a:extLst>
              </p:cNvPr>
              <p:cNvSpPr/>
              <p:nvPr/>
            </p:nvSpPr>
            <p:spPr>
              <a:xfrm>
                <a:off x="3631127" y="185361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9" name="Freeform 304">
                <a:extLst>
                  <a:ext uri="{FF2B5EF4-FFF2-40B4-BE49-F238E27FC236}">
                    <a16:creationId xmlns:a16="http://schemas.microsoft.com/office/drawing/2014/main" id="{740A7B06-D62B-6C87-C005-370F3AB99AF6}"/>
                  </a:ext>
                </a:extLst>
              </p:cNvPr>
              <p:cNvSpPr/>
              <p:nvPr/>
            </p:nvSpPr>
            <p:spPr>
              <a:xfrm>
                <a:off x="3619356" y="194921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0" name="Freeform 305">
                <a:extLst>
                  <a:ext uri="{FF2B5EF4-FFF2-40B4-BE49-F238E27FC236}">
                    <a16:creationId xmlns:a16="http://schemas.microsoft.com/office/drawing/2014/main" id="{4D1C4708-9AFD-50CF-3EAA-CF28909B609F}"/>
                  </a:ext>
                </a:extLst>
              </p:cNvPr>
              <p:cNvSpPr/>
              <p:nvPr/>
            </p:nvSpPr>
            <p:spPr>
              <a:xfrm>
                <a:off x="3648774" y="192083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1" name="Freeform 306">
                <a:extLst>
                  <a:ext uri="{FF2B5EF4-FFF2-40B4-BE49-F238E27FC236}">
                    <a16:creationId xmlns:a16="http://schemas.microsoft.com/office/drawing/2014/main" id="{2D5E08E6-3C39-3E19-4E7E-E830CB49CA41}"/>
                  </a:ext>
                </a:extLst>
              </p:cNvPr>
              <p:cNvSpPr/>
              <p:nvPr/>
            </p:nvSpPr>
            <p:spPr>
              <a:xfrm>
                <a:off x="3654650" y="202650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2" name="Freeform 307">
                <a:extLst>
                  <a:ext uri="{FF2B5EF4-FFF2-40B4-BE49-F238E27FC236}">
                    <a16:creationId xmlns:a16="http://schemas.microsoft.com/office/drawing/2014/main" id="{9ECEB441-9683-D622-0195-701E43A68739}"/>
                  </a:ext>
                </a:extLst>
              </p:cNvPr>
              <p:cNvSpPr/>
              <p:nvPr/>
            </p:nvSpPr>
            <p:spPr>
              <a:xfrm>
                <a:off x="3684068" y="199812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3" name="Freeform 308">
                <a:extLst>
                  <a:ext uri="{FF2B5EF4-FFF2-40B4-BE49-F238E27FC236}">
                    <a16:creationId xmlns:a16="http://schemas.microsoft.com/office/drawing/2014/main" id="{3E769382-B52E-7095-F795-01F07C946104}"/>
                  </a:ext>
                </a:extLst>
              </p:cNvPr>
              <p:cNvSpPr/>
              <p:nvPr/>
            </p:nvSpPr>
            <p:spPr>
              <a:xfrm>
                <a:off x="3654650" y="202650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4" name="Freeform 309">
                <a:extLst>
                  <a:ext uri="{FF2B5EF4-FFF2-40B4-BE49-F238E27FC236}">
                    <a16:creationId xmlns:a16="http://schemas.microsoft.com/office/drawing/2014/main" id="{FCD98B19-BFCB-1289-B24D-6E658F11697E}"/>
                  </a:ext>
                </a:extLst>
              </p:cNvPr>
              <p:cNvSpPr/>
              <p:nvPr/>
            </p:nvSpPr>
            <p:spPr>
              <a:xfrm>
                <a:off x="3684068" y="199812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5" name="Freeform 310">
                <a:extLst>
                  <a:ext uri="{FF2B5EF4-FFF2-40B4-BE49-F238E27FC236}">
                    <a16:creationId xmlns:a16="http://schemas.microsoft.com/office/drawing/2014/main" id="{24C1343A-DE09-A159-EC1C-142216A5ACEA}"/>
                  </a:ext>
                </a:extLst>
              </p:cNvPr>
              <p:cNvSpPr/>
              <p:nvPr/>
            </p:nvSpPr>
            <p:spPr>
              <a:xfrm>
                <a:off x="3666562" y="203621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6" name="Freeform 311">
                <a:extLst>
                  <a:ext uri="{FF2B5EF4-FFF2-40B4-BE49-F238E27FC236}">
                    <a16:creationId xmlns:a16="http://schemas.microsoft.com/office/drawing/2014/main" id="{276C9108-5D12-0CDB-5747-0B97383ACAE2}"/>
                  </a:ext>
                </a:extLst>
              </p:cNvPr>
              <p:cNvSpPr/>
              <p:nvPr/>
            </p:nvSpPr>
            <p:spPr>
              <a:xfrm>
                <a:off x="3695980" y="200783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7" name="Freeform 312">
                <a:extLst>
                  <a:ext uri="{FF2B5EF4-FFF2-40B4-BE49-F238E27FC236}">
                    <a16:creationId xmlns:a16="http://schemas.microsoft.com/office/drawing/2014/main" id="{A0895CE9-AB0F-7719-0B37-4AD19131864E}"/>
                  </a:ext>
                </a:extLst>
              </p:cNvPr>
              <p:cNvSpPr/>
              <p:nvPr/>
            </p:nvSpPr>
            <p:spPr>
              <a:xfrm>
                <a:off x="3695980" y="20459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8" name="Freeform 313">
                <a:extLst>
                  <a:ext uri="{FF2B5EF4-FFF2-40B4-BE49-F238E27FC236}">
                    <a16:creationId xmlns:a16="http://schemas.microsoft.com/office/drawing/2014/main" id="{447E3842-F0A0-CDDC-92E1-1E452205F860}"/>
                  </a:ext>
                </a:extLst>
              </p:cNvPr>
              <p:cNvSpPr/>
              <p:nvPr/>
            </p:nvSpPr>
            <p:spPr>
              <a:xfrm>
                <a:off x="3725397" y="20175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9" name="Freeform 314">
                <a:extLst>
                  <a:ext uri="{FF2B5EF4-FFF2-40B4-BE49-F238E27FC236}">
                    <a16:creationId xmlns:a16="http://schemas.microsoft.com/office/drawing/2014/main" id="{366E5A7A-F1F3-9B64-F486-92C7F5C0C58B}"/>
                  </a:ext>
                </a:extLst>
              </p:cNvPr>
              <p:cNvSpPr/>
              <p:nvPr/>
            </p:nvSpPr>
            <p:spPr>
              <a:xfrm>
                <a:off x="3707750" y="20459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0" name="Freeform 315">
                <a:extLst>
                  <a:ext uri="{FF2B5EF4-FFF2-40B4-BE49-F238E27FC236}">
                    <a16:creationId xmlns:a16="http://schemas.microsoft.com/office/drawing/2014/main" id="{3457B322-A978-9FD3-112A-127897C959C9}"/>
                  </a:ext>
                </a:extLst>
              </p:cNvPr>
              <p:cNvSpPr/>
              <p:nvPr/>
            </p:nvSpPr>
            <p:spPr>
              <a:xfrm>
                <a:off x="3737168" y="20175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1" name="Freeform 316">
                <a:extLst>
                  <a:ext uri="{FF2B5EF4-FFF2-40B4-BE49-F238E27FC236}">
                    <a16:creationId xmlns:a16="http://schemas.microsoft.com/office/drawing/2014/main" id="{44A97B03-C3E7-E9B1-B3AE-2BE66E521543}"/>
                  </a:ext>
                </a:extLst>
              </p:cNvPr>
              <p:cNvSpPr/>
              <p:nvPr/>
            </p:nvSpPr>
            <p:spPr>
              <a:xfrm>
                <a:off x="3719503" y="20557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2" name="Freeform 317">
                <a:extLst>
                  <a:ext uri="{FF2B5EF4-FFF2-40B4-BE49-F238E27FC236}">
                    <a16:creationId xmlns:a16="http://schemas.microsoft.com/office/drawing/2014/main" id="{35D645E1-03FA-291D-83CE-91C7A46FC35D}"/>
                  </a:ext>
                </a:extLst>
              </p:cNvPr>
              <p:cNvSpPr/>
              <p:nvPr/>
            </p:nvSpPr>
            <p:spPr>
              <a:xfrm>
                <a:off x="3748939" y="20273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3" name="Freeform 318">
                <a:extLst>
                  <a:ext uri="{FF2B5EF4-FFF2-40B4-BE49-F238E27FC236}">
                    <a16:creationId xmlns:a16="http://schemas.microsoft.com/office/drawing/2014/main" id="{4A0B7592-DCE4-3868-CBDF-321EB6045C42}"/>
                  </a:ext>
                </a:extLst>
              </p:cNvPr>
              <p:cNvSpPr/>
              <p:nvPr/>
            </p:nvSpPr>
            <p:spPr>
              <a:xfrm>
                <a:off x="3854980" y="214452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4" name="Freeform 319">
                <a:extLst>
                  <a:ext uri="{FF2B5EF4-FFF2-40B4-BE49-F238E27FC236}">
                    <a16:creationId xmlns:a16="http://schemas.microsoft.com/office/drawing/2014/main" id="{AB7D5E91-AE5D-0509-8208-BCCCBAB29AB5}"/>
                  </a:ext>
                </a:extLst>
              </p:cNvPr>
              <p:cNvSpPr/>
              <p:nvPr/>
            </p:nvSpPr>
            <p:spPr>
              <a:xfrm>
                <a:off x="3884397" y="211617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5" name="Freeform 320">
                <a:extLst>
                  <a:ext uri="{FF2B5EF4-FFF2-40B4-BE49-F238E27FC236}">
                    <a16:creationId xmlns:a16="http://schemas.microsoft.com/office/drawing/2014/main" id="{EDDFCA2F-F6A1-A9A6-1CE6-E932BA730BDA}"/>
                  </a:ext>
                </a:extLst>
              </p:cNvPr>
              <p:cNvSpPr/>
              <p:nvPr/>
            </p:nvSpPr>
            <p:spPr>
              <a:xfrm>
                <a:off x="3884521" y="215450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6" name="Freeform 321">
                <a:extLst>
                  <a:ext uri="{FF2B5EF4-FFF2-40B4-BE49-F238E27FC236}">
                    <a16:creationId xmlns:a16="http://schemas.microsoft.com/office/drawing/2014/main" id="{ECAC419B-B522-EDEA-E9D5-AD2C7440BB03}"/>
                  </a:ext>
                </a:extLst>
              </p:cNvPr>
              <p:cNvSpPr/>
              <p:nvPr/>
            </p:nvSpPr>
            <p:spPr>
              <a:xfrm>
                <a:off x="3913938" y="21261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7" name="Freeform 322">
                <a:extLst>
                  <a:ext uri="{FF2B5EF4-FFF2-40B4-BE49-F238E27FC236}">
                    <a16:creationId xmlns:a16="http://schemas.microsoft.com/office/drawing/2014/main" id="{7DF21900-FA3C-09EE-484D-879FCDE807A9}"/>
                  </a:ext>
                </a:extLst>
              </p:cNvPr>
              <p:cNvSpPr/>
              <p:nvPr/>
            </p:nvSpPr>
            <p:spPr>
              <a:xfrm>
                <a:off x="3896291" y="216445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8" name="Freeform 323">
                <a:extLst>
                  <a:ext uri="{FF2B5EF4-FFF2-40B4-BE49-F238E27FC236}">
                    <a16:creationId xmlns:a16="http://schemas.microsoft.com/office/drawing/2014/main" id="{C67AB07D-31A1-F28B-A956-93730B4F0EE5}"/>
                  </a:ext>
                </a:extLst>
              </p:cNvPr>
              <p:cNvSpPr/>
              <p:nvPr/>
            </p:nvSpPr>
            <p:spPr>
              <a:xfrm>
                <a:off x="3925709" y="213609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9" name="Freeform 324">
                <a:extLst>
                  <a:ext uri="{FF2B5EF4-FFF2-40B4-BE49-F238E27FC236}">
                    <a16:creationId xmlns:a16="http://schemas.microsoft.com/office/drawing/2014/main" id="{072AB7B5-9C38-EAAB-A281-F9E76ABDACEF}"/>
                  </a:ext>
                </a:extLst>
              </p:cNvPr>
              <p:cNvSpPr/>
              <p:nvPr/>
            </p:nvSpPr>
            <p:spPr>
              <a:xfrm>
                <a:off x="3896291" y="216445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0" name="Freeform 325">
                <a:extLst>
                  <a:ext uri="{FF2B5EF4-FFF2-40B4-BE49-F238E27FC236}">
                    <a16:creationId xmlns:a16="http://schemas.microsoft.com/office/drawing/2014/main" id="{29568C67-3FEE-0F54-869C-F026926C72C4}"/>
                  </a:ext>
                </a:extLst>
              </p:cNvPr>
              <p:cNvSpPr/>
              <p:nvPr/>
            </p:nvSpPr>
            <p:spPr>
              <a:xfrm>
                <a:off x="3925709" y="213609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1" name="Freeform 326">
                <a:extLst>
                  <a:ext uri="{FF2B5EF4-FFF2-40B4-BE49-F238E27FC236}">
                    <a16:creationId xmlns:a16="http://schemas.microsoft.com/office/drawing/2014/main" id="{A20F3786-A120-5552-DBFD-E7995248520D}"/>
                  </a:ext>
                </a:extLst>
              </p:cNvPr>
              <p:cNvSpPr/>
              <p:nvPr/>
            </p:nvSpPr>
            <p:spPr>
              <a:xfrm>
                <a:off x="3931603"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2" name="Freeform 327">
                <a:extLst>
                  <a:ext uri="{FF2B5EF4-FFF2-40B4-BE49-F238E27FC236}">
                    <a16:creationId xmlns:a16="http://schemas.microsoft.com/office/drawing/2014/main" id="{2C954CA4-0F30-8825-68E7-5D1297CBC92A}"/>
                  </a:ext>
                </a:extLst>
              </p:cNvPr>
              <p:cNvSpPr/>
              <p:nvPr/>
            </p:nvSpPr>
            <p:spPr>
              <a:xfrm>
                <a:off x="3961021"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3" name="Freeform 328">
                <a:extLst>
                  <a:ext uri="{FF2B5EF4-FFF2-40B4-BE49-F238E27FC236}">
                    <a16:creationId xmlns:a16="http://schemas.microsoft.com/office/drawing/2014/main" id="{5DB38538-89AB-EAF8-8E4B-FC8740D93A0C}"/>
                  </a:ext>
                </a:extLst>
              </p:cNvPr>
              <p:cNvSpPr/>
              <p:nvPr/>
            </p:nvSpPr>
            <p:spPr>
              <a:xfrm>
                <a:off x="3943374"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4" name="Freeform 329">
                <a:extLst>
                  <a:ext uri="{FF2B5EF4-FFF2-40B4-BE49-F238E27FC236}">
                    <a16:creationId xmlns:a16="http://schemas.microsoft.com/office/drawing/2014/main" id="{527005F6-690F-FF8D-9B0E-63161793844C}"/>
                  </a:ext>
                </a:extLst>
              </p:cNvPr>
              <p:cNvSpPr/>
              <p:nvPr/>
            </p:nvSpPr>
            <p:spPr>
              <a:xfrm>
                <a:off x="3972791"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5" name="Freeform 330">
                <a:extLst>
                  <a:ext uri="{FF2B5EF4-FFF2-40B4-BE49-F238E27FC236}">
                    <a16:creationId xmlns:a16="http://schemas.microsoft.com/office/drawing/2014/main" id="{13C05A6A-2DD6-1017-CAF4-0C6000388872}"/>
                  </a:ext>
                </a:extLst>
              </p:cNvPr>
              <p:cNvSpPr/>
              <p:nvPr/>
            </p:nvSpPr>
            <p:spPr>
              <a:xfrm>
                <a:off x="3949250" y="21744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6" name="Freeform 331">
                <a:extLst>
                  <a:ext uri="{FF2B5EF4-FFF2-40B4-BE49-F238E27FC236}">
                    <a16:creationId xmlns:a16="http://schemas.microsoft.com/office/drawing/2014/main" id="{4C2EBC65-5843-748B-A136-781F4CB5B998}"/>
                  </a:ext>
                </a:extLst>
              </p:cNvPr>
              <p:cNvSpPr/>
              <p:nvPr/>
            </p:nvSpPr>
            <p:spPr>
              <a:xfrm>
                <a:off x="3978668"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7" name="Freeform 332">
                <a:extLst>
                  <a:ext uri="{FF2B5EF4-FFF2-40B4-BE49-F238E27FC236}">
                    <a16:creationId xmlns:a16="http://schemas.microsoft.com/office/drawing/2014/main" id="{603C3F37-80DD-7F41-2208-2A0771A8177E}"/>
                  </a:ext>
                </a:extLst>
              </p:cNvPr>
              <p:cNvSpPr/>
              <p:nvPr/>
            </p:nvSpPr>
            <p:spPr>
              <a:xfrm>
                <a:off x="3955126" y="217442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8" name="Freeform 333">
                <a:extLst>
                  <a:ext uri="{FF2B5EF4-FFF2-40B4-BE49-F238E27FC236}">
                    <a16:creationId xmlns:a16="http://schemas.microsoft.com/office/drawing/2014/main" id="{31C2DD3D-04C7-3FC8-5A59-0AA0AECA495C}"/>
                  </a:ext>
                </a:extLst>
              </p:cNvPr>
              <p:cNvSpPr/>
              <p:nvPr/>
            </p:nvSpPr>
            <p:spPr>
              <a:xfrm>
                <a:off x="3984562" y="214604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9" name="Freeform 334">
                <a:extLst>
                  <a:ext uri="{FF2B5EF4-FFF2-40B4-BE49-F238E27FC236}">
                    <a16:creationId xmlns:a16="http://schemas.microsoft.com/office/drawing/2014/main" id="{E848FF65-8F1D-DCE2-5871-7FC671AE58DE}"/>
                  </a:ext>
                </a:extLst>
              </p:cNvPr>
              <p:cNvSpPr/>
              <p:nvPr/>
            </p:nvSpPr>
            <p:spPr>
              <a:xfrm>
                <a:off x="3990562" y="220505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0" name="Freeform 335">
                <a:extLst>
                  <a:ext uri="{FF2B5EF4-FFF2-40B4-BE49-F238E27FC236}">
                    <a16:creationId xmlns:a16="http://schemas.microsoft.com/office/drawing/2014/main" id="{82A2C76E-546F-34D9-E95C-9CCE3DDADCC1}"/>
                  </a:ext>
                </a:extLst>
              </p:cNvPr>
              <p:cNvSpPr/>
              <p:nvPr/>
            </p:nvSpPr>
            <p:spPr>
              <a:xfrm>
                <a:off x="4019997" y="217670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1" name="Freeform 336">
                <a:extLst>
                  <a:ext uri="{FF2B5EF4-FFF2-40B4-BE49-F238E27FC236}">
                    <a16:creationId xmlns:a16="http://schemas.microsoft.com/office/drawing/2014/main" id="{55AB4B3E-640B-4AA8-8E90-1E987C5FE9AD}"/>
                  </a:ext>
                </a:extLst>
              </p:cNvPr>
              <p:cNvSpPr/>
              <p:nvPr/>
            </p:nvSpPr>
            <p:spPr>
              <a:xfrm>
                <a:off x="4067062" y="224605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2" name="Freeform 337">
                <a:extLst>
                  <a:ext uri="{FF2B5EF4-FFF2-40B4-BE49-F238E27FC236}">
                    <a16:creationId xmlns:a16="http://schemas.microsoft.com/office/drawing/2014/main" id="{07B94CE6-3B50-B756-DE01-F08ECF9C236C}"/>
                  </a:ext>
                </a:extLst>
              </p:cNvPr>
              <p:cNvSpPr/>
              <p:nvPr/>
            </p:nvSpPr>
            <p:spPr>
              <a:xfrm>
                <a:off x="4096479" y="22176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3" name="Freeform 338">
                <a:extLst>
                  <a:ext uri="{FF2B5EF4-FFF2-40B4-BE49-F238E27FC236}">
                    <a16:creationId xmlns:a16="http://schemas.microsoft.com/office/drawing/2014/main" id="{EF83EFC1-1F11-B698-9571-BEC6D590604A}"/>
                  </a:ext>
                </a:extLst>
              </p:cNvPr>
              <p:cNvSpPr/>
              <p:nvPr/>
            </p:nvSpPr>
            <p:spPr>
              <a:xfrm>
                <a:off x="4096620" y="224605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4" name="Freeform 339">
                <a:extLst>
                  <a:ext uri="{FF2B5EF4-FFF2-40B4-BE49-F238E27FC236}">
                    <a16:creationId xmlns:a16="http://schemas.microsoft.com/office/drawing/2014/main" id="{65BFD590-9C42-B5E7-D82E-7DE4F1E09941}"/>
                  </a:ext>
                </a:extLst>
              </p:cNvPr>
              <p:cNvSpPr/>
              <p:nvPr/>
            </p:nvSpPr>
            <p:spPr>
              <a:xfrm>
                <a:off x="4126038" y="22176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5" name="Freeform 340">
                <a:extLst>
                  <a:ext uri="{FF2B5EF4-FFF2-40B4-BE49-F238E27FC236}">
                    <a16:creationId xmlns:a16="http://schemas.microsoft.com/office/drawing/2014/main" id="{3F837848-E679-8F3D-57A6-91CE662C8DD1}"/>
                  </a:ext>
                </a:extLst>
              </p:cNvPr>
              <p:cNvSpPr/>
              <p:nvPr/>
            </p:nvSpPr>
            <p:spPr>
              <a:xfrm>
                <a:off x="4137808" y="2380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6" name="Freeform 341">
                <a:extLst>
                  <a:ext uri="{FF2B5EF4-FFF2-40B4-BE49-F238E27FC236}">
                    <a16:creationId xmlns:a16="http://schemas.microsoft.com/office/drawing/2014/main" id="{E349AD04-E03C-E6DA-39B4-13CD7B785BE4}"/>
                  </a:ext>
                </a:extLst>
              </p:cNvPr>
              <p:cNvSpPr/>
              <p:nvPr/>
            </p:nvSpPr>
            <p:spPr>
              <a:xfrm>
                <a:off x="4167226" y="2351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7" name="Freeform 342">
                <a:extLst>
                  <a:ext uri="{FF2B5EF4-FFF2-40B4-BE49-F238E27FC236}">
                    <a16:creationId xmlns:a16="http://schemas.microsoft.com/office/drawing/2014/main" id="{628CA277-0B5E-7003-0E3F-1B9E93FFBBE3}"/>
                  </a:ext>
                </a:extLst>
              </p:cNvPr>
              <p:cNvSpPr/>
              <p:nvPr/>
            </p:nvSpPr>
            <p:spPr>
              <a:xfrm>
                <a:off x="4137808" y="2380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8" name="Freeform 343">
                <a:extLst>
                  <a:ext uri="{FF2B5EF4-FFF2-40B4-BE49-F238E27FC236}">
                    <a16:creationId xmlns:a16="http://schemas.microsoft.com/office/drawing/2014/main" id="{62BA4EEA-BF3D-DD13-A0C8-B1DBFE494FD1}"/>
                  </a:ext>
                </a:extLst>
              </p:cNvPr>
              <p:cNvSpPr/>
              <p:nvPr/>
            </p:nvSpPr>
            <p:spPr>
              <a:xfrm>
                <a:off x="4167226" y="2351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9" name="Freeform 344">
                <a:extLst>
                  <a:ext uri="{FF2B5EF4-FFF2-40B4-BE49-F238E27FC236}">
                    <a16:creationId xmlns:a16="http://schemas.microsoft.com/office/drawing/2014/main" id="{11EFB3F4-92FD-EA0C-DD26-45E4DC1B9F26}"/>
                  </a:ext>
                </a:extLst>
              </p:cNvPr>
              <p:cNvSpPr/>
              <p:nvPr/>
            </p:nvSpPr>
            <p:spPr>
              <a:xfrm>
                <a:off x="4149561" y="239068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0" name="Freeform 345">
                <a:extLst>
                  <a:ext uri="{FF2B5EF4-FFF2-40B4-BE49-F238E27FC236}">
                    <a16:creationId xmlns:a16="http://schemas.microsoft.com/office/drawing/2014/main" id="{0A6E4263-2DB0-85DC-7366-35D47EB2AAE9}"/>
                  </a:ext>
                </a:extLst>
              </p:cNvPr>
              <p:cNvSpPr/>
              <p:nvPr/>
            </p:nvSpPr>
            <p:spPr>
              <a:xfrm>
                <a:off x="4178997" y="23623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1" name="Freeform 346">
                <a:extLst>
                  <a:ext uri="{FF2B5EF4-FFF2-40B4-BE49-F238E27FC236}">
                    <a16:creationId xmlns:a16="http://schemas.microsoft.com/office/drawing/2014/main" id="{5F6EA0F0-0D04-48CE-5BA4-E8B70B713C14}"/>
                  </a:ext>
                </a:extLst>
              </p:cNvPr>
              <p:cNvSpPr/>
              <p:nvPr/>
            </p:nvSpPr>
            <p:spPr>
              <a:xfrm>
                <a:off x="4161332" y="240115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2" name="Freeform 347">
                <a:extLst>
                  <a:ext uri="{FF2B5EF4-FFF2-40B4-BE49-F238E27FC236}">
                    <a16:creationId xmlns:a16="http://schemas.microsoft.com/office/drawing/2014/main" id="{76972C40-C1A2-BA03-730D-1A6FC92702A4}"/>
                  </a:ext>
                </a:extLst>
              </p:cNvPr>
              <p:cNvSpPr/>
              <p:nvPr/>
            </p:nvSpPr>
            <p:spPr>
              <a:xfrm>
                <a:off x="4190750" y="23727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3" name="Freeform 348">
                <a:extLst>
                  <a:ext uri="{FF2B5EF4-FFF2-40B4-BE49-F238E27FC236}">
                    <a16:creationId xmlns:a16="http://schemas.microsoft.com/office/drawing/2014/main" id="{0F32979F-9323-C87C-EA43-4DA42C446985}"/>
                  </a:ext>
                </a:extLst>
              </p:cNvPr>
              <p:cNvSpPr/>
              <p:nvPr/>
            </p:nvSpPr>
            <p:spPr>
              <a:xfrm>
                <a:off x="4173103" y="241161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4" name="Freeform 349">
                <a:extLst>
                  <a:ext uri="{FF2B5EF4-FFF2-40B4-BE49-F238E27FC236}">
                    <a16:creationId xmlns:a16="http://schemas.microsoft.com/office/drawing/2014/main" id="{13BDFA2B-2689-EC1D-A88D-9F820DED7C0E}"/>
                  </a:ext>
                </a:extLst>
              </p:cNvPr>
              <p:cNvSpPr/>
              <p:nvPr/>
            </p:nvSpPr>
            <p:spPr>
              <a:xfrm>
                <a:off x="4202520" y="23832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5" name="Freeform 350">
                <a:extLst>
                  <a:ext uri="{FF2B5EF4-FFF2-40B4-BE49-F238E27FC236}">
                    <a16:creationId xmlns:a16="http://schemas.microsoft.com/office/drawing/2014/main" id="{4CEF9B35-2C03-99C7-CEF5-C2A9D71A7180}"/>
                  </a:ext>
                </a:extLst>
              </p:cNvPr>
              <p:cNvSpPr/>
              <p:nvPr/>
            </p:nvSpPr>
            <p:spPr>
              <a:xfrm>
                <a:off x="4190750" y="241161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6" name="Freeform 351">
                <a:extLst>
                  <a:ext uri="{FF2B5EF4-FFF2-40B4-BE49-F238E27FC236}">
                    <a16:creationId xmlns:a16="http://schemas.microsoft.com/office/drawing/2014/main" id="{9F50DB1F-852F-A8FE-EA1E-422290000F32}"/>
                  </a:ext>
                </a:extLst>
              </p:cNvPr>
              <p:cNvSpPr/>
              <p:nvPr/>
            </p:nvSpPr>
            <p:spPr>
              <a:xfrm>
                <a:off x="4220185" y="23832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7" name="Freeform 352">
                <a:extLst>
                  <a:ext uri="{FF2B5EF4-FFF2-40B4-BE49-F238E27FC236}">
                    <a16:creationId xmlns:a16="http://schemas.microsoft.com/office/drawing/2014/main" id="{8EF43D25-E0C7-7EDE-95B1-C5C43DA15298}"/>
                  </a:ext>
                </a:extLst>
              </p:cNvPr>
              <p:cNvSpPr/>
              <p:nvPr/>
            </p:nvSpPr>
            <p:spPr>
              <a:xfrm>
                <a:off x="4296808" y="243293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8" name="Freeform 353">
                <a:extLst>
                  <a:ext uri="{FF2B5EF4-FFF2-40B4-BE49-F238E27FC236}">
                    <a16:creationId xmlns:a16="http://schemas.microsoft.com/office/drawing/2014/main" id="{609C5ED9-5FB7-67A7-3BE8-929003F27C68}"/>
                  </a:ext>
                </a:extLst>
              </p:cNvPr>
              <p:cNvSpPr/>
              <p:nvPr/>
            </p:nvSpPr>
            <p:spPr>
              <a:xfrm>
                <a:off x="4326226" y="240455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9" name="Freeform 354">
                <a:extLst>
                  <a:ext uri="{FF2B5EF4-FFF2-40B4-BE49-F238E27FC236}">
                    <a16:creationId xmlns:a16="http://schemas.microsoft.com/office/drawing/2014/main" id="{54C16A4C-BC1E-FEBE-B2A8-E1C67AA041FF}"/>
                  </a:ext>
                </a:extLst>
              </p:cNvPr>
              <p:cNvSpPr/>
              <p:nvPr/>
            </p:nvSpPr>
            <p:spPr>
              <a:xfrm>
                <a:off x="4332243" y="245423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0" name="Freeform 355">
                <a:extLst>
                  <a:ext uri="{FF2B5EF4-FFF2-40B4-BE49-F238E27FC236}">
                    <a16:creationId xmlns:a16="http://schemas.microsoft.com/office/drawing/2014/main" id="{CC1DEA92-30CD-1F2A-74E0-86EC1870DC29}"/>
                  </a:ext>
                </a:extLst>
              </p:cNvPr>
              <p:cNvSpPr/>
              <p:nvPr/>
            </p:nvSpPr>
            <p:spPr>
              <a:xfrm>
                <a:off x="4361661" y="242587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1" name="Freeform 356">
                <a:extLst>
                  <a:ext uri="{FF2B5EF4-FFF2-40B4-BE49-F238E27FC236}">
                    <a16:creationId xmlns:a16="http://schemas.microsoft.com/office/drawing/2014/main" id="{2431C9FB-28A5-6318-BC30-6EC43C4FA822}"/>
                  </a:ext>
                </a:extLst>
              </p:cNvPr>
              <p:cNvSpPr/>
              <p:nvPr/>
            </p:nvSpPr>
            <p:spPr>
              <a:xfrm>
                <a:off x="4343996" y="245423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2" name="Freeform 357">
                <a:extLst>
                  <a:ext uri="{FF2B5EF4-FFF2-40B4-BE49-F238E27FC236}">
                    <a16:creationId xmlns:a16="http://schemas.microsoft.com/office/drawing/2014/main" id="{85EB21AC-6DFB-E172-BAB8-5C6DAFDE4290}"/>
                  </a:ext>
                </a:extLst>
              </p:cNvPr>
              <p:cNvSpPr/>
              <p:nvPr/>
            </p:nvSpPr>
            <p:spPr>
              <a:xfrm>
                <a:off x="4373432" y="242587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3" name="Freeform 358">
                <a:extLst>
                  <a:ext uri="{FF2B5EF4-FFF2-40B4-BE49-F238E27FC236}">
                    <a16:creationId xmlns:a16="http://schemas.microsoft.com/office/drawing/2014/main" id="{673DB2FF-512F-9C58-DE64-1F4FB58700B9}"/>
                  </a:ext>
                </a:extLst>
              </p:cNvPr>
              <p:cNvSpPr/>
              <p:nvPr/>
            </p:nvSpPr>
            <p:spPr>
              <a:xfrm>
                <a:off x="4361661" y="246508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4" name="Freeform 359">
                <a:extLst>
                  <a:ext uri="{FF2B5EF4-FFF2-40B4-BE49-F238E27FC236}">
                    <a16:creationId xmlns:a16="http://schemas.microsoft.com/office/drawing/2014/main" id="{6EC9FBF3-3FE0-C0B1-C2DC-AB35C37E43EE}"/>
                  </a:ext>
                </a:extLst>
              </p:cNvPr>
              <p:cNvSpPr/>
              <p:nvPr/>
            </p:nvSpPr>
            <p:spPr>
              <a:xfrm>
                <a:off x="4391079"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5" name="Freeform 360">
                <a:extLst>
                  <a:ext uri="{FF2B5EF4-FFF2-40B4-BE49-F238E27FC236}">
                    <a16:creationId xmlns:a16="http://schemas.microsoft.com/office/drawing/2014/main" id="{BC9D211A-95BE-01C2-A4EF-8D2086F5140B}"/>
                  </a:ext>
                </a:extLst>
              </p:cNvPr>
              <p:cNvSpPr/>
              <p:nvPr/>
            </p:nvSpPr>
            <p:spPr>
              <a:xfrm>
                <a:off x="4361661" y="246508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6" name="Freeform 361">
                <a:extLst>
                  <a:ext uri="{FF2B5EF4-FFF2-40B4-BE49-F238E27FC236}">
                    <a16:creationId xmlns:a16="http://schemas.microsoft.com/office/drawing/2014/main" id="{73684FCF-85EA-FC67-D166-16CFDD157DD6}"/>
                  </a:ext>
                </a:extLst>
              </p:cNvPr>
              <p:cNvSpPr/>
              <p:nvPr/>
            </p:nvSpPr>
            <p:spPr>
              <a:xfrm>
                <a:off x="4391079"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7" name="Freeform 362">
                <a:extLst>
                  <a:ext uri="{FF2B5EF4-FFF2-40B4-BE49-F238E27FC236}">
                    <a16:creationId xmlns:a16="http://schemas.microsoft.com/office/drawing/2014/main" id="{9E2DB43F-DA12-14C9-EF3F-DF89C568D285}"/>
                  </a:ext>
                </a:extLst>
              </p:cNvPr>
              <p:cNvSpPr/>
              <p:nvPr/>
            </p:nvSpPr>
            <p:spPr>
              <a:xfrm>
                <a:off x="4385184" y="246508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8" name="Freeform 363">
                <a:extLst>
                  <a:ext uri="{FF2B5EF4-FFF2-40B4-BE49-F238E27FC236}">
                    <a16:creationId xmlns:a16="http://schemas.microsoft.com/office/drawing/2014/main" id="{AD2548CB-357B-9EE5-7E3E-BD6CDA75BE2F}"/>
                  </a:ext>
                </a:extLst>
              </p:cNvPr>
              <p:cNvSpPr/>
              <p:nvPr/>
            </p:nvSpPr>
            <p:spPr>
              <a:xfrm>
                <a:off x="4414620" y="243671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9" name="Freeform 364">
                <a:extLst>
                  <a:ext uri="{FF2B5EF4-FFF2-40B4-BE49-F238E27FC236}">
                    <a16:creationId xmlns:a16="http://schemas.microsoft.com/office/drawing/2014/main" id="{F04306CA-8909-8D92-5567-AACF3BC24DE9}"/>
                  </a:ext>
                </a:extLst>
              </p:cNvPr>
              <p:cNvSpPr/>
              <p:nvPr/>
            </p:nvSpPr>
            <p:spPr>
              <a:xfrm>
                <a:off x="4438284" y="24868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0" name="Freeform 365">
                <a:extLst>
                  <a:ext uri="{FF2B5EF4-FFF2-40B4-BE49-F238E27FC236}">
                    <a16:creationId xmlns:a16="http://schemas.microsoft.com/office/drawing/2014/main" id="{D98FCCE2-0E2E-D196-067B-0991FEA208D2}"/>
                  </a:ext>
                </a:extLst>
              </p:cNvPr>
              <p:cNvSpPr/>
              <p:nvPr/>
            </p:nvSpPr>
            <p:spPr>
              <a:xfrm>
                <a:off x="4467702"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1" name="Freeform 366">
                <a:extLst>
                  <a:ext uri="{FF2B5EF4-FFF2-40B4-BE49-F238E27FC236}">
                    <a16:creationId xmlns:a16="http://schemas.microsoft.com/office/drawing/2014/main" id="{8966219B-435B-77AD-0C3D-B982DD96338D}"/>
                  </a:ext>
                </a:extLst>
              </p:cNvPr>
              <p:cNvSpPr/>
              <p:nvPr/>
            </p:nvSpPr>
            <p:spPr>
              <a:xfrm>
                <a:off x="4473578" y="248689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2" name="Freeform 367">
                <a:extLst>
                  <a:ext uri="{FF2B5EF4-FFF2-40B4-BE49-F238E27FC236}">
                    <a16:creationId xmlns:a16="http://schemas.microsoft.com/office/drawing/2014/main" id="{39E6E650-7F86-6101-FE42-0EF72DC2A3E6}"/>
                  </a:ext>
                </a:extLst>
              </p:cNvPr>
              <p:cNvSpPr/>
              <p:nvPr/>
            </p:nvSpPr>
            <p:spPr>
              <a:xfrm>
                <a:off x="4502996"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3" name="Freeform 368">
                <a:extLst>
                  <a:ext uri="{FF2B5EF4-FFF2-40B4-BE49-F238E27FC236}">
                    <a16:creationId xmlns:a16="http://schemas.microsoft.com/office/drawing/2014/main" id="{36939634-D29E-4718-FD39-561333E1E543}"/>
                  </a:ext>
                </a:extLst>
              </p:cNvPr>
              <p:cNvSpPr/>
              <p:nvPr/>
            </p:nvSpPr>
            <p:spPr>
              <a:xfrm>
                <a:off x="4561972" y="24868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4" name="Freeform 369">
                <a:extLst>
                  <a:ext uri="{FF2B5EF4-FFF2-40B4-BE49-F238E27FC236}">
                    <a16:creationId xmlns:a16="http://schemas.microsoft.com/office/drawing/2014/main" id="{212CC36E-FDF0-27DB-B44B-50A4ADB66CDC}"/>
                  </a:ext>
                </a:extLst>
              </p:cNvPr>
              <p:cNvSpPr/>
              <p:nvPr/>
            </p:nvSpPr>
            <p:spPr>
              <a:xfrm>
                <a:off x="4591390" y="24585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5" name="Freeform 370">
                <a:extLst>
                  <a:ext uri="{FF2B5EF4-FFF2-40B4-BE49-F238E27FC236}">
                    <a16:creationId xmlns:a16="http://schemas.microsoft.com/office/drawing/2014/main" id="{FF2322EC-9B11-213B-788B-B5DE8D614D48}"/>
                  </a:ext>
                </a:extLst>
              </p:cNvPr>
              <p:cNvSpPr/>
              <p:nvPr/>
            </p:nvSpPr>
            <p:spPr>
              <a:xfrm>
                <a:off x="4603161" y="24979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6" name="Freeform 371">
                <a:extLst>
                  <a:ext uri="{FF2B5EF4-FFF2-40B4-BE49-F238E27FC236}">
                    <a16:creationId xmlns:a16="http://schemas.microsoft.com/office/drawing/2014/main" id="{183DBE51-8271-361B-CC17-F86DFD062B57}"/>
                  </a:ext>
                </a:extLst>
              </p:cNvPr>
              <p:cNvSpPr/>
              <p:nvPr/>
            </p:nvSpPr>
            <p:spPr>
              <a:xfrm>
                <a:off x="4632578" y="24696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7" name="Freeform 372">
                <a:extLst>
                  <a:ext uri="{FF2B5EF4-FFF2-40B4-BE49-F238E27FC236}">
                    <a16:creationId xmlns:a16="http://schemas.microsoft.com/office/drawing/2014/main" id="{1C2506DC-219E-4C52-DF36-092071A42645}"/>
                  </a:ext>
                </a:extLst>
              </p:cNvPr>
              <p:cNvSpPr/>
              <p:nvPr/>
            </p:nvSpPr>
            <p:spPr>
              <a:xfrm>
                <a:off x="4609055" y="24979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8" name="Freeform 373">
                <a:extLst>
                  <a:ext uri="{FF2B5EF4-FFF2-40B4-BE49-F238E27FC236}">
                    <a16:creationId xmlns:a16="http://schemas.microsoft.com/office/drawing/2014/main" id="{45003B5C-8793-4CC5-0C44-43CCE9A93114}"/>
                  </a:ext>
                </a:extLst>
              </p:cNvPr>
              <p:cNvSpPr/>
              <p:nvPr/>
            </p:nvSpPr>
            <p:spPr>
              <a:xfrm>
                <a:off x="4638472" y="246962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9" name="Freeform 374">
                <a:extLst>
                  <a:ext uri="{FF2B5EF4-FFF2-40B4-BE49-F238E27FC236}">
                    <a16:creationId xmlns:a16="http://schemas.microsoft.com/office/drawing/2014/main" id="{0E69C0B8-D8D9-8D62-BBD3-0D9377D3922F}"/>
                  </a:ext>
                </a:extLst>
              </p:cNvPr>
              <p:cNvSpPr/>
              <p:nvPr/>
            </p:nvSpPr>
            <p:spPr>
              <a:xfrm>
                <a:off x="4614931" y="250922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0" name="Freeform 375">
                <a:extLst>
                  <a:ext uri="{FF2B5EF4-FFF2-40B4-BE49-F238E27FC236}">
                    <a16:creationId xmlns:a16="http://schemas.microsoft.com/office/drawing/2014/main" id="{32FEE3AF-C65B-A43C-371A-E4E258103A4A}"/>
                  </a:ext>
                </a:extLst>
              </p:cNvPr>
              <p:cNvSpPr/>
              <p:nvPr/>
            </p:nvSpPr>
            <p:spPr>
              <a:xfrm>
                <a:off x="4644349" y="248084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1" name="Freeform 376">
                <a:extLst>
                  <a:ext uri="{FF2B5EF4-FFF2-40B4-BE49-F238E27FC236}">
                    <a16:creationId xmlns:a16="http://schemas.microsoft.com/office/drawing/2014/main" id="{588C99F7-0AC2-638A-B6A6-D196F0E6D2B6}"/>
                  </a:ext>
                </a:extLst>
              </p:cNvPr>
              <p:cNvSpPr/>
              <p:nvPr/>
            </p:nvSpPr>
            <p:spPr>
              <a:xfrm>
                <a:off x="4632719" y="256571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2" name="Freeform 377">
                <a:extLst>
                  <a:ext uri="{FF2B5EF4-FFF2-40B4-BE49-F238E27FC236}">
                    <a16:creationId xmlns:a16="http://schemas.microsoft.com/office/drawing/2014/main" id="{EF82EFA6-29CC-1B14-7551-007259256713}"/>
                  </a:ext>
                </a:extLst>
              </p:cNvPr>
              <p:cNvSpPr/>
              <p:nvPr/>
            </p:nvSpPr>
            <p:spPr>
              <a:xfrm>
                <a:off x="4662137" y="253735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3" name="Freeform 378">
                <a:extLst>
                  <a:ext uri="{FF2B5EF4-FFF2-40B4-BE49-F238E27FC236}">
                    <a16:creationId xmlns:a16="http://schemas.microsoft.com/office/drawing/2014/main" id="{06DAE111-AA79-9B1C-8CF0-0FAD7B00E6F3}"/>
                  </a:ext>
                </a:extLst>
              </p:cNvPr>
              <p:cNvSpPr/>
              <p:nvPr/>
            </p:nvSpPr>
            <p:spPr>
              <a:xfrm>
                <a:off x="4726990" y="259976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4" name="Freeform 379">
                <a:extLst>
                  <a:ext uri="{FF2B5EF4-FFF2-40B4-BE49-F238E27FC236}">
                    <a16:creationId xmlns:a16="http://schemas.microsoft.com/office/drawing/2014/main" id="{31D7F761-5C02-F64C-191D-8DBA195E0F3F}"/>
                  </a:ext>
                </a:extLst>
              </p:cNvPr>
              <p:cNvSpPr/>
              <p:nvPr/>
            </p:nvSpPr>
            <p:spPr>
              <a:xfrm>
                <a:off x="4756407" y="2571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5" name="Freeform 380">
                <a:extLst>
                  <a:ext uri="{FF2B5EF4-FFF2-40B4-BE49-F238E27FC236}">
                    <a16:creationId xmlns:a16="http://schemas.microsoft.com/office/drawing/2014/main" id="{9E474E26-4174-A1E0-667D-58E088DFB294}"/>
                  </a:ext>
                </a:extLst>
              </p:cNvPr>
              <p:cNvSpPr/>
              <p:nvPr/>
            </p:nvSpPr>
            <p:spPr>
              <a:xfrm>
                <a:off x="4838925" y="263405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6" name="Freeform 381">
                <a:extLst>
                  <a:ext uri="{FF2B5EF4-FFF2-40B4-BE49-F238E27FC236}">
                    <a16:creationId xmlns:a16="http://schemas.microsoft.com/office/drawing/2014/main" id="{14013EF9-6EE6-AFC3-A4BD-B12117814489}"/>
                  </a:ext>
                </a:extLst>
              </p:cNvPr>
              <p:cNvSpPr/>
              <p:nvPr/>
            </p:nvSpPr>
            <p:spPr>
              <a:xfrm>
                <a:off x="4868342" y="260569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7" name="Freeform 382">
                <a:extLst>
                  <a:ext uri="{FF2B5EF4-FFF2-40B4-BE49-F238E27FC236}">
                    <a16:creationId xmlns:a16="http://schemas.microsoft.com/office/drawing/2014/main" id="{90F9638C-D0F0-21E0-2830-D3C33C841CF1}"/>
                  </a:ext>
                </a:extLst>
              </p:cNvPr>
              <p:cNvSpPr/>
              <p:nvPr/>
            </p:nvSpPr>
            <p:spPr>
              <a:xfrm>
                <a:off x="4850678" y="264554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8" name="Freeform 383">
                <a:extLst>
                  <a:ext uri="{FF2B5EF4-FFF2-40B4-BE49-F238E27FC236}">
                    <a16:creationId xmlns:a16="http://schemas.microsoft.com/office/drawing/2014/main" id="{0139F394-4989-6558-C977-378F794F5372}"/>
                  </a:ext>
                </a:extLst>
              </p:cNvPr>
              <p:cNvSpPr/>
              <p:nvPr/>
            </p:nvSpPr>
            <p:spPr>
              <a:xfrm>
                <a:off x="4880113" y="261716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9" name="Freeform 384">
                <a:extLst>
                  <a:ext uri="{FF2B5EF4-FFF2-40B4-BE49-F238E27FC236}">
                    <a16:creationId xmlns:a16="http://schemas.microsoft.com/office/drawing/2014/main" id="{3A8E47C7-A3C5-B568-01A9-DD1217577B4A}"/>
                  </a:ext>
                </a:extLst>
              </p:cNvPr>
              <p:cNvSpPr/>
              <p:nvPr/>
            </p:nvSpPr>
            <p:spPr>
              <a:xfrm>
                <a:off x="4897760" y="27031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0" name="Freeform 385">
                <a:extLst>
                  <a:ext uri="{FF2B5EF4-FFF2-40B4-BE49-F238E27FC236}">
                    <a16:creationId xmlns:a16="http://schemas.microsoft.com/office/drawing/2014/main" id="{30FDDD9B-1753-2E0A-00D2-8E91D17801C6}"/>
                  </a:ext>
                </a:extLst>
              </p:cNvPr>
              <p:cNvSpPr/>
              <p:nvPr/>
            </p:nvSpPr>
            <p:spPr>
              <a:xfrm>
                <a:off x="4927178" y="267478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1" name="Freeform 386">
                <a:extLst>
                  <a:ext uri="{FF2B5EF4-FFF2-40B4-BE49-F238E27FC236}">
                    <a16:creationId xmlns:a16="http://schemas.microsoft.com/office/drawing/2014/main" id="{1E71783E-05C0-96F8-4A92-D6551A0A4697}"/>
                  </a:ext>
                </a:extLst>
              </p:cNvPr>
              <p:cNvSpPr/>
              <p:nvPr/>
            </p:nvSpPr>
            <p:spPr>
              <a:xfrm>
                <a:off x="5009678"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2" name="Freeform 387">
                <a:extLst>
                  <a:ext uri="{FF2B5EF4-FFF2-40B4-BE49-F238E27FC236}">
                    <a16:creationId xmlns:a16="http://schemas.microsoft.com/office/drawing/2014/main" id="{946B7BC4-9E49-8A54-0BC1-7859118A1D30}"/>
                  </a:ext>
                </a:extLst>
              </p:cNvPr>
              <p:cNvSpPr/>
              <p:nvPr/>
            </p:nvSpPr>
            <p:spPr>
              <a:xfrm>
                <a:off x="5039113"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3" name="Freeform 388">
                <a:extLst>
                  <a:ext uri="{FF2B5EF4-FFF2-40B4-BE49-F238E27FC236}">
                    <a16:creationId xmlns:a16="http://schemas.microsoft.com/office/drawing/2014/main" id="{B3705307-83A6-F83B-BD6F-49B48D7593CA}"/>
                  </a:ext>
                </a:extLst>
              </p:cNvPr>
              <p:cNvSpPr/>
              <p:nvPr/>
            </p:nvSpPr>
            <p:spPr>
              <a:xfrm>
                <a:off x="5009678"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4" name="Freeform 389">
                <a:extLst>
                  <a:ext uri="{FF2B5EF4-FFF2-40B4-BE49-F238E27FC236}">
                    <a16:creationId xmlns:a16="http://schemas.microsoft.com/office/drawing/2014/main" id="{54BF8953-1C5B-F939-7579-CADD9E351CDA}"/>
                  </a:ext>
                </a:extLst>
              </p:cNvPr>
              <p:cNvSpPr/>
              <p:nvPr/>
            </p:nvSpPr>
            <p:spPr>
              <a:xfrm>
                <a:off x="5039113"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5" name="Freeform 390">
                <a:extLst>
                  <a:ext uri="{FF2B5EF4-FFF2-40B4-BE49-F238E27FC236}">
                    <a16:creationId xmlns:a16="http://schemas.microsoft.com/office/drawing/2014/main" id="{CBCE609A-CDDF-15CE-CB35-F943F16EB20C}"/>
                  </a:ext>
                </a:extLst>
              </p:cNvPr>
              <p:cNvSpPr/>
              <p:nvPr/>
            </p:nvSpPr>
            <p:spPr>
              <a:xfrm>
                <a:off x="5056883" y="273810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6" name="Freeform 391">
                <a:extLst>
                  <a:ext uri="{FF2B5EF4-FFF2-40B4-BE49-F238E27FC236}">
                    <a16:creationId xmlns:a16="http://schemas.microsoft.com/office/drawing/2014/main" id="{E772B97D-6143-8B5B-B015-8A380D39B0B8}"/>
                  </a:ext>
                </a:extLst>
              </p:cNvPr>
              <p:cNvSpPr/>
              <p:nvPr/>
            </p:nvSpPr>
            <p:spPr>
              <a:xfrm>
                <a:off x="5086301" y="27097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7" name="Freeform 392">
                <a:extLst>
                  <a:ext uri="{FF2B5EF4-FFF2-40B4-BE49-F238E27FC236}">
                    <a16:creationId xmlns:a16="http://schemas.microsoft.com/office/drawing/2014/main" id="{EA83CFD2-EEB4-27DA-7E7D-98D2466DE249}"/>
                  </a:ext>
                </a:extLst>
              </p:cNvPr>
              <p:cNvSpPr/>
              <p:nvPr/>
            </p:nvSpPr>
            <p:spPr>
              <a:xfrm>
                <a:off x="5068654" y="274994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8" name="Freeform 393">
                <a:extLst>
                  <a:ext uri="{FF2B5EF4-FFF2-40B4-BE49-F238E27FC236}">
                    <a16:creationId xmlns:a16="http://schemas.microsoft.com/office/drawing/2014/main" id="{D2B5D82F-04F3-BA66-2088-7665FB900CC1}"/>
                  </a:ext>
                </a:extLst>
              </p:cNvPr>
              <p:cNvSpPr/>
              <p:nvPr/>
            </p:nvSpPr>
            <p:spPr>
              <a:xfrm>
                <a:off x="5098071" y="272158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9" name="Freeform 394">
                <a:extLst>
                  <a:ext uri="{FF2B5EF4-FFF2-40B4-BE49-F238E27FC236}">
                    <a16:creationId xmlns:a16="http://schemas.microsoft.com/office/drawing/2014/main" id="{4B44D064-0FF3-9769-2378-7EA89FC2E15A}"/>
                  </a:ext>
                </a:extLst>
              </p:cNvPr>
              <p:cNvSpPr/>
              <p:nvPr/>
            </p:nvSpPr>
            <p:spPr>
              <a:xfrm>
                <a:off x="5103966" y="27736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0" name="Freeform 395">
                <a:extLst>
                  <a:ext uri="{FF2B5EF4-FFF2-40B4-BE49-F238E27FC236}">
                    <a16:creationId xmlns:a16="http://schemas.microsoft.com/office/drawing/2014/main" id="{6B13FD59-8EC2-E4BF-7D5B-E631B96CD3AF}"/>
                  </a:ext>
                </a:extLst>
              </p:cNvPr>
              <p:cNvSpPr/>
              <p:nvPr/>
            </p:nvSpPr>
            <p:spPr>
              <a:xfrm>
                <a:off x="5133383" y="274528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1" name="Freeform 396">
                <a:extLst>
                  <a:ext uri="{FF2B5EF4-FFF2-40B4-BE49-F238E27FC236}">
                    <a16:creationId xmlns:a16="http://schemas.microsoft.com/office/drawing/2014/main" id="{AAC69406-A547-66C3-805A-A2A4A1A87819}"/>
                  </a:ext>
                </a:extLst>
              </p:cNvPr>
              <p:cNvSpPr/>
              <p:nvPr/>
            </p:nvSpPr>
            <p:spPr>
              <a:xfrm>
                <a:off x="5127489" y="278576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2" name="Freeform 397">
                <a:extLst>
                  <a:ext uri="{FF2B5EF4-FFF2-40B4-BE49-F238E27FC236}">
                    <a16:creationId xmlns:a16="http://schemas.microsoft.com/office/drawing/2014/main" id="{BB1F86BA-6F57-ED91-30C0-924A9B18C457}"/>
                  </a:ext>
                </a:extLst>
              </p:cNvPr>
              <p:cNvSpPr/>
              <p:nvPr/>
            </p:nvSpPr>
            <p:spPr>
              <a:xfrm>
                <a:off x="5156924" y="2757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3" name="Freeform 398">
                <a:extLst>
                  <a:ext uri="{FF2B5EF4-FFF2-40B4-BE49-F238E27FC236}">
                    <a16:creationId xmlns:a16="http://schemas.microsoft.com/office/drawing/2014/main" id="{890E700A-4E68-0F00-FF3B-D0119E54203D}"/>
                  </a:ext>
                </a:extLst>
              </p:cNvPr>
              <p:cNvSpPr/>
              <p:nvPr/>
            </p:nvSpPr>
            <p:spPr>
              <a:xfrm>
                <a:off x="5133383" y="278576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4" name="Freeform 399">
                <a:extLst>
                  <a:ext uri="{FF2B5EF4-FFF2-40B4-BE49-F238E27FC236}">
                    <a16:creationId xmlns:a16="http://schemas.microsoft.com/office/drawing/2014/main" id="{3B2366A9-2480-AC01-832E-352609492609}"/>
                  </a:ext>
                </a:extLst>
              </p:cNvPr>
              <p:cNvSpPr/>
              <p:nvPr/>
            </p:nvSpPr>
            <p:spPr>
              <a:xfrm>
                <a:off x="5162801" y="275739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5" name="Freeform 400">
                <a:extLst>
                  <a:ext uri="{FF2B5EF4-FFF2-40B4-BE49-F238E27FC236}">
                    <a16:creationId xmlns:a16="http://schemas.microsoft.com/office/drawing/2014/main" id="{D96E1B1A-DEC1-7409-4023-63A5B2638551}"/>
                  </a:ext>
                </a:extLst>
              </p:cNvPr>
              <p:cNvSpPr/>
              <p:nvPr/>
            </p:nvSpPr>
            <p:spPr>
              <a:xfrm>
                <a:off x="5174695" y="280998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6" name="Freeform 401">
                <a:extLst>
                  <a:ext uri="{FF2B5EF4-FFF2-40B4-BE49-F238E27FC236}">
                    <a16:creationId xmlns:a16="http://schemas.microsoft.com/office/drawing/2014/main" id="{215C1884-3E58-44EC-C32F-1E22F746DDCC}"/>
                  </a:ext>
                </a:extLst>
              </p:cNvPr>
              <p:cNvSpPr/>
              <p:nvPr/>
            </p:nvSpPr>
            <p:spPr>
              <a:xfrm>
                <a:off x="5204112"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7" name="Freeform 402">
                <a:extLst>
                  <a:ext uri="{FF2B5EF4-FFF2-40B4-BE49-F238E27FC236}">
                    <a16:creationId xmlns:a16="http://schemas.microsoft.com/office/drawing/2014/main" id="{59884BE8-DD09-2F6F-222B-3FAE595FBB13}"/>
                  </a:ext>
                </a:extLst>
              </p:cNvPr>
              <p:cNvSpPr/>
              <p:nvPr/>
            </p:nvSpPr>
            <p:spPr>
              <a:xfrm>
                <a:off x="5292506" y="28099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8" name="Freeform 403">
                <a:extLst>
                  <a:ext uri="{FF2B5EF4-FFF2-40B4-BE49-F238E27FC236}">
                    <a16:creationId xmlns:a16="http://schemas.microsoft.com/office/drawing/2014/main" id="{60085AEB-5079-7FD5-8961-794F1B179B5B}"/>
                  </a:ext>
                </a:extLst>
              </p:cNvPr>
              <p:cNvSpPr/>
              <p:nvPr/>
            </p:nvSpPr>
            <p:spPr>
              <a:xfrm>
                <a:off x="5321924"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9" name="Freeform 404">
                <a:extLst>
                  <a:ext uri="{FF2B5EF4-FFF2-40B4-BE49-F238E27FC236}">
                    <a16:creationId xmlns:a16="http://schemas.microsoft.com/office/drawing/2014/main" id="{1629400B-2929-EDA4-43FB-EF0565DED0C5}"/>
                  </a:ext>
                </a:extLst>
              </p:cNvPr>
              <p:cNvSpPr/>
              <p:nvPr/>
            </p:nvSpPr>
            <p:spPr>
              <a:xfrm>
                <a:off x="5298401" y="28099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0" name="Freeform 405">
                <a:extLst>
                  <a:ext uri="{FF2B5EF4-FFF2-40B4-BE49-F238E27FC236}">
                    <a16:creationId xmlns:a16="http://schemas.microsoft.com/office/drawing/2014/main" id="{F0FAF403-4851-6E9C-18C3-188EA6B4D770}"/>
                  </a:ext>
                </a:extLst>
              </p:cNvPr>
              <p:cNvSpPr/>
              <p:nvPr/>
            </p:nvSpPr>
            <p:spPr>
              <a:xfrm>
                <a:off x="5327818" y="27816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1" name="Freeform 406">
                <a:extLst>
                  <a:ext uri="{FF2B5EF4-FFF2-40B4-BE49-F238E27FC236}">
                    <a16:creationId xmlns:a16="http://schemas.microsoft.com/office/drawing/2014/main" id="{AE427812-F9E9-F8D3-4404-290F62C808DF}"/>
                  </a:ext>
                </a:extLst>
              </p:cNvPr>
              <p:cNvSpPr/>
              <p:nvPr/>
            </p:nvSpPr>
            <p:spPr>
              <a:xfrm>
                <a:off x="5380900" y="284718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2" name="Freeform 407">
                <a:extLst>
                  <a:ext uri="{FF2B5EF4-FFF2-40B4-BE49-F238E27FC236}">
                    <a16:creationId xmlns:a16="http://schemas.microsoft.com/office/drawing/2014/main" id="{E2B775FD-C39B-C983-5FCF-68776A21C233}"/>
                  </a:ext>
                </a:extLst>
              </p:cNvPr>
              <p:cNvSpPr/>
              <p:nvPr/>
            </p:nvSpPr>
            <p:spPr>
              <a:xfrm>
                <a:off x="5410318" y="281880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3" name="Freeform 408">
                <a:extLst>
                  <a:ext uri="{FF2B5EF4-FFF2-40B4-BE49-F238E27FC236}">
                    <a16:creationId xmlns:a16="http://schemas.microsoft.com/office/drawing/2014/main" id="{051A9E3F-4DB2-78C1-F6F0-812EA18777A9}"/>
                  </a:ext>
                </a:extLst>
              </p:cNvPr>
              <p:cNvSpPr/>
              <p:nvPr/>
            </p:nvSpPr>
            <p:spPr>
              <a:xfrm>
                <a:off x="5392671" y="285965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4" name="Freeform 409">
                <a:extLst>
                  <a:ext uri="{FF2B5EF4-FFF2-40B4-BE49-F238E27FC236}">
                    <a16:creationId xmlns:a16="http://schemas.microsoft.com/office/drawing/2014/main" id="{431D1C2C-77DA-9670-108F-79331D874314}"/>
                  </a:ext>
                </a:extLst>
              </p:cNvPr>
              <p:cNvSpPr/>
              <p:nvPr/>
            </p:nvSpPr>
            <p:spPr>
              <a:xfrm>
                <a:off x="5422089" y="283128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5" name="Freeform 410">
                <a:extLst>
                  <a:ext uri="{FF2B5EF4-FFF2-40B4-BE49-F238E27FC236}">
                    <a16:creationId xmlns:a16="http://schemas.microsoft.com/office/drawing/2014/main" id="{DA3CA404-01E7-C5BA-A176-4AFCBF187E22}"/>
                  </a:ext>
                </a:extLst>
              </p:cNvPr>
              <p:cNvSpPr/>
              <p:nvPr/>
            </p:nvSpPr>
            <p:spPr>
              <a:xfrm>
                <a:off x="5569318" y="29098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6" name="Freeform 411">
                <a:extLst>
                  <a:ext uri="{FF2B5EF4-FFF2-40B4-BE49-F238E27FC236}">
                    <a16:creationId xmlns:a16="http://schemas.microsoft.com/office/drawing/2014/main" id="{FB39C648-75B5-2F69-73C1-A468A7556DE2}"/>
                  </a:ext>
                </a:extLst>
              </p:cNvPr>
              <p:cNvSpPr/>
              <p:nvPr/>
            </p:nvSpPr>
            <p:spPr>
              <a:xfrm>
                <a:off x="5598735" y="288146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7" name="Freeform 412">
                <a:extLst>
                  <a:ext uri="{FF2B5EF4-FFF2-40B4-BE49-F238E27FC236}">
                    <a16:creationId xmlns:a16="http://schemas.microsoft.com/office/drawing/2014/main" id="{7BC9A6C3-03EA-FAB3-408C-8CEE8913ED59}"/>
                  </a:ext>
                </a:extLst>
              </p:cNvPr>
              <p:cNvSpPr/>
              <p:nvPr/>
            </p:nvSpPr>
            <p:spPr>
              <a:xfrm>
                <a:off x="5581212" y="29351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8" name="Freeform 413">
                <a:extLst>
                  <a:ext uri="{FF2B5EF4-FFF2-40B4-BE49-F238E27FC236}">
                    <a16:creationId xmlns:a16="http://schemas.microsoft.com/office/drawing/2014/main" id="{90A734AE-03CE-9EF3-8C0E-659860A1B909}"/>
                  </a:ext>
                </a:extLst>
              </p:cNvPr>
              <p:cNvSpPr/>
              <p:nvPr/>
            </p:nvSpPr>
            <p:spPr>
              <a:xfrm>
                <a:off x="5610647" y="29068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9" name="Freeform 414">
                <a:extLst>
                  <a:ext uri="{FF2B5EF4-FFF2-40B4-BE49-F238E27FC236}">
                    <a16:creationId xmlns:a16="http://schemas.microsoft.com/office/drawing/2014/main" id="{3725ACFA-2547-A2F6-0BD9-40981D834001}"/>
                  </a:ext>
                </a:extLst>
              </p:cNvPr>
              <p:cNvSpPr/>
              <p:nvPr/>
            </p:nvSpPr>
            <p:spPr>
              <a:xfrm>
                <a:off x="5587106" y="29351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0" name="Freeform 415">
                <a:extLst>
                  <a:ext uri="{FF2B5EF4-FFF2-40B4-BE49-F238E27FC236}">
                    <a16:creationId xmlns:a16="http://schemas.microsoft.com/office/drawing/2014/main" id="{378055BF-5E88-D846-08D4-2561D6499974}"/>
                  </a:ext>
                </a:extLst>
              </p:cNvPr>
              <p:cNvSpPr/>
              <p:nvPr/>
            </p:nvSpPr>
            <p:spPr>
              <a:xfrm>
                <a:off x="5616524" y="290682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1" name="Freeform 416">
                <a:extLst>
                  <a:ext uri="{FF2B5EF4-FFF2-40B4-BE49-F238E27FC236}">
                    <a16:creationId xmlns:a16="http://schemas.microsoft.com/office/drawing/2014/main" id="{7B690FC8-6E8C-2E3D-960D-81EE6A7835C3}"/>
                  </a:ext>
                </a:extLst>
              </p:cNvPr>
              <p:cNvSpPr/>
              <p:nvPr/>
            </p:nvSpPr>
            <p:spPr>
              <a:xfrm>
                <a:off x="5592982" y="294805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2" name="Freeform 417">
                <a:extLst>
                  <a:ext uri="{FF2B5EF4-FFF2-40B4-BE49-F238E27FC236}">
                    <a16:creationId xmlns:a16="http://schemas.microsoft.com/office/drawing/2014/main" id="{F84140D6-6305-20F4-7345-2032290EE350}"/>
                  </a:ext>
                </a:extLst>
              </p:cNvPr>
              <p:cNvSpPr/>
              <p:nvPr/>
            </p:nvSpPr>
            <p:spPr>
              <a:xfrm>
                <a:off x="5622400" y="29196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3" name="Freeform 418">
                <a:extLst>
                  <a:ext uri="{FF2B5EF4-FFF2-40B4-BE49-F238E27FC236}">
                    <a16:creationId xmlns:a16="http://schemas.microsoft.com/office/drawing/2014/main" id="{844BBFE0-0F3D-D81C-20FF-9ECCE78EBE75}"/>
                  </a:ext>
                </a:extLst>
              </p:cNvPr>
              <p:cNvSpPr/>
              <p:nvPr/>
            </p:nvSpPr>
            <p:spPr>
              <a:xfrm>
                <a:off x="5592982" y="294805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4" name="Freeform 419">
                <a:extLst>
                  <a:ext uri="{FF2B5EF4-FFF2-40B4-BE49-F238E27FC236}">
                    <a16:creationId xmlns:a16="http://schemas.microsoft.com/office/drawing/2014/main" id="{150B5008-6CED-1430-1495-83B8C74EA27F}"/>
                  </a:ext>
                </a:extLst>
              </p:cNvPr>
              <p:cNvSpPr/>
              <p:nvPr/>
            </p:nvSpPr>
            <p:spPr>
              <a:xfrm>
                <a:off x="5622400" y="29196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5" name="Freeform 420">
                <a:extLst>
                  <a:ext uri="{FF2B5EF4-FFF2-40B4-BE49-F238E27FC236}">
                    <a16:creationId xmlns:a16="http://schemas.microsoft.com/office/drawing/2014/main" id="{3CDF686D-F4B1-F8DA-0848-A3159110B63A}"/>
                  </a:ext>
                </a:extLst>
              </p:cNvPr>
              <p:cNvSpPr/>
              <p:nvPr/>
            </p:nvSpPr>
            <p:spPr>
              <a:xfrm>
                <a:off x="5616524" y="297415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6" name="Freeform 421">
                <a:extLst>
                  <a:ext uri="{FF2B5EF4-FFF2-40B4-BE49-F238E27FC236}">
                    <a16:creationId xmlns:a16="http://schemas.microsoft.com/office/drawing/2014/main" id="{249AB097-869A-3211-3451-514C41E295B1}"/>
                  </a:ext>
                </a:extLst>
              </p:cNvPr>
              <p:cNvSpPr/>
              <p:nvPr/>
            </p:nvSpPr>
            <p:spPr>
              <a:xfrm>
                <a:off x="5645941" y="29457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7" name="Freeform 422">
                <a:extLst>
                  <a:ext uri="{FF2B5EF4-FFF2-40B4-BE49-F238E27FC236}">
                    <a16:creationId xmlns:a16="http://schemas.microsoft.com/office/drawing/2014/main" id="{32A04904-4F2F-FE7B-138A-37D3C9B90C40}"/>
                  </a:ext>
                </a:extLst>
              </p:cNvPr>
              <p:cNvSpPr/>
              <p:nvPr/>
            </p:nvSpPr>
            <p:spPr>
              <a:xfrm>
                <a:off x="5616524" y="297415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8" name="Freeform 423">
                <a:extLst>
                  <a:ext uri="{FF2B5EF4-FFF2-40B4-BE49-F238E27FC236}">
                    <a16:creationId xmlns:a16="http://schemas.microsoft.com/office/drawing/2014/main" id="{06988B51-A774-BD97-EB34-48F70A59DE4E}"/>
                  </a:ext>
                </a:extLst>
              </p:cNvPr>
              <p:cNvSpPr/>
              <p:nvPr/>
            </p:nvSpPr>
            <p:spPr>
              <a:xfrm>
                <a:off x="5645941" y="294579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9" name="Freeform 424">
                <a:extLst>
                  <a:ext uri="{FF2B5EF4-FFF2-40B4-BE49-F238E27FC236}">
                    <a16:creationId xmlns:a16="http://schemas.microsoft.com/office/drawing/2014/main" id="{5775F08E-8751-73F0-8148-ED83C33F540E}"/>
                  </a:ext>
                </a:extLst>
              </p:cNvPr>
              <p:cNvSpPr/>
              <p:nvPr/>
            </p:nvSpPr>
            <p:spPr>
              <a:xfrm>
                <a:off x="5628294" y="298740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0" name="Freeform 425">
                <a:extLst>
                  <a:ext uri="{FF2B5EF4-FFF2-40B4-BE49-F238E27FC236}">
                    <a16:creationId xmlns:a16="http://schemas.microsoft.com/office/drawing/2014/main" id="{F6E41F42-648C-BD30-B302-FB28C6730D1F}"/>
                  </a:ext>
                </a:extLst>
              </p:cNvPr>
              <p:cNvSpPr/>
              <p:nvPr/>
            </p:nvSpPr>
            <p:spPr>
              <a:xfrm>
                <a:off x="5657712" y="295902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1" name="Freeform 426">
                <a:extLst>
                  <a:ext uri="{FF2B5EF4-FFF2-40B4-BE49-F238E27FC236}">
                    <a16:creationId xmlns:a16="http://schemas.microsoft.com/office/drawing/2014/main" id="{686137BC-8475-D5EA-D88A-5AB284F1C4DC}"/>
                  </a:ext>
                </a:extLst>
              </p:cNvPr>
              <p:cNvSpPr/>
              <p:nvPr/>
            </p:nvSpPr>
            <p:spPr>
              <a:xfrm>
                <a:off x="5669482" y="298740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2" name="Freeform 427">
                <a:extLst>
                  <a:ext uri="{FF2B5EF4-FFF2-40B4-BE49-F238E27FC236}">
                    <a16:creationId xmlns:a16="http://schemas.microsoft.com/office/drawing/2014/main" id="{5B6AC1E8-A562-5700-3D91-B68B67101103}"/>
                  </a:ext>
                </a:extLst>
              </p:cNvPr>
              <p:cNvSpPr/>
              <p:nvPr/>
            </p:nvSpPr>
            <p:spPr>
              <a:xfrm>
                <a:off x="5698900" y="295902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3" name="Freeform 428">
                <a:extLst>
                  <a:ext uri="{FF2B5EF4-FFF2-40B4-BE49-F238E27FC236}">
                    <a16:creationId xmlns:a16="http://schemas.microsoft.com/office/drawing/2014/main" id="{D20A9572-1836-2475-1755-6106C039931A}"/>
                  </a:ext>
                </a:extLst>
              </p:cNvPr>
              <p:cNvSpPr/>
              <p:nvPr/>
            </p:nvSpPr>
            <p:spPr>
              <a:xfrm>
                <a:off x="5757876"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4" name="Freeform 429">
                <a:extLst>
                  <a:ext uri="{FF2B5EF4-FFF2-40B4-BE49-F238E27FC236}">
                    <a16:creationId xmlns:a16="http://schemas.microsoft.com/office/drawing/2014/main" id="{AA572F3D-C6C2-FEAB-3CC1-0133A808B183}"/>
                  </a:ext>
                </a:extLst>
              </p:cNvPr>
              <p:cNvSpPr/>
              <p:nvPr/>
            </p:nvSpPr>
            <p:spPr>
              <a:xfrm>
                <a:off x="5787294"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5" name="Freeform 430">
                <a:extLst>
                  <a:ext uri="{FF2B5EF4-FFF2-40B4-BE49-F238E27FC236}">
                    <a16:creationId xmlns:a16="http://schemas.microsoft.com/office/drawing/2014/main" id="{5A589DA5-9DA9-DA48-2AFF-280DDBA02A09}"/>
                  </a:ext>
                </a:extLst>
              </p:cNvPr>
              <p:cNvSpPr/>
              <p:nvPr/>
            </p:nvSpPr>
            <p:spPr>
              <a:xfrm>
                <a:off x="5805082"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6" name="Freeform 431">
                <a:extLst>
                  <a:ext uri="{FF2B5EF4-FFF2-40B4-BE49-F238E27FC236}">
                    <a16:creationId xmlns:a16="http://schemas.microsoft.com/office/drawing/2014/main" id="{E65BEDD7-C465-4A4D-7DD6-348BCF03B8C4}"/>
                  </a:ext>
                </a:extLst>
              </p:cNvPr>
              <p:cNvSpPr/>
              <p:nvPr/>
            </p:nvSpPr>
            <p:spPr>
              <a:xfrm>
                <a:off x="5834500"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7" name="Freeform 432">
                <a:extLst>
                  <a:ext uri="{FF2B5EF4-FFF2-40B4-BE49-F238E27FC236}">
                    <a16:creationId xmlns:a16="http://schemas.microsoft.com/office/drawing/2014/main" id="{324EFD7F-5F7E-0686-EF69-0BEB7F55F6B5}"/>
                  </a:ext>
                </a:extLst>
              </p:cNvPr>
              <p:cNvSpPr/>
              <p:nvPr/>
            </p:nvSpPr>
            <p:spPr>
              <a:xfrm>
                <a:off x="5828605"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8" name="Freeform 433">
                <a:extLst>
                  <a:ext uri="{FF2B5EF4-FFF2-40B4-BE49-F238E27FC236}">
                    <a16:creationId xmlns:a16="http://schemas.microsoft.com/office/drawing/2014/main" id="{9F049C4A-D470-9324-A0FD-3F5863D4F98F}"/>
                  </a:ext>
                </a:extLst>
              </p:cNvPr>
              <p:cNvSpPr/>
              <p:nvPr/>
            </p:nvSpPr>
            <p:spPr>
              <a:xfrm>
                <a:off x="5858023"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9" name="Freeform 434">
                <a:extLst>
                  <a:ext uri="{FF2B5EF4-FFF2-40B4-BE49-F238E27FC236}">
                    <a16:creationId xmlns:a16="http://schemas.microsoft.com/office/drawing/2014/main" id="{CE0C9CD9-0E52-D54D-D0A5-B088AD939638}"/>
                  </a:ext>
                </a:extLst>
              </p:cNvPr>
              <p:cNvSpPr/>
              <p:nvPr/>
            </p:nvSpPr>
            <p:spPr>
              <a:xfrm>
                <a:off x="5828605"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0" name="Freeform 435">
                <a:extLst>
                  <a:ext uri="{FF2B5EF4-FFF2-40B4-BE49-F238E27FC236}">
                    <a16:creationId xmlns:a16="http://schemas.microsoft.com/office/drawing/2014/main" id="{40CFFDF8-B223-117F-DE50-3A5B74FD2942}"/>
                  </a:ext>
                </a:extLst>
              </p:cNvPr>
              <p:cNvSpPr/>
              <p:nvPr/>
            </p:nvSpPr>
            <p:spPr>
              <a:xfrm>
                <a:off x="5858023"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1" name="Freeform 436">
                <a:extLst>
                  <a:ext uri="{FF2B5EF4-FFF2-40B4-BE49-F238E27FC236}">
                    <a16:creationId xmlns:a16="http://schemas.microsoft.com/office/drawing/2014/main" id="{572AB72C-68E9-C308-272C-874F250AC984}"/>
                  </a:ext>
                </a:extLst>
              </p:cNvPr>
              <p:cNvSpPr/>
              <p:nvPr/>
            </p:nvSpPr>
            <p:spPr>
              <a:xfrm>
                <a:off x="5840376"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2" name="Freeform 437">
                <a:extLst>
                  <a:ext uri="{FF2B5EF4-FFF2-40B4-BE49-F238E27FC236}">
                    <a16:creationId xmlns:a16="http://schemas.microsoft.com/office/drawing/2014/main" id="{77331639-C0F1-DFBF-FD00-31AAC09C6809}"/>
                  </a:ext>
                </a:extLst>
              </p:cNvPr>
              <p:cNvSpPr/>
              <p:nvPr/>
            </p:nvSpPr>
            <p:spPr>
              <a:xfrm>
                <a:off x="5869794"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3" name="Freeform 438">
                <a:extLst>
                  <a:ext uri="{FF2B5EF4-FFF2-40B4-BE49-F238E27FC236}">
                    <a16:creationId xmlns:a16="http://schemas.microsoft.com/office/drawing/2014/main" id="{6F67C555-055F-8DBB-C8BA-45C00CEA938C}"/>
                  </a:ext>
                </a:extLst>
              </p:cNvPr>
              <p:cNvSpPr/>
              <p:nvPr/>
            </p:nvSpPr>
            <p:spPr>
              <a:xfrm>
                <a:off x="5846270"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4" name="Freeform 439">
                <a:extLst>
                  <a:ext uri="{FF2B5EF4-FFF2-40B4-BE49-F238E27FC236}">
                    <a16:creationId xmlns:a16="http://schemas.microsoft.com/office/drawing/2014/main" id="{73A54458-FC58-72EC-3629-FE07B965785D}"/>
                  </a:ext>
                </a:extLst>
              </p:cNvPr>
              <p:cNvSpPr/>
              <p:nvPr/>
            </p:nvSpPr>
            <p:spPr>
              <a:xfrm>
                <a:off x="5875688"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5" name="Freeform 440">
                <a:extLst>
                  <a:ext uri="{FF2B5EF4-FFF2-40B4-BE49-F238E27FC236}">
                    <a16:creationId xmlns:a16="http://schemas.microsoft.com/office/drawing/2014/main" id="{4093ED16-2DA9-9B0B-3463-94D4E9A3AA7A}"/>
                  </a:ext>
                </a:extLst>
              </p:cNvPr>
              <p:cNvSpPr/>
              <p:nvPr/>
            </p:nvSpPr>
            <p:spPr>
              <a:xfrm>
                <a:off x="5858023"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6" name="Freeform 441">
                <a:extLst>
                  <a:ext uri="{FF2B5EF4-FFF2-40B4-BE49-F238E27FC236}">
                    <a16:creationId xmlns:a16="http://schemas.microsoft.com/office/drawing/2014/main" id="{CF67F3EF-B838-C402-E623-C606E62B4A40}"/>
                  </a:ext>
                </a:extLst>
              </p:cNvPr>
              <p:cNvSpPr/>
              <p:nvPr/>
            </p:nvSpPr>
            <p:spPr>
              <a:xfrm>
                <a:off x="5887458"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7" name="Freeform 442">
                <a:extLst>
                  <a:ext uri="{FF2B5EF4-FFF2-40B4-BE49-F238E27FC236}">
                    <a16:creationId xmlns:a16="http://schemas.microsoft.com/office/drawing/2014/main" id="{447E0FC8-0F2B-4B17-A6D9-52D8F594B5EA}"/>
                  </a:ext>
                </a:extLst>
              </p:cNvPr>
              <p:cNvSpPr/>
              <p:nvPr/>
            </p:nvSpPr>
            <p:spPr>
              <a:xfrm>
                <a:off x="5863917"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8" name="Freeform 443">
                <a:extLst>
                  <a:ext uri="{FF2B5EF4-FFF2-40B4-BE49-F238E27FC236}">
                    <a16:creationId xmlns:a16="http://schemas.microsoft.com/office/drawing/2014/main" id="{4BA2315F-00EC-A3D6-60FB-5F4220971790}"/>
                  </a:ext>
                </a:extLst>
              </p:cNvPr>
              <p:cNvSpPr/>
              <p:nvPr/>
            </p:nvSpPr>
            <p:spPr>
              <a:xfrm>
                <a:off x="5893335"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9" name="Freeform 444">
                <a:extLst>
                  <a:ext uri="{FF2B5EF4-FFF2-40B4-BE49-F238E27FC236}">
                    <a16:creationId xmlns:a16="http://schemas.microsoft.com/office/drawing/2014/main" id="{C79A66C2-FA89-7772-455D-171B17B4FED2}"/>
                  </a:ext>
                </a:extLst>
              </p:cNvPr>
              <p:cNvSpPr/>
              <p:nvPr/>
            </p:nvSpPr>
            <p:spPr>
              <a:xfrm>
                <a:off x="5869794" y="30143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0" name="Freeform 445">
                <a:extLst>
                  <a:ext uri="{FF2B5EF4-FFF2-40B4-BE49-F238E27FC236}">
                    <a16:creationId xmlns:a16="http://schemas.microsoft.com/office/drawing/2014/main" id="{4CE5B9DF-3041-BA4D-7D50-AAFA097EDE5C}"/>
                  </a:ext>
                </a:extLst>
              </p:cNvPr>
              <p:cNvSpPr/>
              <p:nvPr/>
            </p:nvSpPr>
            <p:spPr>
              <a:xfrm>
                <a:off x="5899211"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1" name="Freeform 446">
                <a:extLst>
                  <a:ext uri="{FF2B5EF4-FFF2-40B4-BE49-F238E27FC236}">
                    <a16:creationId xmlns:a16="http://schemas.microsoft.com/office/drawing/2014/main" id="{51282A25-639E-3688-F5E3-27997620FF87}"/>
                  </a:ext>
                </a:extLst>
              </p:cNvPr>
              <p:cNvSpPr/>
              <p:nvPr/>
            </p:nvSpPr>
            <p:spPr>
              <a:xfrm>
                <a:off x="5875688" y="3014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2" name="Freeform 447">
                <a:extLst>
                  <a:ext uri="{FF2B5EF4-FFF2-40B4-BE49-F238E27FC236}">
                    <a16:creationId xmlns:a16="http://schemas.microsoft.com/office/drawing/2014/main" id="{E3B5540A-4929-EBFE-9454-7FB0E9E437E5}"/>
                  </a:ext>
                </a:extLst>
              </p:cNvPr>
              <p:cNvSpPr/>
              <p:nvPr/>
            </p:nvSpPr>
            <p:spPr>
              <a:xfrm>
                <a:off x="5905105" y="298601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3" name="Freeform 448">
                <a:extLst>
                  <a:ext uri="{FF2B5EF4-FFF2-40B4-BE49-F238E27FC236}">
                    <a16:creationId xmlns:a16="http://schemas.microsoft.com/office/drawing/2014/main" id="{2C302825-AAAC-D974-E508-37130DFC8EA0}"/>
                  </a:ext>
                </a:extLst>
              </p:cNvPr>
              <p:cNvSpPr/>
              <p:nvPr/>
            </p:nvSpPr>
            <p:spPr>
              <a:xfrm>
                <a:off x="5993499" y="30291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4" name="Freeform 449">
                <a:extLst>
                  <a:ext uri="{FF2B5EF4-FFF2-40B4-BE49-F238E27FC236}">
                    <a16:creationId xmlns:a16="http://schemas.microsoft.com/office/drawing/2014/main" id="{C5A17FD4-E326-DA6E-55D3-560B1560365A}"/>
                  </a:ext>
                </a:extLst>
              </p:cNvPr>
              <p:cNvSpPr/>
              <p:nvPr/>
            </p:nvSpPr>
            <p:spPr>
              <a:xfrm>
                <a:off x="6022917" y="300076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5" name="Freeform 450">
                <a:extLst>
                  <a:ext uri="{FF2B5EF4-FFF2-40B4-BE49-F238E27FC236}">
                    <a16:creationId xmlns:a16="http://schemas.microsoft.com/office/drawing/2014/main" id="{736F460B-17A9-63E1-AD40-5A6B7AC3C488}"/>
                  </a:ext>
                </a:extLst>
              </p:cNvPr>
              <p:cNvSpPr/>
              <p:nvPr/>
            </p:nvSpPr>
            <p:spPr>
              <a:xfrm>
                <a:off x="6011270" y="305876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6" name="Freeform 451">
                <a:extLst>
                  <a:ext uri="{FF2B5EF4-FFF2-40B4-BE49-F238E27FC236}">
                    <a16:creationId xmlns:a16="http://schemas.microsoft.com/office/drawing/2014/main" id="{EA459BAB-B52B-FFB4-868A-AC1FEB88393C}"/>
                  </a:ext>
                </a:extLst>
              </p:cNvPr>
              <p:cNvSpPr/>
              <p:nvPr/>
            </p:nvSpPr>
            <p:spPr>
              <a:xfrm>
                <a:off x="6040705" y="3030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7" name="Freeform 452">
                <a:extLst>
                  <a:ext uri="{FF2B5EF4-FFF2-40B4-BE49-F238E27FC236}">
                    <a16:creationId xmlns:a16="http://schemas.microsoft.com/office/drawing/2014/main" id="{DAC8BF3D-8CCF-E388-BF46-1129E72AACA9}"/>
                  </a:ext>
                </a:extLst>
              </p:cNvPr>
              <p:cNvSpPr/>
              <p:nvPr/>
            </p:nvSpPr>
            <p:spPr>
              <a:xfrm>
                <a:off x="6052458" y="30737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8" name="Freeform 453">
                <a:extLst>
                  <a:ext uri="{FF2B5EF4-FFF2-40B4-BE49-F238E27FC236}">
                    <a16:creationId xmlns:a16="http://schemas.microsoft.com/office/drawing/2014/main" id="{3D5534EA-E029-88AD-291B-ADBBC152FD29}"/>
                  </a:ext>
                </a:extLst>
              </p:cNvPr>
              <p:cNvSpPr/>
              <p:nvPr/>
            </p:nvSpPr>
            <p:spPr>
              <a:xfrm>
                <a:off x="6081893"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9" name="Freeform 454">
                <a:extLst>
                  <a:ext uri="{FF2B5EF4-FFF2-40B4-BE49-F238E27FC236}">
                    <a16:creationId xmlns:a16="http://schemas.microsoft.com/office/drawing/2014/main" id="{CC611B41-AA5E-89FF-7EAC-22830ACCDB84}"/>
                  </a:ext>
                </a:extLst>
              </p:cNvPr>
              <p:cNvSpPr/>
              <p:nvPr/>
            </p:nvSpPr>
            <p:spPr>
              <a:xfrm>
                <a:off x="6058352" y="30737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0" name="Freeform 455">
                <a:extLst>
                  <a:ext uri="{FF2B5EF4-FFF2-40B4-BE49-F238E27FC236}">
                    <a16:creationId xmlns:a16="http://schemas.microsoft.com/office/drawing/2014/main" id="{BB6AA05B-EC0C-1EA1-BD30-FE38B2404736}"/>
                  </a:ext>
                </a:extLst>
              </p:cNvPr>
              <p:cNvSpPr/>
              <p:nvPr/>
            </p:nvSpPr>
            <p:spPr>
              <a:xfrm>
                <a:off x="6087770"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1" name="Freeform 456">
                <a:extLst>
                  <a:ext uri="{FF2B5EF4-FFF2-40B4-BE49-F238E27FC236}">
                    <a16:creationId xmlns:a16="http://schemas.microsoft.com/office/drawing/2014/main" id="{5F94768A-5D38-2534-00E1-ECA84FD66045}"/>
                  </a:ext>
                </a:extLst>
              </p:cNvPr>
              <p:cNvSpPr/>
              <p:nvPr/>
            </p:nvSpPr>
            <p:spPr>
              <a:xfrm>
                <a:off x="6064229" y="307378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2" name="Freeform 457">
                <a:extLst>
                  <a:ext uri="{FF2B5EF4-FFF2-40B4-BE49-F238E27FC236}">
                    <a16:creationId xmlns:a16="http://schemas.microsoft.com/office/drawing/2014/main" id="{1BE00822-985F-46EF-BAEC-BB9D01F20771}"/>
                  </a:ext>
                </a:extLst>
              </p:cNvPr>
              <p:cNvSpPr/>
              <p:nvPr/>
            </p:nvSpPr>
            <p:spPr>
              <a:xfrm>
                <a:off x="6093646"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3" name="Freeform 458">
                <a:extLst>
                  <a:ext uri="{FF2B5EF4-FFF2-40B4-BE49-F238E27FC236}">
                    <a16:creationId xmlns:a16="http://schemas.microsoft.com/office/drawing/2014/main" id="{CFBAE961-25E8-9092-4B33-C6AB0026ADC6}"/>
                  </a:ext>
                </a:extLst>
              </p:cNvPr>
              <p:cNvSpPr/>
              <p:nvPr/>
            </p:nvSpPr>
            <p:spPr>
              <a:xfrm>
                <a:off x="6081893" y="30737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4" name="Freeform 459">
                <a:extLst>
                  <a:ext uri="{FF2B5EF4-FFF2-40B4-BE49-F238E27FC236}">
                    <a16:creationId xmlns:a16="http://schemas.microsoft.com/office/drawing/2014/main" id="{60864EC0-3E67-BACF-D589-58C78DF67902}"/>
                  </a:ext>
                </a:extLst>
              </p:cNvPr>
              <p:cNvSpPr/>
              <p:nvPr/>
            </p:nvSpPr>
            <p:spPr>
              <a:xfrm>
                <a:off x="6111311" y="304541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5" name="Freeform 460">
                <a:extLst>
                  <a:ext uri="{FF2B5EF4-FFF2-40B4-BE49-F238E27FC236}">
                    <a16:creationId xmlns:a16="http://schemas.microsoft.com/office/drawing/2014/main" id="{ACC81A43-5C29-306A-178D-39DD1C0F8A41}"/>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6" name="Freeform 461">
                <a:extLst>
                  <a:ext uri="{FF2B5EF4-FFF2-40B4-BE49-F238E27FC236}">
                    <a16:creationId xmlns:a16="http://schemas.microsoft.com/office/drawing/2014/main" id="{82948F6F-FC65-712F-3872-168EAAA070E0}"/>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7" name="Freeform 462">
                <a:extLst>
                  <a:ext uri="{FF2B5EF4-FFF2-40B4-BE49-F238E27FC236}">
                    <a16:creationId xmlns:a16="http://schemas.microsoft.com/office/drawing/2014/main" id="{94E37971-E20D-C2F0-60F7-23114FCED9E9}"/>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8" name="Freeform 463">
                <a:extLst>
                  <a:ext uri="{FF2B5EF4-FFF2-40B4-BE49-F238E27FC236}">
                    <a16:creationId xmlns:a16="http://schemas.microsoft.com/office/drawing/2014/main" id="{461655DA-6B95-E340-374B-6335A799B675}"/>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9" name="Freeform 464">
                <a:extLst>
                  <a:ext uri="{FF2B5EF4-FFF2-40B4-BE49-F238E27FC236}">
                    <a16:creationId xmlns:a16="http://schemas.microsoft.com/office/drawing/2014/main" id="{E9584895-4452-2A33-60BF-2AC2FB0D1DC9}"/>
                  </a:ext>
                </a:extLst>
              </p:cNvPr>
              <p:cNvSpPr/>
              <p:nvPr/>
            </p:nvSpPr>
            <p:spPr>
              <a:xfrm>
                <a:off x="6087770" y="30892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0" name="Freeform 465">
                <a:extLst>
                  <a:ext uri="{FF2B5EF4-FFF2-40B4-BE49-F238E27FC236}">
                    <a16:creationId xmlns:a16="http://schemas.microsoft.com/office/drawing/2014/main" id="{78927741-C890-265E-2479-DF5D71AC0DAB}"/>
                  </a:ext>
                </a:extLst>
              </p:cNvPr>
              <p:cNvSpPr/>
              <p:nvPr/>
            </p:nvSpPr>
            <p:spPr>
              <a:xfrm>
                <a:off x="6117187" y="306092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1" name="Freeform 466">
                <a:extLst>
                  <a:ext uri="{FF2B5EF4-FFF2-40B4-BE49-F238E27FC236}">
                    <a16:creationId xmlns:a16="http://schemas.microsoft.com/office/drawing/2014/main" id="{0D311029-2A3A-573C-3E39-CDC079B48413}"/>
                  </a:ext>
                </a:extLst>
              </p:cNvPr>
              <p:cNvSpPr/>
              <p:nvPr/>
            </p:nvSpPr>
            <p:spPr>
              <a:xfrm>
                <a:off x="6099540"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2" name="Freeform 467">
                <a:extLst>
                  <a:ext uri="{FF2B5EF4-FFF2-40B4-BE49-F238E27FC236}">
                    <a16:creationId xmlns:a16="http://schemas.microsoft.com/office/drawing/2014/main" id="{73F8C101-695C-E86E-24FB-4F1889AEE014}"/>
                  </a:ext>
                </a:extLst>
              </p:cNvPr>
              <p:cNvSpPr/>
              <p:nvPr/>
            </p:nvSpPr>
            <p:spPr>
              <a:xfrm>
                <a:off x="6128958"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3" name="Freeform 468">
                <a:extLst>
                  <a:ext uri="{FF2B5EF4-FFF2-40B4-BE49-F238E27FC236}">
                    <a16:creationId xmlns:a16="http://schemas.microsoft.com/office/drawing/2014/main" id="{FB5C9AB0-7371-D548-FA94-A1153C1B952C}"/>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4" name="Freeform 469">
                <a:extLst>
                  <a:ext uri="{FF2B5EF4-FFF2-40B4-BE49-F238E27FC236}">
                    <a16:creationId xmlns:a16="http://schemas.microsoft.com/office/drawing/2014/main" id="{C1DD0FD2-EA8F-101A-DBB5-F8A4740EBA6F}"/>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5" name="Freeform 470">
                <a:extLst>
                  <a:ext uri="{FF2B5EF4-FFF2-40B4-BE49-F238E27FC236}">
                    <a16:creationId xmlns:a16="http://schemas.microsoft.com/office/drawing/2014/main" id="{C4E9E00B-E2FB-CC3B-DABB-49C639670E2C}"/>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6" name="Freeform 471">
                <a:extLst>
                  <a:ext uri="{FF2B5EF4-FFF2-40B4-BE49-F238E27FC236}">
                    <a16:creationId xmlns:a16="http://schemas.microsoft.com/office/drawing/2014/main" id="{F2A493DF-E1C7-CAAB-14FC-E8B1583E0F98}"/>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7" name="Freeform 472">
                <a:extLst>
                  <a:ext uri="{FF2B5EF4-FFF2-40B4-BE49-F238E27FC236}">
                    <a16:creationId xmlns:a16="http://schemas.microsoft.com/office/drawing/2014/main" id="{D7AAB26E-9FB8-B6D6-138B-4025E25F46D4}"/>
                  </a:ext>
                </a:extLst>
              </p:cNvPr>
              <p:cNvSpPr/>
              <p:nvPr/>
            </p:nvSpPr>
            <p:spPr>
              <a:xfrm>
                <a:off x="6117329"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8" name="Freeform 473">
                <a:extLst>
                  <a:ext uri="{FF2B5EF4-FFF2-40B4-BE49-F238E27FC236}">
                    <a16:creationId xmlns:a16="http://schemas.microsoft.com/office/drawing/2014/main" id="{FBFF0F53-F73A-B488-1945-2C19299BF031}"/>
                  </a:ext>
                </a:extLst>
              </p:cNvPr>
              <p:cNvSpPr/>
              <p:nvPr/>
            </p:nvSpPr>
            <p:spPr>
              <a:xfrm>
                <a:off x="6146746"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9" name="Freeform 474">
                <a:extLst>
                  <a:ext uri="{FF2B5EF4-FFF2-40B4-BE49-F238E27FC236}">
                    <a16:creationId xmlns:a16="http://schemas.microsoft.com/office/drawing/2014/main" id="{35B0C373-2457-81B0-F31A-04F6F8E7D2CE}"/>
                  </a:ext>
                </a:extLst>
              </p:cNvPr>
              <p:cNvSpPr/>
              <p:nvPr/>
            </p:nvSpPr>
            <p:spPr>
              <a:xfrm>
                <a:off x="6123205"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0" name="Freeform 475">
                <a:extLst>
                  <a:ext uri="{FF2B5EF4-FFF2-40B4-BE49-F238E27FC236}">
                    <a16:creationId xmlns:a16="http://schemas.microsoft.com/office/drawing/2014/main" id="{410B1AC4-ABBD-8FE2-2992-A44B65CABB30}"/>
                  </a:ext>
                </a:extLst>
              </p:cNvPr>
              <p:cNvSpPr/>
              <p:nvPr/>
            </p:nvSpPr>
            <p:spPr>
              <a:xfrm>
                <a:off x="6152623"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1" name="Freeform 476">
                <a:extLst>
                  <a:ext uri="{FF2B5EF4-FFF2-40B4-BE49-F238E27FC236}">
                    <a16:creationId xmlns:a16="http://schemas.microsoft.com/office/drawing/2014/main" id="{60CFF15E-9C87-FEFC-4879-F76A4F0FC8A2}"/>
                  </a:ext>
                </a:extLst>
              </p:cNvPr>
              <p:cNvSpPr/>
              <p:nvPr/>
            </p:nvSpPr>
            <p:spPr>
              <a:xfrm>
                <a:off x="6129081" y="31054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2" name="Freeform 477">
                <a:extLst>
                  <a:ext uri="{FF2B5EF4-FFF2-40B4-BE49-F238E27FC236}">
                    <a16:creationId xmlns:a16="http://schemas.microsoft.com/office/drawing/2014/main" id="{33C0E43D-7F5C-4697-937E-FA391A54EF3D}"/>
                  </a:ext>
                </a:extLst>
              </p:cNvPr>
              <p:cNvSpPr/>
              <p:nvPr/>
            </p:nvSpPr>
            <p:spPr>
              <a:xfrm>
                <a:off x="6158517"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3" name="Freeform 478">
                <a:extLst>
                  <a:ext uri="{FF2B5EF4-FFF2-40B4-BE49-F238E27FC236}">
                    <a16:creationId xmlns:a16="http://schemas.microsoft.com/office/drawing/2014/main" id="{8D552193-7145-FE4F-DB28-96F231551842}"/>
                  </a:ext>
                </a:extLst>
              </p:cNvPr>
              <p:cNvSpPr/>
              <p:nvPr/>
            </p:nvSpPr>
            <p:spPr>
              <a:xfrm>
                <a:off x="6129081" y="31054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4" name="Freeform 479">
                <a:extLst>
                  <a:ext uri="{FF2B5EF4-FFF2-40B4-BE49-F238E27FC236}">
                    <a16:creationId xmlns:a16="http://schemas.microsoft.com/office/drawing/2014/main" id="{C4666EA6-0DFA-E774-7C68-9F079E6143FA}"/>
                  </a:ext>
                </a:extLst>
              </p:cNvPr>
              <p:cNvSpPr/>
              <p:nvPr/>
            </p:nvSpPr>
            <p:spPr>
              <a:xfrm>
                <a:off x="6158517"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5" name="Freeform 480">
                <a:extLst>
                  <a:ext uri="{FF2B5EF4-FFF2-40B4-BE49-F238E27FC236}">
                    <a16:creationId xmlns:a16="http://schemas.microsoft.com/office/drawing/2014/main" id="{97091F6D-1091-0E86-8997-77923A63DD6A}"/>
                  </a:ext>
                </a:extLst>
              </p:cNvPr>
              <p:cNvSpPr/>
              <p:nvPr/>
            </p:nvSpPr>
            <p:spPr>
              <a:xfrm>
                <a:off x="6152623" y="310542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6" name="Freeform 481">
                <a:extLst>
                  <a:ext uri="{FF2B5EF4-FFF2-40B4-BE49-F238E27FC236}">
                    <a16:creationId xmlns:a16="http://schemas.microsoft.com/office/drawing/2014/main" id="{3509475D-5A8C-429F-7C37-6179F592B0DC}"/>
                  </a:ext>
                </a:extLst>
              </p:cNvPr>
              <p:cNvSpPr/>
              <p:nvPr/>
            </p:nvSpPr>
            <p:spPr>
              <a:xfrm>
                <a:off x="6182040" y="30770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7" name="Freeform 482">
                <a:extLst>
                  <a:ext uri="{FF2B5EF4-FFF2-40B4-BE49-F238E27FC236}">
                    <a16:creationId xmlns:a16="http://schemas.microsoft.com/office/drawing/2014/main" id="{31585BBB-2452-C0EE-3152-CE507D5DA28D}"/>
                  </a:ext>
                </a:extLst>
              </p:cNvPr>
              <p:cNvSpPr/>
              <p:nvPr/>
            </p:nvSpPr>
            <p:spPr>
              <a:xfrm>
                <a:off x="6293975" y="31404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8" name="Freeform 483">
                <a:extLst>
                  <a:ext uri="{FF2B5EF4-FFF2-40B4-BE49-F238E27FC236}">
                    <a16:creationId xmlns:a16="http://schemas.microsoft.com/office/drawing/2014/main" id="{26F9D455-4135-A5F7-A41E-D9137CE124AE}"/>
                  </a:ext>
                </a:extLst>
              </p:cNvPr>
              <p:cNvSpPr/>
              <p:nvPr/>
            </p:nvSpPr>
            <p:spPr>
              <a:xfrm>
                <a:off x="6323393" y="311211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9" name="Freeform 484">
                <a:extLst>
                  <a:ext uri="{FF2B5EF4-FFF2-40B4-BE49-F238E27FC236}">
                    <a16:creationId xmlns:a16="http://schemas.microsoft.com/office/drawing/2014/main" id="{9ED6A48F-086D-7B43-10C5-9E48F49710A7}"/>
                  </a:ext>
                </a:extLst>
              </p:cNvPr>
              <p:cNvSpPr/>
              <p:nvPr/>
            </p:nvSpPr>
            <p:spPr>
              <a:xfrm>
                <a:off x="6293975" y="31404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0" name="Freeform 485">
                <a:extLst>
                  <a:ext uri="{FF2B5EF4-FFF2-40B4-BE49-F238E27FC236}">
                    <a16:creationId xmlns:a16="http://schemas.microsoft.com/office/drawing/2014/main" id="{B3F10C78-36F9-629D-0B3C-AD532C13F7BA}"/>
                  </a:ext>
                </a:extLst>
              </p:cNvPr>
              <p:cNvSpPr/>
              <p:nvPr/>
            </p:nvSpPr>
            <p:spPr>
              <a:xfrm>
                <a:off x="6323393" y="311211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1" name="Freeform 486">
                <a:extLst>
                  <a:ext uri="{FF2B5EF4-FFF2-40B4-BE49-F238E27FC236}">
                    <a16:creationId xmlns:a16="http://schemas.microsoft.com/office/drawing/2014/main" id="{0D1F53A3-4D69-6456-8B09-1E58F05BE8F1}"/>
                  </a:ext>
                </a:extLst>
              </p:cNvPr>
              <p:cNvSpPr/>
              <p:nvPr/>
            </p:nvSpPr>
            <p:spPr>
              <a:xfrm>
                <a:off x="632339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2" name="Freeform 487">
                <a:extLst>
                  <a:ext uri="{FF2B5EF4-FFF2-40B4-BE49-F238E27FC236}">
                    <a16:creationId xmlns:a16="http://schemas.microsoft.com/office/drawing/2014/main" id="{63D84AF0-C893-F710-E86A-940B30714A93}"/>
                  </a:ext>
                </a:extLst>
              </p:cNvPr>
              <p:cNvSpPr/>
              <p:nvPr/>
            </p:nvSpPr>
            <p:spPr>
              <a:xfrm>
                <a:off x="6352810"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3" name="Freeform 488">
                <a:extLst>
                  <a:ext uri="{FF2B5EF4-FFF2-40B4-BE49-F238E27FC236}">
                    <a16:creationId xmlns:a16="http://schemas.microsoft.com/office/drawing/2014/main" id="{46E43868-6A07-C7E5-0C00-C85E40A03859}"/>
                  </a:ext>
                </a:extLst>
              </p:cNvPr>
              <p:cNvSpPr/>
              <p:nvPr/>
            </p:nvSpPr>
            <p:spPr>
              <a:xfrm>
                <a:off x="6329410"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4" name="Freeform 489">
                <a:extLst>
                  <a:ext uri="{FF2B5EF4-FFF2-40B4-BE49-F238E27FC236}">
                    <a16:creationId xmlns:a16="http://schemas.microsoft.com/office/drawing/2014/main" id="{13B3B74A-EE74-6F45-6D17-3B4EE6FC7C5F}"/>
                  </a:ext>
                </a:extLst>
              </p:cNvPr>
              <p:cNvSpPr/>
              <p:nvPr/>
            </p:nvSpPr>
            <p:spPr>
              <a:xfrm>
                <a:off x="6358828"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5" name="Freeform 490">
                <a:extLst>
                  <a:ext uri="{FF2B5EF4-FFF2-40B4-BE49-F238E27FC236}">
                    <a16:creationId xmlns:a16="http://schemas.microsoft.com/office/drawing/2014/main" id="{EA3720EC-A231-EDC2-0042-C31F25783505}"/>
                  </a:ext>
                </a:extLst>
              </p:cNvPr>
              <p:cNvSpPr/>
              <p:nvPr/>
            </p:nvSpPr>
            <p:spPr>
              <a:xfrm>
                <a:off x="6329410"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6" name="Freeform 491">
                <a:extLst>
                  <a:ext uri="{FF2B5EF4-FFF2-40B4-BE49-F238E27FC236}">
                    <a16:creationId xmlns:a16="http://schemas.microsoft.com/office/drawing/2014/main" id="{D8FA5763-BB2A-0295-F93E-CD4E9E8BCCAD}"/>
                  </a:ext>
                </a:extLst>
              </p:cNvPr>
              <p:cNvSpPr/>
              <p:nvPr/>
            </p:nvSpPr>
            <p:spPr>
              <a:xfrm>
                <a:off x="6358828"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7" name="Freeform 492">
                <a:extLst>
                  <a:ext uri="{FF2B5EF4-FFF2-40B4-BE49-F238E27FC236}">
                    <a16:creationId xmlns:a16="http://schemas.microsoft.com/office/drawing/2014/main" id="{814C256A-AC2D-15F1-E39E-416F63F95F5A}"/>
                  </a:ext>
                </a:extLst>
              </p:cNvPr>
              <p:cNvSpPr/>
              <p:nvPr/>
            </p:nvSpPr>
            <p:spPr>
              <a:xfrm>
                <a:off x="6411787"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8" name="Freeform 493">
                <a:extLst>
                  <a:ext uri="{FF2B5EF4-FFF2-40B4-BE49-F238E27FC236}">
                    <a16:creationId xmlns:a16="http://schemas.microsoft.com/office/drawing/2014/main" id="{7B9A484B-8415-2A18-019A-3B67069F59B4}"/>
                  </a:ext>
                </a:extLst>
              </p:cNvPr>
              <p:cNvSpPr/>
              <p:nvPr/>
            </p:nvSpPr>
            <p:spPr>
              <a:xfrm>
                <a:off x="6441204"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9" name="Freeform 494">
                <a:extLst>
                  <a:ext uri="{FF2B5EF4-FFF2-40B4-BE49-F238E27FC236}">
                    <a16:creationId xmlns:a16="http://schemas.microsoft.com/office/drawing/2014/main" id="{D8FE5A63-4896-459B-C1CA-693D78125434}"/>
                  </a:ext>
                </a:extLst>
              </p:cNvPr>
              <p:cNvSpPr/>
              <p:nvPr/>
            </p:nvSpPr>
            <p:spPr>
              <a:xfrm>
                <a:off x="6411787"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0" name="Freeform 495">
                <a:extLst>
                  <a:ext uri="{FF2B5EF4-FFF2-40B4-BE49-F238E27FC236}">
                    <a16:creationId xmlns:a16="http://schemas.microsoft.com/office/drawing/2014/main" id="{FEA0A5E8-5D16-D5DA-3AE4-924506816ADF}"/>
                  </a:ext>
                </a:extLst>
              </p:cNvPr>
              <p:cNvSpPr/>
              <p:nvPr/>
            </p:nvSpPr>
            <p:spPr>
              <a:xfrm>
                <a:off x="6441204"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1" name="Freeform 496">
                <a:extLst>
                  <a:ext uri="{FF2B5EF4-FFF2-40B4-BE49-F238E27FC236}">
                    <a16:creationId xmlns:a16="http://schemas.microsoft.com/office/drawing/2014/main" id="{65327241-BC3F-71CF-8973-37CD91474E80}"/>
                  </a:ext>
                </a:extLst>
              </p:cNvPr>
              <p:cNvSpPr/>
              <p:nvPr/>
            </p:nvSpPr>
            <p:spPr>
              <a:xfrm>
                <a:off x="645899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2" name="Freeform 497">
                <a:extLst>
                  <a:ext uri="{FF2B5EF4-FFF2-40B4-BE49-F238E27FC236}">
                    <a16:creationId xmlns:a16="http://schemas.microsoft.com/office/drawing/2014/main" id="{899E23C7-FD73-7DC4-7F1C-96232184B729}"/>
                  </a:ext>
                </a:extLst>
              </p:cNvPr>
              <p:cNvSpPr/>
              <p:nvPr/>
            </p:nvSpPr>
            <p:spPr>
              <a:xfrm>
                <a:off x="6488410"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3" name="Freeform 498">
                <a:extLst>
                  <a:ext uri="{FF2B5EF4-FFF2-40B4-BE49-F238E27FC236}">
                    <a16:creationId xmlns:a16="http://schemas.microsoft.com/office/drawing/2014/main" id="{C3EDEFBC-AED6-FCF4-7DF3-B5CBC0627A9A}"/>
                  </a:ext>
                </a:extLst>
              </p:cNvPr>
              <p:cNvSpPr/>
              <p:nvPr/>
            </p:nvSpPr>
            <p:spPr>
              <a:xfrm>
                <a:off x="6553263" y="315838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4" name="Freeform 499">
                <a:extLst>
                  <a:ext uri="{FF2B5EF4-FFF2-40B4-BE49-F238E27FC236}">
                    <a16:creationId xmlns:a16="http://schemas.microsoft.com/office/drawing/2014/main" id="{66914C12-ECD3-7D5E-DD78-CEE0DBD5979B}"/>
                  </a:ext>
                </a:extLst>
              </p:cNvPr>
              <p:cNvSpPr/>
              <p:nvPr/>
            </p:nvSpPr>
            <p:spPr>
              <a:xfrm>
                <a:off x="6582681" y="313002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5" name="Freeform 500">
                <a:extLst>
                  <a:ext uri="{FF2B5EF4-FFF2-40B4-BE49-F238E27FC236}">
                    <a16:creationId xmlns:a16="http://schemas.microsoft.com/office/drawing/2014/main" id="{94F13F32-F3CE-1170-5C76-CF86E3DA9080}"/>
                  </a:ext>
                </a:extLst>
              </p:cNvPr>
              <p:cNvSpPr/>
              <p:nvPr/>
            </p:nvSpPr>
            <p:spPr>
              <a:xfrm>
                <a:off x="6570910"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6" name="Freeform 501">
                <a:extLst>
                  <a:ext uri="{FF2B5EF4-FFF2-40B4-BE49-F238E27FC236}">
                    <a16:creationId xmlns:a16="http://schemas.microsoft.com/office/drawing/2014/main" id="{EA3DB31C-CD26-0F7A-E5CA-2E1760DA646B}"/>
                  </a:ext>
                </a:extLst>
              </p:cNvPr>
              <p:cNvSpPr/>
              <p:nvPr/>
            </p:nvSpPr>
            <p:spPr>
              <a:xfrm>
                <a:off x="660032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7" name="Freeform 502">
                <a:extLst>
                  <a:ext uri="{FF2B5EF4-FFF2-40B4-BE49-F238E27FC236}">
                    <a16:creationId xmlns:a16="http://schemas.microsoft.com/office/drawing/2014/main" id="{F2DE2AE2-7C11-172D-69CF-13B7F297676D}"/>
                  </a:ext>
                </a:extLst>
              </p:cNvPr>
              <p:cNvSpPr/>
              <p:nvPr/>
            </p:nvSpPr>
            <p:spPr>
              <a:xfrm>
                <a:off x="6570910"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8" name="Freeform 503">
                <a:extLst>
                  <a:ext uri="{FF2B5EF4-FFF2-40B4-BE49-F238E27FC236}">
                    <a16:creationId xmlns:a16="http://schemas.microsoft.com/office/drawing/2014/main" id="{4B801D48-9FB6-A4C0-C671-D6D8E7036E30}"/>
                  </a:ext>
                </a:extLst>
              </p:cNvPr>
              <p:cNvSpPr/>
              <p:nvPr/>
            </p:nvSpPr>
            <p:spPr>
              <a:xfrm>
                <a:off x="660032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9" name="Freeform 504">
                <a:extLst>
                  <a:ext uri="{FF2B5EF4-FFF2-40B4-BE49-F238E27FC236}">
                    <a16:creationId xmlns:a16="http://schemas.microsoft.com/office/drawing/2014/main" id="{9B90233E-CB52-15CF-A6EA-408149DC013E}"/>
                  </a:ext>
                </a:extLst>
              </p:cNvPr>
              <p:cNvSpPr/>
              <p:nvPr/>
            </p:nvSpPr>
            <p:spPr>
              <a:xfrm>
                <a:off x="6582681"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0" name="Freeform 505">
                <a:extLst>
                  <a:ext uri="{FF2B5EF4-FFF2-40B4-BE49-F238E27FC236}">
                    <a16:creationId xmlns:a16="http://schemas.microsoft.com/office/drawing/2014/main" id="{D983F87E-69FC-430F-431A-7FA7AFA972F3}"/>
                  </a:ext>
                </a:extLst>
              </p:cNvPr>
              <p:cNvSpPr/>
              <p:nvPr/>
            </p:nvSpPr>
            <p:spPr>
              <a:xfrm>
                <a:off x="661209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1" name="Freeform 506">
                <a:extLst>
                  <a:ext uri="{FF2B5EF4-FFF2-40B4-BE49-F238E27FC236}">
                    <a16:creationId xmlns:a16="http://schemas.microsoft.com/office/drawing/2014/main" id="{6F09FCB6-B8EF-0F92-64F3-C500A447E121}"/>
                  </a:ext>
                </a:extLst>
              </p:cNvPr>
              <p:cNvSpPr/>
              <p:nvPr/>
            </p:nvSpPr>
            <p:spPr>
              <a:xfrm>
                <a:off x="6582681"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2" name="Freeform 507">
                <a:extLst>
                  <a:ext uri="{FF2B5EF4-FFF2-40B4-BE49-F238E27FC236}">
                    <a16:creationId xmlns:a16="http://schemas.microsoft.com/office/drawing/2014/main" id="{233FDF00-F4F5-69CB-47D4-5DB7DAED7D08}"/>
                  </a:ext>
                </a:extLst>
              </p:cNvPr>
              <p:cNvSpPr/>
              <p:nvPr/>
            </p:nvSpPr>
            <p:spPr>
              <a:xfrm>
                <a:off x="6612098"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3" name="Freeform 508">
                <a:extLst>
                  <a:ext uri="{FF2B5EF4-FFF2-40B4-BE49-F238E27FC236}">
                    <a16:creationId xmlns:a16="http://schemas.microsoft.com/office/drawing/2014/main" id="{9DA588A8-50F4-C950-9726-43195C355655}"/>
                  </a:ext>
                </a:extLst>
              </p:cNvPr>
              <p:cNvSpPr/>
              <p:nvPr/>
            </p:nvSpPr>
            <p:spPr>
              <a:xfrm>
                <a:off x="660622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4" name="Freeform 509">
                <a:extLst>
                  <a:ext uri="{FF2B5EF4-FFF2-40B4-BE49-F238E27FC236}">
                    <a16:creationId xmlns:a16="http://schemas.microsoft.com/office/drawing/2014/main" id="{53E803E5-F057-444E-6335-9A69334EFF67}"/>
                  </a:ext>
                </a:extLst>
              </p:cNvPr>
              <p:cNvSpPr/>
              <p:nvPr/>
            </p:nvSpPr>
            <p:spPr>
              <a:xfrm>
                <a:off x="6635639"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5" name="Freeform 510">
                <a:extLst>
                  <a:ext uri="{FF2B5EF4-FFF2-40B4-BE49-F238E27FC236}">
                    <a16:creationId xmlns:a16="http://schemas.microsoft.com/office/drawing/2014/main" id="{1D7FBFB6-4924-4D8A-1D5E-4031F79142E7}"/>
                  </a:ext>
                </a:extLst>
              </p:cNvPr>
              <p:cNvSpPr/>
              <p:nvPr/>
            </p:nvSpPr>
            <p:spPr>
              <a:xfrm>
                <a:off x="6612098"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6" name="Freeform 511">
                <a:extLst>
                  <a:ext uri="{FF2B5EF4-FFF2-40B4-BE49-F238E27FC236}">
                    <a16:creationId xmlns:a16="http://schemas.microsoft.com/office/drawing/2014/main" id="{FE8E5331-897D-F643-156B-5D3E8CB37205}"/>
                  </a:ext>
                </a:extLst>
              </p:cNvPr>
              <p:cNvSpPr/>
              <p:nvPr/>
            </p:nvSpPr>
            <p:spPr>
              <a:xfrm>
                <a:off x="664151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7" name="Freeform 512">
                <a:extLst>
                  <a:ext uri="{FF2B5EF4-FFF2-40B4-BE49-F238E27FC236}">
                    <a16:creationId xmlns:a16="http://schemas.microsoft.com/office/drawing/2014/main" id="{BB9D8C15-03AF-3689-BA02-991654EE791D}"/>
                  </a:ext>
                </a:extLst>
              </p:cNvPr>
              <p:cNvSpPr/>
              <p:nvPr/>
            </p:nvSpPr>
            <p:spPr>
              <a:xfrm>
                <a:off x="6612098"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8" name="Freeform 513">
                <a:extLst>
                  <a:ext uri="{FF2B5EF4-FFF2-40B4-BE49-F238E27FC236}">
                    <a16:creationId xmlns:a16="http://schemas.microsoft.com/office/drawing/2014/main" id="{E4337F7D-221E-3E1E-1278-C81FCA6DE8DC}"/>
                  </a:ext>
                </a:extLst>
              </p:cNvPr>
              <p:cNvSpPr/>
              <p:nvPr/>
            </p:nvSpPr>
            <p:spPr>
              <a:xfrm>
                <a:off x="664151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9" name="Freeform 514">
                <a:extLst>
                  <a:ext uri="{FF2B5EF4-FFF2-40B4-BE49-F238E27FC236}">
                    <a16:creationId xmlns:a16="http://schemas.microsoft.com/office/drawing/2014/main" id="{20EAFD4B-8B4B-81F6-741B-31D868239C96}"/>
                  </a:ext>
                </a:extLst>
              </p:cNvPr>
              <p:cNvSpPr/>
              <p:nvPr/>
            </p:nvSpPr>
            <p:spPr>
              <a:xfrm>
                <a:off x="661799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0" name="Freeform 515">
                <a:extLst>
                  <a:ext uri="{FF2B5EF4-FFF2-40B4-BE49-F238E27FC236}">
                    <a16:creationId xmlns:a16="http://schemas.microsoft.com/office/drawing/2014/main" id="{4E6CD97F-A311-D8AB-B3C8-61CAF4A51655}"/>
                  </a:ext>
                </a:extLst>
              </p:cNvPr>
              <p:cNvSpPr/>
              <p:nvPr/>
            </p:nvSpPr>
            <p:spPr>
              <a:xfrm>
                <a:off x="6647410"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1" name="Freeform 516">
                <a:extLst>
                  <a:ext uri="{FF2B5EF4-FFF2-40B4-BE49-F238E27FC236}">
                    <a16:creationId xmlns:a16="http://schemas.microsoft.com/office/drawing/2014/main" id="{8CC2A9B6-DA81-9208-A8B3-DC53E76225A9}"/>
                  </a:ext>
                </a:extLst>
              </p:cNvPr>
              <p:cNvSpPr/>
              <p:nvPr/>
            </p:nvSpPr>
            <p:spPr>
              <a:xfrm>
                <a:off x="6623869"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2" name="Freeform 517">
                <a:extLst>
                  <a:ext uri="{FF2B5EF4-FFF2-40B4-BE49-F238E27FC236}">
                    <a16:creationId xmlns:a16="http://schemas.microsoft.com/office/drawing/2014/main" id="{D2D1C4C2-E806-E63E-8897-545B8BC9F4CE}"/>
                  </a:ext>
                </a:extLst>
              </p:cNvPr>
              <p:cNvSpPr/>
              <p:nvPr/>
            </p:nvSpPr>
            <p:spPr>
              <a:xfrm>
                <a:off x="6653286"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3" name="Freeform 518">
                <a:extLst>
                  <a:ext uri="{FF2B5EF4-FFF2-40B4-BE49-F238E27FC236}">
                    <a16:creationId xmlns:a16="http://schemas.microsoft.com/office/drawing/2014/main" id="{6472FF84-4216-0AFC-5752-6F54A1407CA0}"/>
                  </a:ext>
                </a:extLst>
              </p:cNvPr>
              <p:cNvSpPr/>
              <p:nvPr/>
            </p:nvSpPr>
            <p:spPr>
              <a:xfrm>
                <a:off x="6700492" y="31780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4" name="Freeform 519">
                <a:extLst>
                  <a:ext uri="{FF2B5EF4-FFF2-40B4-BE49-F238E27FC236}">
                    <a16:creationId xmlns:a16="http://schemas.microsoft.com/office/drawing/2014/main" id="{0DE46CA6-DFD5-9E1D-CEFF-A9208A0D7302}"/>
                  </a:ext>
                </a:extLst>
              </p:cNvPr>
              <p:cNvSpPr/>
              <p:nvPr/>
            </p:nvSpPr>
            <p:spPr>
              <a:xfrm>
                <a:off x="6729910"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5" name="Freeform 520">
                <a:extLst>
                  <a:ext uri="{FF2B5EF4-FFF2-40B4-BE49-F238E27FC236}">
                    <a16:creationId xmlns:a16="http://schemas.microsoft.com/office/drawing/2014/main" id="{03969D4F-5F70-BEDB-C7AD-1121B2113866}"/>
                  </a:ext>
                </a:extLst>
              </p:cNvPr>
              <p:cNvSpPr/>
              <p:nvPr/>
            </p:nvSpPr>
            <p:spPr>
              <a:xfrm>
                <a:off x="6718139" y="317806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6" name="Freeform 521">
                <a:extLst>
                  <a:ext uri="{FF2B5EF4-FFF2-40B4-BE49-F238E27FC236}">
                    <a16:creationId xmlns:a16="http://schemas.microsoft.com/office/drawing/2014/main" id="{4E6E05E8-5970-8025-F118-8C517B4F32B4}"/>
                  </a:ext>
                </a:extLst>
              </p:cNvPr>
              <p:cNvSpPr/>
              <p:nvPr/>
            </p:nvSpPr>
            <p:spPr>
              <a:xfrm>
                <a:off x="6747574" y="314968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7" name="Freeform 522">
                <a:extLst>
                  <a:ext uri="{FF2B5EF4-FFF2-40B4-BE49-F238E27FC236}">
                    <a16:creationId xmlns:a16="http://schemas.microsoft.com/office/drawing/2014/main" id="{013FD0EA-B3B3-810C-93D7-0740CC035AE4}"/>
                  </a:ext>
                </a:extLst>
              </p:cNvPr>
              <p:cNvSpPr/>
              <p:nvPr/>
            </p:nvSpPr>
            <p:spPr>
              <a:xfrm>
                <a:off x="6788886" y="32011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8" name="Freeform 523">
                <a:extLst>
                  <a:ext uri="{FF2B5EF4-FFF2-40B4-BE49-F238E27FC236}">
                    <a16:creationId xmlns:a16="http://schemas.microsoft.com/office/drawing/2014/main" id="{25BE26C1-D4AD-21BA-CFF5-E67F10E995E3}"/>
                  </a:ext>
                </a:extLst>
              </p:cNvPr>
              <p:cNvSpPr/>
              <p:nvPr/>
            </p:nvSpPr>
            <p:spPr>
              <a:xfrm>
                <a:off x="6818304" y="317276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9" name="Freeform 524">
                <a:extLst>
                  <a:ext uri="{FF2B5EF4-FFF2-40B4-BE49-F238E27FC236}">
                    <a16:creationId xmlns:a16="http://schemas.microsoft.com/office/drawing/2014/main" id="{4C4D7E7F-D67A-46B8-91A2-309A53EB1D53}"/>
                  </a:ext>
                </a:extLst>
              </p:cNvPr>
              <p:cNvSpPr/>
              <p:nvPr/>
            </p:nvSpPr>
            <p:spPr>
              <a:xfrm>
                <a:off x="6912574"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0" name="Freeform 525">
                <a:extLst>
                  <a:ext uri="{FF2B5EF4-FFF2-40B4-BE49-F238E27FC236}">
                    <a16:creationId xmlns:a16="http://schemas.microsoft.com/office/drawing/2014/main" id="{6581DC56-2E6F-4D82-A082-346761C67BE1}"/>
                  </a:ext>
                </a:extLst>
              </p:cNvPr>
              <p:cNvSpPr/>
              <p:nvPr/>
            </p:nvSpPr>
            <p:spPr>
              <a:xfrm>
                <a:off x="6942009"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1" name="Freeform 526">
                <a:extLst>
                  <a:ext uri="{FF2B5EF4-FFF2-40B4-BE49-F238E27FC236}">
                    <a16:creationId xmlns:a16="http://schemas.microsoft.com/office/drawing/2014/main" id="{26A35362-456F-5F90-E29D-D9F6AFF36409}"/>
                  </a:ext>
                </a:extLst>
              </p:cNvPr>
              <p:cNvSpPr/>
              <p:nvPr/>
            </p:nvSpPr>
            <p:spPr>
              <a:xfrm>
                <a:off x="6989198"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2" name="Freeform 527">
                <a:extLst>
                  <a:ext uri="{FF2B5EF4-FFF2-40B4-BE49-F238E27FC236}">
                    <a16:creationId xmlns:a16="http://schemas.microsoft.com/office/drawing/2014/main" id="{DAC7BEAA-CCE1-9891-0D28-5A764EAA0037}"/>
                  </a:ext>
                </a:extLst>
              </p:cNvPr>
              <p:cNvSpPr/>
              <p:nvPr/>
            </p:nvSpPr>
            <p:spPr>
              <a:xfrm>
                <a:off x="7018615"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3" name="Freeform 528">
                <a:extLst>
                  <a:ext uri="{FF2B5EF4-FFF2-40B4-BE49-F238E27FC236}">
                    <a16:creationId xmlns:a16="http://schemas.microsoft.com/office/drawing/2014/main" id="{6358D133-9EFC-5866-C303-2DB226388D0D}"/>
                  </a:ext>
                </a:extLst>
              </p:cNvPr>
              <p:cNvSpPr/>
              <p:nvPr/>
            </p:nvSpPr>
            <p:spPr>
              <a:xfrm>
                <a:off x="7000968" y="3224598"/>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4" name="Freeform 529">
                <a:extLst>
                  <a:ext uri="{FF2B5EF4-FFF2-40B4-BE49-F238E27FC236}">
                    <a16:creationId xmlns:a16="http://schemas.microsoft.com/office/drawing/2014/main" id="{F9D6FB7A-0979-0CCB-A574-245898779523}"/>
                  </a:ext>
                </a:extLst>
              </p:cNvPr>
              <p:cNvSpPr/>
              <p:nvPr/>
            </p:nvSpPr>
            <p:spPr>
              <a:xfrm>
                <a:off x="7030386"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5" name="Freeform 530">
                <a:extLst>
                  <a:ext uri="{FF2B5EF4-FFF2-40B4-BE49-F238E27FC236}">
                    <a16:creationId xmlns:a16="http://schemas.microsoft.com/office/drawing/2014/main" id="{C238B780-FD3C-DE26-DE5A-571E86547D50}"/>
                  </a:ext>
                </a:extLst>
              </p:cNvPr>
              <p:cNvSpPr/>
              <p:nvPr/>
            </p:nvSpPr>
            <p:spPr>
              <a:xfrm>
                <a:off x="7006862" y="322459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6" name="Freeform 531">
                <a:extLst>
                  <a:ext uri="{FF2B5EF4-FFF2-40B4-BE49-F238E27FC236}">
                    <a16:creationId xmlns:a16="http://schemas.microsoft.com/office/drawing/2014/main" id="{D5682A62-DABB-12EA-D93E-D5F3F5930DD1}"/>
                  </a:ext>
                </a:extLst>
              </p:cNvPr>
              <p:cNvSpPr/>
              <p:nvPr/>
            </p:nvSpPr>
            <p:spPr>
              <a:xfrm>
                <a:off x="7036280" y="319622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7" name="Freeform 532">
                <a:extLst>
                  <a:ext uri="{FF2B5EF4-FFF2-40B4-BE49-F238E27FC236}">
                    <a16:creationId xmlns:a16="http://schemas.microsoft.com/office/drawing/2014/main" id="{7A30430A-3641-9657-3738-F7CFDD72D3D9}"/>
                  </a:ext>
                </a:extLst>
              </p:cNvPr>
              <p:cNvSpPr/>
              <p:nvPr/>
            </p:nvSpPr>
            <p:spPr>
              <a:xfrm>
                <a:off x="7030386"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8" name="Freeform 533">
                <a:extLst>
                  <a:ext uri="{FF2B5EF4-FFF2-40B4-BE49-F238E27FC236}">
                    <a16:creationId xmlns:a16="http://schemas.microsoft.com/office/drawing/2014/main" id="{1F9D6BC4-E2A2-6B5E-0B9F-1D4E8E6166B4}"/>
                  </a:ext>
                </a:extLst>
              </p:cNvPr>
              <p:cNvSpPr/>
              <p:nvPr/>
            </p:nvSpPr>
            <p:spPr>
              <a:xfrm>
                <a:off x="7059821"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9" name="Freeform 534">
                <a:extLst>
                  <a:ext uri="{FF2B5EF4-FFF2-40B4-BE49-F238E27FC236}">
                    <a16:creationId xmlns:a16="http://schemas.microsoft.com/office/drawing/2014/main" id="{42976938-1586-2C0F-DB03-08375BD84C6D}"/>
                  </a:ext>
                </a:extLst>
              </p:cNvPr>
              <p:cNvSpPr/>
              <p:nvPr/>
            </p:nvSpPr>
            <p:spPr>
              <a:xfrm>
                <a:off x="7036280"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0" name="Freeform 535">
                <a:extLst>
                  <a:ext uri="{FF2B5EF4-FFF2-40B4-BE49-F238E27FC236}">
                    <a16:creationId xmlns:a16="http://schemas.microsoft.com/office/drawing/2014/main" id="{8F120A9F-ACCA-7AB7-8E03-D6E2ED88A4B0}"/>
                  </a:ext>
                </a:extLst>
              </p:cNvPr>
              <p:cNvSpPr/>
              <p:nvPr/>
            </p:nvSpPr>
            <p:spPr>
              <a:xfrm>
                <a:off x="7065697"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1" name="Freeform 536">
                <a:extLst>
                  <a:ext uri="{FF2B5EF4-FFF2-40B4-BE49-F238E27FC236}">
                    <a16:creationId xmlns:a16="http://schemas.microsoft.com/office/drawing/2014/main" id="{18380685-7D02-B86C-CAA5-8A9390AB66BC}"/>
                  </a:ext>
                </a:extLst>
              </p:cNvPr>
              <p:cNvSpPr/>
              <p:nvPr/>
            </p:nvSpPr>
            <p:spPr>
              <a:xfrm>
                <a:off x="7065697"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2" name="Freeform 537">
                <a:extLst>
                  <a:ext uri="{FF2B5EF4-FFF2-40B4-BE49-F238E27FC236}">
                    <a16:creationId xmlns:a16="http://schemas.microsoft.com/office/drawing/2014/main" id="{DF2254D3-932E-B60F-9A49-9E93799E5B1C}"/>
                  </a:ext>
                </a:extLst>
              </p:cNvPr>
              <p:cNvSpPr/>
              <p:nvPr/>
            </p:nvSpPr>
            <p:spPr>
              <a:xfrm>
                <a:off x="7095115"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3" name="Freeform 538">
                <a:extLst>
                  <a:ext uri="{FF2B5EF4-FFF2-40B4-BE49-F238E27FC236}">
                    <a16:creationId xmlns:a16="http://schemas.microsoft.com/office/drawing/2014/main" id="{86E123E8-2288-79A9-740C-8ABC2AE4BD53}"/>
                  </a:ext>
                </a:extLst>
              </p:cNvPr>
              <p:cNvSpPr/>
              <p:nvPr/>
            </p:nvSpPr>
            <p:spPr>
              <a:xfrm>
                <a:off x="7071574"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4" name="Freeform 539">
                <a:extLst>
                  <a:ext uri="{FF2B5EF4-FFF2-40B4-BE49-F238E27FC236}">
                    <a16:creationId xmlns:a16="http://schemas.microsoft.com/office/drawing/2014/main" id="{27A8D13C-02B5-D806-2E55-8DAA356FD231}"/>
                  </a:ext>
                </a:extLst>
              </p:cNvPr>
              <p:cNvSpPr/>
              <p:nvPr/>
            </p:nvSpPr>
            <p:spPr>
              <a:xfrm>
                <a:off x="7101009"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5" name="Freeform 540">
                <a:extLst>
                  <a:ext uri="{FF2B5EF4-FFF2-40B4-BE49-F238E27FC236}">
                    <a16:creationId xmlns:a16="http://schemas.microsoft.com/office/drawing/2014/main" id="{1A708F57-0966-0AE4-2DC3-674E3CF45F41}"/>
                  </a:ext>
                </a:extLst>
              </p:cNvPr>
              <p:cNvSpPr/>
              <p:nvPr/>
            </p:nvSpPr>
            <p:spPr>
              <a:xfrm>
                <a:off x="7089362" y="32496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6" name="Freeform 541">
                <a:extLst>
                  <a:ext uri="{FF2B5EF4-FFF2-40B4-BE49-F238E27FC236}">
                    <a16:creationId xmlns:a16="http://schemas.microsoft.com/office/drawing/2014/main" id="{3C6F28DD-42BD-F2DA-443F-8F73612AFFD6}"/>
                  </a:ext>
                </a:extLst>
              </p:cNvPr>
              <p:cNvSpPr/>
              <p:nvPr/>
            </p:nvSpPr>
            <p:spPr>
              <a:xfrm>
                <a:off x="7118780"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7" name="Freeform 542">
                <a:extLst>
                  <a:ext uri="{FF2B5EF4-FFF2-40B4-BE49-F238E27FC236}">
                    <a16:creationId xmlns:a16="http://schemas.microsoft.com/office/drawing/2014/main" id="{E4733C76-58DA-AEC7-594F-2944B154818E}"/>
                  </a:ext>
                </a:extLst>
              </p:cNvPr>
              <p:cNvSpPr/>
              <p:nvPr/>
            </p:nvSpPr>
            <p:spPr>
              <a:xfrm>
                <a:off x="7136427" y="324969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8" name="Freeform 543">
                <a:extLst>
                  <a:ext uri="{FF2B5EF4-FFF2-40B4-BE49-F238E27FC236}">
                    <a16:creationId xmlns:a16="http://schemas.microsoft.com/office/drawing/2014/main" id="{BAD25550-2553-EC93-DB9B-FF111A162A52}"/>
                  </a:ext>
                </a:extLst>
              </p:cNvPr>
              <p:cNvSpPr/>
              <p:nvPr/>
            </p:nvSpPr>
            <p:spPr>
              <a:xfrm>
                <a:off x="7165862" y="32213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9" name="Freeform 544">
                <a:extLst>
                  <a:ext uri="{FF2B5EF4-FFF2-40B4-BE49-F238E27FC236}">
                    <a16:creationId xmlns:a16="http://schemas.microsoft.com/office/drawing/2014/main" id="{529ED8AB-FBDE-996C-66AD-BC9FA83FFA38}"/>
                  </a:ext>
                </a:extLst>
              </p:cNvPr>
              <p:cNvSpPr/>
              <p:nvPr/>
            </p:nvSpPr>
            <p:spPr>
              <a:xfrm>
                <a:off x="7165862"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0" name="Freeform 545">
                <a:extLst>
                  <a:ext uri="{FF2B5EF4-FFF2-40B4-BE49-F238E27FC236}">
                    <a16:creationId xmlns:a16="http://schemas.microsoft.com/office/drawing/2014/main" id="{C8A5BF56-4DE8-7E21-9D5F-D69983491F99}"/>
                  </a:ext>
                </a:extLst>
              </p:cNvPr>
              <p:cNvSpPr/>
              <p:nvPr/>
            </p:nvSpPr>
            <p:spPr>
              <a:xfrm>
                <a:off x="7195280"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1" name="Freeform 546">
                <a:extLst>
                  <a:ext uri="{FF2B5EF4-FFF2-40B4-BE49-F238E27FC236}">
                    <a16:creationId xmlns:a16="http://schemas.microsoft.com/office/drawing/2014/main" id="{8A8349F3-A6DA-E8EB-8764-BB190A17AD50}"/>
                  </a:ext>
                </a:extLst>
              </p:cNvPr>
              <p:cNvSpPr/>
              <p:nvPr/>
            </p:nvSpPr>
            <p:spPr>
              <a:xfrm>
                <a:off x="7242485"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2" name="Freeform 547">
                <a:extLst>
                  <a:ext uri="{FF2B5EF4-FFF2-40B4-BE49-F238E27FC236}">
                    <a16:creationId xmlns:a16="http://schemas.microsoft.com/office/drawing/2014/main" id="{FA95791B-D704-3D69-370D-09B7B7B6F02F}"/>
                  </a:ext>
                </a:extLst>
              </p:cNvPr>
              <p:cNvSpPr/>
              <p:nvPr/>
            </p:nvSpPr>
            <p:spPr>
              <a:xfrm>
                <a:off x="7271903"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3" name="Freeform 548">
                <a:extLst>
                  <a:ext uri="{FF2B5EF4-FFF2-40B4-BE49-F238E27FC236}">
                    <a16:creationId xmlns:a16="http://schemas.microsoft.com/office/drawing/2014/main" id="{A23E7E67-9C7C-214B-1DC2-B3D6D13C2239}"/>
                  </a:ext>
                </a:extLst>
              </p:cNvPr>
              <p:cNvSpPr/>
              <p:nvPr/>
            </p:nvSpPr>
            <p:spPr>
              <a:xfrm>
                <a:off x="7260132"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4" name="Freeform 549">
                <a:extLst>
                  <a:ext uri="{FF2B5EF4-FFF2-40B4-BE49-F238E27FC236}">
                    <a16:creationId xmlns:a16="http://schemas.microsoft.com/office/drawing/2014/main" id="{857BFE6E-9834-DC98-4A99-8B84FE0D2231}"/>
                  </a:ext>
                </a:extLst>
              </p:cNvPr>
              <p:cNvSpPr/>
              <p:nvPr/>
            </p:nvSpPr>
            <p:spPr>
              <a:xfrm>
                <a:off x="7289550"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5" name="Freeform 550">
                <a:extLst>
                  <a:ext uri="{FF2B5EF4-FFF2-40B4-BE49-F238E27FC236}">
                    <a16:creationId xmlns:a16="http://schemas.microsoft.com/office/drawing/2014/main" id="{3C653ACE-56A7-42D8-BDBA-29DF160D9ECA}"/>
                  </a:ext>
                </a:extLst>
              </p:cNvPr>
              <p:cNvSpPr/>
              <p:nvPr/>
            </p:nvSpPr>
            <p:spPr>
              <a:xfrm>
                <a:off x="7295568" y="327794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6" name="Freeform 551">
                <a:extLst>
                  <a:ext uri="{FF2B5EF4-FFF2-40B4-BE49-F238E27FC236}">
                    <a16:creationId xmlns:a16="http://schemas.microsoft.com/office/drawing/2014/main" id="{74AC2C42-0DEF-CDE8-32D4-3758D59A15F2}"/>
                  </a:ext>
                </a:extLst>
              </p:cNvPr>
              <p:cNvSpPr/>
              <p:nvPr/>
            </p:nvSpPr>
            <p:spPr>
              <a:xfrm>
                <a:off x="7324985" y="324956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7" name="Freeform 552">
                <a:extLst>
                  <a:ext uri="{FF2B5EF4-FFF2-40B4-BE49-F238E27FC236}">
                    <a16:creationId xmlns:a16="http://schemas.microsoft.com/office/drawing/2014/main" id="{DFC5A57A-17F4-2FDC-0271-A347360CB27C}"/>
                  </a:ext>
                </a:extLst>
              </p:cNvPr>
              <p:cNvSpPr/>
              <p:nvPr/>
            </p:nvSpPr>
            <p:spPr>
              <a:xfrm>
                <a:off x="7301444" y="33087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8" name="Freeform 553">
                <a:extLst>
                  <a:ext uri="{FF2B5EF4-FFF2-40B4-BE49-F238E27FC236}">
                    <a16:creationId xmlns:a16="http://schemas.microsoft.com/office/drawing/2014/main" id="{98DB964E-BF4C-DBFC-C29A-BA61DA16280F}"/>
                  </a:ext>
                </a:extLst>
              </p:cNvPr>
              <p:cNvSpPr/>
              <p:nvPr/>
            </p:nvSpPr>
            <p:spPr>
              <a:xfrm>
                <a:off x="7330862" y="32803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9" name="Freeform 554">
                <a:extLst>
                  <a:ext uri="{FF2B5EF4-FFF2-40B4-BE49-F238E27FC236}">
                    <a16:creationId xmlns:a16="http://schemas.microsoft.com/office/drawing/2014/main" id="{A0E2984D-D5EE-A54E-8CE3-D23F031DEC3A}"/>
                  </a:ext>
                </a:extLst>
              </p:cNvPr>
              <p:cNvSpPr/>
              <p:nvPr/>
            </p:nvSpPr>
            <p:spPr>
              <a:xfrm>
                <a:off x="7330862" y="334023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0" name="Freeform 555">
                <a:extLst>
                  <a:ext uri="{FF2B5EF4-FFF2-40B4-BE49-F238E27FC236}">
                    <a16:creationId xmlns:a16="http://schemas.microsoft.com/office/drawing/2014/main" id="{DDFD0E04-13B7-BA98-315F-46805A9C821A}"/>
                  </a:ext>
                </a:extLst>
              </p:cNvPr>
              <p:cNvSpPr/>
              <p:nvPr/>
            </p:nvSpPr>
            <p:spPr>
              <a:xfrm>
                <a:off x="7360297"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1" name="Freeform 556">
                <a:extLst>
                  <a:ext uri="{FF2B5EF4-FFF2-40B4-BE49-F238E27FC236}">
                    <a16:creationId xmlns:a16="http://schemas.microsoft.com/office/drawing/2014/main" id="{9BB7D49D-A6E4-C053-9EDC-BEDBD7D45E45}"/>
                  </a:ext>
                </a:extLst>
              </p:cNvPr>
              <p:cNvSpPr/>
              <p:nvPr/>
            </p:nvSpPr>
            <p:spPr>
              <a:xfrm>
                <a:off x="7354403"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2" name="Freeform 557">
                <a:extLst>
                  <a:ext uri="{FF2B5EF4-FFF2-40B4-BE49-F238E27FC236}">
                    <a16:creationId xmlns:a16="http://schemas.microsoft.com/office/drawing/2014/main" id="{67287016-50D1-C680-1EED-255438C087DA}"/>
                  </a:ext>
                </a:extLst>
              </p:cNvPr>
              <p:cNvSpPr/>
              <p:nvPr/>
            </p:nvSpPr>
            <p:spPr>
              <a:xfrm>
                <a:off x="7383820"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3" name="Freeform 558">
                <a:extLst>
                  <a:ext uri="{FF2B5EF4-FFF2-40B4-BE49-F238E27FC236}">
                    <a16:creationId xmlns:a16="http://schemas.microsoft.com/office/drawing/2014/main" id="{E12A4E1A-7A5D-84B8-9530-769E80191240}"/>
                  </a:ext>
                </a:extLst>
              </p:cNvPr>
              <p:cNvSpPr/>
              <p:nvPr/>
            </p:nvSpPr>
            <p:spPr>
              <a:xfrm>
                <a:off x="7354403"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4" name="Freeform 559">
                <a:extLst>
                  <a:ext uri="{FF2B5EF4-FFF2-40B4-BE49-F238E27FC236}">
                    <a16:creationId xmlns:a16="http://schemas.microsoft.com/office/drawing/2014/main" id="{5A7742DB-1A5C-03B9-2F6B-9F69D661D9EC}"/>
                  </a:ext>
                </a:extLst>
              </p:cNvPr>
              <p:cNvSpPr/>
              <p:nvPr/>
            </p:nvSpPr>
            <p:spPr>
              <a:xfrm>
                <a:off x="7383820"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5" name="Freeform 560">
                <a:extLst>
                  <a:ext uri="{FF2B5EF4-FFF2-40B4-BE49-F238E27FC236}">
                    <a16:creationId xmlns:a16="http://schemas.microsoft.com/office/drawing/2014/main" id="{6A0783F2-60A2-6E0F-DBA4-285F7911905C}"/>
                  </a:ext>
                </a:extLst>
              </p:cNvPr>
              <p:cNvSpPr/>
              <p:nvPr/>
            </p:nvSpPr>
            <p:spPr>
              <a:xfrm>
                <a:off x="7472214"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6" name="Freeform 561">
                <a:extLst>
                  <a:ext uri="{FF2B5EF4-FFF2-40B4-BE49-F238E27FC236}">
                    <a16:creationId xmlns:a16="http://schemas.microsoft.com/office/drawing/2014/main" id="{BC632AF7-E87C-5E19-9B04-CB6D0B63CA88}"/>
                  </a:ext>
                </a:extLst>
              </p:cNvPr>
              <p:cNvSpPr/>
              <p:nvPr/>
            </p:nvSpPr>
            <p:spPr>
              <a:xfrm>
                <a:off x="7501632"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7" name="Freeform 562">
                <a:extLst>
                  <a:ext uri="{FF2B5EF4-FFF2-40B4-BE49-F238E27FC236}">
                    <a16:creationId xmlns:a16="http://schemas.microsoft.com/office/drawing/2014/main" id="{7B84DE87-E9A6-827C-E8DA-28EB1FD5F9B4}"/>
                  </a:ext>
                </a:extLst>
              </p:cNvPr>
              <p:cNvSpPr/>
              <p:nvPr/>
            </p:nvSpPr>
            <p:spPr>
              <a:xfrm>
                <a:off x="7537067" y="334023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8" name="Freeform 563">
                <a:extLst>
                  <a:ext uri="{FF2B5EF4-FFF2-40B4-BE49-F238E27FC236}">
                    <a16:creationId xmlns:a16="http://schemas.microsoft.com/office/drawing/2014/main" id="{A415C024-22EE-AFB0-491F-6E25E4B57A60}"/>
                  </a:ext>
                </a:extLst>
              </p:cNvPr>
              <p:cNvSpPr/>
              <p:nvPr/>
            </p:nvSpPr>
            <p:spPr>
              <a:xfrm>
                <a:off x="7566485"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9" name="Freeform 564">
                <a:extLst>
                  <a:ext uri="{FF2B5EF4-FFF2-40B4-BE49-F238E27FC236}">
                    <a16:creationId xmlns:a16="http://schemas.microsoft.com/office/drawing/2014/main" id="{E98EC654-79C1-497F-A1F6-A2A3C699E221}"/>
                  </a:ext>
                </a:extLst>
              </p:cNvPr>
              <p:cNvSpPr/>
              <p:nvPr/>
            </p:nvSpPr>
            <p:spPr>
              <a:xfrm>
                <a:off x="7560608"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0" name="Freeform 565">
                <a:extLst>
                  <a:ext uri="{FF2B5EF4-FFF2-40B4-BE49-F238E27FC236}">
                    <a16:creationId xmlns:a16="http://schemas.microsoft.com/office/drawing/2014/main" id="{A6D30F55-21D0-F03D-91A0-EED58D7A90B6}"/>
                  </a:ext>
                </a:extLst>
              </p:cNvPr>
              <p:cNvSpPr/>
              <p:nvPr/>
            </p:nvSpPr>
            <p:spPr>
              <a:xfrm>
                <a:off x="7590026"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1" name="Freeform 566">
                <a:extLst>
                  <a:ext uri="{FF2B5EF4-FFF2-40B4-BE49-F238E27FC236}">
                    <a16:creationId xmlns:a16="http://schemas.microsoft.com/office/drawing/2014/main" id="{4FF23768-C27B-5759-008E-50AC5A7BC219}"/>
                  </a:ext>
                </a:extLst>
              </p:cNvPr>
              <p:cNvSpPr/>
              <p:nvPr/>
            </p:nvSpPr>
            <p:spPr>
              <a:xfrm>
                <a:off x="7572379"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2" name="Freeform 567">
                <a:extLst>
                  <a:ext uri="{FF2B5EF4-FFF2-40B4-BE49-F238E27FC236}">
                    <a16:creationId xmlns:a16="http://schemas.microsoft.com/office/drawing/2014/main" id="{87A8162E-FAED-C68D-4C2C-A75130C0D552}"/>
                  </a:ext>
                </a:extLst>
              </p:cNvPr>
              <p:cNvSpPr/>
              <p:nvPr/>
            </p:nvSpPr>
            <p:spPr>
              <a:xfrm>
                <a:off x="7601796"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3" name="Freeform 568">
                <a:extLst>
                  <a:ext uri="{FF2B5EF4-FFF2-40B4-BE49-F238E27FC236}">
                    <a16:creationId xmlns:a16="http://schemas.microsoft.com/office/drawing/2014/main" id="{0B3BDE56-4B16-0D6F-1D15-0DE0B0FB1C2F}"/>
                  </a:ext>
                </a:extLst>
              </p:cNvPr>
              <p:cNvSpPr/>
              <p:nvPr/>
            </p:nvSpPr>
            <p:spPr>
              <a:xfrm>
                <a:off x="7584149"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4" name="Freeform 569">
                <a:extLst>
                  <a:ext uri="{FF2B5EF4-FFF2-40B4-BE49-F238E27FC236}">
                    <a16:creationId xmlns:a16="http://schemas.microsoft.com/office/drawing/2014/main" id="{E789E82E-7853-C760-BE3D-0478016FE1F5}"/>
                  </a:ext>
                </a:extLst>
              </p:cNvPr>
              <p:cNvSpPr/>
              <p:nvPr/>
            </p:nvSpPr>
            <p:spPr>
              <a:xfrm>
                <a:off x="7613567"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5" name="Freeform 570">
                <a:extLst>
                  <a:ext uri="{FF2B5EF4-FFF2-40B4-BE49-F238E27FC236}">
                    <a16:creationId xmlns:a16="http://schemas.microsoft.com/office/drawing/2014/main" id="{74E77FB5-86D0-30FF-4626-BEF1BAD6CDBD}"/>
                  </a:ext>
                </a:extLst>
              </p:cNvPr>
              <p:cNvSpPr/>
              <p:nvPr/>
            </p:nvSpPr>
            <p:spPr>
              <a:xfrm>
                <a:off x="7619585" y="334023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6" name="Freeform 571">
                <a:extLst>
                  <a:ext uri="{FF2B5EF4-FFF2-40B4-BE49-F238E27FC236}">
                    <a16:creationId xmlns:a16="http://schemas.microsoft.com/office/drawing/2014/main" id="{D063F7F2-80A0-7CC7-8159-A45E29B95707}"/>
                  </a:ext>
                </a:extLst>
              </p:cNvPr>
              <p:cNvSpPr/>
              <p:nvPr/>
            </p:nvSpPr>
            <p:spPr>
              <a:xfrm>
                <a:off x="7649002" y="3311862"/>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7" name="Freeform 572">
                <a:extLst>
                  <a:ext uri="{FF2B5EF4-FFF2-40B4-BE49-F238E27FC236}">
                    <a16:creationId xmlns:a16="http://schemas.microsoft.com/office/drawing/2014/main" id="{5E5935FD-A174-DAC3-42D1-2D03744DAA02}"/>
                  </a:ext>
                </a:extLst>
              </p:cNvPr>
              <p:cNvSpPr/>
              <p:nvPr/>
            </p:nvSpPr>
            <p:spPr>
              <a:xfrm>
                <a:off x="7802108"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8" name="Freeform 573">
                <a:extLst>
                  <a:ext uri="{FF2B5EF4-FFF2-40B4-BE49-F238E27FC236}">
                    <a16:creationId xmlns:a16="http://schemas.microsoft.com/office/drawing/2014/main" id="{14A2518E-53F7-0B53-82CD-5A8FEECD35D7}"/>
                  </a:ext>
                </a:extLst>
              </p:cNvPr>
              <p:cNvSpPr/>
              <p:nvPr/>
            </p:nvSpPr>
            <p:spPr>
              <a:xfrm>
                <a:off x="7831543"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9" name="Freeform 574">
                <a:extLst>
                  <a:ext uri="{FF2B5EF4-FFF2-40B4-BE49-F238E27FC236}">
                    <a16:creationId xmlns:a16="http://schemas.microsoft.com/office/drawing/2014/main" id="{E78CCA4D-231F-5F06-8021-B20BAB070DBB}"/>
                  </a:ext>
                </a:extLst>
              </p:cNvPr>
              <p:cNvSpPr/>
              <p:nvPr/>
            </p:nvSpPr>
            <p:spPr>
              <a:xfrm>
                <a:off x="7837543"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0" name="Freeform 575">
                <a:extLst>
                  <a:ext uri="{FF2B5EF4-FFF2-40B4-BE49-F238E27FC236}">
                    <a16:creationId xmlns:a16="http://schemas.microsoft.com/office/drawing/2014/main" id="{596372F8-F943-CD2E-76BD-F9F5AE714B0D}"/>
                  </a:ext>
                </a:extLst>
              </p:cNvPr>
              <p:cNvSpPr/>
              <p:nvPr/>
            </p:nvSpPr>
            <p:spPr>
              <a:xfrm>
                <a:off x="7866978"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1" name="Freeform 576">
                <a:extLst>
                  <a:ext uri="{FF2B5EF4-FFF2-40B4-BE49-F238E27FC236}">
                    <a16:creationId xmlns:a16="http://schemas.microsoft.com/office/drawing/2014/main" id="{D9A3908D-F024-C811-49F6-D1BD276C2B94}"/>
                  </a:ext>
                </a:extLst>
              </p:cNvPr>
              <p:cNvSpPr/>
              <p:nvPr/>
            </p:nvSpPr>
            <p:spPr>
              <a:xfrm>
                <a:off x="7843437" y="338058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2" name="Freeform 577">
                <a:extLst>
                  <a:ext uri="{FF2B5EF4-FFF2-40B4-BE49-F238E27FC236}">
                    <a16:creationId xmlns:a16="http://schemas.microsoft.com/office/drawing/2014/main" id="{229D4CD8-0CD7-0928-C602-7D178AE48ADE}"/>
                  </a:ext>
                </a:extLst>
              </p:cNvPr>
              <p:cNvSpPr/>
              <p:nvPr/>
            </p:nvSpPr>
            <p:spPr>
              <a:xfrm>
                <a:off x="7872855"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3" name="Freeform 578">
                <a:extLst>
                  <a:ext uri="{FF2B5EF4-FFF2-40B4-BE49-F238E27FC236}">
                    <a16:creationId xmlns:a16="http://schemas.microsoft.com/office/drawing/2014/main" id="{A1ED4945-749C-8D8C-E1B6-363A0F8543EB}"/>
                  </a:ext>
                </a:extLst>
              </p:cNvPr>
              <p:cNvSpPr/>
              <p:nvPr/>
            </p:nvSpPr>
            <p:spPr>
              <a:xfrm>
                <a:off x="7849314" y="338058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4" name="Freeform 579">
                <a:extLst>
                  <a:ext uri="{FF2B5EF4-FFF2-40B4-BE49-F238E27FC236}">
                    <a16:creationId xmlns:a16="http://schemas.microsoft.com/office/drawing/2014/main" id="{C2A7EC59-878B-B3CC-62FC-FC16553C88FE}"/>
                  </a:ext>
                </a:extLst>
              </p:cNvPr>
              <p:cNvSpPr/>
              <p:nvPr/>
            </p:nvSpPr>
            <p:spPr>
              <a:xfrm>
                <a:off x="7878731"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5" name="Freeform 580">
                <a:extLst>
                  <a:ext uri="{FF2B5EF4-FFF2-40B4-BE49-F238E27FC236}">
                    <a16:creationId xmlns:a16="http://schemas.microsoft.com/office/drawing/2014/main" id="{E240D83E-6FDE-3202-E138-97F581ADD416}"/>
                  </a:ext>
                </a:extLst>
              </p:cNvPr>
              <p:cNvSpPr/>
              <p:nvPr/>
            </p:nvSpPr>
            <p:spPr>
              <a:xfrm>
                <a:off x="8020084" y="338058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6" name="Freeform 581">
                <a:extLst>
                  <a:ext uri="{FF2B5EF4-FFF2-40B4-BE49-F238E27FC236}">
                    <a16:creationId xmlns:a16="http://schemas.microsoft.com/office/drawing/2014/main" id="{4DBAFBF2-115A-41E7-224E-040F83A086AB}"/>
                  </a:ext>
                </a:extLst>
              </p:cNvPr>
              <p:cNvSpPr/>
              <p:nvPr/>
            </p:nvSpPr>
            <p:spPr>
              <a:xfrm>
                <a:off x="8049502" y="3352221"/>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7" name="Freeform 582">
                <a:extLst>
                  <a:ext uri="{FF2B5EF4-FFF2-40B4-BE49-F238E27FC236}">
                    <a16:creationId xmlns:a16="http://schemas.microsoft.com/office/drawing/2014/main" id="{9F2C2FEF-E5EF-242C-BE51-3AD75E1992D8}"/>
                  </a:ext>
                </a:extLst>
              </p:cNvPr>
              <p:cNvSpPr/>
              <p:nvPr/>
            </p:nvSpPr>
            <p:spPr>
              <a:xfrm>
                <a:off x="8073166"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8" name="Freeform 583">
                <a:extLst>
                  <a:ext uri="{FF2B5EF4-FFF2-40B4-BE49-F238E27FC236}">
                    <a16:creationId xmlns:a16="http://schemas.microsoft.com/office/drawing/2014/main" id="{D67CAAAE-B8BB-216D-D3A9-4CC63F9720DC}"/>
                  </a:ext>
                </a:extLst>
              </p:cNvPr>
              <p:cNvSpPr/>
              <p:nvPr/>
            </p:nvSpPr>
            <p:spPr>
              <a:xfrm>
                <a:off x="8102601"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9" name="Freeform 584">
                <a:extLst>
                  <a:ext uri="{FF2B5EF4-FFF2-40B4-BE49-F238E27FC236}">
                    <a16:creationId xmlns:a16="http://schemas.microsoft.com/office/drawing/2014/main" id="{F14B8A2F-EBF3-DAE6-4D60-44B39C983A99}"/>
                  </a:ext>
                </a:extLst>
              </p:cNvPr>
              <p:cNvSpPr/>
              <p:nvPr/>
            </p:nvSpPr>
            <p:spPr>
              <a:xfrm>
                <a:off x="8084937"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0" name="Freeform 585">
                <a:extLst>
                  <a:ext uri="{FF2B5EF4-FFF2-40B4-BE49-F238E27FC236}">
                    <a16:creationId xmlns:a16="http://schemas.microsoft.com/office/drawing/2014/main" id="{D0B19B46-305F-C35F-4908-154B56DD0D0F}"/>
                  </a:ext>
                </a:extLst>
              </p:cNvPr>
              <p:cNvSpPr/>
              <p:nvPr/>
            </p:nvSpPr>
            <p:spPr>
              <a:xfrm>
                <a:off x="8114354"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1" name="Freeform 586">
                <a:extLst>
                  <a:ext uri="{FF2B5EF4-FFF2-40B4-BE49-F238E27FC236}">
                    <a16:creationId xmlns:a16="http://schemas.microsoft.com/office/drawing/2014/main" id="{4826244E-E3A9-94D1-1B4A-586147929A25}"/>
                  </a:ext>
                </a:extLst>
              </p:cNvPr>
              <p:cNvSpPr/>
              <p:nvPr/>
            </p:nvSpPr>
            <p:spPr>
              <a:xfrm>
                <a:off x="810260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2" name="Freeform 587">
                <a:extLst>
                  <a:ext uri="{FF2B5EF4-FFF2-40B4-BE49-F238E27FC236}">
                    <a16:creationId xmlns:a16="http://schemas.microsoft.com/office/drawing/2014/main" id="{CE95B2C3-BF27-B8C4-9ABB-E459B8ED9A5D}"/>
                  </a:ext>
                </a:extLst>
              </p:cNvPr>
              <p:cNvSpPr/>
              <p:nvPr/>
            </p:nvSpPr>
            <p:spPr>
              <a:xfrm>
                <a:off x="813201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3" name="Freeform 588">
                <a:extLst>
                  <a:ext uri="{FF2B5EF4-FFF2-40B4-BE49-F238E27FC236}">
                    <a16:creationId xmlns:a16="http://schemas.microsoft.com/office/drawing/2014/main" id="{43187C09-5056-3A25-1458-7238780D03B5}"/>
                  </a:ext>
                </a:extLst>
              </p:cNvPr>
              <p:cNvSpPr/>
              <p:nvPr/>
            </p:nvSpPr>
            <p:spPr>
              <a:xfrm>
                <a:off x="8108478"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4" name="Freeform 589">
                <a:extLst>
                  <a:ext uri="{FF2B5EF4-FFF2-40B4-BE49-F238E27FC236}">
                    <a16:creationId xmlns:a16="http://schemas.microsoft.com/office/drawing/2014/main" id="{37AAB8A6-7563-D28B-1FF1-2E8FE2A96E3C}"/>
                  </a:ext>
                </a:extLst>
              </p:cNvPr>
              <p:cNvSpPr/>
              <p:nvPr/>
            </p:nvSpPr>
            <p:spPr>
              <a:xfrm>
                <a:off x="8137896"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5" name="Freeform 590">
                <a:extLst>
                  <a:ext uri="{FF2B5EF4-FFF2-40B4-BE49-F238E27FC236}">
                    <a16:creationId xmlns:a16="http://schemas.microsoft.com/office/drawing/2014/main" id="{C0B3A509-3776-43FD-6B4A-C88A8FF569CF}"/>
                  </a:ext>
                </a:extLst>
              </p:cNvPr>
              <p:cNvSpPr/>
              <p:nvPr/>
            </p:nvSpPr>
            <p:spPr>
              <a:xfrm>
                <a:off x="818510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6" name="Freeform 591">
                <a:extLst>
                  <a:ext uri="{FF2B5EF4-FFF2-40B4-BE49-F238E27FC236}">
                    <a16:creationId xmlns:a16="http://schemas.microsoft.com/office/drawing/2014/main" id="{A8B992BB-94A0-BE53-024C-BCCE3A641501}"/>
                  </a:ext>
                </a:extLst>
              </p:cNvPr>
              <p:cNvSpPr/>
              <p:nvPr/>
            </p:nvSpPr>
            <p:spPr>
              <a:xfrm>
                <a:off x="821451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7" name="Freeform 592">
                <a:extLst>
                  <a:ext uri="{FF2B5EF4-FFF2-40B4-BE49-F238E27FC236}">
                    <a16:creationId xmlns:a16="http://schemas.microsoft.com/office/drawing/2014/main" id="{E2CD4C43-55F4-17F2-DFAC-804FF96B17DF}"/>
                  </a:ext>
                </a:extLst>
              </p:cNvPr>
              <p:cNvSpPr/>
              <p:nvPr/>
            </p:nvSpPr>
            <p:spPr>
              <a:xfrm>
                <a:off x="8232166"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8" name="Freeform 593">
                <a:extLst>
                  <a:ext uri="{FF2B5EF4-FFF2-40B4-BE49-F238E27FC236}">
                    <a16:creationId xmlns:a16="http://schemas.microsoft.com/office/drawing/2014/main" id="{F2AAD77E-036C-CAAE-50C7-2E516C7766CD}"/>
                  </a:ext>
                </a:extLst>
              </p:cNvPr>
              <p:cNvSpPr/>
              <p:nvPr/>
            </p:nvSpPr>
            <p:spPr>
              <a:xfrm>
                <a:off x="8261601"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9" name="Freeform 594">
                <a:extLst>
                  <a:ext uri="{FF2B5EF4-FFF2-40B4-BE49-F238E27FC236}">
                    <a16:creationId xmlns:a16="http://schemas.microsoft.com/office/drawing/2014/main" id="{151564CC-B88A-2A84-F336-23F969112F51}"/>
                  </a:ext>
                </a:extLst>
              </p:cNvPr>
              <p:cNvSpPr/>
              <p:nvPr/>
            </p:nvSpPr>
            <p:spPr>
              <a:xfrm>
                <a:off x="8308789"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0" name="Freeform 595">
                <a:extLst>
                  <a:ext uri="{FF2B5EF4-FFF2-40B4-BE49-F238E27FC236}">
                    <a16:creationId xmlns:a16="http://schemas.microsoft.com/office/drawing/2014/main" id="{742B89AE-83C7-1193-0B91-F0E56E9FB392}"/>
                  </a:ext>
                </a:extLst>
              </p:cNvPr>
              <p:cNvSpPr/>
              <p:nvPr/>
            </p:nvSpPr>
            <p:spPr>
              <a:xfrm>
                <a:off x="8338225"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1" name="Freeform 596">
                <a:extLst>
                  <a:ext uri="{FF2B5EF4-FFF2-40B4-BE49-F238E27FC236}">
                    <a16:creationId xmlns:a16="http://schemas.microsoft.com/office/drawing/2014/main" id="{FFAB3A80-9170-F02E-993C-2E874164F801}"/>
                  </a:ext>
                </a:extLst>
              </p:cNvPr>
              <p:cNvSpPr/>
              <p:nvPr/>
            </p:nvSpPr>
            <p:spPr>
              <a:xfrm>
                <a:off x="8326454"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2" name="Freeform 597">
                <a:extLst>
                  <a:ext uri="{FF2B5EF4-FFF2-40B4-BE49-F238E27FC236}">
                    <a16:creationId xmlns:a16="http://schemas.microsoft.com/office/drawing/2014/main" id="{5E0AAF2C-FE98-B732-C33F-07BA512A6F3A}"/>
                  </a:ext>
                </a:extLst>
              </p:cNvPr>
              <p:cNvSpPr/>
              <p:nvPr/>
            </p:nvSpPr>
            <p:spPr>
              <a:xfrm>
                <a:off x="8355872"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3" name="Freeform 598">
                <a:extLst>
                  <a:ext uri="{FF2B5EF4-FFF2-40B4-BE49-F238E27FC236}">
                    <a16:creationId xmlns:a16="http://schemas.microsoft.com/office/drawing/2014/main" id="{4596236B-FD22-9E8A-5E20-153758B3D370}"/>
                  </a:ext>
                </a:extLst>
              </p:cNvPr>
              <p:cNvSpPr/>
              <p:nvPr/>
            </p:nvSpPr>
            <p:spPr>
              <a:xfrm>
                <a:off x="8338225"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4" name="Freeform 599">
                <a:extLst>
                  <a:ext uri="{FF2B5EF4-FFF2-40B4-BE49-F238E27FC236}">
                    <a16:creationId xmlns:a16="http://schemas.microsoft.com/office/drawing/2014/main" id="{2BB27218-9812-5583-CEAA-7141D01310A6}"/>
                  </a:ext>
                </a:extLst>
              </p:cNvPr>
              <p:cNvSpPr/>
              <p:nvPr/>
            </p:nvSpPr>
            <p:spPr>
              <a:xfrm>
                <a:off x="8367642"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5" name="Freeform 600">
                <a:extLst>
                  <a:ext uri="{FF2B5EF4-FFF2-40B4-BE49-F238E27FC236}">
                    <a16:creationId xmlns:a16="http://schemas.microsoft.com/office/drawing/2014/main" id="{8BBE3B3E-A479-C09C-38EF-F313514882A0}"/>
                  </a:ext>
                </a:extLst>
              </p:cNvPr>
              <p:cNvSpPr/>
              <p:nvPr/>
            </p:nvSpPr>
            <p:spPr>
              <a:xfrm>
                <a:off x="8349978" y="342863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6" name="Freeform 601">
                <a:extLst>
                  <a:ext uri="{FF2B5EF4-FFF2-40B4-BE49-F238E27FC236}">
                    <a16:creationId xmlns:a16="http://schemas.microsoft.com/office/drawing/2014/main" id="{CC32CF23-DE63-236B-D2B1-3CC6F548B256}"/>
                  </a:ext>
                </a:extLst>
              </p:cNvPr>
              <p:cNvSpPr/>
              <p:nvPr/>
            </p:nvSpPr>
            <p:spPr>
              <a:xfrm>
                <a:off x="8379413"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7" name="Freeform 602">
                <a:extLst>
                  <a:ext uri="{FF2B5EF4-FFF2-40B4-BE49-F238E27FC236}">
                    <a16:creationId xmlns:a16="http://schemas.microsoft.com/office/drawing/2014/main" id="{1B19964A-D086-8992-C6A4-BB84635BAA05}"/>
                  </a:ext>
                </a:extLst>
              </p:cNvPr>
              <p:cNvSpPr/>
              <p:nvPr/>
            </p:nvSpPr>
            <p:spPr>
              <a:xfrm>
                <a:off x="8573971" y="342863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8" name="Freeform 603">
                <a:extLst>
                  <a:ext uri="{FF2B5EF4-FFF2-40B4-BE49-F238E27FC236}">
                    <a16:creationId xmlns:a16="http://schemas.microsoft.com/office/drawing/2014/main" id="{87B27D99-61A6-CACA-F3BC-B8FE532B2F7E}"/>
                  </a:ext>
                </a:extLst>
              </p:cNvPr>
              <p:cNvSpPr/>
              <p:nvPr/>
            </p:nvSpPr>
            <p:spPr>
              <a:xfrm>
                <a:off x="8603389" y="34002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9" name="Freeform 604">
                <a:extLst>
                  <a:ext uri="{FF2B5EF4-FFF2-40B4-BE49-F238E27FC236}">
                    <a16:creationId xmlns:a16="http://schemas.microsoft.com/office/drawing/2014/main" id="{DC28A525-2E6A-8466-1FE8-918270D1518D}"/>
                  </a:ext>
                </a:extLst>
              </p:cNvPr>
              <p:cNvSpPr/>
              <p:nvPr/>
            </p:nvSpPr>
            <p:spPr>
              <a:xfrm>
                <a:off x="8809594"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0" name="Freeform 605">
                <a:extLst>
                  <a:ext uri="{FF2B5EF4-FFF2-40B4-BE49-F238E27FC236}">
                    <a16:creationId xmlns:a16="http://schemas.microsoft.com/office/drawing/2014/main" id="{D00FB454-6AA4-CB32-5343-12B0515273D5}"/>
                  </a:ext>
                </a:extLst>
              </p:cNvPr>
              <p:cNvSpPr/>
              <p:nvPr/>
            </p:nvSpPr>
            <p:spPr>
              <a:xfrm>
                <a:off x="8839012"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1" name="Freeform 606">
                <a:extLst>
                  <a:ext uri="{FF2B5EF4-FFF2-40B4-BE49-F238E27FC236}">
                    <a16:creationId xmlns:a16="http://schemas.microsoft.com/office/drawing/2014/main" id="{1EAB5CA0-9C6F-442E-AD3B-3634F7FB74E7}"/>
                  </a:ext>
                </a:extLst>
              </p:cNvPr>
              <p:cNvSpPr/>
              <p:nvPr/>
            </p:nvSpPr>
            <p:spPr>
              <a:xfrm>
                <a:off x="8827241"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2" name="Freeform 607">
                <a:extLst>
                  <a:ext uri="{FF2B5EF4-FFF2-40B4-BE49-F238E27FC236}">
                    <a16:creationId xmlns:a16="http://schemas.microsoft.com/office/drawing/2014/main" id="{4D51A42D-FDB2-2BCF-C147-631225121590}"/>
                  </a:ext>
                </a:extLst>
              </p:cNvPr>
              <p:cNvSpPr/>
              <p:nvPr/>
            </p:nvSpPr>
            <p:spPr>
              <a:xfrm>
                <a:off x="8856659"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3" name="Freeform 608">
                <a:extLst>
                  <a:ext uri="{FF2B5EF4-FFF2-40B4-BE49-F238E27FC236}">
                    <a16:creationId xmlns:a16="http://schemas.microsoft.com/office/drawing/2014/main" id="{38BFC4BD-6A31-4B88-7D9D-79F6BC9073C8}"/>
                  </a:ext>
                </a:extLst>
              </p:cNvPr>
              <p:cNvSpPr/>
              <p:nvPr/>
            </p:nvSpPr>
            <p:spPr>
              <a:xfrm>
                <a:off x="8974471"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4" name="Freeform 609">
                <a:extLst>
                  <a:ext uri="{FF2B5EF4-FFF2-40B4-BE49-F238E27FC236}">
                    <a16:creationId xmlns:a16="http://schemas.microsoft.com/office/drawing/2014/main" id="{D9DCC880-2F50-8504-F378-F3B8DE126979}"/>
                  </a:ext>
                </a:extLst>
              </p:cNvPr>
              <p:cNvSpPr/>
              <p:nvPr/>
            </p:nvSpPr>
            <p:spPr>
              <a:xfrm>
                <a:off x="9003888"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5" name="Freeform 610">
                <a:extLst>
                  <a:ext uri="{FF2B5EF4-FFF2-40B4-BE49-F238E27FC236}">
                    <a16:creationId xmlns:a16="http://schemas.microsoft.com/office/drawing/2014/main" id="{C7420538-8B31-BCB6-94E1-AEE6DFAFD0CF}"/>
                  </a:ext>
                </a:extLst>
              </p:cNvPr>
              <p:cNvSpPr/>
              <p:nvPr/>
            </p:nvSpPr>
            <p:spPr>
              <a:xfrm>
                <a:off x="9015800"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6" name="Freeform 611">
                <a:extLst>
                  <a:ext uri="{FF2B5EF4-FFF2-40B4-BE49-F238E27FC236}">
                    <a16:creationId xmlns:a16="http://schemas.microsoft.com/office/drawing/2014/main" id="{E2978751-90DA-94FC-37A5-79EF8ABF11E8}"/>
                  </a:ext>
                </a:extLst>
              </p:cNvPr>
              <p:cNvSpPr/>
              <p:nvPr/>
            </p:nvSpPr>
            <p:spPr>
              <a:xfrm>
                <a:off x="9045217"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7" name="Freeform 612">
                <a:extLst>
                  <a:ext uri="{FF2B5EF4-FFF2-40B4-BE49-F238E27FC236}">
                    <a16:creationId xmlns:a16="http://schemas.microsoft.com/office/drawing/2014/main" id="{327DE77C-4FBB-7661-864C-BCF8E0084C9B}"/>
                  </a:ext>
                </a:extLst>
              </p:cNvPr>
              <p:cNvSpPr/>
              <p:nvPr/>
            </p:nvSpPr>
            <p:spPr>
              <a:xfrm>
                <a:off x="9015800"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8" name="Freeform 613">
                <a:extLst>
                  <a:ext uri="{FF2B5EF4-FFF2-40B4-BE49-F238E27FC236}">
                    <a16:creationId xmlns:a16="http://schemas.microsoft.com/office/drawing/2014/main" id="{F0EE51A0-670B-CC8A-3D3A-F5A5ACF7BB67}"/>
                  </a:ext>
                </a:extLst>
              </p:cNvPr>
              <p:cNvSpPr/>
              <p:nvPr/>
            </p:nvSpPr>
            <p:spPr>
              <a:xfrm>
                <a:off x="9045217"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9" name="Freeform 614">
                <a:extLst>
                  <a:ext uri="{FF2B5EF4-FFF2-40B4-BE49-F238E27FC236}">
                    <a16:creationId xmlns:a16="http://schemas.microsoft.com/office/drawing/2014/main" id="{DDB2AFB6-5640-2521-FE4B-D467F715CEFA}"/>
                  </a:ext>
                </a:extLst>
              </p:cNvPr>
              <p:cNvSpPr/>
              <p:nvPr/>
            </p:nvSpPr>
            <p:spPr>
              <a:xfrm>
                <a:off x="9045217"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0" name="Freeform 615">
                <a:extLst>
                  <a:ext uri="{FF2B5EF4-FFF2-40B4-BE49-F238E27FC236}">
                    <a16:creationId xmlns:a16="http://schemas.microsoft.com/office/drawing/2014/main" id="{9ADF8D6D-9CCD-0DD8-D38F-1C16A9861464}"/>
                  </a:ext>
                </a:extLst>
              </p:cNvPr>
              <p:cNvSpPr/>
              <p:nvPr/>
            </p:nvSpPr>
            <p:spPr>
              <a:xfrm>
                <a:off x="9074635"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1" name="Freeform 616">
                <a:extLst>
                  <a:ext uri="{FF2B5EF4-FFF2-40B4-BE49-F238E27FC236}">
                    <a16:creationId xmlns:a16="http://schemas.microsoft.com/office/drawing/2014/main" id="{92307756-0B27-BF9E-4F9C-E22D1626D61F}"/>
                  </a:ext>
                </a:extLst>
              </p:cNvPr>
              <p:cNvSpPr/>
              <p:nvPr/>
            </p:nvSpPr>
            <p:spPr>
              <a:xfrm>
                <a:off x="9056988"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2" name="Freeform 617">
                <a:extLst>
                  <a:ext uri="{FF2B5EF4-FFF2-40B4-BE49-F238E27FC236}">
                    <a16:creationId xmlns:a16="http://schemas.microsoft.com/office/drawing/2014/main" id="{A819DBC0-65EB-B02B-C8D7-4DABAFF88CF0}"/>
                  </a:ext>
                </a:extLst>
              </p:cNvPr>
              <p:cNvSpPr/>
              <p:nvPr/>
            </p:nvSpPr>
            <p:spPr>
              <a:xfrm>
                <a:off x="9086406"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3" name="Freeform 618">
                <a:extLst>
                  <a:ext uri="{FF2B5EF4-FFF2-40B4-BE49-F238E27FC236}">
                    <a16:creationId xmlns:a16="http://schemas.microsoft.com/office/drawing/2014/main" id="{AF7C893B-4888-00CF-53ED-99986E288824}"/>
                  </a:ext>
                </a:extLst>
              </p:cNvPr>
              <p:cNvSpPr/>
              <p:nvPr/>
            </p:nvSpPr>
            <p:spPr>
              <a:xfrm>
                <a:off x="9263194"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4" name="Freeform 619">
                <a:extLst>
                  <a:ext uri="{FF2B5EF4-FFF2-40B4-BE49-F238E27FC236}">
                    <a16:creationId xmlns:a16="http://schemas.microsoft.com/office/drawing/2014/main" id="{751B8FA8-178F-329E-C661-4C5DFCE07127}"/>
                  </a:ext>
                </a:extLst>
              </p:cNvPr>
              <p:cNvSpPr/>
              <p:nvPr/>
            </p:nvSpPr>
            <p:spPr>
              <a:xfrm>
                <a:off x="9292611"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5" name="Freeform 620">
                <a:extLst>
                  <a:ext uri="{FF2B5EF4-FFF2-40B4-BE49-F238E27FC236}">
                    <a16:creationId xmlns:a16="http://schemas.microsoft.com/office/drawing/2014/main" id="{53396508-DA41-B555-0EBF-94D2B63B7BF9}"/>
                  </a:ext>
                </a:extLst>
              </p:cNvPr>
              <p:cNvSpPr/>
              <p:nvPr/>
            </p:nvSpPr>
            <p:spPr>
              <a:xfrm>
                <a:off x="9304382" y="35145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6" name="Freeform 621">
                <a:extLst>
                  <a:ext uri="{FF2B5EF4-FFF2-40B4-BE49-F238E27FC236}">
                    <a16:creationId xmlns:a16="http://schemas.microsoft.com/office/drawing/2014/main" id="{7F1814A2-1E78-87CA-EBCE-AC935F81E497}"/>
                  </a:ext>
                </a:extLst>
              </p:cNvPr>
              <p:cNvSpPr/>
              <p:nvPr/>
            </p:nvSpPr>
            <p:spPr>
              <a:xfrm>
                <a:off x="9333799"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7" name="Freeform 622">
                <a:extLst>
                  <a:ext uri="{FF2B5EF4-FFF2-40B4-BE49-F238E27FC236}">
                    <a16:creationId xmlns:a16="http://schemas.microsoft.com/office/drawing/2014/main" id="{BCE4499F-B77C-00AE-ACAC-C0D49C79F266}"/>
                  </a:ext>
                </a:extLst>
              </p:cNvPr>
              <p:cNvSpPr/>
              <p:nvPr/>
            </p:nvSpPr>
            <p:spPr>
              <a:xfrm>
                <a:off x="9546005"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8" name="Freeform 623">
                <a:extLst>
                  <a:ext uri="{FF2B5EF4-FFF2-40B4-BE49-F238E27FC236}">
                    <a16:creationId xmlns:a16="http://schemas.microsoft.com/office/drawing/2014/main" id="{CF647B50-1145-D613-0399-BCECA3FE3071}"/>
                  </a:ext>
                </a:extLst>
              </p:cNvPr>
              <p:cNvSpPr/>
              <p:nvPr/>
            </p:nvSpPr>
            <p:spPr>
              <a:xfrm>
                <a:off x="9575440"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9" name="Freeform 624">
                <a:extLst>
                  <a:ext uri="{FF2B5EF4-FFF2-40B4-BE49-F238E27FC236}">
                    <a16:creationId xmlns:a16="http://schemas.microsoft.com/office/drawing/2014/main" id="{FF414C79-7A31-3EA8-D24B-EFEBF0395D2D}"/>
                  </a:ext>
                </a:extLst>
              </p:cNvPr>
              <p:cNvSpPr/>
              <p:nvPr/>
            </p:nvSpPr>
            <p:spPr>
              <a:xfrm>
                <a:off x="9752210"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0" name="Freeform 625">
                <a:extLst>
                  <a:ext uri="{FF2B5EF4-FFF2-40B4-BE49-F238E27FC236}">
                    <a16:creationId xmlns:a16="http://schemas.microsoft.com/office/drawing/2014/main" id="{D21CE6AE-9389-5079-7017-524FF395D48F}"/>
                  </a:ext>
                </a:extLst>
              </p:cNvPr>
              <p:cNvSpPr/>
              <p:nvPr/>
            </p:nvSpPr>
            <p:spPr>
              <a:xfrm>
                <a:off x="9781628"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1" name="Freeform 626">
                <a:extLst>
                  <a:ext uri="{FF2B5EF4-FFF2-40B4-BE49-F238E27FC236}">
                    <a16:creationId xmlns:a16="http://schemas.microsoft.com/office/drawing/2014/main" id="{A5B6DF1E-93AB-134D-8B58-FB556789592A}"/>
                  </a:ext>
                </a:extLst>
              </p:cNvPr>
              <p:cNvSpPr/>
              <p:nvPr/>
            </p:nvSpPr>
            <p:spPr>
              <a:xfrm>
                <a:off x="9781628" y="35145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2" name="Freeform 627">
                <a:extLst>
                  <a:ext uri="{FF2B5EF4-FFF2-40B4-BE49-F238E27FC236}">
                    <a16:creationId xmlns:a16="http://schemas.microsoft.com/office/drawing/2014/main" id="{7BE74D9F-C4C1-E093-4D8C-8A536AEBE1D5}"/>
                  </a:ext>
                </a:extLst>
              </p:cNvPr>
              <p:cNvSpPr/>
              <p:nvPr/>
            </p:nvSpPr>
            <p:spPr>
              <a:xfrm>
                <a:off x="9811063"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3" name="Freeform 628">
                <a:extLst>
                  <a:ext uri="{FF2B5EF4-FFF2-40B4-BE49-F238E27FC236}">
                    <a16:creationId xmlns:a16="http://schemas.microsoft.com/office/drawing/2014/main" id="{D6DFD2C4-1EA1-82F5-9204-A737F95D5302}"/>
                  </a:ext>
                </a:extLst>
              </p:cNvPr>
              <p:cNvSpPr/>
              <p:nvPr/>
            </p:nvSpPr>
            <p:spPr>
              <a:xfrm>
                <a:off x="10535703" y="3514503"/>
                <a:ext cx="58852" cy="17647"/>
              </a:xfrm>
              <a:custGeom>
                <a:avLst/>
                <a:gdLst>
                  <a:gd name="connsiteX0" fmla="*/ -1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1" y="0"/>
                    </a:moveTo>
                    <a:lnTo>
                      <a:pt x="5885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4" name="Freeform 629">
                <a:extLst>
                  <a:ext uri="{FF2B5EF4-FFF2-40B4-BE49-F238E27FC236}">
                    <a16:creationId xmlns:a16="http://schemas.microsoft.com/office/drawing/2014/main" id="{40CD55F9-927D-752A-68D0-F8A631D9067A}"/>
                  </a:ext>
                </a:extLst>
              </p:cNvPr>
              <p:cNvSpPr/>
              <p:nvPr/>
            </p:nvSpPr>
            <p:spPr>
              <a:xfrm>
                <a:off x="10565121" y="34861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2775" name="Graphic 4">
              <a:extLst>
                <a:ext uri="{FF2B5EF4-FFF2-40B4-BE49-F238E27FC236}">
                  <a16:creationId xmlns:a16="http://schemas.microsoft.com/office/drawing/2014/main" id="{9916F8C2-7B6F-6EEB-38B6-52C851FCC376}"/>
                </a:ext>
              </a:extLst>
            </p:cNvPr>
            <p:cNvGrpSpPr/>
            <p:nvPr/>
          </p:nvGrpSpPr>
          <p:grpSpPr>
            <a:xfrm>
              <a:off x="2370423" y="1231367"/>
              <a:ext cx="6498006" cy="3472335"/>
              <a:chOff x="2370423" y="1159172"/>
              <a:chExt cx="6498006" cy="3472335"/>
            </a:xfrm>
            <a:noFill/>
          </p:grpSpPr>
          <p:sp>
            <p:nvSpPr>
              <p:cNvPr id="2776" name="Freeform 631">
                <a:extLst>
                  <a:ext uri="{FF2B5EF4-FFF2-40B4-BE49-F238E27FC236}">
                    <a16:creationId xmlns:a16="http://schemas.microsoft.com/office/drawing/2014/main" id="{FBF26682-25FF-6B22-AAEF-74B61B63D802}"/>
                  </a:ext>
                </a:extLst>
              </p:cNvPr>
              <p:cNvSpPr/>
              <p:nvPr/>
            </p:nvSpPr>
            <p:spPr>
              <a:xfrm>
                <a:off x="8867265" y="4620795"/>
                <a:ext cx="1164" cy="10711"/>
              </a:xfrm>
              <a:custGeom>
                <a:avLst/>
                <a:gdLst>
                  <a:gd name="connsiteX0" fmla="*/ 0 w 1164"/>
                  <a:gd name="connsiteY0" fmla="*/ 0 h 10711"/>
                  <a:gd name="connsiteX1" fmla="*/ 1165 w 1164"/>
                  <a:gd name="connsiteY1" fmla="*/ 10712 h 10711"/>
                </a:gdLst>
                <a:ahLst/>
                <a:cxnLst>
                  <a:cxn ang="0">
                    <a:pos x="connsiteX0" y="connsiteY0"/>
                  </a:cxn>
                  <a:cxn ang="0">
                    <a:pos x="connsiteX1" y="connsiteY1"/>
                  </a:cxn>
                </a:cxnLst>
                <a:rect l="l" t="t" r="r" b="b"/>
                <a:pathLst>
                  <a:path w="1164" h="10711">
                    <a:moveTo>
                      <a:pt x="0" y="0"/>
                    </a:moveTo>
                    <a:lnTo>
                      <a:pt x="1165" y="10712"/>
                    </a:lnTo>
                  </a:path>
                </a:pathLst>
              </a:custGeom>
              <a:ln w="9624" cap="flat">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7" name="Freeform 632">
                <a:extLst>
                  <a:ext uri="{FF2B5EF4-FFF2-40B4-BE49-F238E27FC236}">
                    <a16:creationId xmlns:a16="http://schemas.microsoft.com/office/drawing/2014/main" id="{FE430211-E7EE-5947-681B-A4D01733077B}"/>
                  </a:ext>
                </a:extLst>
              </p:cNvPr>
              <p:cNvSpPr/>
              <p:nvPr/>
            </p:nvSpPr>
            <p:spPr>
              <a:xfrm>
                <a:off x="2393964" y="1187548"/>
                <a:ext cx="913145" cy="1262785"/>
              </a:xfrm>
              <a:custGeom>
                <a:avLst/>
                <a:gdLst>
                  <a:gd name="connsiteX0" fmla="*/ 0 w 913145"/>
                  <a:gd name="connsiteY0" fmla="*/ 0 h 1262785"/>
                  <a:gd name="connsiteX1" fmla="*/ 106041 w 913145"/>
                  <a:gd name="connsiteY1" fmla="*/ 0 h 1262785"/>
                  <a:gd name="connsiteX2" fmla="*/ 106041 w 913145"/>
                  <a:gd name="connsiteY2" fmla="*/ 18794 h 1262785"/>
                  <a:gd name="connsiteX3" fmla="*/ 117812 w 913145"/>
                  <a:gd name="connsiteY3" fmla="*/ 18794 h 1262785"/>
                  <a:gd name="connsiteX4" fmla="*/ 117812 w 913145"/>
                  <a:gd name="connsiteY4" fmla="*/ 37588 h 1262785"/>
                  <a:gd name="connsiteX5" fmla="*/ 147282 w 913145"/>
                  <a:gd name="connsiteY5" fmla="*/ 37588 h 1262785"/>
                  <a:gd name="connsiteX6" fmla="*/ 147282 w 913145"/>
                  <a:gd name="connsiteY6" fmla="*/ 56365 h 1262785"/>
                  <a:gd name="connsiteX7" fmla="*/ 217958 w 913145"/>
                  <a:gd name="connsiteY7" fmla="*/ 56365 h 1262785"/>
                  <a:gd name="connsiteX8" fmla="*/ 217958 w 913145"/>
                  <a:gd name="connsiteY8" fmla="*/ 112871 h 1262785"/>
                  <a:gd name="connsiteX9" fmla="*/ 223853 w 913145"/>
                  <a:gd name="connsiteY9" fmla="*/ 112871 h 1262785"/>
                  <a:gd name="connsiteX10" fmla="*/ 223853 w 913145"/>
                  <a:gd name="connsiteY10" fmla="*/ 150565 h 1262785"/>
                  <a:gd name="connsiteX11" fmla="*/ 229747 w 913145"/>
                  <a:gd name="connsiteY11" fmla="*/ 150565 h 1262785"/>
                  <a:gd name="connsiteX12" fmla="*/ 229747 w 913145"/>
                  <a:gd name="connsiteY12" fmla="*/ 188153 h 1262785"/>
                  <a:gd name="connsiteX13" fmla="*/ 241517 w 913145"/>
                  <a:gd name="connsiteY13" fmla="*/ 188153 h 1262785"/>
                  <a:gd name="connsiteX14" fmla="*/ 241517 w 913145"/>
                  <a:gd name="connsiteY14" fmla="*/ 207317 h 1262785"/>
                  <a:gd name="connsiteX15" fmla="*/ 247429 w 913145"/>
                  <a:gd name="connsiteY15" fmla="*/ 207317 h 1262785"/>
                  <a:gd name="connsiteX16" fmla="*/ 247429 w 913145"/>
                  <a:gd name="connsiteY16" fmla="*/ 245647 h 1262785"/>
                  <a:gd name="connsiteX17" fmla="*/ 253323 w 913145"/>
                  <a:gd name="connsiteY17" fmla="*/ 245647 h 1262785"/>
                  <a:gd name="connsiteX18" fmla="*/ 253323 w 913145"/>
                  <a:gd name="connsiteY18" fmla="*/ 322200 h 1262785"/>
                  <a:gd name="connsiteX19" fmla="*/ 259200 w 913145"/>
                  <a:gd name="connsiteY19" fmla="*/ 322200 h 1262785"/>
                  <a:gd name="connsiteX20" fmla="*/ 259200 w 913145"/>
                  <a:gd name="connsiteY20" fmla="*/ 398858 h 1262785"/>
                  <a:gd name="connsiteX21" fmla="*/ 294547 w 913145"/>
                  <a:gd name="connsiteY21" fmla="*/ 398858 h 1262785"/>
                  <a:gd name="connsiteX22" fmla="*/ 294547 w 913145"/>
                  <a:gd name="connsiteY22" fmla="*/ 418411 h 1262785"/>
                  <a:gd name="connsiteX23" fmla="*/ 300441 w 913145"/>
                  <a:gd name="connsiteY23" fmla="*/ 418411 h 1262785"/>
                  <a:gd name="connsiteX24" fmla="*/ 300441 w 913145"/>
                  <a:gd name="connsiteY24" fmla="*/ 438088 h 1262785"/>
                  <a:gd name="connsiteX25" fmla="*/ 312229 w 913145"/>
                  <a:gd name="connsiteY25" fmla="*/ 438088 h 1262785"/>
                  <a:gd name="connsiteX26" fmla="*/ 312229 w 913145"/>
                  <a:gd name="connsiteY26" fmla="*/ 458011 h 1262785"/>
                  <a:gd name="connsiteX27" fmla="*/ 318123 w 913145"/>
                  <a:gd name="connsiteY27" fmla="*/ 458011 h 1262785"/>
                  <a:gd name="connsiteX28" fmla="*/ 318123 w 913145"/>
                  <a:gd name="connsiteY28" fmla="*/ 477935 h 1262785"/>
                  <a:gd name="connsiteX29" fmla="*/ 382923 w 913145"/>
                  <a:gd name="connsiteY29" fmla="*/ 477935 h 1262785"/>
                  <a:gd name="connsiteX30" fmla="*/ 382923 w 913145"/>
                  <a:gd name="connsiteY30" fmla="*/ 497982 h 1262785"/>
                  <a:gd name="connsiteX31" fmla="*/ 430005 w 913145"/>
                  <a:gd name="connsiteY31" fmla="*/ 497982 h 1262785"/>
                  <a:gd name="connsiteX32" fmla="*/ 430005 w 913145"/>
                  <a:gd name="connsiteY32" fmla="*/ 518152 h 1262785"/>
                  <a:gd name="connsiteX33" fmla="*/ 447776 w 913145"/>
                  <a:gd name="connsiteY33" fmla="*/ 518152 h 1262785"/>
                  <a:gd name="connsiteX34" fmla="*/ 447776 w 913145"/>
                  <a:gd name="connsiteY34" fmla="*/ 538323 h 1262785"/>
                  <a:gd name="connsiteX35" fmla="*/ 459546 w 913145"/>
                  <a:gd name="connsiteY35" fmla="*/ 538323 h 1262785"/>
                  <a:gd name="connsiteX36" fmla="*/ 459546 w 913145"/>
                  <a:gd name="connsiteY36" fmla="*/ 578681 h 1262785"/>
                  <a:gd name="connsiteX37" fmla="*/ 465440 w 913145"/>
                  <a:gd name="connsiteY37" fmla="*/ 578681 h 1262785"/>
                  <a:gd name="connsiteX38" fmla="*/ 465440 w 913145"/>
                  <a:gd name="connsiteY38" fmla="*/ 619287 h 1262785"/>
                  <a:gd name="connsiteX39" fmla="*/ 477193 w 913145"/>
                  <a:gd name="connsiteY39" fmla="*/ 619287 h 1262785"/>
                  <a:gd name="connsiteX40" fmla="*/ 477193 w 913145"/>
                  <a:gd name="connsiteY40" fmla="*/ 639581 h 1262785"/>
                  <a:gd name="connsiteX41" fmla="*/ 488964 w 913145"/>
                  <a:gd name="connsiteY41" fmla="*/ 639581 h 1262785"/>
                  <a:gd name="connsiteX42" fmla="*/ 488964 w 913145"/>
                  <a:gd name="connsiteY42" fmla="*/ 660017 h 1262785"/>
                  <a:gd name="connsiteX43" fmla="*/ 494858 w 913145"/>
                  <a:gd name="connsiteY43" fmla="*/ 660017 h 1262785"/>
                  <a:gd name="connsiteX44" fmla="*/ 494858 w 913145"/>
                  <a:gd name="connsiteY44" fmla="*/ 700623 h 1262785"/>
                  <a:gd name="connsiteX45" fmla="*/ 500734 w 913145"/>
                  <a:gd name="connsiteY45" fmla="*/ 700623 h 1262785"/>
                  <a:gd name="connsiteX46" fmla="*/ 500734 w 913145"/>
                  <a:gd name="connsiteY46" fmla="*/ 742234 h 1262785"/>
                  <a:gd name="connsiteX47" fmla="*/ 518381 w 913145"/>
                  <a:gd name="connsiteY47" fmla="*/ 742234 h 1262785"/>
                  <a:gd name="connsiteX48" fmla="*/ 518381 w 913145"/>
                  <a:gd name="connsiteY48" fmla="*/ 762917 h 1262785"/>
                  <a:gd name="connsiteX49" fmla="*/ 541923 w 913145"/>
                  <a:gd name="connsiteY49" fmla="*/ 762917 h 1262785"/>
                  <a:gd name="connsiteX50" fmla="*/ 541923 w 913145"/>
                  <a:gd name="connsiteY50" fmla="*/ 805534 h 1262785"/>
                  <a:gd name="connsiteX51" fmla="*/ 553817 w 913145"/>
                  <a:gd name="connsiteY51" fmla="*/ 805534 h 1262785"/>
                  <a:gd name="connsiteX52" fmla="*/ 553817 w 913145"/>
                  <a:gd name="connsiteY52" fmla="*/ 826852 h 1262785"/>
                  <a:gd name="connsiteX53" fmla="*/ 559711 w 913145"/>
                  <a:gd name="connsiteY53" fmla="*/ 826852 h 1262785"/>
                  <a:gd name="connsiteX54" fmla="*/ 559711 w 913145"/>
                  <a:gd name="connsiteY54" fmla="*/ 848028 h 1262785"/>
                  <a:gd name="connsiteX55" fmla="*/ 583252 w 913145"/>
                  <a:gd name="connsiteY55" fmla="*/ 848028 h 1262785"/>
                  <a:gd name="connsiteX56" fmla="*/ 583252 w 913145"/>
                  <a:gd name="connsiteY56" fmla="*/ 891034 h 1262785"/>
                  <a:gd name="connsiteX57" fmla="*/ 712816 w 913145"/>
                  <a:gd name="connsiteY57" fmla="*/ 891034 h 1262785"/>
                  <a:gd name="connsiteX58" fmla="*/ 712816 w 913145"/>
                  <a:gd name="connsiteY58" fmla="*/ 912475 h 1262785"/>
                  <a:gd name="connsiteX59" fmla="*/ 724587 w 913145"/>
                  <a:gd name="connsiteY59" fmla="*/ 912475 h 1262785"/>
                  <a:gd name="connsiteX60" fmla="*/ 724587 w 913145"/>
                  <a:gd name="connsiteY60" fmla="*/ 933916 h 1262785"/>
                  <a:gd name="connsiteX61" fmla="*/ 736358 w 913145"/>
                  <a:gd name="connsiteY61" fmla="*/ 933916 h 1262785"/>
                  <a:gd name="connsiteX62" fmla="*/ 736358 w 913145"/>
                  <a:gd name="connsiteY62" fmla="*/ 955357 h 1262785"/>
                  <a:gd name="connsiteX63" fmla="*/ 748128 w 913145"/>
                  <a:gd name="connsiteY63" fmla="*/ 955357 h 1262785"/>
                  <a:gd name="connsiteX64" fmla="*/ 748128 w 913145"/>
                  <a:gd name="connsiteY64" fmla="*/ 976781 h 1262785"/>
                  <a:gd name="connsiteX65" fmla="*/ 754005 w 913145"/>
                  <a:gd name="connsiteY65" fmla="*/ 976781 h 1262785"/>
                  <a:gd name="connsiteX66" fmla="*/ 754005 w 913145"/>
                  <a:gd name="connsiteY66" fmla="*/ 1019663 h 1262785"/>
                  <a:gd name="connsiteX67" fmla="*/ 760022 w 913145"/>
                  <a:gd name="connsiteY67" fmla="*/ 1019663 h 1262785"/>
                  <a:gd name="connsiteX68" fmla="*/ 760022 w 913145"/>
                  <a:gd name="connsiteY68" fmla="*/ 1041351 h 1262785"/>
                  <a:gd name="connsiteX69" fmla="*/ 765916 w 913145"/>
                  <a:gd name="connsiteY69" fmla="*/ 1041351 h 1262785"/>
                  <a:gd name="connsiteX70" fmla="*/ 765916 w 913145"/>
                  <a:gd name="connsiteY70" fmla="*/ 1063039 h 1262785"/>
                  <a:gd name="connsiteX71" fmla="*/ 777687 w 913145"/>
                  <a:gd name="connsiteY71" fmla="*/ 1063039 h 1262785"/>
                  <a:gd name="connsiteX72" fmla="*/ 777687 w 913145"/>
                  <a:gd name="connsiteY72" fmla="*/ 1084604 h 1262785"/>
                  <a:gd name="connsiteX73" fmla="*/ 783563 w 913145"/>
                  <a:gd name="connsiteY73" fmla="*/ 1084604 h 1262785"/>
                  <a:gd name="connsiteX74" fmla="*/ 783563 w 913145"/>
                  <a:gd name="connsiteY74" fmla="*/ 1106416 h 1262785"/>
                  <a:gd name="connsiteX75" fmla="*/ 789440 w 913145"/>
                  <a:gd name="connsiteY75" fmla="*/ 1106416 h 1262785"/>
                  <a:gd name="connsiteX76" fmla="*/ 789440 w 913145"/>
                  <a:gd name="connsiteY76" fmla="*/ 1172628 h 1262785"/>
                  <a:gd name="connsiteX77" fmla="*/ 807104 w 913145"/>
                  <a:gd name="connsiteY77" fmla="*/ 1172628 h 1262785"/>
                  <a:gd name="connsiteX78" fmla="*/ 807104 w 913145"/>
                  <a:gd name="connsiteY78" fmla="*/ 1194951 h 1262785"/>
                  <a:gd name="connsiteX79" fmla="*/ 830628 w 913145"/>
                  <a:gd name="connsiteY79" fmla="*/ 1194951 h 1262785"/>
                  <a:gd name="connsiteX80" fmla="*/ 830628 w 913145"/>
                  <a:gd name="connsiteY80" fmla="*/ 1217380 h 1262785"/>
                  <a:gd name="connsiteX81" fmla="*/ 865940 w 913145"/>
                  <a:gd name="connsiteY81" fmla="*/ 1217380 h 1262785"/>
                  <a:gd name="connsiteX82" fmla="*/ 865940 w 913145"/>
                  <a:gd name="connsiteY82" fmla="*/ 1240092 h 1262785"/>
                  <a:gd name="connsiteX83" fmla="*/ 895481 w 913145"/>
                  <a:gd name="connsiteY83" fmla="*/ 1240092 h 1262785"/>
                  <a:gd name="connsiteX84" fmla="*/ 895481 w 913145"/>
                  <a:gd name="connsiteY84" fmla="*/ 1262786 h 1262785"/>
                  <a:gd name="connsiteX85" fmla="*/ 913145 w 913145"/>
                  <a:gd name="connsiteY85" fmla="*/ 1262786 h 12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13145" h="1262785">
                    <a:moveTo>
                      <a:pt x="0" y="0"/>
                    </a:moveTo>
                    <a:lnTo>
                      <a:pt x="106041" y="0"/>
                    </a:lnTo>
                    <a:lnTo>
                      <a:pt x="106041" y="18794"/>
                    </a:lnTo>
                    <a:lnTo>
                      <a:pt x="117812" y="18794"/>
                    </a:lnTo>
                    <a:lnTo>
                      <a:pt x="117812" y="37588"/>
                    </a:lnTo>
                    <a:lnTo>
                      <a:pt x="147282" y="37588"/>
                    </a:lnTo>
                    <a:lnTo>
                      <a:pt x="147282" y="56365"/>
                    </a:lnTo>
                    <a:lnTo>
                      <a:pt x="217958" y="56365"/>
                    </a:lnTo>
                    <a:lnTo>
                      <a:pt x="217958" y="112871"/>
                    </a:lnTo>
                    <a:lnTo>
                      <a:pt x="223853" y="112871"/>
                    </a:lnTo>
                    <a:lnTo>
                      <a:pt x="223853" y="150565"/>
                    </a:lnTo>
                    <a:lnTo>
                      <a:pt x="229747" y="150565"/>
                    </a:lnTo>
                    <a:lnTo>
                      <a:pt x="229747" y="188153"/>
                    </a:lnTo>
                    <a:lnTo>
                      <a:pt x="241517" y="188153"/>
                    </a:lnTo>
                    <a:lnTo>
                      <a:pt x="241517" y="207317"/>
                    </a:lnTo>
                    <a:lnTo>
                      <a:pt x="247429" y="207317"/>
                    </a:lnTo>
                    <a:lnTo>
                      <a:pt x="247429" y="245647"/>
                    </a:lnTo>
                    <a:lnTo>
                      <a:pt x="253323" y="245647"/>
                    </a:lnTo>
                    <a:lnTo>
                      <a:pt x="253323" y="322200"/>
                    </a:lnTo>
                    <a:lnTo>
                      <a:pt x="259200" y="322200"/>
                    </a:lnTo>
                    <a:lnTo>
                      <a:pt x="259200" y="398858"/>
                    </a:lnTo>
                    <a:lnTo>
                      <a:pt x="294547" y="398858"/>
                    </a:lnTo>
                    <a:lnTo>
                      <a:pt x="294547" y="418411"/>
                    </a:lnTo>
                    <a:lnTo>
                      <a:pt x="300441" y="418411"/>
                    </a:lnTo>
                    <a:lnTo>
                      <a:pt x="300441" y="438088"/>
                    </a:lnTo>
                    <a:lnTo>
                      <a:pt x="312229" y="438088"/>
                    </a:lnTo>
                    <a:lnTo>
                      <a:pt x="312229" y="458011"/>
                    </a:lnTo>
                    <a:lnTo>
                      <a:pt x="318123" y="458011"/>
                    </a:lnTo>
                    <a:lnTo>
                      <a:pt x="318123" y="477935"/>
                    </a:lnTo>
                    <a:lnTo>
                      <a:pt x="382923" y="477935"/>
                    </a:lnTo>
                    <a:lnTo>
                      <a:pt x="382923" y="497982"/>
                    </a:lnTo>
                    <a:lnTo>
                      <a:pt x="430005" y="497982"/>
                    </a:lnTo>
                    <a:lnTo>
                      <a:pt x="430005" y="518152"/>
                    </a:lnTo>
                    <a:lnTo>
                      <a:pt x="447776" y="518152"/>
                    </a:lnTo>
                    <a:lnTo>
                      <a:pt x="447776" y="538323"/>
                    </a:lnTo>
                    <a:lnTo>
                      <a:pt x="459546" y="538323"/>
                    </a:lnTo>
                    <a:lnTo>
                      <a:pt x="459546" y="578681"/>
                    </a:lnTo>
                    <a:lnTo>
                      <a:pt x="465440" y="578681"/>
                    </a:lnTo>
                    <a:lnTo>
                      <a:pt x="465440" y="619287"/>
                    </a:lnTo>
                    <a:lnTo>
                      <a:pt x="477193" y="619287"/>
                    </a:lnTo>
                    <a:lnTo>
                      <a:pt x="477193" y="639581"/>
                    </a:lnTo>
                    <a:lnTo>
                      <a:pt x="488964" y="639581"/>
                    </a:lnTo>
                    <a:lnTo>
                      <a:pt x="488964" y="660017"/>
                    </a:lnTo>
                    <a:lnTo>
                      <a:pt x="494858" y="660017"/>
                    </a:lnTo>
                    <a:lnTo>
                      <a:pt x="494858" y="700623"/>
                    </a:lnTo>
                    <a:lnTo>
                      <a:pt x="500734" y="700623"/>
                    </a:lnTo>
                    <a:lnTo>
                      <a:pt x="500734" y="742234"/>
                    </a:lnTo>
                    <a:lnTo>
                      <a:pt x="518381" y="742234"/>
                    </a:lnTo>
                    <a:lnTo>
                      <a:pt x="518381" y="762917"/>
                    </a:lnTo>
                    <a:lnTo>
                      <a:pt x="541923" y="762917"/>
                    </a:lnTo>
                    <a:lnTo>
                      <a:pt x="541923" y="805534"/>
                    </a:lnTo>
                    <a:lnTo>
                      <a:pt x="553817" y="805534"/>
                    </a:lnTo>
                    <a:lnTo>
                      <a:pt x="553817" y="826852"/>
                    </a:lnTo>
                    <a:lnTo>
                      <a:pt x="559711" y="826852"/>
                    </a:lnTo>
                    <a:lnTo>
                      <a:pt x="559711" y="848028"/>
                    </a:lnTo>
                    <a:lnTo>
                      <a:pt x="583252" y="848028"/>
                    </a:lnTo>
                    <a:lnTo>
                      <a:pt x="583252" y="891034"/>
                    </a:lnTo>
                    <a:lnTo>
                      <a:pt x="712816" y="891034"/>
                    </a:lnTo>
                    <a:lnTo>
                      <a:pt x="712816" y="912475"/>
                    </a:lnTo>
                    <a:lnTo>
                      <a:pt x="724587" y="912475"/>
                    </a:lnTo>
                    <a:lnTo>
                      <a:pt x="724587" y="933916"/>
                    </a:lnTo>
                    <a:lnTo>
                      <a:pt x="736358" y="933916"/>
                    </a:lnTo>
                    <a:lnTo>
                      <a:pt x="736358" y="955357"/>
                    </a:lnTo>
                    <a:lnTo>
                      <a:pt x="748128" y="955357"/>
                    </a:lnTo>
                    <a:lnTo>
                      <a:pt x="748128" y="976781"/>
                    </a:lnTo>
                    <a:lnTo>
                      <a:pt x="754005" y="976781"/>
                    </a:lnTo>
                    <a:lnTo>
                      <a:pt x="754005" y="1019663"/>
                    </a:lnTo>
                    <a:lnTo>
                      <a:pt x="760022" y="1019663"/>
                    </a:lnTo>
                    <a:lnTo>
                      <a:pt x="760022" y="1041351"/>
                    </a:lnTo>
                    <a:lnTo>
                      <a:pt x="765916" y="1041351"/>
                    </a:lnTo>
                    <a:lnTo>
                      <a:pt x="765916" y="1063039"/>
                    </a:lnTo>
                    <a:lnTo>
                      <a:pt x="777687" y="1063039"/>
                    </a:lnTo>
                    <a:lnTo>
                      <a:pt x="777687" y="1084604"/>
                    </a:lnTo>
                    <a:lnTo>
                      <a:pt x="783563" y="1084604"/>
                    </a:lnTo>
                    <a:lnTo>
                      <a:pt x="783563" y="1106416"/>
                    </a:lnTo>
                    <a:lnTo>
                      <a:pt x="789440" y="1106416"/>
                    </a:lnTo>
                    <a:lnTo>
                      <a:pt x="789440" y="1172628"/>
                    </a:lnTo>
                    <a:lnTo>
                      <a:pt x="807104" y="1172628"/>
                    </a:lnTo>
                    <a:lnTo>
                      <a:pt x="807104" y="1194951"/>
                    </a:lnTo>
                    <a:lnTo>
                      <a:pt x="830628" y="1194951"/>
                    </a:lnTo>
                    <a:lnTo>
                      <a:pt x="830628" y="1217380"/>
                    </a:lnTo>
                    <a:lnTo>
                      <a:pt x="865940" y="1217380"/>
                    </a:lnTo>
                    <a:lnTo>
                      <a:pt x="865940" y="1240092"/>
                    </a:lnTo>
                    <a:lnTo>
                      <a:pt x="895481" y="1240092"/>
                    </a:lnTo>
                    <a:lnTo>
                      <a:pt x="895481" y="1262786"/>
                    </a:lnTo>
                    <a:lnTo>
                      <a:pt x="913145" y="1262786"/>
                    </a:lnTo>
                  </a:path>
                </a:pathLst>
              </a:custGeom>
              <a:noFill/>
              <a:ln w="9624" cap="flat">
                <a:solidFill>
                  <a:srgbClr val="787878"/>
                </a:solidFill>
                <a:custDash>
                  <a:ds d="491160" sp="16371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8" name="Freeform 633">
                <a:extLst>
                  <a:ext uri="{FF2B5EF4-FFF2-40B4-BE49-F238E27FC236}">
                    <a16:creationId xmlns:a16="http://schemas.microsoft.com/office/drawing/2014/main" id="{931A46A3-BE68-C1DA-EC64-94CD229B622A}"/>
                  </a:ext>
                </a:extLst>
              </p:cNvPr>
              <p:cNvSpPr/>
              <p:nvPr/>
            </p:nvSpPr>
            <p:spPr>
              <a:xfrm>
                <a:off x="3307110" y="2450334"/>
                <a:ext cx="1131174" cy="1243868"/>
              </a:xfrm>
              <a:custGeom>
                <a:avLst/>
                <a:gdLst>
                  <a:gd name="connsiteX0" fmla="*/ 0 w 1131174"/>
                  <a:gd name="connsiteY0" fmla="*/ 0 h 1243868"/>
                  <a:gd name="connsiteX1" fmla="*/ 0 w 1131174"/>
                  <a:gd name="connsiteY1" fmla="*/ 22941 h 1243868"/>
                  <a:gd name="connsiteX2" fmla="*/ 41188 w 1131174"/>
                  <a:gd name="connsiteY2" fmla="*/ 22941 h 1243868"/>
                  <a:gd name="connsiteX3" fmla="*/ 41188 w 1131174"/>
                  <a:gd name="connsiteY3" fmla="*/ 46023 h 1243868"/>
                  <a:gd name="connsiteX4" fmla="*/ 52959 w 1131174"/>
                  <a:gd name="connsiteY4" fmla="*/ 46023 h 1243868"/>
                  <a:gd name="connsiteX5" fmla="*/ 52959 w 1131174"/>
                  <a:gd name="connsiteY5" fmla="*/ 68982 h 1243868"/>
                  <a:gd name="connsiteX6" fmla="*/ 58835 w 1131174"/>
                  <a:gd name="connsiteY6" fmla="*/ 68982 h 1243868"/>
                  <a:gd name="connsiteX7" fmla="*/ 58835 w 1131174"/>
                  <a:gd name="connsiteY7" fmla="*/ 114882 h 1243868"/>
                  <a:gd name="connsiteX8" fmla="*/ 64853 w 1131174"/>
                  <a:gd name="connsiteY8" fmla="*/ 114882 h 1243868"/>
                  <a:gd name="connsiteX9" fmla="*/ 64853 w 1131174"/>
                  <a:gd name="connsiteY9" fmla="*/ 183723 h 1243868"/>
                  <a:gd name="connsiteX10" fmla="*/ 70729 w 1131174"/>
                  <a:gd name="connsiteY10" fmla="*/ 183723 h 1243868"/>
                  <a:gd name="connsiteX11" fmla="*/ 70729 w 1131174"/>
                  <a:gd name="connsiteY11" fmla="*/ 206682 h 1243868"/>
                  <a:gd name="connsiteX12" fmla="*/ 76623 w 1131174"/>
                  <a:gd name="connsiteY12" fmla="*/ 206682 h 1243868"/>
                  <a:gd name="connsiteX13" fmla="*/ 76623 w 1131174"/>
                  <a:gd name="connsiteY13" fmla="*/ 229888 h 1243868"/>
                  <a:gd name="connsiteX14" fmla="*/ 88394 w 1131174"/>
                  <a:gd name="connsiteY14" fmla="*/ 229888 h 1243868"/>
                  <a:gd name="connsiteX15" fmla="*/ 88394 w 1131174"/>
                  <a:gd name="connsiteY15" fmla="*/ 253094 h 1243868"/>
                  <a:gd name="connsiteX16" fmla="*/ 94270 w 1131174"/>
                  <a:gd name="connsiteY16" fmla="*/ 253094 h 1243868"/>
                  <a:gd name="connsiteX17" fmla="*/ 94270 w 1131174"/>
                  <a:gd name="connsiteY17" fmla="*/ 276406 h 1243868"/>
                  <a:gd name="connsiteX18" fmla="*/ 106041 w 1131174"/>
                  <a:gd name="connsiteY18" fmla="*/ 276406 h 1243868"/>
                  <a:gd name="connsiteX19" fmla="*/ 106041 w 1131174"/>
                  <a:gd name="connsiteY19" fmla="*/ 299611 h 1243868"/>
                  <a:gd name="connsiteX20" fmla="*/ 111918 w 1131174"/>
                  <a:gd name="connsiteY20" fmla="*/ 299611 h 1243868"/>
                  <a:gd name="connsiteX21" fmla="*/ 111918 w 1131174"/>
                  <a:gd name="connsiteY21" fmla="*/ 346023 h 1243868"/>
                  <a:gd name="connsiteX22" fmla="*/ 153106 w 1131174"/>
                  <a:gd name="connsiteY22" fmla="*/ 346023 h 1243868"/>
                  <a:gd name="connsiteX23" fmla="*/ 153106 w 1131174"/>
                  <a:gd name="connsiteY23" fmla="*/ 369352 h 1243868"/>
                  <a:gd name="connsiteX24" fmla="*/ 206205 w 1131174"/>
                  <a:gd name="connsiteY24" fmla="*/ 369352 h 1243868"/>
                  <a:gd name="connsiteX25" fmla="*/ 206205 w 1131174"/>
                  <a:gd name="connsiteY25" fmla="*/ 392558 h 1243868"/>
                  <a:gd name="connsiteX26" fmla="*/ 253270 w 1131174"/>
                  <a:gd name="connsiteY26" fmla="*/ 392558 h 1243868"/>
                  <a:gd name="connsiteX27" fmla="*/ 253270 w 1131174"/>
                  <a:gd name="connsiteY27" fmla="*/ 415764 h 1243868"/>
                  <a:gd name="connsiteX28" fmla="*/ 294582 w 1131174"/>
                  <a:gd name="connsiteY28" fmla="*/ 415764 h 1243868"/>
                  <a:gd name="connsiteX29" fmla="*/ 294582 w 1131174"/>
                  <a:gd name="connsiteY29" fmla="*/ 438952 h 1243868"/>
                  <a:gd name="connsiteX30" fmla="*/ 329894 w 1131174"/>
                  <a:gd name="connsiteY30" fmla="*/ 438952 h 1243868"/>
                  <a:gd name="connsiteX31" fmla="*/ 329894 w 1131174"/>
                  <a:gd name="connsiteY31" fmla="*/ 462158 h 1243868"/>
                  <a:gd name="connsiteX32" fmla="*/ 335770 w 1131174"/>
                  <a:gd name="connsiteY32" fmla="*/ 462158 h 1243868"/>
                  <a:gd name="connsiteX33" fmla="*/ 335770 w 1131174"/>
                  <a:gd name="connsiteY33" fmla="*/ 485487 h 1243868"/>
                  <a:gd name="connsiteX34" fmla="*/ 353435 w 1131174"/>
                  <a:gd name="connsiteY34" fmla="*/ 485487 h 1243868"/>
                  <a:gd name="connsiteX35" fmla="*/ 353435 w 1131174"/>
                  <a:gd name="connsiteY35" fmla="*/ 508941 h 1243868"/>
                  <a:gd name="connsiteX36" fmla="*/ 359311 w 1131174"/>
                  <a:gd name="connsiteY36" fmla="*/ 508941 h 1243868"/>
                  <a:gd name="connsiteX37" fmla="*/ 359311 w 1131174"/>
                  <a:gd name="connsiteY37" fmla="*/ 532534 h 1243868"/>
                  <a:gd name="connsiteX38" fmla="*/ 365205 w 1131174"/>
                  <a:gd name="connsiteY38" fmla="*/ 532534 h 1243868"/>
                  <a:gd name="connsiteX39" fmla="*/ 365205 w 1131174"/>
                  <a:gd name="connsiteY39" fmla="*/ 556111 h 1243868"/>
                  <a:gd name="connsiteX40" fmla="*/ 382976 w 1131174"/>
                  <a:gd name="connsiteY40" fmla="*/ 556111 h 1243868"/>
                  <a:gd name="connsiteX41" fmla="*/ 382976 w 1131174"/>
                  <a:gd name="connsiteY41" fmla="*/ 579688 h 1243868"/>
                  <a:gd name="connsiteX42" fmla="*/ 435935 w 1131174"/>
                  <a:gd name="connsiteY42" fmla="*/ 579688 h 1243868"/>
                  <a:gd name="connsiteX43" fmla="*/ 435935 w 1131174"/>
                  <a:gd name="connsiteY43" fmla="*/ 603529 h 1243868"/>
                  <a:gd name="connsiteX44" fmla="*/ 536099 w 1131174"/>
                  <a:gd name="connsiteY44" fmla="*/ 603529 h 1243868"/>
                  <a:gd name="connsiteX45" fmla="*/ 536099 w 1131174"/>
                  <a:gd name="connsiteY45" fmla="*/ 628234 h 1243868"/>
                  <a:gd name="connsiteX46" fmla="*/ 577287 w 1131174"/>
                  <a:gd name="connsiteY46" fmla="*/ 628234 h 1243868"/>
                  <a:gd name="connsiteX47" fmla="*/ 577287 w 1131174"/>
                  <a:gd name="connsiteY47" fmla="*/ 677540 h 1243868"/>
                  <a:gd name="connsiteX48" fmla="*/ 583164 w 1131174"/>
                  <a:gd name="connsiteY48" fmla="*/ 677540 h 1243868"/>
                  <a:gd name="connsiteX49" fmla="*/ 583164 w 1131174"/>
                  <a:gd name="connsiteY49" fmla="*/ 702511 h 1243868"/>
                  <a:gd name="connsiteX50" fmla="*/ 589058 w 1131174"/>
                  <a:gd name="connsiteY50" fmla="*/ 702511 h 1243868"/>
                  <a:gd name="connsiteX51" fmla="*/ 589058 w 1131174"/>
                  <a:gd name="connsiteY51" fmla="*/ 752699 h 1243868"/>
                  <a:gd name="connsiteX52" fmla="*/ 595075 w 1131174"/>
                  <a:gd name="connsiteY52" fmla="*/ 752699 h 1243868"/>
                  <a:gd name="connsiteX53" fmla="*/ 595075 w 1131174"/>
                  <a:gd name="connsiteY53" fmla="*/ 777793 h 1243868"/>
                  <a:gd name="connsiteX54" fmla="*/ 606828 w 1131174"/>
                  <a:gd name="connsiteY54" fmla="*/ 777793 h 1243868"/>
                  <a:gd name="connsiteX55" fmla="*/ 606828 w 1131174"/>
                  <a:gd name="connsiteY55" fmla="*/ 803275 h 1243868"/>
                  <a:gd name="connsiteX56" fmla="*/ 636264 w 1131174"/>
                  <a:gd name="connsiteY56" fmla="*/ 803275 h 1243868"/>
                  <a:gd name="connsiteX57" fmla="*/ 636264 w 1131174"/>
                  <a:gd name="connsiteY57" fmla="*/ 828740 h 1243868"/>
                  <a:gd name="connsiteX58" fmla="*/ 665681 w 1131174"/>
                  <a:gd name="connsiteY58" fmla="*/ 828740 h 1243868"/>
                  <a:gd name="connsiteX59" fmla="*/ 665681 w 1131174"/>
                  <a:gd name="connsiteY59" fmla="*/ 880816 h 1243868"/>
                  <a:gd name="connsiteX60" fmla="*/ 671558 w 1131174"/>
                  <a:gd name="connsiteY60" fmla="*/ 880816 h 1243868"/>
                  <a:gd name="connsiteX61" fmla="*/ 671558 w 1131174"/>
                  <a:gd name="connsiteY61" fmla="*/ 906792 h 1243868"/>
                  <a:gd name="connsiteX62" fmla="*/ 689205 w 1131174"/>
                  <a:gd name="connsiteY62" fmla="*/ 906792 h 1243868"/>
                  <a:gd name="connsiteX63" fmla="*/ 689205 w 1131174"/>
                  <a:gd name="connsiteY63" fmla="*/ 932769 h 1243868"/>
                  <a:gd name="connsiteX64" fmla="*/ 818928 w 1131174"/>
                  <a:gd name="connsiteY64" fmla="*/ 932769 h 1243868"/>
                  <a:gd name="connsiteX65" fmla="*/ 818928 w 1131174"/>
                  <a:gd name="connsiteY65" fmla="*/ 960016 h 1243868"/>
                  <a:gd name="connsiteX66" fmla="*/ 824804 w 1131174"/>
                  <a:gd name="connsiteY66" fmla="*/ 960016 h 1243868"/>
                  <a:gd name="connsiteX67" fmla="*/ 824804 w 1131174"/>
                  <a:gd name="connsiteY67" fmla="*/ 987122 h 1243868"/>
                  <a:gd name="connsiteX68" fmla="*/ 830699 w 1131174"/>
                  <a:gd name="connsiteY68" fmla="*/ 987122 h 1243868"/>
                  <a:gd name="connsiteX69" fmla="*/ 830699 w 1131174"/>
                  <a:gd name="connsiteY69" fmla="*/ 1014228 h 1243868"/>
                  <a:gd name="connsiteX70" fmla="*/ 836575 w 1131174"/>
                  <a:gd name="connsiteY70" fmla="*/ 1014228 h 1243868"/>
                  <a:gd name="connsiteX71" fmla="*/ 836575 w 1131174"/>
                  <a:gd name="connsiteY71" fmla="*/ 1041969 h 1243868"/>
                  <a:gd name="connsiteX72" fmla="*/ 871887 w 1131174"/>
                  <a:gd name="connsiteY72" fmla="*/ 1041969 h 1243868"/>
                  <a:gd name="connsiteX73" fmla="*/ 871887 w 1131174"/>
                  <a:gd name="connsiteY73" fmla="*/ 1070469 h 1243868"/>
                  <a:gd name="connsiteX74" fmla="*/ 1042781 w 1131174"/>
                  <a:gd name="connsiteY74" fmla="*/ 1070469 h 1243868"/>
                  <a:gd name="connsiteX75" fmla="*/ 1042781 w 1131174"/>
                  <a:gd name="connsiteY75" fmla="*/ 1098969 h 1243868"/>
                  <a:gd name="connsiteX76" fmla="*/ 1054551 w 1131174"/>
                  <a:gd name="connsiteY76" fmla="*/ 1098969 h 1243868"/>
                  <a:gd name="connsiteX77" fmla="*/ 1054551 w 1131174"/>
                  <a:gd name="connsiteY77" fmla="*/ 1127469 h 1243868"/>
                  <a:gd name="connsiteX78" fmla="*/ 1066322 w 1131174"/>
                  <a:gd name="connsiteY78" fmla="*/ 1127469 h 1243868"/>
                  <a:gd name="connsiteX79" fmla="*/ 1066322 w 1131174"/>
                  <a:gd name="connsiteY79" fmla="*/ 1155969 h 1243868"/>
                  <a:gd name="connsiteX80" fmla="*/ 1078075 w 1131174"/>
                  <a:gd name="connsiteY80" fmla="*/ 1155969 h 1243868"/>
                  <a:gd name="connsiteX81" fmla="*/ 1078075 w 1131174"/>
                  <a:gd name="connsiteY81" fmla="*/ 1185228 h 1243868"/>
                  <a:gd name="connsiteX82" fmla="*/ 1119263 w 1131174"/>
                  <a:gd name="connsiteY82" fmla="*/ 1185228 h 1243868"/>
                  <a:gd name="connsiteX83" fmla="*/ 1119263 w 1131174"/>
                  <a:gd name="connsiteY83" fmla="*/ 1214486 h 1243868"/>
                  <a:gd name="connsiteX84" fmla="*/ 1131175 w 1131174"/>
                  <a:gd name="connsiteY84" fmla="*/ 1214486 h 1243868"/>
                  <a:gd name="connsiteX85" fmla="*/ 1131175 w 1131174"/>
                  <a:gd name="connsiteY85" fmla="*/ 1243869 h 124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31174" h="1243868">
                    <a:moveTo>
                      <a:pt x="0" y="0"/>
                    </a:moveTo>
                    <a:lnTo>
                      <a:pt x="0" y="22941"/>
                    </a:lnTo>
                    <a:lnTo>
                      <a:pt x="41188" y="22941"/>
                    </a:lnTo>
                    <a:lnTo>
                      <a:pt x="41188" y="46023"/>
                    </a:lnTo>
                    <a:lnTo>
                      <a:pt x="52959" y="46023"/>
                    </a:lnTo>
                    <a:lnTo>
                      <a:pt x="52959" y="68982"/>
                    </a:lnTo>
                    <a:lnTo>
                      <a:pt x="58835" y="68982"/>
                    </a:lnTo>
                    <a:lnTo>
                      <a:pt x="58835" y="114882"/>
                    </a:lnTo>
                    <a:lnTo>
                      <a:pt x="64853" y="114882"/>
                    </a:lnTo>
                    <a:lnTo>
                      <a:pt x="64853" y="183723"/>
                    </a:lnTo>
                    <a:lnTo>
                      <a:pt x="70729" y="183723"/>
                    </a:lnTo>
                    <a:lnTo>
                      <a:pt x="70729" y="206682"/>
                    </a:lnTo>
                    <a:lnTo>
                      <a:pt x="76623" y="206682"/>
                    </a:lnTo>
                    <a:lnTo>
                      <a:pt x="76623" y="229888"/>
                    </a:lnTo>
                    <a:lnTo>
                      <a:pt x="88394" y="229888"/>
                    </a:lnTo>
                    <a:lnTo>
                      <a:pt x="88394" y="253094"/>
                    </a:lnTo>
                    <a:lnTo>
                      <a:pt x="94270" y="253094"/>
                    </a:lnTo>
                    <a:lnTo>
                      <a:pt x="94270" y="276406"/>
                    </a:lnTo>
                    <a:lnTo>
                      <a:pt x="106041" y="276406"/>
                    </a:lnTo>
                    <a:lnTo>
                      <a:pt x="106041" y="299611"/>
                    </a:lnTo>
                    <a:lnTo>
                      <a:pt x="111918" y="299611"/>
                    </a:lnTo>
                    <a:lnTo>
                      <a:pt x="111918" y="346023"/>
                    </a:lnTo>
                    <a:lnTo>
                      <a:pt x="153106" y="346023"/>
                    </a:lnTo>
                    <a:lnTo>
                      <a:pt x="153106" y="369352"/>
                    </a:lnTo>
                    <a:lnTo>
                      <a:pt x="206205" y="369352"/>
                    </a:lnTo>
                    <a:lnTo>
                      <a:pt x="206205" y="392558"/>
                    </a:lnTo>
                    <a:lnTo>
                      <a:pt x="253270" y="392558"/>
                    </a:lnTo>
                    <a:lnTo>
                      <a:pt x="253270" y="415764"/>
                    </a:lnTo>
                    <a:lnTo>
                      <a:pt x="294582" y="415764"/>
                    </a:lnTo>
                    <a:lnTo>
                      <a:pt x="294582" y="438952"/>
                    </a:lnTo>
                    <a:lnTo>
                      <a:pt x="329894" y="438952"/>
                    </a:lnTo>
                    <a:lnTo>
                      <a:pt x="329894" y="462158"/>
                    </a:lnTo>
                    <a:lnTo>
                      <a:pt x="335770" y="462158"/>
                    </a:lnTo>
                    <a:lnTo>
                      <a:pt x="335770" y="485487"/>
                    </a:lnTo>
                    <a:lnTo>
                      <a:pt x="353435" y="485487"/>
                    </a:lnTo>
                    <a:lnTo>
                      <a:pt x="353435" y="508941"/>
                    </a:lnTo>
                    <a:lnTo>
                      <a:pt x="359311" y="508941"/>
                    </a:lnTo>
                    <a:lnTo>
                      <a:pt x="359311" y="532534"/>
                    </a:lnTo>
                    <a:lnTo>
                      <a:pt x="365205" y="532534"/>
                    </a:lnTo>
                    <a:lnTo>
                      <a:pt x="365205" y="556111"/>
                    </a:lnTo>
                    <a:lnTo>
                      <a:pt x="382976" y="556111"/>
                    </a:lnTo>
                    <a:lnTo>
                      <a:pt x="382976" y="579688"/>
                    </a:lnTo>
                    <a:lnTo>
                      <a:pt x="435935" y="579688"/>
                    </a:lnTo>
                    <a:lnTo>
                      <a:pt x="435935" y="603529"/>
                    </a:lnTo>
                    <a:lnTo>
                      <a:pt x="536099" y="603529"/>
                    </a:lnTo>
                    <a:lnTo>
                      <a:pt x="536099" y="628234"/>
                    </a:lnTo>
                    <a:lnTo>
                      <a:pt x="577287" y="628234"/>
                    </a:lnTo>
                    <a:lnTo>
                      <a:pt x="577287" y="677540"/>
                    </a:lnTo>
                    <a:lnTo>
                      <a:pt x="583164" y="677540"/>
                    </a:lnTo>
                    <a:lnTo>
                      <a:pt x="583164" y="702511"/>
                    </a:lnTo>
                    <a:lnTo>
                      <a:pt x="589058" y="702511"/>
                    </a:lnTo>
                    <a:lnTo>
                      <a:pt x="589058" y="752699"/>
                    </a:lnTo>
                    <a:lnTo>
                      <a:pt x="595075" y="752699"/>
                    </a:lnTo>
                    <a:lnTo>
                      <a:pt x="595075" y="777793"/>
                    </a:lnTo>
                    <a:lnTo>
                      <a:pt x="606828" y="777793"/>
                    </a:lnTo>
                    <a:lnTo>
                      <a:pt x="606828" y="803275"/>
                    </a:lnTo>
                    <a:lnTo>
                      <a:pt x="636264" y="803275"/>
                    </a:lnTo>
                    <a:lnTo>
                      <a:pt x="636264" y="828740"/>
                    </a:lnTo>
                    <a:lnTo>
                      <a:pt x="665681" y="828740"/>
                    </a:lnTo>
                    <a:lnTo>
                      <a:pt x="665681" y="880816"/>
                    </a:lnTo>
                    <a:lnTo>
                      <a:pt x="671558" y="880816"/>
                    </a:lnTo>
                    <a:lnTo>
                      <a:pt x="671558" y="906792"/>
                    </a:lnTo>
                    <a:lnTo>
                      <a:pt x="689205" y="906792"/>
                    </a:lnTo>
                    <a:lnTo>
                      <a:pt x="689205" y="932769"/>
                    </a:lnTo>
                    <a:lnTo>
                      <a:pt x="818928" y="932769"/>
                    </a:lnTo>
                    <a:lnTo>
                      <a:pt x="818928" y="960016"/>
                    </a:lnTo>
                    <a:lnTo>
                      <a:pt x="824804" y="960016"/>
                    </a:lnTo>
                    <a:lnTo>
                      <a:pt x="824804" y="987122"/>
                    </a:lnTo>
                    <a:lnTo>
                      <a:pt x="830699" y="987122"/>
                    </a:lnTo>
                    <a:lnTo>
                      <a:pt x="830699" y="1014228"/>
                    </a:lnTo>
                    <a:lnTo>
                      <a:pt x="836575" y="1014228"/>
                    </a:lnTo>
                    <a:lnTo>
                      <a:pt x="836575" y="1041969"/>
                    </a:lnTo>
                    <a:lnTo>
                      <a:pt x="871887" y="1041969"/>
                    </a:lnTo>
                    <a:lnTo>
                      <a:pt x="871887" y="1070469"/>
                    </a:lnTo>
                    <a:lnTo>
                      <a:pt x="1042781" y="1070469"/>
                    </a:lnTo>
                    <a:lnTo>
                      <a:pt x="1042781" y="1098969"/>
                    </a:lnTo>
                    <a:lnTo>
                      <a:pt x="1054551" y="1098969"/>
                    </a:lnTo>
                    <a:lnTo>
                      <a:pt x="1054551" y="1127469"/>
                    </a:lnTo>
                    <a:lnTo>
                      <a:pt x="1066322" y="1127469"/>
                    </a:lnTo>
                    <a:lnTo>
                      <a:pt x="1066322" y="1155969"/>
                    </a:lnTo>
                    <a:lnTo>
                      <a:pt x="1078075" y="1155969"/>
                    </a:lnTo>
                    <a:lnTo>
                      <a:pt x="1078075" y="1185228"/>
                    </a:lnTo>
                    <a:lnTo>
                      <a:pt x="1119263" y="1185228"/>
                    </a:lnTo>
                    <a:lnTo>
                      <a:pt x="1119263" y="1214486"/>
                    </a:lnTo>
                    <a:lnTo>
                      <a:pt x="1131175" y="1214486"/>
                    </a:lnTo>
                    <a:lnTo>
                      <a:pt x="1131175" y="1243869"/>
                    </a:lnTo>
                  </a:path>
                </a:pathLst>
              </a:custGeom>
              <a:noFill/>
              <a:ln w="9624" cap="flat">
                <a:solidFill>
                  <a:srgbClr val="787878"/>
                </a:solidFill>
                <a:custDash>
                  <a:ds d="491160" sp="16371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9" name="Freeform 634">
                <a:extLst>
                  <a:ext uri="{FF2B5EF4-FFF2-40B4-BE49-F238E27FC236}">
                    <a16:creationId xmlns:a16="http://schemas.microsoft.com/office/drawing/2014/main" id="{7B892D3D-89D2-1A55-8E3D-8AA58FF1CFDD}"/>
                  </a:ext>
                </a:extLst>
              </p:cNvPr>
              <p:cNvSpPr/>
              <p:nvPr/>
            </p:nvSpPr>
            <p:spPr>
              <a:xfrm>
                <a:off x="4438284" y="3694203"/>
                <a:ext cx="4430145" cy="937304"/>
              </a:xfrm>
              <a:custGeom>
                <a:avLst/>
                <a:gdLst>
                  <a:gd name="connsiteX0" fmla="*/ 0 w 4430145"/>
                  <a:gd name="connsiteY0" fmla="*/ 0 h 937304"/>
                  <a:gd name="connsiteX1" fmla="*/ 0 w 4430145"/>
                  <a:gd name="connsiteY1" fmla="*/ 0 h 937304"/>
                  <a:gd name="connsiteX2" fmla="*/ 212082 w 4430145"/>
                  <a:gd name="connsiteY2" fmla="*/ 0 h 937304"/>
                  <a:gd name="connsiteX3" fmla="*/ 212082 w 4430145"/>
                  <a:gd name="connsiteY3" fmla="*/ 31147 h 937304"/>
                  <a:gd name="connsiteX4" fmla="*/ 229729 w 4430145"/>
                  <a:gd name="connsiteY4" fmla="*/ 31147 h 937304"/>
                  <a:gd name="connsiteX5" fmla="*/ 229729 w 4430145"/>
                  <a:gd name="connsiteY5" fmla="*/ 62417 h 937304"/>
                  <a:gd name="connsiteX6" fmla="*/ 306229 w 4430145"/>
                  <a:gd name="connsiteY6" fmla="*/ 62417 h 937304"/>
                  <a:gd name="connsiteX7" fmla="*/ 306229 w 4430145"/>
                  <a:gd name="connsiteY7" fmla="*/ 93688 h 937304"/>
                  <a:gd name="connsiteX8" fmla="*/ 430058 w 4430145"/>
                  <a:gd name="connsiteY8" fmla="*/ 93688 h 937304"/>
                  <a:gd name="connsiteX9" fmla="*/ 430058 w 4430145"/>
                  <a:gd name="connsiteY9" fmla="*/ 126106 h 937304"/>
                  <a:gd name="connsiteX10" fmla="*/ 465352 w 4430145"/>
                  <a:gd name="connsiteY10" fmla="*/ 126106 h 937304"/>
                  <a:gd name="connsiteX11" fmla="*/ 465352 w 4430145"/>
                  <a:gd name="connsiteY11" fmla="*/ 158629 h 937304"/>
                  <a:gd name="connsiteX12" fmla="*/ 559622 w 4430145"/>
                  <a:gd name="connsiteY12" fmla="*/ 158629 h 937304"/>
                  <a:gd name="connsiteX13" fmla="*/ 559622 w 4430145"/>
                  <a:gd name="connsiteY13" fmla="*/ 192423 h 937304"/>
                  <a:gd name="connsiteX14" fmla="*/ 583164 w 4430145"/>
                  <a:gd name="connsiteY14" fmla="*/ 192423 h 937304"/>
                  <a:gd name="connsiteX15" fmla="*/ 583164 w 4430145"/>
                  <a:gd name="connsiteY15" fmla="*/ 226358 h 937304"/>
                  <a:gd name="connsiteX16" fmla="*/ 642140 w 4430145"/>
                  <a:gd name="connsiteY16" fmla="*/ 226358 h 937304"/>
                  <a:gd name="connsiteX17" fmla="*/ 642140 w 4430145"/>
                  <a:gd name="connsiteY17" fmla="*/ 260153 h 937304"/>
                  <a:gd name="connsiteX18" fmla="*/ 977928 w 4430145"/>
                  <a:gd name="connsiteY18" fmla="*/ 260153 h 937304"/>
                  <a:gd name="connsiteX19" fmla="*/ 977928 w 4430145"/>
                  <a:gd name="connsiteY19" fmla="*/ 350435 h 937304"/>
                  <a:gd name="connsiteX20" fmla="*/ 1166345 w 4430145"/>
                  <a:gd name="connsiteY20" fmla="*/ 350435 h 937304"/>
                  <a:gd name="connsiteX21" fmla="*/ 1166345 w 4430145"/>
                  <a:gd name="connsiteY21" fmla="*/ 399370 h 937304"/>
                  <a:gd name="connsiteX22" fmla="*/ 1720232 w 4430145"/>
                  <a:gd name="connsiteY22" fmla="*/ 399370 h 937304"/>
                  <a:gd name="connsiteX23" fmla="*/ 1720232 w 4430145"/>
                  <a:gd name="connsiteY23" fmla="*/ 459140 h 937304"/>
                  <a:gd name="connsiteX24" fmla="*/ 4430145 w 4430145"/>
                  <a:gd name="connsiteY24" fmla="*/ 459140 h 937304"/>
                  <a:gd name="connsiteX25" fmla="*/ 4430145 w 4430145"/>
                  <a:gd name="connsiteY25" fmla="*/ 937305 h 9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30145" h="937304">
                    <a:moveTo>
                      <a:pt x="0" y="0"/>
                    </a:moveTo>
                    <a:lnTo>
                      <a:pt x="0" y="0"/>
                    </a:lnTo>
                    <a:lnTo>
                      <a:pt x="212082" y="0"/>
                    </a:lnTo>
                    <a:lnTo>
                      <a:pt x="212082" y="31147"/>
                    </a:lnTo>
                    <a:lnTo>
                      <a:pt x="229729" y="31147"/>
                    </a:lnTo>
                    <a:lnTo>
                      <a:pt x="229729" y="62417"/>
                    </a:lnTo>
                    <a:lnTo>
                      <a:pt x="306229" y="62417"/>
                    </a:lnTo>
                    <a:lnTo>
                      <a:pt x="306229" y="93688"/>
                    </a:lnTo>
                    <a:lnTo>
                      <a:pt x="430058" y="93688"/>
                    </a:lnTo>
                    <a:lnTo>
                      <a:pt x="430058" y="126106"/>
                    </a:lnTo>
                    <a:lnTo>
                      <a:pt x="465352" y="126106"/>
                    </a:lnTo>
                    <a:lnTo>
                      <a:pt x="465352" y="158629"/>
                    </a:lnTo>
                    <a:lnTo>
                      <a:pt x="559622" y="158629"/>
                    </a:lnTo>
                    <a:lnTo>
                      <a:pt x="559622" y="192423"/>
                    </a:lnTo>
                    <a:lnTo>
                      <a:pt x="583164" y="192423"/>
                    </a:lnTo>
                    <a:lnTo>
                      <a:pt x="583164" y="226358"/>
                    </a:lnTo>
                    <a:lnTo>
                      <a:pt x="642140" y="226358"/>
                    </a:lnTo>
                    <a:lnTo>
                      <a:pt x="642140" y="260153"/>
                    </a:lnTo>
                    <a:lnTo>
                      <a:pt x="977928" y="260153"/>
                    </a:lnTo>
                    <a:lnTo>
                      <a:pt x="977928" y="350435"/>
                    </a:lnTo>
                    <a:lnTo>
                      <a:pt x="1166345" y="350435"/>
                    </a:lnTo>
                    <a:lnTo>
                      <a:pt x="1166345" y="399370"/>
                    </a:lnTo>
                    <a:lnTo>
                      <a:pt x="1720232" y="399370"/>
                    </a:lnTo>
                    <a:lnTo>
                      <a:pt x="1720232" y="459140"/>
                    </a:lnTo>
                    <a:lnTo>
                      <a:pt x="4430145" y="459140"/>
                    </a:lnTo>
                    <a:lnTo>
                      <a:pt x="4430145" y="937305"/>
                    </a:lnTo>
                  </a:path>
                </a:pathLst>
              </a:custGeom>
              <a:noFill/>
              <a:ln w="9624" cap="flat">
                <a:solidFill>
                  <a:srgbClr val="787878"/>
                </a:solidFill>
                <a:custDash>
                  <a:ds d="491160" sp="16371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0" name="Freeform 635">
                <a:extLst>
                  <a:ext uri="{FF2B5EF4-FFF2-40B4-BE49-F238E27FC236}">
                    <a16:creationId xmlns:a16="http://schemas.microsoft.com/office/drawing/2014/main" id="{5EC69E78-088B-3859-E6BA-7A809A6E24FF}"/>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1" name="Freeform 636">
                <a:extLst>
                  <a:ext uri="{FF2B5EF4-FFF2-40B4-BE49-F238E27FC236}">
                    <a16:creationId xmlns:a16="http://schemas.microsoft.com/office/drawing/2014/main" id="{E560CBDA-85BB-E4D0-C9CC-405EC66747AA}"/>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2" name="Freeform 637">
                <a:extLst>
                  <a:ext uri="{FF2B5EF4-FFF2-40B4-BE49-F238E27FC236}">
                    <a16:creationId xmlns:a16="http://schemas.microsoft.com/office/drawing/2014/main" id="{56E76C15-8C13-E0C0-E81D-EF5649E2C70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3" name="Freeform 638">
                <a:extLst>
                  <a:ext uri="{FF2B5EF4-FFF2-40B4-BE49-F238E27FC236}">
                    <a16:creationId xmlns:a16="http://schemas.microsoft.com/office/drawing/2014/main" id="{236009C5-F3AE-2E97-9150-E562840920B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4" name="Freeform 639">
                <a:extLst>
                  <a:ext uri="{FF2B5EF4-FFF2-40B4-BE49-F238E27FC236}">
                    <a16:creationId xmlns:a16="http://schemas.microsoft.com/office/drawing/2014/main" id="{5EE2D561-6DF8-E324-B3AC-84451C15A62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5" name="Freeform 640">
                <a:extLst>
                  <a:ext uri="{FF2B5EF4-FFF2-40B4-BE49-F238E27FC236}">
                    <a16:creationId xmlns:a16="http://schemas.microsoft.com/office/drawing/2014/main" id="{D6AEF091-483F-8312-4CFD-8A9A3B328F7C}"/>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6" name="Freeform 641">
                <a:extLst>
                  <a:ext uri="{FF2B5EF4-FFF2-40B4-BE49-F238E27FC236}">
                    <a16:creationId xmlns:a16="http://schemas.microsoft.com/office/drawing/2014/main" id="{2B92B410-4829-AD95-F62F-B2CA2C275FC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7" name="Freeform 642">
                <a:extLst>
                  <a:ext uri="{FF2B5EF4-FFF2-40B4-BE49-F238E27FC236}">
                    <a16:creationId xmlns:a16="http://schemas.microsoft.com/office/drawing/2014/main" id="{6196D159-CE97-4DA3-0371-28F3BB837774}"/>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8" name="Freeform 643">
                <a:extLst>
                  <a:ext uri="{FF2B5EF4-FFF2-40B4-BE49-F238E27FC236}">
                    <a16:creationId xmlns:a16="http://schemas.microsoft.com/office/drawing/2014/main" id="{7A6EE911-45B4-088B-511F-9885BBC9EB19}"/>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9" name="Freeform 644">
                <a:extLst>
                  <a:ext uri="{FF2B5EF4-FFF2-40B4-BE49-F238E27FC236}">
                    <a16:creationId xmlns:a16="http://schemas.microsoft.com/office/drawing/2014/main" id="{DDA82517-B636-CDAA-EE14-78124B48632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0" name="Freeform 645">
                <a:extLst>
                  <a:ext uri="{FF2B5EF4-FFF2-40B4-BE49-F238E27FC236}">
                    <a16:creationId xmlns:a16="http://schemas.microsoft.com/office/drawing/2014/main" id="{DFE0D402-B041-A327-676E-90A8BD1002B1}"/>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1" name="Freeform 646">
                <a:extLst>
                  <a:ext uri="{FF2B5EF4-FFF2-40B4-BE49-F238E27FC236}">
                    <a16:creationId xmlns:a16="http://schemas.microsoft.com/office/drawing/2014/main" id="{BD29BF3D-F1BF-E595-660D-469E2FB7BC30}"/>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2" name="Freeform 647">
                <a:extLst>
                  <a:ext uri="{FF2B5EF4-FFF2-40B4-BE49-F238E27FC236}">
                    <a16:creationId xmlns:a16="http://schemas.microsoft.com/office/drawing/2014/main" id="{EA95497F-8833-CAE9-31D3-5648D496DEA2}"/>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3" name="Freeform 648">
                <a:extLst>
                  <a:ext uri="{FF2B5EF4-FFF2-40B4-BE49-F238E27FC236}">
                    <a16:creationId xmlns:a16="http://schemas.microsoft.com/office/drawing/2014/main" id="{76D5539C-E609-A43B-2BDE-2A06D7D0529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4" name="Freeform 649">
                <a:extLst>
                  <a:ext uri="{FF2B5EF4-FFF2-40B4-BE49-F238E27FC236}">
                    <a16:creationId xmlns:a16="http://schemas.microsoft.com/office/drawing/2014/main" id="{019D4E69-3B99-3578-4FB9-D055E7D493C8}"/>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5" name="Freeform 650">
                <a:extLst>
                  <a:ext uri="{FF2B5EF4-FFF2-40B4-BE49-F238E27FC236}">
                    <a16:creationId xmlns:a16="http://schemas.microsoft.com/office/drawing/2014/main" id="{3A2F9F37-9453-2D6D-8C9E-9F53E3DDE509}"/>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6" name="Freeform 651">
                <a:extLst>
                  <a:ext uri="{FF2B5EF4-FFF2-40B4-BE49-F238E27FC236}">
                    <a16:creationId xmlns:a16="http://schemas.microsoft.com/office/drawing/2014/main" id="{DA05F96E-89CC-2EC3-333B-E3D4089758A8}"/>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7" name="Freeform 652">
                <a:extLst>
                  <a:ext uri="{FF2B5EF4-FFF2-40B4-BE49-F238E27FC236}">
                    <a16:creationId xmlns:a16="http://schemas.microsoft.com/office/drawing/2014/main" id="{5F8D0385-FE95-86D8-7ED5-65FD2CFB003F}"/>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8" name="Freeform 653">
                <a:extLst>
                  <a:ext uri="{FF2B5EF4-FFF2-40B4-BE49-F238E27FC236}">
                    <a16:creationId xmlns:a16="http://schemas.microsoft.com/office/drawing/2014/main" id="{6C49CBAC-4661-B454-8EF1-A0AB71A28EC4}"/>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9" name="Freeform 654">
                <a:extLst>
                  <a:ext uri="{FF2B5EF4-FFF2-40B4-BE49-F238E27FC236}">
                    <a16:creationId xmlns:a16="http://schemas.microsoft.com/office/drawing/2014/main" id="{76D5AD9A-A3E6-14D4-42EB-ABDD9A477BC6}"/>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0" name="Freeform 655">
                <a:extLst>
                  <a:ext uri="{FF2B5EF4-FFF2-40B4-BE49-F238E27FC236}">
                    <a16:creationId xmlns:a16="http://schemas.microsoft.com/office/drawing/2014/main" id="{7D41CC9E-7862-3053-52D8-4FD46824C09E}"/>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1" name="Freeform 656">
                <a:extLst>
                  <a:ext uri="{FF2B5EF4-FFF2-40B4-BE49-F238E27FC236}">
                    <a16:creationId xmlns:a16="http://schemas.microsoft.com/office/drawing/2014/main" id="{7837BE14-EFAB-42E0-D937-F1B609EAC811}"/>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2" name="Freeform 657">
                <a:extLst>
                  <a:ext uri="{FF2B5EF4-FFF2-40B4-BE49-F238E27FC236}">
                    <a16:creationId xmlns:a16="http://schemas.microsoft.com/office/drawing/2014/main" id="{3EAB45F1-9178-BF02-4520-78BEAE593976}"/>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3" name="Freeform 658">
                <a:extLst>
                  <a:ext uri="{FF2B5EF4-FFF2-40B4-BE49-F238E27FC236}">
                    <a16:creationId xmlns:a16="http://schemas.microsoft.com/office/drawing/2014/main" id="{5A8EACCB-FEF0-BF12-037B-3D825CA76086}"/>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4" name="Freeform 659">
                <a:extLst>
                  <a:ext uri="{FF2B5EF4-FFF2-40B4-BE49-F238E27FC236}">
                    <a16:creationId xmlns:a16="http://schemas.microsoft.com/office/drawing/2014/main" id="{63B5CADC-2829-3619-AE57-8EE5AD5554F9}"/>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5" name="Freeform 660">
                <a:extLst>
                  <a:ext uri="{FF2B5EF4-FFF2-40B4-BE49-F238E27FC236}">
                    <a16:creationId xmlns:a16="http://schemas.microsoft.com/office/drawing/2014/main" id="{6B3B9428-9C8D-BE8E-CC23-B69BFF712FB4}"/>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6" name="Freeform 661">
                <a:extLst>
                  <a:ext uri="{FF2B5EF4-FFF2-40B4-BE49-F238E27FC236}">
                    <a16:creationId xmlns:a16="http://schemas.microsoft.com/office/drawing/2014/main" id="{30607693-B40C-43B8-CAFA-09EB1C20762D}"/>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7" name="Freeform 662">
                <a:extLst>
                  <a:ext uri="{FF2B5EF4-FFF2-40B4-BE49-F238E27FC236}">
                    <a16:creationId xmlns:a16="http://schemas.microsoft.com/office/drawing/2014/main" id="{6A414BFC-69E0-8668-5322-0BD5E20FC63B}"/>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8" name="Freeform 663">
                <a:extLst>
                  <a:ext uri="{FF2B5EF4-FFF2-40B4-BE49-F238E27FC236}">
                    <a16:creationId xmlns:a16="http://schemas.microsoft.com/office/drawing/2014/main" id="{38962583-C431-B2CC-85AF-1AAE2127B2D3}"/>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9" name="Freeform 664">
                <a:extLst>
                  <a:ext uri="{FF2B5EF4-FFF2-40B4-BE49-F238E27FC236}">
                    <a16:creationId xmlns:a16="http://schemas.microsoft.com/office/drawing/2014/main" id="{1604F3F2-6CD9-71E6-D256-8F6517FD632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0" name="Freeform 665">
                <a:extLst>
                  <a:ext uri="{FF2B5EF4-FFF2-40B4-BE49-F238E27FC236}">
                    <a16:creationId xmlns:a16="http://schemas.microsoft.com/office/drawing/2014/main" id="{CFB15801-482A-0012-4613-F9AFE1685CC0}"/>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1" name="Freeform 666">
                <a:extLst>
                  <a:ext uri="{FF2B5EF4-FFF2-40B4-BE49-F238E27FC236}">
                    <a16:creationId xmlns:a16="http://schemas.microsoft.com/office/drawing/2014/main" id="{5628DBCC-13C1-297D-D48D-198B0346AE4F}"/>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2" name="Freeform 667">
                <a:extLst>
                  <a:ext uri="{FF2B5EF4-FFF2-40B4-BE49-F238E27FC236}">
                    <a16:creationId xmlns:a16="http://schemas.microsoft.com/office/drawing/2014/main" id="{12837AE8-079F-78E6-4D31-8C3A1A9DD4BC}"/>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3" name="Freeform 668">
                <a:extLst>
                  <a:ext uri="{FF2B5EF4-FFF2-40B4-BE49-F238E27FC236}">
                    <a16:creationId xmlns:a16="http://schemas.microsoft.com/office/drawing/2014/main" id="{545C16BC-5CD9-AEE0-A1A7-3FEB45BFBAC2}"/>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4" name="Freeform 669">
                <a:extLst>
                  <a:ext uri="{FF2B5EF4-FFF2-40B4-BE49-F238E27FC236}">
                    <a16:creationId xmlns:a16="http://schemas.microsoft.com/office/drawing/2014/main" id="{F983FEA0-133A-03ED-AE99-F088E3A9B930}"/>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5" name="Freeform 670">
                <a:extLst>
                  <a:ext uri="{FF2B5EF4-FFF2-40B4-BE49-F238E27FC236}">
                    <a16:creationId xmlns:a16="http://schemas.microsoft.com/office/drawing/2014/main" id="{00AB7B50-CA54-1753-0C2F-9B91CF7CB0F3}"/>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6" name="Freeform 671">
                <a:extLst>
                  <a:ext uri="{FF2B5EF4-FFF2-40B4-BE49-F238E27FC236}">
                    <a16:creationId xmlns:a16="http://schemas.microsoft.com/office/drawing/2014/main" id="{D0382DF3-D0BD-029B-2387-F2A9A0CCC02D}"/>
                  </a:ext>
                </a:extLst>
              </p:cNvPr>
              <p:cNvSpPr/>
              <p:nvPr/>
            </p:nvSpPr>
            <p:spPr>
              <a:xfrm>
                <a:off x="2370423" y="1187548"/>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7" name="Freeform 672">
                <a:extLst>
                  <a:ext uri="{FF2B5EF4-FFF2-40B4-BE49-F238E27FC236}">
                    <a16:creationId xmlns:a16="http://schemas.microsoft.com/office/drawing/2014/main" id="{FA266E52-3398-22A7-F3E9-740A1059FA1D}"/>
                  </a:ext>
                </a:extLst>
              </p:cNvPr>
              <p:cNvSpPr/>
              <p:nvPr/>
            </p:nvSpPr>
            <p:spPr>
              <a:xfrm>
                <a:off x="2399841" y="1159172"/>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8" name="Freeform 673">
                <a:extLst>
                  <a:ext uri="{FF2B5EF4-FFF2-40B4-BE49-F238E27FC236}">
                    <a16:creationId xmlns:a16="http://schemas.microsoft.com/office/drawing/2014/main" id="{E2B872AB-90E6-689E-C66A-55A7EEE23981}"/>
                  </a:ext>
                </a:extLst>
              </p:cNvPr>
              <p:cNvSpPr/>
              <p:nvPr/>
            </p:nvSpPr>
            <p:spPr>
              <a:xfrm>
                <a:off x="2594294"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9" name="Freeform 674">
                <a:extLst>
                  <a:ext uri="{FF2B5EF4-FFF2-40B4-BE49-F238E27FC236}">
                    <a16:creationId xmlns:a16="http://schemas.microsoft.com/office/drawing/2014/main" id="{5502815E-12F9-3C6F-395E-38B7C2988D20}"/>
                  </a:ext>
                </a:extLst>
              </p:cNvPr>
              <p:cNvSpPr/>
              <p:nvPr/>
            </p:nvSpPr>
            <p:spPr>
              <a:xfrm>
                <a:off x="2623711"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0" name="Freeform 675">
                <a:extLst>
                  <a:ext uri="{FF2B5EF4-FFF2-40B4-BE49-F238E27FC236}">
                    <a16:creationId xmlns:a16="http://schemas.microsoft.com/office/drawing/2014/main" id="{8BA657CD-4AF2-0439-EB20-5036DC2CB0D3}"/>
                  </a:ext>
                </a:extLst>
              </p:cNvPr>
              <p:cNvSpPr/>
              <p:nvPr/>
            </p:nvSpPr>
            <p:spPr>
              <a:xfrm>
                <a:off x="2600188"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1" name="Freeform 676">
                <a:extLst>
                  <a:ext uri="{FF2B5EF4-FFF2-40B4-BE49-F238E27FC236}">
                    <a16:creationId xmlns:a16="http://schemas.microsoft.com/office/drawing/2014/main" id="{47CB80D4-26FA-28D9-A768-CEBDCAB1938A}"/>
                  </a:ext>
                </a:extLst>
              </p:cNvPr>
              <p:cNvSpPr/>
              <p:nvPr/>
            </p:nvSpPr>
            <p:spPr>
              <a:xfrm>
                <a:off x="2629605"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2" name="Freeform 677">
                <a:extLst>
                  <a:ext uri="{FF2B5EF4-FFF2-40B4-BE49-F238E27FC236}">
                    <a16:creationId xmlns:a16="http://schemas.microsoft.com/office/drawing/2014/main" id="{EC2DA5EA-8C2D-18BD-B220-93D7F6C9C93B}"/>
                  </a:ext>
                </a:extLst>
              </p:cNvPr>
              <p:cNvSpPr/>
              <p:nvPr/>
            </p:nvSpPr>
            <p:spPr>
              <a:xfrm>
                <a:off x="2600188" y="137570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3" name="Freeform 678">
                <a:extLst>
                  <a:ext uri="{FF2B5EF4-FFF2-40B4-BE49-F238E27FC236}">
                    <a16:creationId xmlns:a16="http://schemas.microsoft.com/office/drawing/2014/main" id="{6FF5B8D1-98D1-DB19-898A-68EED40A5EB2}"/>
                  </a:ext>
                </a:extLst>
              </p:cNvPr>
              <p:cNvSpPr/>
              <p:nvPr/>
            </p:nvSpPr>
            <p:spPr>
              <a:xfrm>
                <a:off x="2629605" y="1347325"/>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4" name="Freeform 679">
                <a:extLst>
                  <a:ext uri="{FF2B5EF4-FFF2-40B4-BE49-F238E27FC236}">
                    <a16:creationId xmlns:a16="http://schemas.microsoft.com/office/drawing/2014/main" id="{8A4D40E8-8F90-BE30-AF62-971B26688B15}"/>
                  </a:ext>
                </a:extLst>
              </p:cNvPr>
              <p:cNvSpPr/>
              <p:nvPr/>
            </p:nvSpPr>
            <p:spPr>
              <a:xfrm>
                <a:off x="2623746" y="15864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5" name="Freeform 680">
                <a:extLst>
                  <a:ext uri="{FF2B5EF4-FFF2-40B4-BE49-F238E27FC236}">
                    <a16:creationId xmlns:a16="http://schemas.microsoft.com/office/drawing/2014/main" id="{EF176310-4218-1EA6-6712-2AF57D1D498B}"/>
                  </a:ext>
                </a:extLst>
              </p:cNvPr>
              <p:cNvSpPr/>
              <p:nvPr/>
            </p:nvSpPr>
            <p:spPr>
              <a:xfrm>
                <a:off x="2653164"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6" name="Freeform 681">
                <a:extLst>
                  <a:ext uri="{FF2B5EF4-FFF2-40B4-BE49-F238E27FC236}">
                    <a16:creationId xmlns:a16="http://schemas.microsoft.com/office/drawing/2014/main" id="{0945909C-4F32-8307-3203-F093B569AB3E}"/>
                  </a:ext>
                </a:extLst>
              </p:cNvPr>
              <p:cNvSpPr/>
              <p:nvPr/>
            </p:nvSpPr>
            <p:spPr>
              <a:xfrm>
                <a:off x="2629641" y="158640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7" name="Freeform 682">
                <a:extLst>
                  <a:ext uri="{FF2B5EF4-FFF2-40B4-BE49-F238E27FC236}">
                    <a16:creationId xmlns:a16="http://schemas.microsoft.com/office/drawing/2014/main" id="{DA1A4208-014F-D057-8AC9-783A563E6AB9}"/>
                  </a:ext>
                </a:extLst>
              </p:cNvPr>
              <p:cNvSpPr/>
              <p:nvPr/>
            </p:nvSpPr>
            <p:spPr>
              <a:xfrm>
                <a:off x="2659058"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8" name="Freeform 683">
                <a:extLst>
                  <a:ext uri="{FF2B5EF4-FFF2-40B4-BE49-F238E27FC236}">
                    <a16:creationId xmlns:a16="http://schemas.microsoft.com/office/drawing/2014/main" id="{ED91ACF2-E7CB-6F1A-8E39-1BA718AEE1F0}"/>
                  </a:ext>
                </a:extLst>
              </p:cNvPr>
              <p:cNvSpPr/>
              <p:nvPr/>
            </p:nvSpPr>
            <p:spPr>
              <a:xfrm>
                <a:off x="2629641" y="158640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9" name="Freeform 684">
                <a:extLst>
                  <a:ext uri="{FF2B5EF4-FFF2-40B4-BE49-F238E27FC236}">
                    <a16:creationId xmlns:a16="http://schemas.microsoft.com/office/drawing/2014/main" id="{C3EB1917-A5B9-4FF5-6666-C6B08571D962}"/>
                  </a:ext>
                </a:extLst>
              </p:cNvPr>
              <p:cNvSpPr/>
              <p:nvPr/>
            </p:nvSpPr>
            <p:spPr>
              <a:xfrm>
                <a:off x="2659058"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0" name="Freeform 685">
                <a:extLst>
                  <a:ext uri="{FF2B5EF4-FFF2-40B4-BE49-F238E27FC236}">
                    <a16:creationId xmlns:a16="http://schemas.microsoft.com/office/drawing/2014/main" id="{6E6AD8E4-80E2-7AF0-D3DF-612ECF82E6DB}"/>
                  </a:ext>
                </a:extLst>
              </p:cNvPr>
              <p:cNvSpPr/>
              <p:nvPr/>
            </p:nvSpPr>
            <p:spPr>
              <a:xfrm>
                <a:off x="2641429" y="1586407"/>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1" name="Freeform 686">
                <a:extLst>
                  <a:ext uri="{FF2B5EF4-FFF2-40B4-BE49-F238E27FC236}">
                    <a16:creationId xmlns:a16="http://schemas.microsoft.com/office/drawing/2014/main" id="{01CF012B-9DE5-E428-3FDD-D8C21996487B}"/>
                  </a:ext>
                </a:extLst>
              </p:cNvPr>
              <p:cNvSpPr/>
              <p:nvPr/>
            </p:nvSpPr>
            <p:spPr>
              <a:xfrm>
                <a:off x="2670846" y="155803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2" name="Freeform 687">
                <a:extLst>
                  <a:ext uri="{FF2B5EF4-FFF2-40B4-BE49-F238E27FC236}">
                    <a16:creationId xmlns:a16="http://schemas.microsoft.com/office/drawing/2014/main" id="{AC279E8E-ADC4-EDAD-53D9-8F0DEE60C51D}"/>
                  </a:ext>
                </a:extLst>
              </p:cNvPr>
              <p:cNvSpPr/>
              <p:nvPr/>
            </p:nvSpPr>
            <p:spPr>
              <a:xfrm>
                <a:off x="2664988" y="16256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3" name="Freeform 688">
                <a:extLst>
                  <a:ext uri="{FF2B5EF4-FFF2-40B4-BE49-F238E27FC236}">
                    <a16:creationId xmlns:a16="http://schemas.microsoft.com/office/drawing/2014/main" id="{364E3D6D-CA5B-4059-8C27-BBC1FA7CBEB2}"/>
                  </a:ext>
                </a:extLst>
              </p:cNvPr>
              <p:cNvSpPr/>
              <p:nvPr/>
            </p:nvSpPr>
            <p:spPr>
              <a:xfrm>
                <a:off x="2694405" y="15972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4" name="Freeform 689">
                <a:extLst>
                  <a:ext uri="{FF2B5EF4-FFF2-40B4-BE49-F238E27FC236}">
                    <a16:creationId xmlns:a16="http://schemas.microsoft.com/office/drawing/2014/main" id="{68630235-83D8-04A4-4662-D3790EE1B5B2}"/>
                  </a:ext>
                </a:extLst>
              </p:cNvPr>
              <p:cNvSpPr/>
              <p:nvPr/>
            </p:nvSpPr>
            <p:spPr>
              <a:xfrm>
                <a:off x="2670882" y="162563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5" name="Freeform 690">
                <a:extLst>
                  <a:ext uri="{FF2B5EF4-FFF2-40B4-BE49-F238E27FC236}">
                    <a16:creationId xmlns:a16="http://schemas.microsoft.com/office/drawing/2014/main" id="{64152634-4A82-217C-6F64-F54D03C2DB93}"/>
                  </a:ext>
                </a:extLst>
              </p:cNvPr>
              <p:cNvSpPr/>
              <p:nvPr/>
            </p:nvSpPr>
            <p:spPr>
              <a:xfrm>
                <a:off x="2700299" y="159725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6" name="Freeform 691">
                <a:extLst>
                  <a:ext uri="{FF2B5EF4-FFF2-40B4-BE49-F238E27FC236}">
                    <a16:creationId xmlns:a16="http://schemas.microsoft.com/office/drawing/2014/main" id="{3DD32504-910E-0672-249C-ADB44A52450C}"/>
                  </a:ext>
                </a:extLst>
              </p:cNvPr>
              <p:cNvSpPr/>
              <p:nvPr/>
            </p:nvSpPr>
            <p:spPr>
              <a:xfrm>
                <a:off x="2682670" y="166548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7" name="Freeform 692">
                <a:extLst>
                  <a:ext uri="{FF2B5EF4-FFF2-40B4-BE49-F238E27FC236}">
                    <a16:creationId xmlns:a16="http://schemas.microsoft.com/office/drawing/2014/main" id="{5822BB57-B548-32A6-5DA2-9DB798B699EF}"/>
                  </a:ext>
                </a:extLst>
              </p:cNvPr>
              <p:cNvSpPr/>
              <p:nvPr/>
            </p:nvSpPr>
            <p:spPr>
              <a:xfrm>
                <a:off x="2712087" y="163710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8" name="Freeform 693">
                <a:extLst>
                  <a:ext uri="{FF2B5EF4-FFF2-40B4-BE49-F238E27FC236}">
                    <a16:creationId xmlns:a16="http://schemas.microsoft.com/office/drawing/2014/main" id="{7DC673E3-FCAE-743D-201E-8D2DB266274D}"/>
                  </a:ext>
                </a:extLst>
              </p:cNvPr>
              <p:cNvSpPr/>
              <p:nvPr/>
            </p:nvSpPr>
            <p:spPr>
              <a:xfrm>
                <a:off x="2753346" y="1685530"/>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9" name="Freeform 694">
                <a:extLst>
                  <a:ext uri="{FF2B5EF4-FFF2-40B4-BE49-F238E27FC236}">
                    <a16:creationId xmlns:a16="http://schemas.microsoft.com/office/drawing/2014/main" id="{9967A7CD-C544-810F-070C-BB0E53051A43}"/>
                  </a:ext>
                </a:extLst>
              </p:cNvPr>
              <p:cNvSpPr/>
              <p:nvPr/>
            </p:nvSpPr>
            <p:spPr>
              <a:xfrm>
                <a:off x="2782781" y="16571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0" name="Freeform 695">
                <a:extLst>
                  <a:ext uri="{FF2B5EF4-FFF2-40B4-BE49-F238E27FC236}">
                    <a16:creationId xmlns:a16="http://schemas.microsoft.com/office/drawing/2014/main" id="{8CDE5F7B-B08F-20A5-4553-562000C2BFD4}"/>
                  </a:ext>
                </a:extLst>
              </p:cNvPr>
              <p:cNvSpPr/>
              <p:nvPr/>
            </p:nvSpPr>
            <p:spPr>
              <a:xfrm>
                <a:off x="2824093" y="1766230"/>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1" name="Freeform 696">
                <a:extLst>
                  <a:ext uri="{FF2B5EF4-FFF2-40B4-BE49-F238E27FC236}">
                    <a16:creationId xmlns:a16="http://schemas.microsoft.com/office/drawing/2014/main" id="{6ED7612D-5C28-DD5B-55A4-C39E7015B64E}"/>
                  </a:ext>
                </a:extLst>
              </p:cNvPr>
              <p:cNvSpPr/>
              <p:nvPr/>
            </p:nvSpPr>
            <p:spPr>
              <a:xfrm>
                <a:off x="2853511" y="1737853"/>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2" name="Freeform 697">
                <a:extLst>
                  <a:ext uri="{FF2B5EF4-FFF2-40B4-BE49-F238E27FC236}">
                    <a16:creationId xmlns:a16="http://schemas.microsoft.com/office/drawing/2014/main" id="{2CC77C54-DBF3-8056-971D-DBA8B93DD41A}"/>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3" name="Freeform 698">
                <a:extLst>
                  <a:ext uri="{FF2B5EF4-FFF2-40B4-BE49-F238E27FC236}">
                    <a16:creationId xmlns:a16="http://schemas.microsoft.com/office/drawing/2014/main" id="{E36A227A-C8C6-8BCE-57D5-F4F270420008}"/>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4" name="Freeform 699">
                <a:extLst>
                  <a:ext uri="{FF2B5EF4-FFF2-40B4-BE49-F238E27FC236}">
                    <a16:creationId xmlns:a16="http://schemas.microsoft.com/office/drawing/2014/main" id="{01F4E2F9-39BE-19F0-2CEB-BDC6AD3B5749}"/>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5" name="Freeform 700">
                <a:extLst>
                  <a:ext uri="{FF2B5EF4-FFF2-40B4-BE49-F238E27FC236}">
                    <a16:creationId xmlns:a16="http://schemas.microsoft.com/office/drawing/2014/main" id="{7F3F460C-0722-3415-A3B4-C26D93FCE083}"/>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6" name="Freeform 701">
                <a:extLst>
                  <a:ext uri="{FF2B5EF4-FFF2-40B4-BE49-F238E27FC236}">
                    <a16:creationId xmlns:a16="http://schemas.microsoft.com/office/drawing/2014/main" id="{50C1B7D1-E370-ACF8-716C-69AC05DF5869}"/>
                  </a:ext>
                </a:extLst>
              </p:cNvPr>
              <p:cNvSpPr/>
              <p:nvPr/>
            </p:nvSpPr>
            <p:spPr>
              <a:xfrm>
                <a:off x="2859405" y="188817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7" name="Freeform 702">
                <a:extLst>
                  <a:ext uri="{FF2B5EF4-FFF2-40B4-BE49-F238E27FC236}">
                    <a16:creationId xmlns:a16="http://schemas.microsoft.com/office/drawing/2014/main" id="{35101479-578D-BB66-6DA8-95CCC0B6A775}"/>
                  </a:ext>
                </a:extLst>
              </p:cNvPr>
              <p:cNvSpPr/>
              <p:nvPr/>
            </p:nvSpPr>
            <p:spPr>
              <a:xfrm>
                <a:off x="2888822" y="185979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8" name="Freeform 703">
                <a:extLst>
                  <a:ext uri="{FF2B5EF4-FFF2-40B4-BE49-F238E27FC236}">
                    <a16:creationId xmlns:a16="http://schemas.microsoft.com/office/drawing/2014/main" id="{54CB06C0-C007-6639-A3DC-8E98C7652C30}"/>
                  </a:ext>
                </a:extLst>
              </p:cNvPr>
              <p:cNvSpPr/>
              <p:nvPr/>
            </p:nvSpPr>
            <p:spPr>
              <a:xfrm>
                <a:off x="2882928" y="19504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9" name="Freeform 704">
                <a:extLst>
                  <a:ext uri="{FF2B5EF4-FFF2-40B4-BE49-F238E27FC236}">
                    <a16:creationId xmlns:a16="http://schemas.microsoft.com/office/drawing/2014/main" id="{89B53157-F7A9-36EF-3886-3760ABCD468C}"/>
                  </a:ext>
                </a:extLst>
              </p:cNvPr>
              <p:cNvSpPr/>
              <p:nvPr/>
            </p:nvSpPr>
            <p:spPr>
              <a:xfrm>
                <a:off x="2912346"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0" name="Freeform 705">
                <a:extLst>
                  <a:ext uri="{FF2B5EF4-FFF2-40B4-BE49-F238E27FC236}">
                    <a16:creationId xmlns:a16="http://schemas.microsoft.com/office/drawing/2014/main" id="{AA7E65D0-275E-E9E2-62DA-CB23F80EC428}"/>
                  </a:ext>
                </a:extLst>
              </p:cNvPr>
              <p:cNvSpPr/>
              <p:nvPr/>
            </p:nvSpPr>
            <p:spPr>
              <a:xfrm>
                <a:off x="2882928" y="195046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1" name="Freeform 706">
                <a:extLst>
                  <a:ext uri="{FF2B5EF4-FFF2-40B4-BE49-F238E27FC236}">
                    <a16:creationId xmlns:a16="http://schemas.microsoft.com/office/drawing/2014/main" id="{2C37DB48-FBC4-8972-2904-6F768F559F42}"/>
                  </a:ext>
                </a:extLst>
              </p:cNvPr>
              <p:cNvSpPr/>
              <p:nvPr/>
            </p:nvSpPr>
            <p:spPr>
              <a:xfrm>
                <a:off x="2912346"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2" name="Freeform 707">
                <a:extLst>
                  <a:ext uri="{FF2B5EF4-FFF2-40B4-BE49-F238E27FC236}">
                    <a16:creationId xmlns:a16="http://schemas.microsoft.com/office/drawing/2014/main" id="{FAE98D42-1F4A-D2D5-B271-1649CB48687D}"/>
                  </a:ext>
                </a:extLst>
              </p:cNvPr>
              <p:cNvSpPr/>
              <p:nvPr/>
            </p:nvSpPr>
            <p:spPr>
              <a:xfrm>
                <a:off x="2900593" y="195046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3" name="Freeform 708">
                <a:extLst>
                  <a:ext uri="{FF2B5EF4-FFF2-40B4-BE49-F238E27FC236}">
                    <a16:creationId xmlns:a16="http://schemas.microsoft.com/office/drawing/2014/main" id="{A0DF08FD-CB2D-43E0-AA63-C67C854EC976}"/>
                  </a:ext>
                </a:extLst>
              </p:cNvPr>
              <p:cNvSpPr/>
              <p:nvPr/>
            </p:nvSpPr>
            <p:spPr>
              <a:xfrm>
                <a:off x="2930011" y="19220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4" name="Freeform 709">
                <a:extLst>
                  <a:ext uri="{FF2B5EF4-FFF2-40B4-BE49-F238E27FC236}">
                    <a16:creationId xmlns:a16="http://schemas.microsoft.com/office/drawing/2014/main" id="{5B7CFD8A-C771-B82E-E309-B0D093468B6F}"/>
                  </a:ext>
                </a:extLst>
              </p:cNvPr>
              <p:cNvSpPr/>
              <p:nvPr/>
            </p:nvSpPr>
            <p:spPr>
              <a:xfrm>
                <a:off x="2941905" y="203557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5" name="Freeform 710">
                <a:extLst>
                  <a:ext uri="{FF2B5EF4-FFF2-40B4-BE49-F238E27FC236}">
                    <a16:creationId xmlns:a16="http://schemas.microsoft.com/office/drawing/2014/main" id="{26BEC326-74BE-84BB-AD04-2C7719FF0E8A}"/>
                  </a:ext>
                </a:extLst>
              </p:cNvPr>
              <p:cNvSpPr/>
              <p:nvPr/>
            </p:nvSpPr>
            <p:spPr>
              <a:xfrm>
                <a:off x="2971322" y="2007218"/>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6" name="Freeform 711">
                <a:extLst>
                  <a:ext uri="{FF2B5EF4-FFF2-40B4-BE49-F238E27FC236}">
                    <a16:creationId xmlns:a16="http://schemas.microsoft.com/office/drawing/2014/main" id="{8FB96120-BA28-4C67-5AC7-12AD7F8B7F89}"/>
                  </a:ext>
                </a:extLst>
              </p:cNvPr>
              <p:cNvSpPr/>
              <p:nvPr/>
            </p:nvSpPr>
            <p:spPr>
              <a:xfrm>
                <a:off x="3118551" y="2207211"/>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7" name="Freeform 712">
                <a:extLst>
                  <a:ext uri="{FF2B5EF4-FFF2-40B4-BE49-F238E27FC236}">
                    <a16:creationId xmlns:a16="http://schemas.microsoft.com/office/drawing/2014/main" id="{B9CDD21F-F105-7785-FA39-CD644B0A3579}"/>
                  </a:ext>
                </a:extLst>
              </p:cNvPr>
              <p:cNvSpPr/>
              <p:nvPr/>
            </p:nvSpPr>
            <p:spPr>
              <a:xfrm>
                <a:off x="3147969" y="217883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8" name="Freeform 713">
                <a:extLst>
                  <a:ext uri="{FF2B5EF4-FFF2-40B4-BE49-F238E27FC236}">
                    <a16:creationId xmlns:a16="http://schemas.microsoft.com/office/drawing/2014/main" id="{80F2F462-C6E7-0524-0DFC-F7149AE3EF1C}"/>
                  </a:ext>
                </a:extLst>
              </p:cNvPr>
              <p:cNvSpPr/>
              <p:nvPr/>
            </p:nvSpPr>
            <p:spPr>
              <a:xfrm>
                <a:off x="3142216" y="227215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9" name="Freeform 714">
                <a:extLst>
                  <a:ext uri="{FF2B5EF4-FFF2-40B4-BE49-F238E27FC236}">
                    <a16:creationId xmlns:a16="http://schemas.microsoft.com/office/drawing/2014/main" id="{0A6A0E3E-68C5-2ACA-8ADE-9A364D37263C}"/>
                  </a:ext>
                </a:extLst>
              </p:cNvPr>
              <p:cNvSpPr/>
              <p:nvPr/>
            </p:nvSpPr>
            <p:spPr>
              <a:xfrm>
                <a:off x="3171651" y="224377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0" name="Freeform 715">
                <a:extLst>
                  <a:ext uri="{FF2B5EF4-FFF2-40B4-BE49-F238E27FC236}">
                    <a16:creationId xmlns:a16="http://schemas.microsoft.com/office/drawing/2014/main" id="{46C4D3CB-1183-F50F-F1E9-E9A1A77F278A}"/>
                  </a:ext>
                </a:extLst>
              </p:cNvPr>
              <p:cNvSpPr/>
              <p:nvPr/>
            </p:nvSpPr>
            <p:spPr>
              <a:xfrm>
                <a:off x="3148110" y="229396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1" name="Freeform 716">
                <a:extLst>
                  <a:ext uri="{FF2B5EF4-FFF2-40B4-BE49-F238E27FC236}">
                    <a16:creationId xmlns:a16="http://schemas.microsoft.com/office/drawing/2014/main" id="{4C9BA6FE-9B98-F715-CC6D-C02D08F4CCB9}"/>
                  </a:ext>
                </a:extLst>
              </p:cNvPr>
              <p:cNvSpPr/>
              <p:nvPr/>
            </p:nvSpPr>
            <p:spPr>
              <a:xfrm>
                <a:off x="3177528" y="226558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2" name="Freeform 717">
                <a:extLst>
                  <a:ext uri="{FF2B5EF4-FFF2-40B4-BE49-F238E27FC236}">
                    <a16:creationId xmlns:a16="http://schemas.microsoft.com/office/drawing/2014/main" id="{14D9ED40-ABEE-3B38-F050-A974BAF8C685}"/>
                  </a:ext>
                </a:extLst>
              </p:cNvPr>
              <p:cNvSpPr/>
              <p:nvPr/>
            </p:nvSpPr>
            <p:spPr>
              <a:xfrm>
                <a:off x="3153987" y="2360176"/>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3" name="Freeform 718">
                <a:extLst>
                  <a:ext uri="{FF2B5EF4-FFF2-40B4-BE49-F238E27FC236}">
                    <a16:creationId xmlns:a16="http://schemas.microsoft.com/office/drawing/2014/main" id="{EE88D263-83D8-CDA1-562A-84DF1EAEE04B}"/>
                  </a:ext>
                </a:extLst>
              </p:cNvPr>
              <p:cNvSpPr/>
              <p:nvPr/>
            </p:nvSpPr>
            <p:spPr>
              <a:xfrm>
                <a:off x="3183404" y="2331799"/>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4" name="Freeform 719">
                <a:extLst>
                  <a:ext uri="{FF2B5EF4-FFF2-40B4-BE49-F238E27FC236}">
                    <a16:creationId xmlns:a16="http://schemas.microsoft.com/office/drawing/2014/main" id="{CC3E2332-9E69-0AA3-6E0E-AB9CB2AB98FD}"/>
                  </a:ext>
                </a:extLst>
              </p:cNvPr>
              <p:cNvSpPr/>
              <p:nvPr/>
            </p:nvSpPr>
            <p:spPr>
              <a:xfrm>
                <a:off x="3189298" y="2382499"/>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5" name="Freeform 720">
                <a:extLst>
                  <a:ext uri="{FF2B5EF4-FFF2-40B4-BE49-F238E27FC236}">
                    <a16:creationId xmlns:a16="http://schemas.microsoft.com/office/drawing/2014/main" id="{F810BACA-7ADB-B50C-2A68-E4994F452163}"/>
                  </a:ext>
                </a:extLst>
              </p:cNvPr>
              <p:cNvSpPr/>
              <p:nvPr/>
            </p:nvSpPr>
            <p:spPr>
              <a:xfrm>
                <a:off x="3218716" y="235412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6" name="Freeform 721">
                <a:extLst>
                  <a:ext uri="{FF2B5EF4-FFF2-40B4-BE49-F238E27FC236}">
                    <a16:creationId xmlns:a16="http://schemas.microsoft.com/office/drawing/2014/main" id="{DC1F29D2-01E3-E656-54CB-EDA283BD1C3E}"/>
                  </a:ext>
                </a:extLst>
              </p:cNvPr>
              <p:cNvSpPr/>
              <p:nvPr/>
            </p:nvSpPr>
            <p:spPr>
              <a:xfrm>
                <a:off x="3195175" y="2404929"/>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7" name="Freeform 722">
                <a:extLst>
                  <a:ext uri="{FF2B5EF4-FFF2-40B4-BE49-F238E27FC236}">
                    <a16:creationId xmlns:a16="http://schemas.microsoft.com/office/drawing/2014/main" id="{EB06F938-76CE-BFCF-9D92-6037B4E8C8EF}"/>
                  </a:ext>
                </a:extLst>
              </p:cNvPr>
              <p:cNvSpPr/>
              <p:nvPr/>
            </p:nvSpPr>
            <p:spPr>
              <a:xfrm>
                <a:off x="3224592" y="2376570"/>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8" name="Freeform 723">
                <a:extLst>
                  <a:ext uri="{FF2B5EF4-FFF2-40B4-BE49-F238E27FC236}">
                    <a16:creationId xmlns:a16="http://schemas.microsoft.com/office/drawing/2014/main" id="{F92F3EB9-231C-E44F-D323-0A8207DB9D10}"/>
                  </a:ext>
                </a:extLst>
              </p:cNvPr>
              <p:cNvSpPr/>
              <p:nvPr/>
            </p:nvSpPr>
            <p:spPr>
              <a:xfrm>
                <a:off x="3260028" y="245033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9" name="Freeform 724">
                <a:extLst>
                  <a:ext uri="{FF2B5EF4-FFF2-40B4-BE49-F238E27FC236}">
                    <a16:creationId xmlns:a16="http://schemas.microsoft.com/office/drawing/2014/main" id="{1C72CEC4-200F-B799-A94A-65263EBEA0E9}"/>
                  </a:ext>
                </a:extLst>
              </p:cNvPr>
              <p:cNvSpPr/>
              <p:nvPr/>
            </p:nvSpPr>
            <p:spPr>
              <a:xfrm>
                <a:off x="3289445" y="242195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0" name="Freeform 725">
                <a:extLst>
                  <a:ext uri="{FF2B5EF4-FFF2-40B4-BE49-F238E27FC236}">
                    <a16:creationId xmlns:a16="http://schemas.microsoft.com/office/drawing/2014/main" id="{CD24E776-F56D-394A-2DAA-FA6A1E3DEB69}"/>
                  </a:ext>
                </a:extLst>
              </p:cNvPr>
              <p:cNvSpPr/>
              <p:nvPr/>
            </p:nvSpPr>
            <p:spPr>
              <a:xfrm>
                <a:off x="3348422" y="265701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1" name="Freeform 726">
                <a:extLst>
                  <a:ext uri="{FF2B5EF4-FFF2-40B4-BE49-F238E27FC236}">
                    <a16:creationId xmlns:a16="http://schemas.microsoft.com/office/drawing/2014/main" id="{99C9F1A5-A627-FEE4-1BD9-BCECCB09FEFD}"/>
                  </a:ext>
                </a:extLst>
              </p:cNvPr>
              <p:cNvSpPr/>
              <p:nvPr/>
            </p:nvSpPr>
            <p:spPr>
              <a:xfrm>
                <a:off x="3377839" y="262864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2" name="Freeform 727">
                <a:extLst>
                  <a:ext uri="{FF2B5EF4-FFF2-40B4-BE49-F238E27FC236}">
                    <a16:creationId xmlns:a16="http://schemas.microsoft.com/office/drawing/2014/main" id="{A1A78CDD-B496-5713-EA31-7458FF8B6DB0}"/>
                  </a:ext>
                </a:extLst>
              </p:cNvPr>
              <p:cNvSpPr/>
              <p:nvPr/>
            </p:nvSpPr>
            <p:spPr>
              <a:xfrm>
                <a:off x="3619356" y="293582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3" name="Freeform 728">
                <a:extLst>
                  <a:ext uri="{FF2B5EF4-FFF2-40B4-BE49-F238E27FC236}">
                    <a16:creationId xmlns:a16="http://schemas.microsoft.com/office/drawing/2014/main" id="{708E3387-BD9B-55F5-F620-DF50197B1EBC}"/>
                  </a:ext>
                </a:extLst>
              </p:cNvPr>
              <p:cNvSpPr/>
              <p:nvPr/>
            </p:nvSpPr>
            <p:spPr>
              <a:xfrm>
                <a:off x="3648774" y="290744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4" name="Freeform 729">
                <a:extLst>
                  <a:ext uri="{FF2B5EF4-FFF2-40B4-BE49-F238E27FC236}">
                    <a16:creationId xmlns:a16="http://schemas.microsoft.com/office/drawing/2014/main" id="{8FD4A82F-3B4C-51BD-0D3D-FCAA650DA419}"/>
                  </a:ext>
                </a:extLst>
              </p:cNvPr>
              <p:cNvSpPr/>
              <p:nvPr/>
            </p:nvSpPr>
            <p:spPr>
              <a:xfrm>
                <a:off x="3695980" y="303002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5" name="Freeform 730">
                <a:extLst>
                  <a:ext uri="{FF2B5EF4-FFF2-40B4-BE49-F238E27FC236}">
                    <a16:creationId xmlns:a16="http://schemas.microsoft.com/office/drawing/2014/main" id="{3B699C11-04C7-091C-EF15-FBD7E6DCA690}"/>
                  </a:ext>
                </a:extLst>
              </p:cNvPr>
              <p:cNvSpPr/>
              <p:nvPr/>
            </p:nvSpPr>
            <p:spPr>
              <a:xfrm>
                <a:off x="3725397" y="300164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6" name="Freeform 731">
                <a:extLst>
                  <a:ext uri="{FF2B5EF4-FFF2-40B4-BE49-F238E27FC236}">
                    <a16:creationId xmlns:a16="http://schemas.microsoft.com/office/drawing/2014/main" id="{F1A2811B-8C6B-BFEB-C8C7-939424312DBB}"/>
                  </a:ext>
                </a:extLst>
              </p:cNvPr>
              <p:cNvSpPr/>
              <p:nvPr/>
            </p:nvSpPr>
            <p:spPr>
              <a:xfrm>
                <a:off x="3743044" y="30538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7" name="Freeform 732">
                <a:extLst>
                  <a:ext uri="{FF2B5EF4-FFF2-40B4-BE49-F238E27FC236}">
                    <a16:creationId xmlns:a16="http://schemas.microsoft.com/office/drawing/2014/main" id="{556C1AF4-407E-1AE2-1C45-3BCA07A40336}"/>
                  </a:ext>
                </a:extLst>
              </p:cNvPr>
              <p:cNvSpPr/>
              <p:nvPr/>
            </p:nvSpPr>
            <p:spPr>
              <a:xfrm>
                <a:off x="3772462" y="302548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8" name="Freeform 733">
                <a:extLst>
                  <a:ext uri="{FF2B5EF4-FFF2-40B4-BE49-F238E27FC236}">
                    <a16:creationId xmlns:a16="http://schemas.microsoft.com/office/drawing/2014/main" id="{243B97D8-B8EF-EF2D-E622-E02AA72F8618}"/>
                  </a:ext>
                </a:extLst>
              </p:cNvPr>
              <p:cNvSpPr/>
              <p:nvPr/>
            </p:nvSpPr>
            <p:spPr>
              <a:xfrm>
                <a:off x="3772603" y="305386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9" name="Freeform 734">
                <a:extLst>
                  <a:ext uri="{FF2B5EF4-FFF2-40B4-BE49-F238E27FC236}">
                    <a16:creationId xmlns:a16="http://schemas.microsoft.com/office/drawing/2014/main" id="{ECB583E9-03B3-BAB0-E711-070AD530112F}"/>
                  </a:ext>
                </a:extLst>
              </p:cNvPr>
              <p:cNvSpPr/>
              <p:nvPr/>
            </p:nvSpPr>
            <p:spPr>
              <a:xfrm>
                <a:off x="3802021" y="302548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0" name="Freeform 735">
                <a:extLst>
                  <a:ext uri="{FF2B5EF4-FFF2-40B4-BE49-F238E27FC236}">
                    <a16:creationId xmlns:a16="http://schemas.microsoft.com/office/drawing/2014/main" id="{5F286A87-3EBD-5E7A-905B-08E214727F6E}"/>
                  </a:ext>
                </a:extLst>
              </p:cNvPr>
              <p:cNvSpPr/>
              <p:nvPr/>
            </p:nvSpPr>
            <p:spPr>
              <a:xfrm>
                <a:off x="3854980" y="3127874"/>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1" name="Freeform 736">
                <a:extLst>
                  <a:ext uri="{FF2B5EF4-FFF2-40B4-BE49-F238E27FC236}">
                    <a16:creationId xmlns:a16="http://schemas.microsoft.com/office/drawing/2014/main" id="{7B5D6263-A676-28CA-5FB4-09212F350276}"/>
                  </a:ext>
                </a:extLst>
              </p:cNvPr>
              <p:cNvSpPr/>
              <p:nvPr/>
            </p:nvSpPr>
            <p:spPr>
              <a:xfrm>
                <a:off x="3884397" y="309949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2" name="Freeform 737">
                <a:extLst>
                  <a:ext uri="{FF2B5EF4-FFF2-40B4-BE49-F238E27FC236}">
                    <a16:creationId xmlns:a16="http://schemas.microsoft.com/office/drawing/2014/main" id="{20E76E90-5803-466B-1DB8-344B2AD82467}"/>
                  </a:ext>
                </a:extLst>
              </p:cNvPr>
              <p:cNvSpPr/>
              <p:nvPr/>
            </p:nvSpPr>
            <p:spPr>
              <a:xfrm>
                <a:off x="3872750" y="322812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3" name="Freeform 738">
                <a:extLst>
                  <a:ext uri="{FF2B5EF4-FFF2-40B4-BE49-F238E27FC236}">
                    <a16:creationId xmlns:a16="http://schemas.microsoft.com/office/drawing/2014/main" id="{C6397D82-7CBE-77AA-08F9-D32073CB86DC}"/>
                  </a:ext>
                </a:extLst>
              </p:cNvPr>
              <p:cNvSpPr/>
              <p:nvPr/>
            </p:nvSpPr>
            <p:spPr>
              <a:xfrm>
                <a:off x="3902185" y="319975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4" name="Freeform 739">
                <a:extLst>
                  <a:ext uri="{FF2B5EF4-FFF2-40B4-BE49-F238E27FC236}">
                    <a16:creationId xmlns:a16="http://schemas.microsoft.com/office/drawing/2014/main" id="{DC5BDF87-8D97-0071-6A88-F059CC559C18}"/>
                  </a:ext>
                </a:extLst>
              </p:cNvPr>
              <p:cNvSpPr/>
              <p:nvPr/>
            </p:nvSpPr>
            <p:spPr>
              <a:xfrm>
                <a:off x="3913938" y="3279074"/>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5" name="Freeform 740">
                <a:extLst>
                  <a:ext uri="{FF2B5EF4-FFF2-40B4-BE49-F238E27FC236}">
                    <a16:creationId xmlns:a16="http://schemas.microsoft.com/office/drawing/2014/main" id="{DB5966CC-6A50-8BB0-5AB7-297170C3900C}"/>
                  </a:ext>
                </a:extLst>
              </p:cNvPr>
              <p:cNvSpPr/>
              <p:nvPr/>
            </p:nvSpPr>
            <p:spPr>
              <a:xfrm>
                <a:off x="3943374" y="3250698"/>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6" name="Freeform 741">
                <a:extLst>
                  <a:ext uri="{FF2B5EF4-FFF2-40B4-BE49-F238E27FC236}">
                    <a16:creationId xmlns:a16="http://schemas.microsoft.com/office/drawing/2014/main" id="{5FFF4A45-2BFC-AF7D-EFCF-7180E7012383}"/>
                  </a:ext>
                </a:extLst>
              </p:cNvPr>
              <p:cNvSpPr/>
              <p:nvPr/>
            </p:nvSpPr>
            <p:spPr>
              <a:xfrm>
                <a:off x="4008226" y="33831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7" name="Freeform 742">
                <a:extLst>
                  <a:ext uri="{FF2B5EF4-FFF2-40B4-BE49-F238E27FC236}">
                    <a16:creationId xmlns:a16="http://schemas.microsoft.com/office/drawing/2014/main" id="{BEE39D88-79FF-0D4D-7D84-77BA2915DDC1}"/>
                  </a:ext>
                </a:extLst>
              </p:cNvPr>
              <p:cNvSpPr/>
              <p:nvPr/>
            </p:nvSpPr>
            <p:spPr>
              <a:xfrm>
                <a:off x="4037644" y="33547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8" name="Freeform 743">
                <a:extLst>
                  <a:ext uri="{FF2B5EF4-FFF2-40B4-BE49-F238E27FC236}">
                    <a16:creationId xmlns:a16="http://schemas.microsoft.com/office/drawing/2014/main" id="{E12B9B0D-6297-F676-C273-C10F377A4887}"/>
                  </a:ext>
                </a:extLst>
              </p:cNvPr>
              <p:cNvSpPr/>
              <p:nvPr/>
            </p:nvSpPr>
            <p:spPr>
              <a:xfrm>
                <a:off x="4025873" y="33831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9" name="Freeform 744">
                <a:extLst>
                  <a:ext uri="{FF2B5EF4-FFF2-40B4-BE49-F238E27FC236}">
                    <a16:creationId xmlns:a16="http://schemas.microsoft.com/office/drawing/2014/main" id="{F4BD6E72-2D61-6010-F87E-9CA0B5CE4C8A}"/>
                  </a:ext>
                </a:extLst>
              </p:cNvPr>
              <p:cNvSpPr/>
              <p:nvPr/>
            </p:nvSpPr>
            <p:spPr>
              <a:xfrm>
                <a:off x="4055291" y="33547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0" name="Freeform 745">
                <a:extLst>
                  <a:ext uri="{FF2B5EF4-FFF2-40B4-BE49-F238E27FC236}">
                    <a16:creationId xmlns:a16="http://schemas.microsoft.com/office/drawing/2014/main" id="{7B38C8E6-CD2D-D2DE-61EA-F96B12108F87}"/>
                  </a:ext>
                </a:extLst>
              </p:cNvPr>
              <p:cNvSpPr/>
              <p:nvPr/>
            </p:nvSpPr>
            <p:spPr>
              <a:xfrm>
                <a:off x="4108373" y="3464562"/>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1" name="Freeform 746">
                <a:extLst>
                  <a:ext uri="{FF2B5EF4-FFF2-40B4-BE49-F238E27FC236}">
                    <a16:creationId xmlns:a16="http://schemas.microsoft.com/office/drawing/2014/main" id="{F2EF73FB-63B0-2217-CD11-DC0FA648C8D9}"/>
                  </a:ext>
                </a:extLst>
              </p:cNvPr>
              <p:cNvSpPr/>
              <p:nvPr/>
            </p:nvSpPr>
            <p:spPr>
              <a:xfrm>
                <a:off x="4137808" y="3436203"/>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2" name="Freeform 747">
                <a:extLst>
                  <a:ext uri="{FF2B5EF4-FFF2-40B4-BE49-F238E27FC236}">
                    <a16:creationId xmlns:a16="http://schemas.microsoft.com/office/drawing/2014/main" id="{AF43C489-3765-EAF0-ACE1-C13E89001A3F}"/>
                  </a:ext>
                </a:extLst>
              </p:cNvPr>
              <p:cNvSpPr/>
              <p:nvPr/>
            </p:nvSpPr>
            <p:spPr>
              <a:xfrm>
                <a:off x="4131914" y="34923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3" name="Freeform 748">
                <a:extLst>
                  <a:ext uri="{FF2B5EF4-FFF2-40B4-BE49-F238E27FC236}">
                    <a16:creationId xmlns:a16="http://schemas.microsoft.com/office/drawing/2014/main" id="{73838B30-F0AD-10AA-7C20-DBEC81378BC7}"/>
                  </a:ext>
                </a:extLst>
              </p:cNvPr>
              <p:cNvSpPr/>
              <p:nvPr/>
            </p:nvSpPr>
            <p:spPr>
              <a:xfrm>
                <a:off x="4161332" y="3463944"/>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4" name="Freeform 749">
                <a:extLst>
                  <a:ext uri="{FF2B5EF4-FFF2-40B4-BE49-F238E27FC236}">
                    <a16:creationId xmlns:a16="http://schemas.microsoft.com/office/drawing/2014/main" id="{78708C49-0F59-8AF9-1AFA-5303AB64C82D}"/>
                  </a:ext>
                </a:extLst>
              </p:cNvPr>
              <p:cNvSpPr/>
              <p:nvPr/>
            </p:nvSpPr>
            <p:spPr>
              <a:xfrm>
                <a:off x="4343996" y="36063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5" name="Freeform 750">
                <a:extLst>
                  <a:ext uri="{FF2B5EF4-FFF2-40B4-BE49-F238E27FC236}">
                    <a16:creationId xmlns:a16="http://schemas.microsoft.com/office/drawing/2014/main" id="{611C5D17-67B8-DB45-C2E3-B79BF9BB5683}"/>
                  </a:ext>
                </a:extLst>
              </p:cNvPr>
              <p:cNvSpPr/>
              <p:nvPr/>
            </p:nvSpPr>
            <p:spPr>
              <a:xfrm>
                <a:off x="4373432" y="3577927"/>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6" name="Freeform 751">
                <a:extLst>
                  <a:ext uri="{FF2B5EF4-FFF2-40B4-BE49-F238E27FC236}">
                    <a16:creationId xmlns:a16="http://schemas.microsoft.com/office/drawing/2014/main" id="{EFCB0F24-9C49-C7A9-6240-5A0925F0AD1A}"/>
                  </a:ext>
                </a:extLst>
              </p:cNvPr>
              <p:cNvSpPr/>
              <p:nvPr/>
            </p:nvSpPr>
            <p:spPr>
              <a:xfrm>
                <a:off x="4573743" y="369420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7" name="Freeform 752">
                <a:extLst>
                  <a:ext uri="{FF2B5EF4-FFF2-40B4-BE49-F238E27FC236}">
                    <a16:creationId xmlns:a16="http://schemas.microsoft.com/office/drawing/2014/main" id="{6AACB139-A678-1ECD-74FE-141120D2580E}"/>
                  </a:ext>
                </a:extLst>
              </p:cNvPr>
              <p:cNvSpPr/>
              <p:nvPr/>
            </p:nvSpPr>
            <p:spPr>
              <a:xfrm>
                <a:off x="4603161" y="366582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8" name="Freeform 753">
                <a:extLst>
                  <a:ext uri="{FF2B5EF4-FFF2-40B4-BE49-F238E27FC236}">
                    <a16:creationId xmlns:a16="http://schemas.microsoft.com/office/drawing/2014/main" id="{679EBA3F-277A-254B-0A3A-E2ABE87E233E}"/>
                  </a:ext>
                </a:extLst>
              </p:cNvPr>
              <p:cNvSpPr/>
              <p:nvPr/>
            </p:nvSpPr>
            <p:spPr>
              <a:xfrm>
                <a:off x="4579619" y="369420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9" name="Freeform 754">
                <a:extLst>
                  <a:ext uri="{FF2B5EF4-FFF2-40B4-BE49-F238E27FC236}">
                    <a16:creationId xmlns:a16="http://schemas.microsoft.com/office/drawing/2014/main" id="{DAE9D3D3-DAAF-C14B-9DD9-2CE9E8C32206}"/>
                  </a:ext>
                </a:extLst>
              </p:cNvPr>
              <p:cNvSpPr/>
              <p:nvPr/>
            </p:nvSpPr>
            <p:spPr>
              <a:xfrm>
                <a:off x="4609055" y="366582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0" name="Freeform 755">
                <a:extLst>
                  <a:ext uri="{FF2B5EF4-FFF2-40B4-BE49-F238E27FC236}">
                    <a16:creationId xmlns:a16="http://schemas.microsoft.com/office/drawing/2014/main" id="{90005B74-020F-C2F8-961B-A6E3C99D8EEB}"/>
                  </a:ext>
                </a:extLst>
              </p:cNvPr>
              <p:cNvSpPr/>
              <p:nvPr/>
            </p:nvSpPr>
            <p:spPr>
              <a:xfrm>
                <a:off x="4750531" y="3787891"/>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1" name="Freeform 756">
                <a:extLst>
                  <a:ext uri="{FF2B5EF4-FFF2-40B4-BE49-F238E27FC236}">
                    <a16:creationId xmlns:a16="http://schemas.microsoft.com/office/drawing/2014/main" id="{17D2D178-AB8A-8666-5A25-25FF4660B55E}"/>
                  </a:ext>
                </a:extLst>
              </p:cNvPr>
              <p:cNvSpPr/>
              <p:nvPr/>
            </p:nvSpPr>
            <p:spPr>
              <a:xfrm>
                <a:off x="4779949" y="3759514"/>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2" name="Freeform 757">
                <a:extLst>
                  <a:ext uri="{FF2B5EF4-FFF2-40B4-BE49-F238E27FC236}">
                    <a16:creationId xmlns:a16="http://schemas.microsoft.com/office/drawing/2014/main" id="{6055D490-EAB2-D9CE-6732-DC0E3A6A5F1F}"/>
                  </a:ext>
                </a:extLst>
              </p:cNvPr>
              <p:cNvSpPr/>
              <p:nvPr/>
            </p:nvSpPr>
            <p:spPr>
              <a:xfrm>
                <a:off x="4950842" y="385283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3" name="Freeform 758">
                <a:extLst>
                  <a:ext uri="{FF2B5EF4-FFF2-40B4-BE49-F238E27FC236}">
                    <a16:creationId xmlns:a16="http://schemas.microsoft.com/office/drawing/2014/main" id="{72075016-9AF9-709F-898A-4CE2623DD977}"/>
                  </a:ext>
                </a:extLst>
              </p:cNvPr>
              <p:cNvSpPr/>
              <p:nvPr/>
            </p:nvSpPr>
            <p:spPr>
              <a:xfrm>
                <a:off x="4980260" y="3824456"/>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4" name="Freeform 759">
                <a:extLst>
                  <a:ext uri="{FF2B5EF4-FFF2-40B4-BE49-F238E27FC236}">
                    <a16:creationId xmlns:a16="http://schemas.microsoft.com/office/drawing/2014/main" id="{D02395DA-070F-CFCD-4F97-B4756D720308}"/>
                  </a:ext>
                </a:extLst>
              </p:cNvPr>
              <p:cNvSpPr/>
              <p:nvPr/>
            </p:nvSpPr>
            <p:spPr>
              <a:xfrm>
                <a:off x="5115736"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5" name="Freeform 760">
                <a:extLst>
                  <a:ext uri="{FF2B5EF4-FFF2-40B4-BE49-F238E27FC236}">
                    <a16:creationId xmlns:a16="http://schemas.microsoft.com/office/drawing/2014/main" id="{054C3439-79C7-80D8-FF57-AEAA90EEBE7A}"/>
                  </a:ext>
                </a:extLst>
              </p:cNvPr>
              <p:cNvSpPr/>
              <p:nvPr/>
            </p:nvSpPr>
            <p:spPr>
              <a:xfrm>
                <a:off x="5145154"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6" name="Freeform 761">
                <a:extLst>
                  <a:ext uri="{FF2B5EF4-FFF2-40B4-BE49-F238E27FC236}">
                    <a16:creationId xmlns:a16="http://schemas.microsoft.com/office/drawing/2014/main" id="{8838B502-9552-6759-D5B9-65E8C6E79302}"/>
                  </a:ext>
                </a:extLst>
              </p:cNvPr>
              <p:cNvSpPr/>
              <p:nvPr/>
            </p:nvSpPr>
            <p:spPr>
              <a:xfrm>
                <a:off x="5133383"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7" name="Freeform 762">
                <a:extLst>
                  <a:ext uri="{FF2B5EF4-FFF2-40B4-BE49-F238E27FC236}">
                    <a16:creationId xmlns:a16="http://schemas.microsoft.com/office/drawing/2014/main" id="{3AEB877A-D8C3-3849-0C45-CD36FC183AB7}"/>
                  </a:ext>
                </a:extLst>
              </p:cNvPr>
              <p:cNvSpPr/>
              <p:nvPr/>
            </p:nvSpPr>
            <p:spPr>
              <a:xfrm>
                <a:off x="5162801"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8" name="Freeform 763">
                <a:extLst>
                  <a:ext uri="{FF2B5EF4-FFF2-40B4-BE49-F238E27FC236}">
                    <a16:creationId xmlns:a16="http://schemas.microsoft.com/office/drawing/2014/main" id="{7846A0B7-98B9-57A2-AE48-DC54CFF632D2}"/>
                  </a:ext>
                </a:extLst>
              </p:cNvPr>
              <p:cNvSpPr/>
              <p:nvPr/>
            </p:nvSpPr>
            <p:spPr>
              <a:xfrm>
                <a:off x="5204112" y="395435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9" name="Freeform 764">
                <a:extLst>
                  <a:ext uri="{FF2B5EF4-FFF2-40B4-BE49-F238E27FC236}">
                    <a16:creationId xmlns:a16="http://schemas.microsoft.com/office/drawing/2014/main" id="{D38F72E9-F0F7-19BE-D236-22C38A38C65D}"/>
                  </a:ext>
                </a:extLst>
              </p:cNvPr>
              <p:cNvSpPr/>
              <p:nvPr/>
            </p:nvSpPr>
            <p:spPr>
              <a:xfrm>
                <a:off x="5233548"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0" name="Freeform 765">
                <a:extLst>
                  <a:ext uri="{FF2B5EF4-FFF2-40B4-BE49-F238E27FC236}">
                    <a16:creationId xmlns:a16="http://schemas.microsoft.com/office/drawing/2014/main" id="{D4F46304-9209-80AC-45DF-F4A12C3A9CBC}"/>
                  </a:ext>
                </a:extLst>
              </p:cNvPr>
              <p:cNvSpPr/>
              <p:nvPr/>
            </p:nvSpPr>
            <p:spPr>
              <a:xfrm>
                <a:off x="5280736" y="3954355"/>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1" name="Freeform 766">
                <a:extLst>
                  <a:ext uri="{FF2B5EF4-FFF2-40B4-BE49-F238E27FC236}">
                    <a16:creationId xmlns:a16="http://schemas.microsoft.com/office/drawing/2014/main" id="{2AD0D005-9D0E-FB80-90F9-208E624A386A}"/>
                  </a:ext>
                </a:extLst>
              </p:cNvPr>
              <p:cNvSpPr/>
              <p:nvPr/>
            </p:nvSpPr>
            <p:spPr>
              <a:xfrm>
                <a:off x="5310153"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2" name="Freeform 767">
                <a:extLst>
                  <a:ext uri="{FF2B5EF4-FFF2-40B4-BE49-F238E27FC236}">
                    <a16:creationId xmlns:a16="http://schemas.microsoft.com/office/drawing/2014/main" id="{B3E2A81F-A0A2-5AF5-46DC-83582061A5AD}"/>
                  </a:ext>
                </a:extLst>
              </p:cNvPr>
              <p:cNvSpPr/>
              <p:nvPr/>
            </p:nvSpPr>
            <p:spPr>
              <a:xfrm>
                <a:off x="5357236" y="3954355"/>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3" name="Freeform 768">
                <a:extLst>
                  <a:ext uri="{FF2B5EF4-FFF2-40B4-BE49-F238E27FC236}">
                    <a16:creationId xmlns:a16="http://schemas.microsoft.com/office/drawing/2014/main" id="{7C23D9F7-3274-E1AC-2790-8C555FFD1A94}"/>
                  </a:ext>
                </a:extLst>
              </p:cNvPr>
              <p:cNvSpPr/>
              <p:nvPr/>
            </p:nvSpPr>
            <p:spPr>
              <a:xfrm>
                <a:off x="5386653" y="3925979"/>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4" name="Freeform 769">
                <a:extLst>
                  <a:ext uri="{FF2B5EF4-FFF2-40B4-BE49-F238E27FC236}">
                    <a16:creationId xmlns:a16="http://schemas.microsoft.com/office/drawing/2014/main" id="{149B79A6-6693-F264-579A-E7BFF8689A03}"/>
                  </a:ext>
                </a:extLst>
              </p:cNvPr>
              <p:cNvSpPr/>
              <p:nvPr/>
            </p:nvSpPr>
            <p:spPr>
              <a:xfrm>
                <a:off x="5557547" y="4044637"/>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5" name="Freeform 770">
                <a:extLst>
                  <a:ext uri="{FF2B5EF4-FFF2-40B4-BE49-F238E27FC236}">
                    <a16:creationId xmlns:a16="http://schemas.microsoft.com/office/drawing/2014/main" id="{BB666C74-BFFF-933B-DCDD-8A824F8FD3F8}"/>
                  </a:ext>
                </a:extLst>
              </p:cNvPr>
              <p:cNvSpPr/>
              <p:nvPr/>
            </p:nvSpPr>
            <p:spPr>
              <a:xfrm>
                <a:off x="5586965" y="4016261"/>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6" name="Freeform 771">
                <a:extLst>
                  <a:ext uri="{FF2B5EF4-FFF2-40B4-BE49-F238E27FC236}">
                    <a16:creationId xmlns:a16="http://schemas.microsoft.com/office/drawing/2014/main" id="{1AF60D77-817D-E7B8-8A72-1129F1D2CE42}"/>
                  </a:ext>
                </a:extLst>
              </p:cNvPr>
              <p:cNvSpPr/>
              <p:nvPr/>
            </p:nvSpPr>
            <p:spPr>
              <a:xfrm>
                <a:off x="5604753" y="409357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7" name="Freeform 772">
                <a:extLst>
                  <a:ext uri="{FF2B5EF4-FFF2-40B4-BE49-F238E27FC236}">
                    <a16:creationId xmlns:a16="http://schemas.microsoft.com/office/drawing/2014/main" id="{1E724C6C-55B1-E384-28BF-B787BB970DC3}"/>
                  </a:ext>
                </a:extLst>
              </p:cNvPr>
              <p:cNvSpPr/>
              <p:nvPr/>
            </p:nvSpPr>
            <p:spPr>
              <a:xfrm>
                <a:off x="5634171" y="406519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8" name="Freeform 773">
                <a:extLst>
                  <a:ext uri="{FF2B5EF4-FFF2-40B4-BE49-F238E27FC236}">
                    <a16:creationId xmlns:a16="http://schemas.microsoft.com/office/drawing/2014/main" id="{1FF9D215-2601-C2FA-DC67-448893AF548C}"/>
                  </a:ext>
                </a:extLst>
              </p:cNvPr>
              <p:cNvSpPr/>
              <p:nvPr/>
            </p:nvSpPr>
            <p:spPr>
              <a:xfrm>
                <a:off x="5628294" y="409357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9" name="Freeform 774">
                <a:extLst>
                  <a:ext uri="{FF2B5EF4-FFF2-40B4-BE49-F238E27FC236}">
                    <a16:creationId xmlns:a16="http://schemas.microsoft.com/office/drawing/2014/main" id="{46C500BE-5266-B5C5-3A39-16839B4DAC96}"/>
                  </a:ext>
                </a:extLst>
              </p:cNvPr>
              <p:cNvSpPr/>
              <p:nvPr/>
            </p:nvSpPr>
            <p:spPr>
              <a:xfrm>
                <a:off x="5657712" y="4065196"/>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0" name="Freeform 775">
                <a:extLst>
                  <a:ext uri="{FF2B5EF4-FFF2-40B4-BE49-F238E27FC236}">
                    <a16:creationId xmlns:a16="http://schemas.microsoft.com/office/drawing/2014/main" id="{1A08BEF4-29C3-031D-1C81-9F4687A99BD4}"/>
                  </a:ext>
                </a:extLst>
              </p:cNvPr>
              <p:cNvSpPr/>
              <p:nvPr/>
            </p:nvSpPr>
            <p:spPr>
              <a:xfrm>
                <a:off x="6347058"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1" name="Freeform 776">
                <a:extLst>
                  <a:ext uri="{FF2B5EF4-FFF2-40B4-BE49-F238E27FC236}">
                    <a16:creationId xmlns:a16="http://schemas.microsoft.com/office/drawing/2014/main" id="{5667396C-D71F-C20D-C686-4AC9C56CF7B1}"/>
                  </a:ext>
                </a:extLst>
              </p:cNvPr>
              <p:cNvSpPr/>
              <p:nvPr/>
            </p:nvSpPr>
            <p:spPr>
              <a:xfrm>
                <a:off x="6376475"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2" name="Freeform 777">
                <a:extLst>
                  <a:ext uri="{FF2B5EF4-FFF2-40B4-BE49-F238E27FC236}">
                    <a16:creationId xmlns:a16="http://schemas.microsoft.com/office/drawing/2014/main" id="{76EDF119-D50C-1571-4A4E-B55A03AE5128}"/>
                  </a:ext>
                </a:extLst>
              </p:cNvPr>
              <p:cNvSpPr/>
              <p:nvPr/>
            </p:nvSpPr>
            <p:spPr>
              <a:xfrm>
                <a:off x="6358828"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3" name="Freeform 778">
                <a:extLst>
                  <a:ext uri="{FF2B5EF4-FFF2-40B4-BE49-F238E27FC236}">
                    <a16:creationId xmlns:a16="http://schemas.microsoft.com/office/drawing/2014/main" id="{52C39918-0E9A-8836-E056-6FDCE64F9EC4}"/>
                  </a:ext>
                </a:extLst>
              </p:cNvPr>
              <p:cNvSpPr/>
              <p:nvPr/>
            </p:nvSpPr>
            <p:spPr>
              <a:xfrm>
                <a:off x="6388246"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4" name="Freeform 779">
                <a:extLst>
                  <a:ext uri="{FF2B5EF4-FFF2-40B4-BE49-F238E27FC236}">
                    <a16:creationId xmlns:a16="http://schemas.microsoft.com/office/drawing/2014/main" id="{7D2D06BD-0AE9-0073-0561-9F4EA8146585}"/>
                  </a:ext>
                </a:extLst>
              </p:cNvPr>
              <p:cNvSpPr/>
              <p:nvPr/>
            </p:nvSpPr>
            <p:spPr>
              <a:xfrm>
                <a:off x="6547387"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5" name="Freeform 780">
                <a:extLst>
                  <a:ext uri="{FF2B5EF4-FFF2-40B4-BE49-F238E27FC236}">
                    <a16:creationId xmlns:a16="http://schemas.microsoft.com/office/drawing/2014/main" id="{6DE901CA-4358-90F6-ED66-91E8CF5F2A9F}"/>
                  </a:ext>
                </a:extLst>
              </p:cNvPr>
              <p:cNvSpPr/>
              <p:nvPr/>
            </p:nvSpPr>
            <p:spPr>
              <a:xfrm>
                <a:off x="6576804"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6" name="Freeform 781">
                <a:extLst>
                  <a:ext uri="{FF2B5EF4-FFF2-40B4-BE49-F238E27FC236}">
                    <a16:creationId xmlns:a16="http://schemas.microsoft.com/office/drawing/2014/main" id="{FBEB327A-816B-44A1-92C2-F8DA782C051C}"/>
                  </a:ext>
                </a:extLst>
              </p:cNvPr>
              <p:cNvSpPr/>
              <p:nvPr/>
            </p:nvSpPr>
            <p:spPr>
              <a:xfrm>
                <a:off x="6582681"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7" name="Freeform 782">
                <a:extLst>
                  <a:ext uri="{FF2B5EF4-FFF2-40B4-BE49-F238E27FC236}">
                    <a16:creationId xmlns:a16="http://schemas.microsoft.com/office/drawing/2014/main" id="{EBCC19D3-EDB3-0917-D192-D31E5E51C7EB}"/>
                  </a:ext>
                </a:extLst>
              </p:cNvPr>
              <p:cNvSpPr/>
              <p:nvPr/>
            </p:nvSpPr>
            <p:spPr>
              <a:xfrm>
                <a:off x="6612098"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8" name="Freeform 783">
                <a:extLst>
                  <a:ext uri="{FF2B5EF4-FFF2-40B4-BE49-F238E27FC236}">
                    <a16:creationId xmlns:a16="http://schemas.microsoft.com/office/drawing/2014/main" id="{A7968EDB-AFA2-382E-B0C5-64888D50DE30}"/>
                  </a:ext>
                </a:extLst>
              </p:cNvPr>
              <p:cNvSpPr/>
              <p:nvPr/>
            </p:nvSpPr>
            <p:spPr>
              <a:xfrm>
                <a:off x="6600328" y="415334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9" name="Freeform 784">
                <a:extLst>
                  <a:ext uri="{FF2B5EF4-FFF2-40B4-BE49-F238E27FC236}">
                    <a16:creationId xmlns:a16="http://schemas.microsoft.com/office/drawing/2014/main" id="{8622231F-2850-2CBF-4019-5BF2A64D795A}"/>
                  </a:ext>
                </a:extLst>
              </p:cNvPr>
              <p:cNvSpPr/>
              <p:nvPr/>
            </p:nvSpPr>
            <p:spPr>
              <a:xfrm>
                <a:off x="6629763"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0" name="Freeform 785">
                <a:extLst>
                  <a:ext uri="{FF2B5EF4-FFF2-40B4-BE49-F238E27FC236}">
                    <a16:creationId xmlns:a16="http://schemas.microsoft.com/office/drawing/2014/main" id="{123663BF-CCB0-370E-F3C4-3458CD0E0931}"/>
                  </a:ext>
                </a:extLst>
              </p:cNvPr>
              <p:cNvSpPr/>
              <p:nvPr/>
            </p:nvSpPr>
            <p:spPr>
              <a:xfrm>
                <a:off x="7136427" y="4153343"/>
                <a:ext cx="58852" cy="17647"/>
              </a:xfrm>
              <a:custGeom>
                <a:avLst/>
                <a:gdLst>
                  <a:gd name="connsiteX0" fmla="*/ 0 w 58852"/>
                  <a:gd name="connsiteY0" fmla="*/ 0 h 17647"/>
                  <a:gd name="connsiteX1" fmla="*/ 58853 w 58852"/>
                  <a:gd name="connsiteY1" fmla="*/ 0 h 17647"/>
                </a:gdLst>
                <a:ahLst/>
                <a:cxnLst>
                  <a:cxn ang="0">
                    <a:pos x="connsiteX0" y="connsiteY0"/>
                  </a:cxn>
                  <a:cxn ang="0">
                    <a:pos x="connsiteX1" y="connsiteY1"/>
                  </a:cxn>
                </a:cxnLst>
                <a:rect l="l" t="t" r="r" b="b"/>
                <a:pathLst>
                  <a:path w="58852" h="17647">
                    <a:moveTo>
                      <a:pt x="0" y="0"/>
                    </a:moveTo>
                    <a:lnTo>
                      <a:pt x="58853"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1" name="Freeform 786">
                <a:extLst>
                  <a:ext uri="{FF2B5EF4-FFF2-40B4-BE49-F238E27FC236}">
                    <a16:creationId xmlns:a16="http://schemas.microsoft.com/office/drawing/2014/main" id="{35C485C0-8A43-8D24-0938-F3C41FC7C0EE}"/>
                  </a:ext>
                </a:extLst>
              </p:cNvPr>
              <p:cNvSpPr/>
              <p:nvPr/>
            </p:nvSpPr>
            <p:spPr>
              <a:xfrm>
                <a:off x="7165862"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2" name="Freeform 787">
                <a:extLst>
                  <a:ext uri="{FF2B5EF4-FFF2-40B4-BE49-F238E27FC236}">
                    <a16:creationId xmlns:a16="http://schemas.microsoft.com/office/drawing/2014/main" id="{B826ACA2-2A7E-170C-94F6-F706894353BA}"/>
                  </a:ext>
                </a:extLst>
              </p:cNvPr>
              <p:cNvSpPr/>
              <p:nvPr/>
            </p:nvSpPr>
            <p:spPr>
              <a:xfrm>
                <a:off x="8031855" y="4153343"/>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3" name="Freeform 788">
                <a:extLst>
                  <a:ext uri="{FF2B5EF4-FFF2-40B4-BE49-F238E27FC236}">
                    <a16:creationId xmlns:a16="http://schemas.microsoft.com/office/drawing/2014/main" id="{24409D04-5B78-F71B-4879-362A0B2CE4A7}"/>
                  </a:ext>
                </a:extLst>
              </p:cNvPr>
              <p:cNvSpPr/>
              <p:nvPr/>
            </p:nvSpPr>
            <p:spPr>
              <a:xfrm>
                <a:off x="8061272" y="4124967"/>
                <a:ext cx="17647" cy="56735"/>
              </a:xfrm>
              <a:custGeom>
                <a:avLst/>
                <a:gdLst>
                  <a:gd name="connsiteX0" fmla="*/ 0 w 17647"/>
                  <a:gd name="connsiteY0" fmla="*/ 0 h 56735"/>
                  <a:gd name="connsiteX1" fmla="*/ 0 w 17647"/>
                  <a:gd name="connsiteY1" fmla="*/ 56735 h 56735"/>
                </a:gdLst>
                <a:ahLst/>
                <a:cxnLst>
                  <a:cxn ang="0">
                    <a:pos x="connsiteX0" y="connsiteY0"/>
                  </a:cxn>
                  <a:cxn ang="0">
                    <a:pos x="connsiteX1" y="connsiteY1"/>
                  </a:cxn>
                </a:cxnLst>
                <a:rect l="l" t="t" r="r" b="b"/>
                <a:pathLst>
                  <a:path w="17647" h="56735">
                    <a:moveTo>
                      <a:pt x="0" y="0"/>
                    </a:moveTo>
                    <a:lnTo>
                      <a:pt x="0" y="56735"/>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sp>
          <p:nvSpPr>
            <p:cNvPr id="2934" name="TextBox 2933">
              <a:extLst>
                <a:ext uri="{FF2B5EF4-FFF2-40B4-BE49-F238E27FC236}">
                  <a16:creationId xmlns:a16="http://schemas.microsoft.com/office/drawing/2014/main" id="{82869A37-7784-A011-8775-8D325E3AF595}"/>
                </a:ext>
              </a:extLst>
            </p:cNvPr>
            <p:cNvSpPr txBox="1"/>
            <p:nvPr/>
          </p:nvSpPr>
          <p:spPr>
            <a:xfrm>
              <a:off x="3034421" y="4055565"/>
              <a:ext cx="585440"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Censor</a:t>
              </a:r>
            </a:p>
          </p:txBody>
        </p:sp>
        <p:sp>
          <p:nvSpPr>
            <p:cNvPr id="2935" name="TextBox 2934">
              <a:extLst>
                <a:ext uri="{FF2B5EF4-FFF2-40B4-BE49-F238E27FC236}">
                  <a16:creationId xmlns:a16="http://schemas.microsoft.com/office/drawing/2014/main" id="{E83A89DC-8310-A02C-EDC2-38FBBCC418E2}"/>
                </a:ext>
              </a:extLst>
            </p:cNvPr>
            <p:cNvSpPr txBox="1"/>
            <p:nvPr/>
          </p:nvSpPr>
          <p:spPr>
            <a:xfrm>
              <a:off x="3034421" y="4186118"/>
              <a:ext cx="1114408" cy="2476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T-DXd (n = 406)</a:t>
              </a:r>
            </a:p>
          </p:txBody>
        </p:sp>
        <p:sp>
          <p:nvSpPr>
            <p:cNvPr id="2936" name="TextBox 2935">
              <a:extLst>
                <a:ext uri="{FF2B5EF4-FFF2-40B4-BE49-F238E27FC236}">
                  <a16:creationId xmlns:a16="http://schemas.microsoft.com/office/drawing/2014/main" id="{1C1431EC-C920-3C5F-FD0B-2DD63BA28EA3}"/>
                </a:ext>
              </a:extLst>
            </p:cNvPr>
            <p:cNvSpPr txBox="1"/>
            <p:nvPr/>
          </p:nvSpPr>
          <p:spPr>
            <a:xfrm>
              <a:off x="3034421" y="4337741"/>
              <a:ext cx="998991" cy="2476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TPC (n = 202)</a:t>
              </a:r>
            </a:p>
          </p:txBody>
        </p:sp>
        <p:grpSp>
          <p:nvGrpSpPr>
            <p:cNvPr id="2937" name="Graphic 4">
              <a:extLst>
                <a:ext uri="{FF2B5EF4-FFF2-40B4-BE49-F238E27FC236}">
                  <a16:creationId xmlns:a16="http://schemas.microsoft.com/office/drawing/2014/main" id="{114CDFFC-05B7-278E-8575-0EDD7638654F}"/>
                </a:ext>
              </a:extLst>
            </p:cNvPr>
            <p:cNvGrpSpPr/>
            <p:nvPr/>
          </p:nvGrpSpPr>
          <p:grpSpPr>
            <a:xfrm>
              <a:off x="2586935" y="4135644"/>
              <a:ext cx="460922" cy="370693"/>
              <a:chOff x="2586935" y="4063449"/>
              <a:chExt cx="460922" cy="370693"/>
            </a:xfrm>
            <a:solidFill>
              <a:srgbClr val="000000"/>
            </a:solidFill>
          </p:grpSpPr>
          <p:sp>
            <p:nvSpPr>
              <p:cNvPr id="2938" name="Freeform 793">
                <a:extLst>
                  <a:ext uri="{FF2B5EF4-FFF2-40B4-BE49-F238E27FC236}">
                    <a16:creationId xmlns:a16="http://schemas.microsoft.com/office/drawing/2014/main" id="{A8C4FEC8-E1CD-C955-3936-E23DC4C9E8C2}"/>
                  </a:ext>
                </a:extLst>
              </p:cNvPr>
              <p:cNvSpPr/>
              <p:nvPr/>
            </p:nvSpPr>
            <p:spPr>
              <a:xfrm>
                <a:off x="2586935" y="4405766"/>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flat">
                <a:solidFill>
                  <a:srgbClr val="787878"/>
                </a:solidFill>
                <a:custDash>
                  <a:ds d="491160" sp="16371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9" name="Freeform 794">
                <a:extLst>
                  <a:ext uri="{FF2B5EF4-FFF2-40B4-BE49-F238E27FC236}">
                    <a16:creationId xmlns:a16="http://schemas.microsoft.com/office/drawing/2014/main" id="{35EE2142-D671-5E49-8550-7F88A9BD8288}"/>
                  </a:ext>
                </a:extLst>
              </p:cNvPr>
              <p:cNvSpPr/>
              <p:nvPr/>
            </p:nvSpPr>
            <p:spPr>
              <a:xfrm>
                <a:off x="2787987" y="440576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0" name="Freeform 795">
                <a:extLst>
                  <a:ext uri="{FF2B5EF4-FFF2-40B4-BE49-F238E27FC236}">
                    <a16:creationId xmlns:a16="http://schemas.microsoft.com/office/drawing/2014/main" id="{604A039C-97B8-7E2A-EA6C-AC892F4E73C4}"/>
                  </a:ext>
                </a:extLst>
              </p:cNvPr>
              <p:cNvSpPr/>
              <p:nvPr/>
            </p:nvSpPr>
            <p:spPr>
              <a:xfrm>
                <a:off x="2817405" y="437739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1" name="Freeform 796">
                <a:extLst>
                  <a:ext uri="{FF2B5EF4-FFF2-40B4-BE49-F238E27FC236}">
                    <a16:creationId xmlns:a16="http://schemas.microsoft.com/office/drawing/2014/main" id="{3F103BAC-22F7-5D90-0FC4-FC022C5C0A29}"/>
                  </a:ext>
                </a:extLst>
              </p:cNvPr>
              <p:cNvSpPr/>
              <p:nvPr/>
            </p:nvSpPr>
            <p:spPr>
              <a:xfrm>
                <a:off x="2586935" y="4263902"/>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2" name="Freeform 797">
                <a:extLst>
                  <a:ext uri="{FF2B5EF4-FFF2-40B4-BE49-F238E27FC236}">
                    <a16:creationId xmlns:a16="http://schemas.microsoft.com/office/drawing/2014/main" id="{A032519B-C5A2-DFCF-9247-3E1502736929}"/>
                  </a:ext>
                </a:extLst>
              </p:cNvPr>
              <p:cNvSpPr/>
              <p:nvPr/>
            </p:nvSpPr>
            <p:spPr>
              <a:xfrm>
                <a:off x="2787987" y="426390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3" name="Freeform 798">
                <a:extLst>
                  <a:ext uri="{FF2B5EF4-FFF2-40B4-BE49-F238E27FC236}">
                    <a16:creationId xmlns:a16="http://schemas.microsoft.com/office/drawing/2014/main" id="{EBA37914-1B51-8614-923D-BF9D40D9FEF5}"/>
                  </a:ext>
                </a:extLst>
              </p:cNvPr>
              <p:cNvSpPr/>
              <p:nvPr/>
            </p:nvSpPr>
            <p:spPr>
              <a:xfrm>
                <a:off x="2817405" y="423552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4" name="TextBox 2943">
                <a:extLst>
                  <a:ext uri="{FF2B5EF4-FFF2-40B4-BE49-F238E27FC236}">
                    <a16:creationId xmlns:a16="http://schemas.microsoft.com/office/drawing/2014/main" id="{DB3E6F9A-8198-E023-F162-19AAD582EB89}"/>
                  </a:ext>
                </a:extLst>
              </p:cNvPr>
              <p:cNvSpPr txBox="1"/>
              <p:nvPr/>
            </p:nvSpPr>
            <p:spPr>
              <a:xfrm>
                <a:off x="2693598" y="4017729"/>
                <a:ext cx="256072"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a:t>
                </a:r>
              </a:p>
            </p:txBody>
          </p:sp>
        </p:grpSp>
        <p:grpSp>
          <p:nvGrpSpPr>
            <p:cNvPr id="3008" name="Graphic 4">
              <a:extLst>
                <a:ext uri="{FF2B5EF4-FFF2-40B4-BE49-F238E27FC236}">
                  <a16:creationId xmlns:a16="http://schemas.microsoft.com/office/drawing/2014/main" id="{D3D36C31-6A04-1F65-6BEA-D95BF8B4C457}"/>
                </a:ext>
              </a:extLst>
            </p:cNvPr>
            <p:cNvGrpSpPr/>
            <p:nvPr/>
          </p:nvGrpSpPr>
          <p:grpSpPr>
            <a:xfrm>
              <a:off x="1552275" y="1128034"/>
              <a:ext cx="9246739" cy="4802202"/>
              <a:chOff x="1554548" y="1058111"/>
              <a:chExt cx="9246739" cy="4802202"/>
            </a:xfrm>
            <a:solidFill>
              <a:srgbClr val="000000"/>
            </a:solidFill>
          </p:grpSpPr>
          <p:sp>
            <p:nvSpPr>
              <p:cNvPr id="3012" name="TextBox 3011">
                <a:extLst>
                  <a:ext uri="{FF2B5EF4-FFF2-40B4-BE49-F238E27FC236}">
                    <a16:creationId xmlns:a16="http://schemas.microsoft.com/office/drawing/2014/main" id="{AAA87CF5-A680-CF18-440C-6F6056647912}"/>
                  </a:ext>
                </a:extLst>
              </p:cNvPr>
              <p:cNvSpPr txBox="1"/>
              <p:nvPr/>
            </p:nvSpPr>
            <p:spPr>
              <a:xfrm rot="5636">
                <a:off x="1654536" y="5644714"/>
                <a:ext cx="676932"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TPC (202)</a:t>
                </a:r>
              </a:p>
            </p:txBody>
          </p:sp>
          <p:sp>
            <p:nvSpPr>
              <p:cNvPr id="3013" name="TextBox 3012">
                <a:extLst>
                  <a:ext uri="{FF2B5EF4-FFF2-40B4-BE49-F238E27FC236}">
                    <a16:creationId xmlns:a16="http://schemas.microsoft.com/office/drawing/2014/main" id="{DBAC3442-6996-5470-0DCB-D95F32E3364A}"/>
                  </a:ext>
                </a:extLst>
              </p:cNvPr>
              <p:cNvSpPr txBox="1"/>
              <p:nvPr/>
            </p:nvSpPr>
            <p:spPr>
              <a:xfrm rot="5636">
                <a:off x="2223203"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202</a:t>
                </a:r>
              </a:p>
            </p:txBody>
          </p:sp>
          <p:sp>
            <p:nvSpPr>
              <p:cNvPr id="3014" name="TextBox 3013">
                <a:extLst>
                  <a:ext uri="{FF2B5EF4-FFF2-40B4-BE49-F238E27FC236}">
                    <a16:creationId xmlns:a16="http://schemas.microsoft.com/office/drawing/2014/main" id="{D7CF5B32-2C81-FBD9-4CCF-8C2C4E54898E}"/>
                  </a:ext>
                </a:extLst>
              </p:cNvPr>
              <p:cNvSpPr txBox="1"/>
              <p:nvPr/>
            </p:nvSpPr>
            <p:spPr>
              <a:xfrm rot="5636">
                <a:off x="222320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406</a:t>
                </a:r>
              </a:p>
            </p:txBody>
          </p:sp>
          <p:sp>
            <p:nvSpPr>
              <p:cNvPr id="3015" name="TextBox 3014">
                <a:extLst>
                  <a:ext uri="{FF2B5EF4-FFF2-40B4-BE49-F238E27FC236}">
                    <a16:creationId xmlns:a16="http://schemas.microsoft.com/office/drawing/2014/main" id="{453F8675-5579-38D7-51B6-B8369F2AFD16}"/>
                  </a:ext>
                </a:extLst>
              </p:cNvPr>
              <p:cNvSpPr txBox="1"/>
              <p:nvPr/>
            </p:nvSpPr>
            <p:spPr>
              <a:xfrm rot="5636">
                <a:off x="2402569"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180</a:t>
                </a:r>
              </a:p>
            </p:txBody>
          </p:sp>
          <p:sp>
            <p:nvSpPr>
              <p:cNvPr id="3016" name="TextBox 3015">
                <a:extLst>
                  <a:ext uri="{FF2B5EF4-FFF2-40B4-BE49-F238E27FC236}">
                    <a16:creationId xmlns:a16="http://schemas.microsoft.com/office/drawing/2014/main" id="{5E7CADB9-269B-5080-0AC2-358D60991699}"/>
                  </a:ext>
                </a:extLst>
              </p:cNvPr>
              <p:cNvSpPr txBox="1"/>
              <p:nvPr/>
            </p:nvSpPr>
            <p:spPr>
              <a:xfrm rot="5636">
                <a:off x="2581933"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148</a:t>
                </a:r>
              </a:p>
            </p:txBody>
          </p:sp>
          <p:sp>
            <p:nvSpPr>
              <p:cNvPr id="3017" name="TextBox 3016">
                <a:extLst>
                  <a:ext uri="{FF2B5EF4-FFF2-40B4-BE49-F238E27FC236}">
                    <a16:creationId xmlns:a16="http://schemas.microsoft.com/office/drawing/2014/main" id="{5C7B679A-AE89-D718-418D-EE228A246B3A}"/>
                  </a:ext>
                </a:extLst>
              </p:cNvPr>
              <p:cNvSpPr txBox="1"/>
              <p:nvPr/>
            </p:nvSpPr>
            <p:spPr>
              <a:xfrm rot="5636">
                <a:off x="2761299"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126</a:t>
                </a:r>
              </a:p>
            </p:txBody>
          </p:sp>
          <p:sp>
            <p:nvSpPr>
              <p:cNvPr id="3018" name="TextBox 3017">
                <a:extLst>
                  <a:ext uri="{FF2B5EF4-FFF2-40B4-BE49-F238E27FC236}">
                    <a16:creationId xmlns:a16="http://schemas.microsoft.com/office/drawing/2014/main" id="{F5691C79-81E2-D80D-832F-A40943EBD100}"/>
                  </a:ext>
                </a:extLst>
              </p:cNvPr>
              <p:cNvSpPr txBox="1"/>
              <p:nvPr/>
            </p:nvSpPr>
            <p:spPr>
              <a:xfrm rot="5636">
                <a:off x="2940648" y="5662991"/>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118</a:t>
                </a:r>
              </a:p>
            </p:txBody>
          </p:sp>
          <p:sp>
            <p:nvSpPr>
              <p:cNvPr id="3019" name="TextBox 3018">
                <a:extLst>
                  <a:ext uri="{FF2B5EF4-FFF2-40B4-BE49-F238E27FC236}">
                    <a16:creationId xmlns:a16="http://schemas.microsoft.com/office/drawing/2014/main" id="{F6C39F8C-FD25-61B7-D4EA-FB18F26FA331}"/>
                  </a:ext>
                </a:extLst>
              </p:cNvPr>
              <p:cNvSpPr txBox="1"/>
              <p:nvPr/>
            </p:nvSpPr>
            <p:spPr>
              <a:xfrm rot="5636">
                <a:off x="3147273"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95</a:t>
                </a:r>
              </a:p>
            </p:txBody>
          </p:sp>
          <p:sp>
            <p:nvSpPr>
              <p:cNvPr id="3020" name="TextBox 3019">
                <a:extLst>
                  <a:ext uri="{FF2B5EF4-FFF2-40B4-BE49-F238E27FC236}">
                    <a16:creationId xmlns:a16="http://schemas.microsoft.com/office/drawing/2014/main" id="{115FA608-0B97-556D-1597-A5E694A645AF}"/>
                  </a:ext>
                </a:extLst>
              </p:cNvPr>
              <p:cNvSpPr txBox="1"/>
              <p:nvPr/>
            </p:nvSpPr>
            <p:spPr>
              <a:xfrm rot="5636">
                <a:off x="3326638"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78</a:t>
                </a:r>
              </a:p>
            </p:txBody>
          </p:sp>
          <p:sp>
            <p:nvSpPr>
              <p:cNvPr id="3021" name="TextBox 3020">
                <a:extLst>
                  <a:ext uri="{FF2B5EF4-FFF2-40B4-BE49-F238E27FC236}">
                    <a16:creationId xmlns:a16="http://schemas.microsoft.com/office/drawing/2014/main" id="{DEE70B9E-9B52-901D-93C2-42AE877E0358}"/>
                  </a:ext>
                </a:extLst>
              </p:cNvPr>
              <p:cNvSpPr txBox="1"/>
              <p:nvPr/>
            </p:nvSpPr>
            <p:spPr>
              <a:xfrm rot="5636">
                <a:off x="3506002"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72</a:t>
                </a:r>
              </a:p>
            </p:txBody>
          </p:sp>
          <p:sp>
            <p:nvSpPr>
              <p:cNvPr id="3022" name="TextBox 3021">
                <a:extLst>
                  <a:ext uri="{FF2B5EF4-FFF2-40B4-BE49-F238E27FC236}">
                    <a16:creationId xmlns:a16="http://schemas.microsoft.com/office/drawing/2014/main" id="{57AEA93C-A0DA-F957-BB1E-7A2F9E919FFF}"/>
                  </a:ext>
                </a:extLst>
              </p:cNvPr>
              <p:cNvSpPr txBox="1"/>
              <p:nvPr/>
            </p:nvSpPr>
            <p:spPr>
              <a:xfrm rot="5636">
                <a:off x="3685367"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64</a:t>
                </a:r>
              </a:p>
            </p:txBody>
          </p:sp>
          <p:sp>
            <p:nvSpPr>
              <p:cNvPr id="3023" name="TextBox 3022">
                <a:extLst>
                  <a:ext uri="{FF2B5EF4-FFF2-40B4-BE49-F238E27FC236}">
                    <a16:creationId xmlns:a16="http://schemas.microsoft.com/office/drawing/2014/main" id="{977E8172-50FE-EABA-AB68-E45899A90651}"/>
                  </a:ext>
                </a:extLst>
              </p:cNvPr>
              <p:cNvSpPr txBox="1"/>
              <p:nvPr/>
            </p:nvSpPr>
            <p:spPr>
              <a:xfrm rot="5636">
                <a:off x="3864731"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48</a:t>
                </a:r>
              </a:p>
            </p:txBody>
          </p:sp>
          <p:sp>
            <p:nvSpPr>
              <p:cNvPr id="3024" name="TextBox 3023">
                <a:extLst>
                  <a:ext uri="{FF2B5EF4-FFF2-40B4-BE49-F238E27FC236}">
                    <a16:creationId xmlns:a16="http://schemas.microsoft.com/office/drawing/2014/main" id="{609DFDA0-C3B7-700E-AB6D-7DCE23CAFF97}"/>
                  </a:ext>
                </a:extLst>
              </p:cNvPr>
              <p:cNvSpPr txBox="1"/>
              <p:nvPr/>
            </p:nvSpPr>
            <p:spPr>
              <a:xfrm rot="5636">
                <a:off x="4044095"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a:t>
                </a:r>
              </a:p>
            </p:txBody>
          </p:sp>
          <p:sp>
            <p:nvSpPr>
              <p:cNvPr id="3025" name="TextBox 3024">
                <a:extLst>
                  <a:ext uri="{FF2B5EF4-FFF2-40B4-BE49-F238E27FC236}">
                    <a16:creationId xmlns:a16="http://schemas.microsoft.com/office/drawing/2014/main" id="{79588AF0-0051-EA73-B6C8-0CD453A7DB2E}"/>
                  </a:ext>
                </a:extLst>
              </p:cNvPr>
              <p:cNvSpPr txBox="1"/>
              <p:nvPr/>
            </p:nvSpPr>
            <p:spPr>
              <a:xfrm rot="5636">
                <a:off x="4223460"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a:t>
                </a:r>
              </a:p>
            </p:txBody>
          </p:sp>
          <p:sp>
            <p:nvSpPr>
              <p:cNvPr id="3026" name="TextBox 3025">
                <a:extLst>
                  <a:ext uri="{FF2B5EF4-FFF2-40B4-BE49-F238E27FC236}">
                    <a16:creationId xmlns:a16="http://schemas.microsoft.com/office/drawing/2014/main" id="{418551DB-48ED-3CCD-DA4A-2DDCA6AF9299}"/>
                  </a:ext>
                </a:extLst>
              </p:cNvPr>
              <p:cNvSpPr txBox="1"/>
              <p:nvPr/>
            </p:nvSpPr>
            <p:spPr>
              <a:xfrm rot="5636">
                <a:off x="4402824"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32</a:t>
                </a:r>
              </a:p>
            </p:txBody>
          </p:sp>
          <p:sp>
            <p:nvSpPr>
              <p:cNvPr id="3027" name="TextBox 3026">
                <a:extLst>
                  <a:ext uri="{FF2B5EF4-FFF2-40B4-BE49-F238E27FC236}">
                    <a16:creationId xmlns:a16="http://schemas.microsoft.com/office/drawing/2014/main" id="{E07BFE50-7448-3A6C-32DB-ABBF48C0BD45}"/>
                  </a:ext>
                </a:extLst>
              </p:cNvPr>
              <p:cNvSpPr txBox="1"/>
              <p:nvPr/>
            </p:nvSpPr>
            <p:spPr>
              <a:xfrm rot="5636">
                <a:off x="4582189"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3028" name="TextBox 3027">
                <a:extLst>
                  <a:ext uri="{FF2B5EF4-FFF2-40B4-BE49-F238E27FC236}">
                    <a16:creationId xmlns:a16="http://schemas.microsoft.com/office/drawing/2014/main" id="{1441AB61-2955-8867-4795-7E3495DC3C00}"/>
                  </a:ext>
                </a:extLst>
              </p:cNvPr>
              <p:cNvSpPr txBox="1"/>
              <p:nvPr/>
            </p:nvSpPr>
            <p:spPr>
              <a:xfrm rot="5636">
                <a:off x="4761553"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24</a:t>
                </a:r>
              </a:p>
            </p:txBody>
          </p:sp>
          <p:sp>
            <p:nvSpPr>
              <p:cNvPr id="3029" name="TextBox 3028">
                <a:extLst>
                  <a:ext uri="{FF2B5EF4-FFF2-40B4-BE49-F238E27FC236}">
                    <a16:creationId xmlns:a16="http://schemas.microsoft.com/office/drawing/2014/main" id="{B4D9176D-4382-21C4-4727-0A28EBFBB1C7}"/>
                  </a:ext>
                </a:extLst>
              </p:cNvPr>
              <p:cNvSpPr txBox="1"/>
              <p:nvPr/>
            </p:nvSpPr>
            <p:spPr>
              <a:xfrm rot="5636">
                <a:off x="4940917"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sp>
            <p:nvSpPr>
              <p:cNvPr id="3030" name="TextBox 3029">
                <a:extLst>
                  <a:ext uri="{FF2B5EF4-FFF2-40B4-BE49-F238E27FC236}">
                    <a16:creationId xmlns:a16="http://schemas.microsoft.com/office/drawing/2014/main" id="{60E6A141-F2B2-CD59-8621-16F1F4BDD1D7}"/>
                  </a:ext>
                </a:extLst>
              </p:cNvPr>
              <p:cNvSpPr txBox="1"/>
              <p:nvPr/>
            </p:nvSpPr>
            <p:spPr>
              <a:xfrm rot="5636">
                <a:off x="5120282"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a:t>
                </a:r>
              </a:p>
            </p:txBody>
          </p:sp>
          <p:sp>
            <p:nvSpPr>
              <p:cNvPr id="3031" name="TextBox 3030">
                <a:extLst>
                  <a:ext uri="{FF2B5EF4-FFF2-40B4-BE49-F238E27FC236}">
                    <a16:creationId xmlns:a16="http://schemas.microsoft.com/office/drawing/2014/main" id="{6382A21C-1195-A22E-2668-27581FCA382C}"/>
                  </a:ext>
                </a:extLst>
              </p:cNvPr>
              <p:cNvSpPr txBox="1"/>
              <p:nvPr/>
            </p:nvSpPr>
            <p:spPr>
              <a:xfrm rot="5636">
                <a:off x="5299646"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3032" name="TextBox 3031">
                <a:extLst>
                  <a:ext uri="{FF2B5EF4-FFF2-40B4-BE49-F238E27FC236}">
                    <a16:creationId xmlns:a16="http://schemas.microsoft.com/office/drawing/2014/main" id="{20A2BA87-ECEB-57B8-8101-72F60020B18E}"/>
                  </a:ext>
                </a:extLst>
              </p:cNvPr>
              <p:cNvSpPr txBox="1"/>
              <p:nvPr/>
            </p:nvSpPr>
            <p:spPr>
              <a:xfrm rot="5636">
                <a:off x="5479011" y="5662946"/>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a:t>
                </a:r>
              </a:p>
            </p:txBody>
          </p:sp>
          <p:sp>
            <p:nvSpPr>
              <p:cNvPr id="3033" name="TextBox 3032">
                <a:extLst>
                  <a:ext uri="{FF2B5EF4-FFF2-40B4-BE49-F238E27FC236}">
                    <a16:creationId xmlns:a16="http://schemas.microsoft.com/office/drawing/2014/main" id="{92FB70DF-768B-802C-7DF8-E6AA691FBD82}"/>
                  </a:ext>
                </a:extLst>
              </p:cNvPr>
              <p:cNvSpPr txBox="1"/>
              <p:nvPr/>
            </p:nvSpPr>
            <p:spPr>
              <a:xfrm rot="5636">
                <a:off x="5685604"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3034" name="TextBox 3033">
                <a:extLst>
                  <a:ext uri="{FF2B5EF4-FFF2-40B4-BE49-F238E27FC236}">
                    <a16:creationId xmlns:a16="http://schemas.microsoft.com/office/drawing/2014/main" id="{E9D27BDB-C016-5644-B0F9-AF81CF1B9683}"/>
                  </a:ext>
                </a:extLst>
              </p:cNvPr>
              <p:cNvSpPr txBox="1"/>
              <p:nvPr/>
            </p:nvSpPr>
            <p:spPr>
              <a:xfrm rot="5636">
                <a:off x="5864969"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3035" name="TextBox 3034">
                <a:extLst>
                  <a:ext uri="{FF2B5EF4-FFF2-40B4-BE49-F238E27FC236}">
                    <a16:creationId xmlns:a16="http://schemas.microsoft.com/office/drawing/2014/main" id="{72AF1B7A-BF6C-33B7-BF15-47C63FA1A905}"/>
                  </a:ext>
                </a:extLst>
              </p:cNvPr>
              <p:cNvSpPr txBox="1"/>
              <p:nvPr/>
            </p:nvSpPr>
            <p:spPr>
              <a:xfrm rot="5636">
                <a:off x="604433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3036" name="TextBox 3035">
                <a:extLst>
                  <a:ext uri="{FF2B5EF4-FFF2-40B4-BE49-F238E27FC236}">
                    <a16:creationId xmlns:a16="http://schemas.microsoft.com/office/drawing/2014/main" id="{71E63A4B-39E9-F7A1-D080-4A1F1B7C5B27}"/>
                  </a:ext>
                </a:extLst>
              </p:cNvPr>
              <p:cNvSpPr txBox="1"/>
              <p:nvPr/>
            </p:nvSpPr>
            <p:spPr>
              <a:xfrm rot="5636">
                <a:off x="6223698"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3037" name="TextBox 3036">
                <a:extLst>
                  <a:ext uri="{FF2B5EF4-FFF2-40B4-BE49-F238E27FC236}">
                    <a16:creationId xmlns:a16="http://schemas.microsoft.com/office/drawing/2014/main" id="{3F9A555A-C4E0-ECCF-355E-B6F7B8C471AD}"/>
                  </a:ext>
                </a:extLst>
              </p:cNvPr>
              <p:cNvSpPr txBox="1"/>
              <p:nvPr/>
            </p:nvSpPr>
            <p:spPr>
              <a:xfrm rot="5636">
                <a:off x="6403062"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3038" name="TextBox 3037">
                <a:extLst>
                  <a:ext uri="{FF2B5EF4-FFF2-40B4-BE49-F238E27FC236}">
                    <a16:creationId xmlns:a16="http://schemas.microsoft.com/office/drawing/2014/main" id="{750F9BF9-933A-4D3A-47D8-CBA4E5CC79FB}"/>
                  </a:ext>
                </a:extLst>
              </p:cNvPr>
              <p:cNvSpPr txBox="1"/>
              <p:nvPr/>
            </p:nvSpPr>
            <p:spPr>
              <a:xfrm rot="5636">
                <a:off x="658242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3039" name="TextBox 3038">
                <a:extLst>
                  <a:ext uri="{FF2B5EF4-FFF2-40B4-BE49-F238E27FC236}">
                    <a16:creationId xmlns:a16="http://schemas.microsoft.com/office/drawing/2014/main" id="{89A8C5A5-0B8A-5A12-5B9B-585B572E8FE7}"/>
                  </a:ext>
                </a:extLst>
              </p:cNvPr>
              <p:cNvSpPr txBox="1"/>
              <p:nvPr/>
            </p:nvSpPr>
            <p:spPr>
              <a:xfrm rot="5636">
                <a:off x="6761791"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3040" name="TextBox 3039">
                <a:extLst>
                  <a:ext uri="{FF2B5EF4-FFF2-40B4-BE49-F238E27FC236}">
                    <a16:creationId xmlns:a16="http://schemas.microsoft.com/office/drawing/2014/main" id="{C727396D-8705-2899-1FFC-FFD5034ABD18}"/>
                  </a:ext>
                </a:extLst>
              </p:cNvPr>
              <p:cNvSpPr txBox="1"/>
              <p:nvPr/>
            </p:nvSpPr>
            <p:spPr>
              <a:xfrm rot="5636">
                <a:off x="694117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3041" name="TextBox 3040">
                <a:extLst>
                  <a:ext uri="{FF2B5EF4-FFF2-40B4-BE49-F238E27FC236}">
                    <a16:creationId xmlns:a16="http://schemas.microsoft.com/office/drawing/2014/main" id="{1D189C45-3EE2-1A48-DCEA-E7B8AA10F8BA}"/>
                  </a:ext>
                </a:extLst>
              </p:cNvPr>
              <p:cNvSpPr txBox="1"/>
              <p:nvPr/>
            </p:nvSpPr>
            <p:spPr>
              <a:xfrm rot="5636">
                <a:off x="7120537"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042" name="TextBox 3041">
                <a:extLst>
                  <a:ext uri="{FF2B5EF4-FFF2-40B4-BE49-F238E27FC236}">
                    <a16:creationId xmlns:a16="http://schemas.microsoft.com/office/drawing/2014/main" id="{784E0AAC-D31B-8553-69E5-72272A526550}"/>
                  </a:ext>
                </a:extLst>
              </p:cNvPr>
              <p:cNvSpPr txBox="1"/>
              <p:nvPr/>
            </p:nvSpPr>
            <p:spPr>
              <a:xfrm rot="5636">
                <a:off x="7299902"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043" name="TextBox 3042">
                <a:extLst>
                  <a:ext uri="{FF2B5EF4-FFF2-40B4-BE49-F238E27FC236}">
                    <a16:creationId xmlns:a16="http://schemas.microsoft.com/office/drawing/2014/main" id="{68E976A6-0C20-BF0E-1833-3342B00AFF76}"/>
                  </a:ext>
                </a:extLst>
              </p:cNvPr>
              <p:cNvSpPr txBox="1"/>
              <p:nvPr/>
            </p:nvSpPr>
            <p:spPr>
              <a:xfrm rot="5636">
                <a:off x="747926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044" name="TextBox 3043">
                <a:extLst>
                  <a:ext uri="{FF2B5EF4-FFF2-40B4-BE49-F238E27FC236}">
                    <a16:creationId xmlns:a16="http://schemas.microsoft.com/office/drawing/2014/main" id="{1994DB87-9B23-BEF6-D786-D9410D4F891F}"/>
                  </a:ext>
                </a:extLst>
              </p:cNvPr>
              <p:cNvSpPr txBox="1"/>
              <p:nvPr/>
            </p:nvSpPr>
            <p:spPr>
              <a:xfrm rot="5636">
                <a:off x="7658630"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045" name="TextBox 3044">
                <a:extLst>
                  <a:ext uri="{FF2B5EF4-FFF2-40B4-BE49-F238E27FC236}">
                    <a16:creationId xmlns:a16="http://schemas.microsoft.com/office/drawing/2014/main" id="{5257F44A-9515-C70A-1272-DE77F2F138A8}"/>
                  </a:ext>
                </a:extLst>
              </p:cNvPr>
              <p:cNvSpPr txBox="1"/>
              <p:nvPr/>
            </p:nvSpPr>
            <p:spPr>
              <a:xfrm rot="5636">
                <a:off x="7837959"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046" name="TextBox 3045">
                <a:extLst>
                  <a:ext uri="{FF2B5EF4-FFF2-40B4-BE49-F238E27FC236}">
                    <a16:creationId xmlns:a16="http://schemas.microsoft.com/office/drawing/2014/main" id="{02CA8E1C-F4ED-57FC-BDB6-0B5CC4D3E326}"/>
                  </a:ext>
                </a:extLst>
              </p:cNvPr>
              <p:cNvSpPr txBox="1"/>
              <p:nvPr/>
            </p:nvSpPr>
            <p:spPr>
              <a:xfrm rot="5636">
                <a:off x="8017324"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47" name="TextBox 3046">
                <a:extLst>
                  <a:ext uri="{FF2B5EF4-FFF2-40B4-BE49-F238E27FC236}">
                    <a16:creationId xmlns:a16="http://schemas.microsoft.com/office/drawing/2014/main" id="{EF178931-70F8-1C16-366C-F6018C49C4C2}"/>
                  </a:ext>
                </a:extLst>
              </p:cNvPr>
              <p:cNvSpPr txBox="1"/>
              <p:nvPr/>
            </p:nvSpPr>
            <p:spPr>
              <a:xfrm rot="5636">
                <a:off x="8196688"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48" name="TextBox 3047">
                <a:extLst>
                  <a:ext uri="{FF2B5EF4-FFF2-40B4-BE49-F238E27FC236}">
                    <a16:creationId xmlns:a16="http://schemas.microsoft.com/office/drawing/2014/main" id="{72B54AFB-ADD7-22EA-5E94-54B03AD37D79}"/>
                  </a:ext>
                </a:extLst>
              </p:cNvPr>
              <p:cNvSpPr txBox="1"/>
              <p:nvPr/>
            </p:nvSpPr>
            <p:spPr>
              <a:xfrm rot="5636">
                <a:off x="8376053"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49" name="TextBox 3048">
                <a:extLst>
                  <a:ext uri="{FF2B5EF4-FFF2-40B4-BE49-F238E27FC236}">
                    <a16:creationId xmlns:a16="http://schemas.microsoft.com/office/drawing/2014/main" id="{BFAD3A13-7CE2-2C23-6FDA-18DD4D3F8DBF}"/>
                  </a:ext>
                </a:extLst>
              </p:cNvPr>
              <p:cNvSpPr txBox="1"/>
              <p:nvPr/>
            </p:nvSpPr>
            <p:spPr>
              <a:xfrm rot="5636">
                <a:off x="8555417"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50" name="TextBox 3049">
                <a:extLst>
                  <a:ext uri="{FF2B5EF4-FFF2-40B4-BE49-F238E27FC236}">
                    <a16:creationId xmlns:a16="http://schemas.microsoft.com/office/drawing/2014/main" id="{E27DDE44-360F-4BD0-430B-281890E185D6}"/>
                  </a:ext>
                </a:extLst>
              </p:cNvPr>
              <p:cNvSpPr txBox="1"/>
              <p:nvPr/>
            </p:nvSpPr>
            <p:spPr>
              <a:xfrm rot="5636">
                <a:off x="8734781"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51" name="TextBox 3050">
                <a:extLst>
                  <a:ext uri="{FF2B5EF4-FFF2-40B4-BE49-F238E27FC236}">
                    <a16:creationId xmlns:a16="http://schemas.microsoft.com/office/drawing/2014/main" id="{19FD9D13-5EC4-9D55-FA51-652FE011B36A}"/>
                  </a:ext>
                </a:extLst>
              </p:cNvPr>
              <p:cNvSpPr txBox="1"/>
              <p:nvPr/>
            </p:nvSpPr>
            <p:spPr>
              <a:xfrm rot="5636">
                <a:off x="8914146" y="5662901"/>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3052" name="TextBox 3051">
                <a:extLst>
                  <a:ext uri="{FF2B5EF4-FFF2-40B4-BE49-F238E27FC236}">
                    <a16:creationId xmlns:a16="http://schemas.microsoft.com/office/drawing/2014/main" id="{95B9A48B-504E-33CD-9836-85E3C6BB71F5}"/>
                  </a:ext>
                </a:extLst>
              </p:cNvPr>
              <p:cNvSpPr txBox="1"/>
              <p:nvPr/>
            </p:nvSpPr>
            <p:spPr>
              <a:xfrm rot="5636">
                <a:off x="1554548" y="5460165"/>
                <a:ext cx="768423"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T-DXd (406)</a:t>
                </a:r>
              </a:p>
            </p:txBody>
          </p:sp>
          <p:sp>
            <p:nvSpPr>
              <p:cNvPr id="3053" name="TextBox 3052">
                <a:extLst>
                  <a:ext uri="{FF2B5EF4-FFF2-40B4-BE49-F238E27FC236}">
                    <a16:creationId xmlns:a16="http://schemas.microsoft.com/office/drawing/2014/main" id="{49912E1A-7804-CF43-EEF1-4161F40B6A76}"/>
                  </a:ext>
                </a:extLst>
              </p:cNvPr>
              <p:cNvSpPr txBox="1"/>
              <p:nvPr/>
            </p:nvSpPr>
            <p:spPr>
              <a:xfrm rot="5636">
                <a:off x="240256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400</a:t>
                </a:r>
              </a:p>
            </p:txBody>
          </p:sp>
          <p:sp>
            <p:nvSpPr>
              <p:cNvPr id="3054" name="TextBox 3053">
                <a:extLst>
                  <a:ext uri="{FF2B5EF4-FFF2-40B4-BE49-F238E27FC236}">
                    <a16:creationId xmlns:a16="http://schemas.microsoft.com/office/drawing/2014/main" id="{97E9A2A0-924F-09BB-6FCE-39C7CABBEED6}"/>
                  </a:ext>
                </a:extLst>
              </p:cNvPr>
              <p:cNvSpPr txBox="1"/>
              <p:nvPr/>
            </p:nvSpPr>
            <p:spPr>
              <a:xfrm rot="5636">
                <a:off x="2581831"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374</a:t>
                </a:r>
              </a:p>
            </p:txBody>
          </p:sp>
          <p:sp>
            <p:nvSpPr>
              <p:cNvPr id="3055" name="TextBox 3054">
                <a:extLst>
                  <a:ext uri="{FF2B5EF4-FFF2-40B4-BE49-F238E27FC236}">
                    <a16:creationId xmlns:a16="http://schemas.microsoft.com/office/drawing/2014/main" id="{ACAEA1BD-5707-DAF7-D556-2C521FE9BAB1}"/>
                  </a:ext>
                </a:extLst>
              </p:cNvPr>
              <p:cNvSpPr txBox="1"/>
              <p:nvPr/>
            </p:nvSpPr>
            <p:spPr>
              <a:xfrm rot="5636">
                <a:off x="2761075"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359</a:t>
                </a:r>
              </a:p>
            </p:txBody>
          </p:sp>
          <p:sp>
            <p:nvSpPr>
              <p:cNvPr id="3056" name="TextBox 3055">
                <a:extLst>
                  <a:ext uri="{FF2B5EF4-FFF2-40B4-BE49-F238E27FC236}">
                    <a16:creationId xmlns:a16="http://schemas.microsoft.com/office/drawing/2014/main" id="{8EBE17D7-047A-A146-90FB-A164B09C02DF}"/>
                  </a:ext>
                </a:extLst>
              </p:cNvPr>
              <p:cNvSpPr txBox="1"/>
              <p:nvPr/>
            </p:nvSpPr>
            <p:spPr>
              <a:xfrm rot="5636">
                <a:off x="294033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355</a:t>
                </a:r>
              </a:p>
            </p:txBody>
          </p:sp>
          <p:sp>
            <p:nvSpPr>
              <p:cNvPr id="3057" name="TextBox 3056">
                <a:extLst>
                  <a:ext uri="{FF2B5EF4-FFF2-40B4-BE49-F238E27FC236}">
                    <a16:creationId xmlns:a16="http://schemas.microsoft.com/office/drawing/2014/main" id="{E2835343-63AB-DEAC-59DA-70102683A2BC}"/>
                  </a:ext>
                </a:extLst>
              </p:cNvPr>
              <p:cNvSpPr txBox="1"/>
              <p:nvPr/>
            </p:nvSpPr>
            <p:spPr>
              <a:xfrm rot="5636">
                <a:off x="311960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330</a:t>
                </a:r>
              </a:p>
            </p:txBody>
          </p:sp>
          <p:sp>
            <p:nvSpPr>
              <p:cNvPr id="3058" name="TextBox 3057">
                <a:extLst>
                  <a:ext uri="{FF2B5EF4-FFF2-40B4-BE49-F238E27FC236}">
                    <a16:creationId xmlns:a16="http://schemas.microsoft.com/office/drawing/2014/main" id="{8AADF4C9-7591-C8B6-8D0E-947FCC814E98}"/>
                  </a:ext>
                </a:extLst>
              </p:cNvPr>
              <p:cNvSpPr txBox="1"/>
              <p:nvPr/>
            </p:nvSpPr>
            <p:spPr>
              <a:xfrm rot="5636">
                <a:off x="3298844"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296</a:t>
                </a:r>
              </a:p>
            </p:txBody>
          </p:sp>
          <p:sp>
            <p:nvSpPr>
              <p:cNvPr id="3059" name="TextBox 3058">
                <a:extLst>
                  <a:ext uri="{FF2B5EF4-FFF2-40B4-BE49-F238E27FC236}">
                    <a16:creationId xmlns:a16="http://schemas.microsoft.com/office/drawing/2014/main" id="{CCD9636D-C778-8005-5B04-D5605B08394D}"/>
                  </a:ext>
                </a:extLst>
              </p:cNvPr>
              <p:cNvSpPr txBox="1"/>
              <p:nvPr/>
            </p:nvSpPr>
            <p:spPr>
              <a:xfrm rot="5636">
                <a:off x="347810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278</a:t>
                </a:r>
              </a:p>
            </p:txBody>
          </p:sp>
          <p:sp>
            <p:nvSpPr>
              <p:cNvPr id="3060" name="TextBox 3059">
                <a:extLst>
                  <a:ext uri="{FF2B5EF4-FFF2-40B4-BE49-F238E27FC236}">
                    <a16:creationId xmlns:a16="http://schemas.microsoft.com/office/drawing/2014/main" id="{C73F38BF-EE6A-29FA-F6FF-CB69F380C97F}"/>
                  </a:ext>
                </a:extLst>
              </p:cNvPr>
              <p:cNvSpPr txBox="1"/>
              <p:nvPr/>
            </p:nvSpPr>
            <p:spPr>
              <a:xfrm rot="5636">
                <a:off x="3657361"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260</a:t>
                </a:r>
              </a:p>
            </p:txBody>
          </p:sp>
          <p:sp>
            <p:nvSpPr>
              <p:cNvPr id="3061" name="TextBox 3060">
                <a:extLst>
                  <a:ext uri="{FF2B5EF4-FFF2-40B4-BE49-F238E27FC236}">
                    <a16:creationId xmlns:a16="http://schemas.microsoft.com/office/drawing/2014/main" id="{729AD4EE-E2DC-A8B3-1B94-78161BAA0493}"/>
                  </a:ext>
                </a:extLst>
              </p:cNvPr>
              <p:cNvSpPr txBox="1"/>
              <p:nvPr/>
            </p:nvSpPr>
            <p:spPr>
              <a:xfrm rot="5636">
                <a:off x="383661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239</a:t>
                </a:r>
              </a:p>
            </p:txBody>
          </p:sp>
          <p:sp>
            <p:nvSpPr>
              <p:cNvPr id="3062" name="TextBox 3061">
                <a:extLst>
                  <a:ext uri="{FF2B5EF4-FFF2-40B4-BE49-F238E27FC236}">
                    <a16:creationId xmlns:a16="http://schemas.microsoft.com/office/drawing/2014/main" id="{11A34200-65CE-B42B-9506-931A47EC093B}"/>
                  </a:ext>
                </a:extLst>
              </p:cNvPr>
              <p:cNvSpPr txBox="1"/>
              <p:nvPr/>
            </p:nvSpPr>
            <p:spPr>
              <a:xfrm rot="5636">
                <a:off x="4015878"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213</a:t>
                </a:r>
              </a:p>
            </p:txBody>
          </p:sp>
          <p:sp>
            <p:nvSpPr>
              <p:cNvPr id="3063" name="TextBox 3062">
                <a:extLst>
                  <a:ext uri="{FF2B5EF4-FFF2-40B4-BE49-F238E27FC236}">
                    <a16:creationId xmlns:a16="http://schemas.microsoft.com/office/drawing/2014/main" id="{A08C04F5-56F2-CD54-095B-97F02355FA38}"/>
                  </a:ext>
                </a:extLst>
              </p:cNvPr>
              <p:cNvSpPr txBox="1"/>
              <p:nvPr/>
            </p:nvSpPr>
            <p:spPr>
              <a:xfrm rot="5636">
                <a:off x="4195119"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203</a:t>
                </a:r>
              </a:p>
            </p:txBody>
          </p:sp>
          <p:sp>
            <p:nvSpPr>
              <p:cNvPr id="3064" name="TextBox 3063">
                <a:extLst>
                  <a:ext uri="{FF2B5EF4-FFF2-40B4-BE49-F238E27FC236}">
                    <a16:creationId xmlns:a16="http://schemas.microsoft.com/office/drawing/2014/main" id="{56D9DAF7-0F05-6B6F-233B-6A40FC7E7365}"/>
                  </a:ext>
                </a:extLst>
              </p:cNvPr>
              <p:cNvSpPr txBox="1"/>
              <p:nvPr/>
            </p:nvSpPr>
            <p:spPr>
              <a:xfrm rot="5636">
                <a:off x="437437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194</a:t>
                </a:r>
              </a:p>
            </p:txBody>
          </p:sp>
          <p:sp>
            <p:nvSpPr>
              <p:cNvPr id="3065" name="TextBox 3064">
                <a:extLst>
                  <a:ext uri="{FF2B5EF4-FFF2-40B4-BE49-F238E27FC236}">
                    <a16:creationId xmlns:a16="http://schemas.microsoft.com/office/drawing/2014/main" id="{358DCAA5-E2CB-6C0E-58BD-FF5E3B0197DD}"/>
                  </a:ext>
                </a:extLst>
              </p:cNvPr>
              <p:cNvSpPr txBox="1"/>
              <p:nvPr/>
            </p:nvSpPr>
            <p:spPr>
              <a:xfrm rot="5636">
                <a:off x="4553653"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179</a:t>
                </a:r>
              </a:p>
            </p:txBody>
          </p:sp>
          <p:sp>
            <p:nvSpPr>
              <p:cNvPr id="3066" name="TextBox 3065">
                <a:extLst>
                  <a:ext uri="{FF2B5EF4-FFF2-40B4-BE49-F238E27FC236}">
                    <a16:creationId xmlns:a16="http://schemas.microsoft.com/office/drawing/2014/main" id="{4BAECA6B-E17B-83F3-FC60-98860A68A6D8}"/>
                  </a:ext>
                </a:extLst>
              </p:cNvPr>
              <p:cNvSpPr txBox="1"/>
              <p:nvPr/>
            </p:nvSpPr>
            <p:spPr>
              <a:xfrm rot="5636">
                <a:off x="473291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170</a:t>
                </a:r>
              </a:p>
            </p:txBody>
          </p:sp>
          <p:sp>
            <p:nvSpPr>
              <p:cNvPr id="3067" name="TextBox 3066">
                <a:extLst>
                  <a:ext uri="{FF2B5EF4-FFF2-40B4-BE49-F238E27FC236}">
                    <a16:creationId xmlns:a16="http://schemas.microsoft.com/office/drawing/2014/main" id="{B4FB9105-794F-BFEF-AD4C-7E5E67057877}"/>
                  </a:ext>
                </a:extLst>
              </p:cNvPr>
              <p:cNvSpPr txBox="1"/>
              <p:nvPr/>
            </p:nvSpPr>
            <p:spPr>
              <a:xfrm rot="5636">
                <a:off x="4912170"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161</a:t>
                </a:r>
              </a:p>
            </p:txBody>
          </p:sp>
          <p:sp>
            <p:nvSpPr>
              <p:cNvPr id="3068" name="TextBox 3067">
                <a:extLst>
                  <a:ext uri="{FF2B5EF4-FFF2-40B4-BE49-F238E27FC236}">
                    <a16:creationId xmlns:a16="http://schemas.microsoft.com/office/drawing/2014/main" id="{1A8AB3EA-9461-4272-9631-8FA2B65775D1}"/>
                  </a:ext>
                </a:extLst>
              </p:cNvPr>
              <p:cNvSpPr txBox="1"/>
              <p:nvPr/>
            </p:nvSpPr>
            <p:spPr>
              <a:xfrm rot="5636">
                <a:off x="5091394"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149</a:t>
                </a:r>
              </a:p>
            </p:txBody>
          </p:sp>
          <p:sp>
            <p:nvSpPr>
              <p:cNvPr id="3069" name="TextBox 3068">
                <a:extLst>
                  <a:ext uri="{FF2B5EF4-FFF2-40B4-BE49-F238E27FC236}">
                    <a16:creationId xmlns:a16="http://schemas.microsoft.com/office/drawing/2014/main" id="{25F63828-AF8F-4AD8-3586-194DEF99C396}"/>
                  </a:ext>
                </a:extLst>
              </p:cNvPr>
              <p:cNvSpPr txBox="1"/>
              <p:nvPr/>
            </p:nvSpPr>
            <p:spPr>
              <a:xfrm rot="5636">
                <a:off x="5270652"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141</a:t>
                </a:r>
              </a:p>
            </p:txBody>
          </p:sp>
          <p:sp>
            <p:nvSpPr>
              <p:cNvPr id="3070" name="TextBox 3069">
                <a:extLst>
                  <a:ext uri="{FF2B5EF4-FFF2-40B4-BE49-F238E27FC236}">
                    <a16:creationId xmlns:a16="http://schemas.microsoft.com/office/drawing/2014/main" id="{B110289E-6DE8-A9D2-7EEF-9177EB52745C}"/>
                  </a:ext>
                </a:extLst>
              </p:cNvPr>
              <p:cNvSpPr txBox="1"/>
              <p:nvPr/>
            </p:nvSpPr>
            <p:spPr>
              <a:xfrm rot="5636">
                <a:off x="5449928"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132</a:t>
                </a:r>
              </a:p>
            </p:txBody>
          </p:sp>
          <p:sp>
            <p:nvSpPr>
              <p:cNvPr id="3071" name="TextBox 3070">
                <a:extLst>
                  <a:ext uri="{FF2B5EF4-FFF2-40B4-BE49-F238E27FC236}">
                    <a16:creationId xmlns:a16="http://schemas.microsoft.com/office/drawing/2014/main" id="{37D0A149-8666-1AB0-163A-CC079AA6E012}"/>
                  </a:ext>
                </a:extLst>
              </p:cNvPr>
              <p:cNvSpPr txBox="1"/>
              <p:nvPr/>
            </p:nvSpPr>
            <p:spPr>
              <a:xfrm rot="5636">
                <a:off x="5629187"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119</a:t>
                </a:r>
              </a:p>
            </p:txBody>
          </p:sp>
          <p:sp>
            <p:nvSpPr>
              <p:cNvPr id="3072" name="TextBox 3071">
                <a:extLst>
                  <a:ext uri="{FF2B5EF4-FFF2-40B4-BE49-F238E27FC236}">
                    <a16:creationId xmlns:a16="http://schemas.microsoft.com/office/drawing/2014/main" id="{E227F58F-C7FF-145B-6691-1AB6603C7793}"/>
                  </a:ext>
                </a:extLst>
              </p:cNvPr>
              <p:cNvSpPr txBox="1"/>
              <p:nvPr/>
            </p:nvSpPr>
            <p:spPr>
              <a:xfrm rot="5636">
                <a:off x="5808445" y="5478544"/>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109</a:t>
                </a:r>
              </a:p>
            </p:txBody>
          </p:sp>
          <p:sp>
            <p:nvSpPr>
              <p:cNvPr id="3073" name="TextBox 3072">
                <a:extLst>
                  <a:ext uri="{FF2B5EF4-FFF2-40B4-BE49-F238E27FC236}">
                    <a16:creationId xmlns:a16="http://schemas.microsoft.com/office/drawing/2014/main" id="{DD3B0993-A94D-FE68-2413-1EB8D1AB4E82}"/>
                  </a:ext>
                </a:extLst>
              </p:cNvPr>
              <p:cNvSpPr txBox="1"/>
              <p:nvPr/>
            </p:nvSpPr>
            <p:spPr>
              <a:xfrm rot="5636">
                <a:off x="601493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88</a:t>
                </a:r>
              </a:p>
            </p:txBody>
          </p:sp>
          <p:sp>
            <p:nvSpPr>
              <p:cNvPr id="3074" name="TextBox 3073">
                <a:extLst>
                  <a:ext uri="{FF2B5EF4-FFF2-40B4-BE49-F238E27FC236}">
                    <a16:creationId xmlns:a16="http://schemas.microsoft.com/office/drawing/2014/main" id="{98BE7EF3-8CCE-935F-799F-5FA63EAE12DF}"/>
                  </a:ext>
                </a:extLst>
              </p:cNvPr>
              <p:cNvSpPr txBox="1"/>
              <p:nvPr/>
            </p:nvSpPr>
            <p:spPr>
              <a:xfrm rot="5636">
                <a:off x="6194192"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83</a:t>
                </a:r>
              </a:p>
            </p:txBody>
          </p:sp>
          <p:sp>
            <p:nvSpPr>
              <p:cNvPr id="3075" name="TextBox 3074">
                <a:extLst>
                  <a:ext uri="{FF2B5EF4-FFF2-40B4-BE49-F238E27FC236}">
                    <a16:creationId xmlns:a16="http://schemas.microsoft.com/office/drawing/2014/main" id="{CD8D251A-41A1-492D-0E4E-4FA4295C039C}"/>
                  </a:ext>
                </a:extLst>
              </p:cNvPr>
              <p:cNvSpPr txBox="1"/>
              <p:nvPr/>
            </p:nvSpPr>
            <p:spPr>
              <a:xfrm rot="5636">
                <a:off x="6373450"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76</a:t>
                </a:r>
              </a:p>
            </p:txBody>
          </p:sp>
          <p:sp>
            <p:nvSpPr>
              <p:cNvPr id="3076" name="TextBox 3075">
                <a:extLst>
                  <a:ext uri="{FF2B5EF4-FFF2-40B4-BE49-F238E27FC236}">
                    <a16:creationId xmlns:a16="http://schemas.microsoft.com/office/drawing/2014/main" id="{2D397087-AACE-8782-40BC-144998353C39}"/>
                  </a:ext>
                </a:extLst>
              </p:cNvPr>
              <p:cNvSpPr txBox="1"/>
              <p:nvPr/>
            </p:nvSpPr>
            <p:spPr>
              <a:xfrm rot="5636">
                <a:off x="6552726"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65</a:t>
                </a:r>
              </a:p>
            </p:txBody>
          </p:sp>
          <p:sp>
            <p:nvSpPr>
              <p:cNvPr id="3077" name="TextBox 3076">
                <a:extLst>
                  <a:ext uri="{FF2B5EF4-FFF2-40B4-BE49-F238E27FC236}">
                    <a16:creationId xmlns:a16="http://schemas.microsoft.com/office/drawing/2014/main" id="{3DF7A350-2E1A-B529-642F-D090868B63BF}"/>
                  </a:ext>
                </a:extLst>
              </p:cNvPr>
              <p:cNvSpPr txBox="1"/>
              <p:nvPr/>
            </p:nvSpPr>
            <p:spPr>
              <a:xfrm rot="5636">
                <a:off x="6731985"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60</a:t>
                </a:r>
              </a:p>
            </p:txBody>
          </p:sp>
          <p:sp>
            <p:nvSpPr>
              <p:cNvPr id="3078" name="TextBox 3077">
                <a:extLst>
                  <a:ext uri="{FF2B5EF4-FFF2-40B4-BE49-F238E27FC236}">
                    <a16:creationId xmlns:a16="http://schemas.microsoft.com/office/drawing/2014/main" id="{DAD926C7-B44A-3E01-2D71-FCCF5A931D2D}"/>
                  </a:ext>
                </a:extLst>
              </p:cNvPr>
              <p:cNvSpPr txBox="1"/>
              <p:nvPr/>
            </p:nvSpPr>
            <p:spPr>
              <a:xfrm rot="5636">
                <a:off x="691124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55</a:t>
                </a:r>
              </a:p>
            </p:txBody>
          </p:sp>
          <p:sp>
            <p:nvSpPr>
              <p:cNvPr id="3079" name="TextBox 3078">
                <a:extLst>
                  <a:ext uri="{FF2B5EF4-FFF2-40B4-BE49-F238E27FC236}">
                    <a16:creationId xmlns:a16="http://schemas.microsoft.com/office/drawing/2014/main" id="{DA668A13-F02A-F520-3A43-5DC93DD4E733}"/>
                  </a:ext>
                </a:extLst>
              </p:cNvPr>
              <p:cNvSpPr txBox="1"/>
              <p:nvPr/>
            </p:nvSpPr>
            <p:spPr>
              <a:xfrm rot="5636">
                <a:off x="7090467"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47</a:t>
                </a:r>
              </a:p>
            </p:txBody>
          </p:sp>
          <p:sp>
            <p:nvSpPr>
              <p:cNvPr id="3080" name="TextBox 3079">
                <a:extLst>
                  <a:ext uri="{FF2B5EF4-FFF2-40B4-BE49-F238E27FC236}">
                    <a16:creationId xmlns:a16="http://schemas.microsoft.com/office/drawing/2014/main" id="{AB483C64-8BA3-BF6C-0C84-211507AFE042}"/>
                  </a:ext>
                </a:extLst>
              </p:cNvPr>
              <p:cNvSpPr txBox="1"/>
              <p:nvPr/>
            </p:nvSpPr>
            <p:spPr>
              <a:xfrm rot="5636">
                <a:off x="726974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3081" name="TextBox 3080">
                <a:extLst>
                  <a:ext uri="{FF2B5EF4-FFF2-40B4-BE49-F238E27FC236}">
                    <a16:creationId xmlns:a16="http://schemas.microsoft.com/office/drawing/2014/main" id="{2495A98F-2B4E-1787-FB73-B6DED2F0F867}"/>
                  </a:ext>
                </a:extLst>
              </p:cNvPr>
              <p:cNvSpPr txBox="1"/>
              <p:nvPr/>
            </p:nvSpPr>
            <p:spPr>
              <a:xfrm rot="5636">
                <a:off x="7449001"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a:t>
                </a:r>
              </a:p>
            </p:txBody>
          </p:sp>
          <p:sp>
            <p:nvSpPr>
              <p:cNvPr id="3082" name="TextBox 3081">
                <a:extLst>
                  <a:ext uri="{FF2B5EF4-FFF2-40B4-BE49-F238E27FC236}">
                    <a16:creationId xmlns:a16="http://schemas.microsoft.com/office/drawing/2014/main" id="{117FE601-251F-6599-C9A3-B5EF70A10727}"/>
                  </a:ext>
                </a:extLst>
              </p:cNvPr>
              <p:cNvSpPr txBox="1"/>
              <p:nvPr/>
            </p:nvSpPr>
            <p:spPr>
              <a:xfrm rot="5636">
                <a:off x="7628260"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a:t>
                </a:r>
              </a:p>
            </p:txBody>
          </p:sp>
          <p:sp>
            <p:nvSpPr>
              <p:cNvPr id="3083" name="TextBox 3082">
                <a:extLst>
                  <a:ext uri="{FF2B5EF4-FFF2-40B4-BE49-F238E27FC236}">
                    <a16:creationId xmlns:a16="http://schemas.microsoft.com/office/drawing/2014/main" id="{B62971C9-E9A2-52DB-EA42-546131C69E39}"/>
                  </a:ext>
                </a:extLst>
              </p:cNvPr>
              <p:cNvSpPr txBox="1"/>
              <p:nvPr/>
            </p:nvSpPr>
            <p:spPr>
              <a:xfrm rot="5636">
                <a:off x="7807518"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a:t>
                </a:r>
              </a:p>
            </p:txBody>
          </p:sp>
          <p:sp>
            <p:nvSpPr>
              <p:cNvPr id="3084" name="TextBox 3083">
                <a:extLst>
                  <a:ext uri="{FF2B5EF4-FFF2-40B4-BE49-F238E27FC236}">
                    <a16:creationId xmlns:a16="http://schemas.microsoft.com/office/drawing/2014/main" id="{D7619A08-74C7-1954-D0F5-7296F7A4295C}"/>
                  </a:ext>
                </a:extLst>
              </p:cNvPr>
              <p:cNvSpPr txBox="1"/>
              <p:nvPr/>
            </p:nvSpPr>
            <p:spPr>
              <a:xfrm rot="5636">
                <a:off x="7986759"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a:t>
                </a:r>
              </a:p>
            </p:txBody>
          </p:sp>
          <p:sp>
            <p:nvSpPr>
              <p:cNvPr id="3085" name="TextBox 3084">
                <a:extLst>
                  <a:ext uri="{FF2B5EF4-FFF2-40B4-BE49-F238E27FC236}">
                    <a16:creationId xmlns:a16="http://schemas.microsoft.com/office/drawing/2014/main" id="{4E3F915E-A59D-6EFB-43F2-520C9E62E99C}"/>
                  </a:ext>
                </a:extLst>
              </p:cNvPr>
              <p:cNvSpPr txBox="1"/>
              <p:nvPr/>
            </p:nvSpPr>
            <p:spPr>
              <a:xfrm rot="5636">
                <a:off x="8166018"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3086" name="TextBox 3085">
                <a:extLst>
                  <a:ext uri="{FF2B5EF4-FFF2-40B4-BE49-F238E27FC236}">
                    <a16:creationId xmlns:a16="http://schemas.microsoft.com/office/drawing/2014/main" id="{72D72442-9ABC-B12A-112A-84EB8C1BA8B7}"/>
                  </a:ext>
                </a:extLst>
              </p:cNvPr>
              <p:cNvSpPr txBox="1"/>
              <p:nvPr/>
            </p:nvSpPr>
            <p:spPr>
              <a:xfrm rot="5636">
                <a:off x="8345276"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3087" name="TextBox 3086">
                <a:extLst>
                  <a:ext uri="{FF2B5EF4-FFF2-40B4-BE49-F238E27FC236}">
                    <a16:creationId xmlns:a16="http://schemas.microsoft.com/office/drawing/2014/main" id="{14DD56B8-4D9A-6AE2-61C1-AB4448624E52}"/>
                  </a:ext>
                </a:extLst>
              </p:cNvPr>
              <p:cNvSpPr txBox="1"/>
              <p:nvPr/>
            </p:nvSpPr>
            <p:spPr>
              <a:xfrm rot="5636">
                <a:off x="8524535"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a:t>
                </a:r>
              </a:p>
            </p:txBody>
          </p:sp>
          <p:sp>
            <p:nvSpPr>
              <p:cNvPr id="3088" name="TextBox 3087">
                <a:extLst>
                  <a:ext uri="{FF2B5EF4-FFF2-40B4-BE49-F238E27FC236}">
                    <a16:creationId xmlns:a16="http://schemas.microsoft.com/office/drawing/2014/main" id="{A4D1F63B-6651-E093-C41A-A1F46392CB50}"/>
                  </a:ext>
                </a:extLst>
              </p:cNvPr>
              <p:cNvSpPr txBox="1"/>
              <p:nvPr/>
            </p:nvSpPr>
            <p:spPr>
              <a:xfrm rot="5636">
                <a:off x="8703793"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3089" name="TextBox 3088">
                <a:extLst>
                  <a:ext uri="{FF2B5EF4-FFF2-40B4-BE49-F238E27FC236}">
                    <a16:creationId xmlns:a16="http://schemas.microsoft.com/office/drawing/2014/main" id="{54B186DB-9910-A0C2-4A0D-562B4108224A}"/>
                  </a:ext>
                </a:extLst>
              </p:cNvPr>
              <p:cNvSpPr txBox="1"/>
              <p:nvPr/>
            </p:nvSpPr>
            <p:spPr>
              <a:xfrm rot="5636">
                <a:off x="8883069" y="5478499"/>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3090" name="TextBox 3089">
                <a:extLst>
                  <a:ext uri="{FF2B5EF4-FFF2-40B4-BE49-F238E27FC236}">
                    <a16:creationId xmlns:a16="http://schemas.microsoft.com/office/drawing/2014/main" id="{A318D159-BD87-24C5-7A6C-2DED9FA05B4D}"/>
                  </a:ext>
                </a:extLst>
              </p:cNvPr>
              <p:cNvSpPr txBox="1"/>
              <p:nvPr/>
            </p:nvSpPr>
            <p:spPr>
              <a:xfrm rot="5636">
                <a:off x="9089557"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3091" name="TextBox 3090">
                <a:extLst>
                  <a:ext uri="{FF2B5EF4-FFF2-40B4-BE49-F238E27FC236}">
                    <a16:creationId xmlns:a16="http://schemas.microsoft.com/office/drawing/2014/main" id="{A1F1AA7C-4DC0-AD11-470F-427A0ECEF561}"/>
                  </a:ext>
                </a:extLst>
              </p:cNvPr>
              <p:cNvSpPr txBox="1"/>
              <p:nvPr/>
            </p:nvSpPr>
            <p:spPr>
              <a:xfrm rot="5636">
                <a:off x="9268816"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3092" name="TextBox 3091">
                <a:extLst>
                  <a:ext uri="{FF2B5EF4-FFF2-40B4-BE49-F238E27FC236}">
                    <a16:creationId xmlns:a16="http://schemas.microsoft.com/office/drawing/2014/main" id="{04B41A35-9F55-809B-061A-65E55221C3F5}"/>
                  </a:ext>
                </a:extLst>
              </p:cNvPr>
              <p:cNvSpPr txBox="1"/>
              <p:nvPr/>
            </p:nvSpPr>
            <p:spPr>
              <a:xfrm rot="5636">
                <a:off x="9448074"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3093" name="TextBox 3092">
                <a:extLst>
                  <a:ext uri="{FF2B5EF4-FFF2-40B4-BE49-F238E27FC236}">
                    <a16:creationId xmlns:a16="http://schemas.microsoft.com/office/drawing/2014/main" id="{CF647060-A758-AA4C-9203-282F7C39751F}"/>
                  </a:ext>
                </a:extLst>
              </p:cNvPr>
              <p:cNvSpPr txBox="1"/>
              <p:nvPr/>
            </p:nvSpPr>
            <p:spPr>
              <a:xfrm rot="5636">
                <a:off x="9627333"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3094" name="TextBox 3093">
                <a:extLst>
                  <a:ext uri="{FF2B5EF4-FFF2-40B4-BE49-F238E27FC236}">
                    <a16:creationId xmlns:a16="http://schemas.microsoft.com/office/drawing/2014/main" id="{53C04FF3-4990-97EE-F199-8803F0C6A909}"/>
                  </a:ext>
                </a:extLst>
              </p:cNvPr>
              <p:cNvSpPr txBox="1"/>
              <p:nvPr/>
            </p:nvSpPr>
            <p:spPr>
              <a:xfrm rot="5636">
                <a:off x="9806609"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95" name="TextBox 3094">
                <a:extLst>
                  <a:ext uri="{FF2B5EF4-FFF2-40B4-BE49-F238E27FC236}">
                    <a16:creationId xmlns:a16="http://schemas.microsoft.com/office/drawing/2014/main" id="{8036DD07-72BC-B833-CA06-BF5F1885F5C9}"/>
                  </a:ext>
                </a:extLst>
              </p:cNvPr>
              <p:cNvSpPr txBox="1"/>
              <p:nvPr/>
            </p:nvSpPr>
            <p:spPr>
              <a:xfrm rot="5636">
                <a:off x="9985867"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96" name="TextBox 3095">
                <a:extLst>
                  <a:ext uri="{FF2B5EF4-FFF2-40B4-BE49-F238E27FC236}">
                    <a16:creationId xmlns:a16="http://schemas.microsoft.com/office/drawing/2014/main" id="{01B4A856-D21E-FAD6-592C-119F64574D41}"/>
                  </a:ext>
                </a:extLst>
              </p:cNvPr>
              <p:cNvSpPr txBox="1"/>
              <p:nvPr/>
            </p:nvSpPr>
            <p:spPr>
              <a:xfrm rot="5636">
                <a:off x="10165091"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97" name="TextBox 3096">
                <a:extLst>
                  <a:ext uri="{FF2B5EF4-FFF2-40B4-BE49-F238E27FC236}">
                    <a16:creationId xmlns:a16="http://schemas.microsoft.com/office/drawing/2014/main" id="{65BC3CDD-9123-29C7-CD73-3180B3BC4A29}"/>
                  </a:ext>
                </a:extLst>
              </p:cNvPr>
              <p:cNvSpPr txBox="1"/>
              <p:nvPr/>
            </p:nvSpPr>
            <p:spPr>
              <a:xfrm rot="5636">
                <a:off x="10344349"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098" name="TextBox 3097">
                <a:extLst>
                  <a:ext uri="{FF2B5EF4-FFF2-40B4-BE49-F238E27FC236}">
                    <a16:creationId xmlns:a16="http://schemas.microsoft.com/office/drawing/2014/main" id="{83DEA1DF-274B-7347-971A-480F0C37C96E}"/>
                  </a:ext>
                </a:extLst>
              </p:cNvPr>
              <p:cNvSpPr txBox="1"/>
              <p:nvPr/>
            </p:nvSpPr>
            <p:spPr>
              <a:xfrm rot="5636">
                <a:off x="10523608" y="5478454"/>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3099" name="TextBox 3098">
                <a:extLst>
                  <a:ext uri="{FF2B5EF4-FFF2-40B4-BE49-F238E27FC236}">
                    <a16:creationId xmlns:a16="http://schemas.microsoft.com/office/drawing/2014/main" id="{7038AF9E-103D-40F9-D4FA-9DEFC47C7B77}"/>
                  </a:ext>
                </a:extLst>
              </p:cNvPr>
              <p:cNvSpPr txBox="1"/>
              <p:nvPr/>
            </p:nvSpPr>
            <p:spPr>
              <a:xfrm>
                <a:off x="226705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3100" name="TextBox 3099">
                <a:extLst>
                  <a:ext uri="{FF2B5EF4-FFF2-40B4-BE49-F238E27FC236}">
                    <a16:creationId xmlns:a16="http://schemas.microsoft.com/office/drawing/2014/main" id="{E9B5339E-7493-18A4-179B-9F1513632CAE}"/>
                  </a:ext>
                </a:extLst>
              </p:cNvPr>
              <p:cNvSpPr txBox="1"/>
              <p:nvPr/>
            </p:nvSpPr>
            <p:spPr>
              <a:xfrm>
                <a:off x="2446196"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3101" name="TextBox 3100">
                <a:extLst>
                  <a:ext uri="{FF2B5EF4-FFF2-40B4-BE49-F238E27FC236}">
                    <a16:creationId xmlns:a16="http://schemas.microsoft.com/office/drawing/2014/main" id="{94D31DFE-722A-4630-7110-5EF06CDB3327}"/>
                  </a:ext>
                </a:extLst>
              </p:cNvPr>
              <p:cNvSpPr txBox="1"/>
              <p:nvPr/>
            </p:nvSpPr>
            <p:spPr>
              <a:xfrm>
                <a:off x="2625340"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3102" name="TextBox 3101">
                <a:extLst>
                  <a:ext uri="{FF2B5EF4-FFF2-40B4-BE49-F238E27FC236}">
                    <a16:creationId xmlns:a16="http://schemas.microsoft.com/office/drawing/2014/main" id="{9466304F-71E5-F442-5256-28E8150F0C6B}"/>
                  </a:ext>
                </a:extLst>
              </p:cNvPr>
              <p:cNvSpPr txBox="1"/>
              <p:nvPr/>
            </p:nvSpPr>
            <p:spPr>
              <a:xfrm>
                <a:off x="280448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3103" name="TextBox 3102">
                <a:extLst>
                  <a:ext uri="{FF2B5EF4-FFF2-40B4-BE49-F238E27FC236}">
                    <a16:creationId xmlns:a16="http://schemas.microsoft.com/office/drawing/2014/main" id="{421B3D68-2B87-BF79-8196-2A45DC8384E9}"/>
                  </a:ext>
                </a:extLst>
              </p:cNvPr>
              <p:cNvSpPr txBox="1"/>
              <p:nvPr/>
            </p:nvSpPr>
            <p:spPr>
              <a:xfrm>
                <a:off x="2983626"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3104" name="TextBox 3103">
                <a:extLst>
                  <a:ext uri="{FF2B5EF4-FFF2-40B4-BE49-F238E27FC236}">
                    <a16:creationId xmlns:a16="http://schemas.microsoft.com/office/drawing/2014/main" id="{FE79D755-9861-CEC6-F754-D113D9751186}"/>
                  </a:ext>
                </a:extLst>
              </p:cNvPr>
              <p:cNvSpPr txBox="1"/>
              <p:nvPr/>
            </p:nvSpPr>
            <p:spPr>
              <a:xfrm>
                <a:off x="3162764"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a:t>
                </a:r>
              </a:p>
            </p:txBody>
          </p:sp>
          <p:sp>
            <p:nvSpPr>
              <p:cNvPr id="3105" name="TextBox 3104">
                <a:extLst>
                  <a:ext uri="{FF2B5EF4-FFF2-40B4-BE49-F238E27FC236}">
                    <a16:creationId xmlns:a16="http://schemas.microsoft.com/office/drawing/2014/main" id="{01B5FD5B-0932-06B6-2BB2-9FBE9A17782A}"/>
                  </a:ext>
                </a:extLst>
              </p:cNvPr>
              <p:cNvSpPr txBox="1"/>
              <p:nvPr/>
            </p:nvSpPr>
            <p:spPr>
              <a:xfrm>
                <a:off x="3341917"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3106" name="TextBox 3105">
                <a:extLst>
                  <a:ext uri="{FF2B5EF4-FFF2-40B4-BE49-F238E27FC236}">
                    <a16:creationId xmlns:a16="http://schemas.microsoft.com/office/drawing/2014/main" id="{8B07D33F-0FE3-F552-6466-719AD31BDAA5}"/>
                  </a:ext>
                </a:extLst>
              </p:cNvPr>
              <p:cNvSpPr txBox="1"/>
              <p:nvPr/>
            </p:nvSpPr>
            <p:spPr>
              <a:xfrm>
                <a:off x="3521052"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a:t>
                </a:r>
              </a:p>
            </p:txBody>
          </p:sp>
          <p:sp>
            <p:nvSpPr>
              <p:cNvPr id="3107" name="TextBox 3106">
                <a:extLst>
                  <a:ext uri="{FF2B5EF4-FFF2-40B4-BE49-F238E27FC236}">
                    <a16:creationId xmlns:a16="http://schemas.microsoft.com/office/drawing/2014/main" id="{F8E82266-AA3D-876E-8785-7884B5543CB0}"/>
                  </a:ext>
                </a:extLst>
              </p:cNvPr>
              <p:cNvSpPr txBox="1"/>
              <p:nvPr/>
            </p:nvSpPr>
            <p:spPr>
              <a:xfrm>
                <a:off x="3700204"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3108" name="TextBox 3107">
                <a:extLst>
                  <a:ext uri="{FF2B5EF4-FFF2-40B4-BE49-F238E27FC236}">
                    <a16:creationId xmlns:a16="http://schemas.microsoft.com/office/drawing/2014/main" id="{82102E62-535F-6905-76CF-BADB5C0D6AA1}"/>
                  </a:ext>
                </a:extLst>
              </p:cNvPr>
              <p:cNvSpPr txBox="1"/>
              <p:nvPr/>
            </p:nvSpPr>
            <p:spPr>
              <a:xfrm>
                <a:off x="3879339" y="4754334"/>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3109" name="TextBox 3108">
                <a:extLst>
                  <a:ext uri="{FF2B5EF4-FFF2-40B4-BE49-F238E27FC236}">
                    <a16:creationId xmlns:a16="http://schemas.microsoft.com/office/drawing/2014/main" id="{DC1426A9-3C5E-4124-D42A-A345283BF131}"/>
                  </a:ext>
                </a:extLst>
              </p:cNvPr>
              <p:cNvSpPr txBox="1"/>
              <p:nvPr/>
            </p:nvSpPr>
            <p:spPr>
              <a:xfrm>
                <a:off x="402286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3110" name="TextBox 3109">
                <a:extLst>
                  <a:ext uri="{FF2B5EF4-FFF2-40B4-BE49-F238E27FC236}">
                    <a16:creationId xmlns:a16="http://schemas.microsoft.com/office/drawing/2014/main" id="{F8CFE371-E1E6-424F-84A8-BECDD672C46F}"/>
                  </a:ext>
                </a:extLst>
              </p:cNvPr>
              <p:cNvSpPr txBox="1"/>
              <p:nvPr/>
            </p:nvSpPr>
            <p:spPr>
              <a:xfrm>
                <a:off x="4202015"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a:t>
                </a:r>
              </a:p>
            </p:txBody>
          </p:sp>
          <p:sp>
            <p:nvSpPr>
              <p:cNvPr id="3111" name="TextBox 3110">
                <a:extLst>
                  <a:ext uri="{FF2B5EF4-FFF2-40B4-BE49-F238E27FC236}">
                    <a16:creationId xmlns:a16="http://schemas.microsoft.com/office/drawing/2014/main" id="{F095730D-1797-BC56-DEE6-0F567391D072}"/>
                  </a:ext>
                </a:extLst>
              </p:cNvPr>
              <p:cNvSpPr txBox="1"/>
              <p:nvPr/>
            </p:nvSpPr>
            <p:spPr>
              <a:xfrm>
                <a:off x="4381150"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3112" name="TextBox 3111">
                <a:extLst>
                  <a:ext uri="{FF2B5EF4-FFF2-40B4-BE49-F238E27FC236}">
                    <a16:creationId xmlns:a16="http://schemas.microsoft.com/office/drawing/2014/main" id="{38F627D4-5FA9-85C4-5B47-ADF51273E172}"/>
                  </a:ext>
                </a:extLst>
              </p:cNvPr>
              <p:cNvSpPr txBox="1"/>
              <p:nvPr/>
            </p:nvSpPr>
            <p:spPr>
              <a:xfrm>
                <a:off x="456030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3113" name="TextBox 3112">
                <a:extLst>
                  <a:ext uri="{FF2B5EF4-FFF2-40B4-BE49-F238E27FC236}">
                    <a16:creationId xmlns:a16="http://schemas.microsoft.com/office/drawing/2014/main" id="{AC824C5B-8C73-0D8E-BE4D-14480BCB4C87}"/>
                  </a:ext>
                </a:extLst>
              </p:cNvPr>
              <p:cNvSpPr txBox="1"/>
              <p:nvPr/>
            </p:nvSpPr>
            <p:spPr>
              <a:xfrm>
                <a:off x="473943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a:t>
                </a:r>
              </a:p>
            </p:txBody>
          </p:sp>
          <p:sp>
            <p:nvSpPr>
              <p:cNvPr id="3114" name="TextBox 3113">
                <a:extLst>
                  <a:ext uri="{FF2B5EF4-FFF2-40B4-BE49-F238E27FC236}">
                    <a16:creationId xmlns:a16="http://schemas.microsoft.com/office/drawing/2014/main" id="{6A42D059-38E8-37E0-B077-88726DF3B547}"/>
                  </a:ext>
                </a:extLst>
              </p:cNvPr>
              <p:cNvSpPr txBox="1"/>
              <p:nvPr/>
            </p:nvSpPr>
            <p:spPr>
              <a:xfrm>
                <a:off x="491857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3115" name="TextBox 3114">
                <a:extLst>
                  <a:ext uri="{FF2B5EF4-FFF2-40B4-BE49-F238E27FC236}">
                    <a16:creationId xmlns:a16="http://schemas.microsoft.com/office/drawing/2014/main" id="{9EC75894-BDEC-F3D8-D92F-75246D96CF76}"/>
                  </a:ext>
                </a:extLst>
              </p:cNvPr>
              <p:cNvSpPr txBox="1"/>
              <p:nvPr/>
            </p:nvSpPr>
            <p:spPr>
              <a:xfrm>
                <a:off x="5097725"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a:t>
                </a:r>
              </a:p>
            </p:txBody>
          </p:sp>
          <p:sp>
            <p:nvSpPr>
              <p:cNvPr id="3116" name="TextBox 3115">
                <a:extLst>
                  <a:ext uri="{FF2B5EF4-FFF2-40B4-BE49-F238E27FC236}">
                    <a16:creationId xmlns:a16="http://schemas.microsoft.com/office/drawing/2014/main" id="{A293A294-0AE1-90A2-F12A-E7219FC49740}"/>
                  </a:ext>
                </a:extLst>
              </p:cNvPr>
              <p:cNvSpPr txBox="1"/>
              <p:nvPr/>
            </p:nvSpPr>
            <p:spPr>
              <a:xfrm>
                <a:off x="5276860"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a:t>
                </a:r>
              </a:p>
            </p:txBody>
          </p:sp>
          <p:sp>
            <p:nvSpPr>
              <p:cNvPr id="3117" name="TextBox 3116">
                <a:extLst>
                  <a:ext uri="{FF2B5EF4-FFF2-40B4-BE49-F238E27FC236}">
                    <a16:creationId xmlns:a16="http://schemas.microsoft.com/office/drawing/2014/main" id="{3ACB00DC-A632-D575-357E-CF43563A5223}"/>
                  </a:ext>
                </a:extLst>
              </p:cNvPr>
              <p:cNvSpPr txBox="1"/>
              <p:nvPr/>
            </p:nvSpPr>
            <p:spPr>
              <a:xfrm>
                <a:off x="545601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a:t>
                </a:r>
              </a:p>
            </p:txBody>
          </p:sp>
          <p:sp>
            <p:nvSpPr>
              <p:cNvPr id="3118" name="TextBox 3117">
                <a:extLst>
                  <a:ext uri="{FF2B5EF4-FFF2-40B4-BE49-F238E27FC236}">
                    <a16:creationId xmlns:a16="http://schemas.microsoft.com/office/drawing/2014/main" id="{EBF18F32-0EF6-DA69-3C7B-EB92264AF4D6}"/>
                  </a:ext>
                </a:extLst>
              </p:cNvPr>
              <p:cNvSpPr txBox="1"/>
              <p:nvPr/>
            </p:nvSpPr>
            <p:spPr>
              <a:xfrm>
                <a:off x="563514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3119" name="TextBox 3118">
                <a:extLst>
                  <a:ext uri="{FF2B5EF4-FFF2-40B4-BE49-F238E27FC236}">
                    <a16:creationId xmlns:a16="http://schemas.microsoft.com/office/drawing/2014/main" id="{83670F20-7B2B-C048-145C-853677BDE6EC}"/>
                  </a:ext>
                </a:extLst>
              </p:cNvPr>
              <p:cNvSpPr txBox="1"/>
              <p:nvPr/>
            </p:nvSpPr>
            <p:spPr>
              <a:xfrm>
                <a:off x="581430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sp>
            <p:nvSpPr>
              <p:cNvPr id="3120" name="TextBox 3119">
                <a:extLst>
                  <a:ext uri="{FF2B5EF4-FFF2-40B4-BE49-F238E27FC236}">
                    <a16:creationId xmlns:a16="http://schemas.microsoft.com/office/drawing/2014/main" id="{5F18F744-F1EF-CD07-F963-4E755DD70CE9}"/>
                  </a:ext>
                </a:extLst>
              </p:cNvPr>
              <p:cNvSpPr txBox="1"/>
              <p:nvPr/>
            </p:nvSpPr>
            <p:spPr>
              <a:xfrm>
                <a:off x="599343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a:t>
                </a:r>
              </a:p>
            </p:txBody>
          </p:sp>
          <p:sp>
            <p:nvSpPr>
              <p:cNvPr id="3121" name="TextBox 3120">
                <a:extLst>
                  <a:ext uri="{FF2B5EF4-FFF2-40B4-BE49-F238E27FC236}">
                    <a16:creationId xmlns:a16="http://schemas.microsoft.com/office/drawing/2014/main" id="{051ACAB6-A234-AB47-B089-6BAFB4D58D5F}"/>
                  </a:ext>
                </a:extLst>
              </p:cNvPr>
              <p:cNvSpPr txBox="1"/>
              <p:nvPr/>
            </p:nvSpPr>
            <p:spPr>
              <a:xfrm>
                <a:off x="617258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22</a:t>
                </a:r>
              </a:p>
            </p:txBody>
          </p:sp>
          <p:sp>
            <p:nvSpPr>
              <p:cNvPr id="3122" name="TextBox 3121">
                <a:extLst>
                  <a:ext uri="{FF2B5EF4-FFF2-40B4-BE49-F238E27FC236}">
                    <a16:creationId xmlns:a16="http://schemas.microsoft.com/office/drawing/2014/main" id="{129AEF18-3C25-D98D-4F9D-A10A18F77A46}"/>
                  </a:ext>
                </a:extLst>
              </p:cNvPr>
              <p:cNvSpPr txBox="1"/>
              <p:nvPr/>
            </p:nvSpPr>
            <p:spPr>
              <a:xfrm>
                <a:off x="635174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a:t>
                </a:r>
              </a:p>
            </p:txBody>
          </p:sp>
          <p:sp>
            <p:nvSpPr>
              <p:cNvPr id="3123" name="TextBox 3122">
                <a:extLst>
                  <a:ext uri="{FF2B5EF4-FFF2-40B4-BE49-F238E27FC236}">
                    <a16:creationId xmlns:a16="http://schemas.microsoft.com/office/drawing/2014/main" id="{309F6B05-4D9E-DFEF-F8C4-5CA669C281D4}"/>
                  </a:ext>
                </a:extLst>
              </p:cNvPr>
              <p:cNvSpPr txBox="1"/>
              <p:nvPr/>
            </p:nvSpPr>
            <p:spPr>
              <a:xfrm>
                <a:off x="653087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24</a:t>
                </a:r>
              </a:p>
            </p:txBody>
          </p:sp>
          <p:sp>
            <p:nvSpPr>
              <p:cNvPr id="3124" name="TextBox 3123">
                <a:extLst>
                  <a:ext uri="{FF2B5EF4-FFF2-40B4-BE49-F238E27FC236}">
                    <a16:creationId xmlns:a16="http://schemas.microsoft.com/office/drawing/2014/main" id="{E63A285B-86C6-F626-D96A-240C32C65D41}"/>
                  </a:ext>
                </a:extLst>
              </p:cNvPr>
              <p:cNvSpPr txBox="1"/>
              <p:nvPr/>
            </p:nvSpPr>
            <p:spPr>
              <a:xfrm>
                <a:off x="671001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a:t>
                </a:r>
              </a:p>
            </p:txBody>
          </p:sp>
          <p:sp>
            <p:nvSpPr>
              <p:cNvPr id="3125" name="TextBox 3124">
                <a:extLst>
                  <a:ext uri="{FF2B5EF4-FFF2-40B4-BE49-F238E27FC236}">
                    <a16:creationId xmlns:a16="http://schemas.microsoft.com/office/drawing/2014/main" id="{00B65313-F1DA-A4CD-EC4D-53440084F7F4}"/>
                  </a:ext>
                </a:extLst>
              </p:cNvPr>
              <p:cNvSpPr txBox="1"/>
              <p:nvPr/>
            </p:nvSpPr>
            <p:spPr>
              <a:xfrm>
                <a:off x="688914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26</a:t>
                </a:r>
              </a:p>
            </p:txBody>
          </p:sp>
          <p:sp>
            <p:nvSpPr>
              <p:cNvPr id="3126" name="TextBox 3125">
                <a:extLst>
                  <a:ext uri="{FF2B5EF4-FFF2-40B4-BE49-F238E27FC236}">
                    <a16:creationId xmlns:a16="http://schemas.microsoft.com/office/drawing/2014/main" id="{7EEE5E61-23C9-2777-E3D5-417DB389798C}"/>
                  </a:ext>
                </a:extLst>
              </p:cNvPr>
              <p:cNvSpPr txBox="1"/>
              <p:nvPr/>
            </p:nvSpPr>
            <p:spPr>
              <a:xfrm>
                <a:off x="7068298"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a:t>
                </a:r>
              </a:p>
            </p:txBody>
          </p:sp>
          <p:sp>
            <p:nvSpPr>
              <p:cNvPr id="3127" name="TextBox 3126">
                <a:extLst>
                  <a:ext uri="{FF2B5EF4-FFF2-40B4-BE49-F238E27FC236}">
                    <a16:creationId xmlns:a16="http://schemas.microsoft.com/office/drawing/2014/main" id="{22482145-E3D4-B9E2-2CF1-2FD57061C498}"/>
                  </a:ext>
                </a:extLst>
              </p:cNvPr>
              <p:cNvSpPr txBox="1"/>
              <p:nvPr/>
            </p:nvSpPr>
            <p:spPr>
              <a:xfrm>
                <a:off x="7247433"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3128" name="TextBox 3127">
                <a:extLst>
                  <a:ext uri="{FF2B5EF4-FFF2-40B4-BE49-F238E27FC236}">
                    <a16:creationId xmlns:a16="http://schemas.microsoft.com/office/drawing/2014/main" id="{C7956A08-F890-F69A-9BB1-620645AC75AE}"/>
                  </a:ext>
                </a:extLst>
              </p:cNvPr>
              <p:cNvSpPr txBox="1"/>
              <p:nvPr/>
            </p:nvSpPr>
            <p:spPr>
              <a:xfrm>
                <a:off x="742658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a:t>
                </a:r>
              </a:p>
            </p:txBody>
          </p:sp>
          <p:sp>
            <p:nvSpPr>
              <p:cNvPr id="3129" name="TextBox 3128">
                <a:extLst>
                  <a:ext uri="{FF2B5EF4-FFF2-40B4-BE49-F238E27FC236}">
                    <a16:creationId xmlns:a16="http://schemas.microsoft.com/office/drawing/2014/main" id="{CC69B8B8-B983-06BF-81EA-B096B4BA090B}"/>
                  </a:ext>
                </a:extLst>
              </p:cNvPr>
              <p:cNvSpPr txBox="1"/>
              <p:nvPr/>
            </p:nvSpPr>
            <p:spPr>
              <a:xfrm>
                <a:off x="760573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30</a:t>
                </a:r>
              </a:p>
            </p:txBody>
          </p:sp>
          <p:sp>
            <p:nvSpPr>
              <p:cNvPr id="3130" name="TextBox 3129">
                <a:extLst>
                  <a:ext uri="{FF2B5EF4-FFF2-40B4-BE49-F238E27FC236}">
                    <a16:creationId xmlns:a16="http://schemas.microsoft.com/office/drawing/2014/main" id="{3CF992B4-7BAD-D328-3AA1-F2D49A06C54A}"/>
                  </a:ext>
                </a:extLst>
              </p:cNvPr>
              <p:cNvSpPr txBox="1"/>
              <p:nvPr/>
            </p:nvSpPr>
            <p:spPr>
              <a:xfrm>
                <a:off x="778487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a:t>
                </a:r>
              </a:p>
            </p:txBody>
          </p:sp>
          <p:sp>
            <p:nvSpPr>
              <p:cNvPr id="3131" name="TextBox 3130">
                <a:extLst>
                  <a:ext uri="{FF2B5EF4-FFF2-40B4-BE49-F238E27FC236}">
                    <a16:creationId xmlns:a16="http://schemas.microsoft.com/office/drawing/2014/main" id="{E360DAF5-A2B8-9C98-A412-8435C459C70B}"/>
                  </a:ext>
                </a:extLst>
              </p:cNvPr>
              <p:cNvSpPr txBox="1"/>
              <p:nvPr/>
            </p:nvSpPr>
            <p:spPr>
              <a:xfrm>
                <a:off x="796400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32</a:t>
                </a:r>
              </a:p>
            </p:txBody>
          </p:sp>
          <p:sp>
            <p:nvSpPr>
              <p:cNvPr id="3132" name="TextBox 3131">
                <a:extLst>
                  <a:ext uri="{FF2B5EF4-FFF2-40B4-BE49-F238E27FC236}">
                    <a16:creationId xmlns:a16="http://schemas.microsoft.com/office/drawing/2014/main" id="{DB4FB5E6-8CA6-F110-33E6-BB2FDAC80D77}"/>
                  </a:ext>
                </a:extLst>
              </p:cNvPr>
              <p:cNvSpPr txBox="1"/>
              <p:nvPr/>
            </p:nvSpPr>
            <p:spPr>
              <a:xfrm>
                <a:off x="814316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a:t>
                </a:r>
              </a:p>
            </p:txBody>
          </p:sp>
          <p:sp>
            <p:nvSpPr>
              <p:cNvPr id="3133" name="TextBox 3132">
                <a:extLst>
                  <a:ext uri="{FF2B5EF4-FFF2-40B4-BE49-F238E27FC236}">
                    <a16:creationId xmlns:a16="http://schemas.microsoft.com/office/drawing/2014/main" id="{5866901A-253E-660A-D0D0-4DC3EE12D2D9}"/>
                  </a:ext>
                </a:extLst>
              </p:cNvPr>
              <p:cNvSpPr txBox="1"/>
              <p:nvPr/>
            </p:nvSpPr>
            <p:spPr>
              <a:xfrm>
                <a:off x="832229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34</a:t>
                </a:r>
              </a:p>
            </p:txBody>
          </p:sp>
          <p:sp>
            <p:nvSpPr>
              <p:cNvPr id="3134" name="TextBox 3133">
                <a:extLst>
                  <a:ext uri="{FF2B5EF4-FFF2-40B4-BE49-F238E27FC236}">
                    <a16:creationId xmlns:a16="http://schemas.microsoft.com/office/drawing/2014/main" id="{61FD9CF3-3719-5525-F8C7-9F4CB7D29735}"/>
                  </a:ext>
                </a:extLst>
              </p:cNvPr>
              <p:cNvSpPr txBox="1"/>
              <p:nvPr/>
            </p:nvSpPr>
            <p:spPr>
              <a:xfrm>
                <a:off x="850143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a:t>
                </a:r>
              </a:p>
            </p:txBody>
          </p:sp>
          <p:sp>
            <p:nvSpPr>
              <p:cNvPr id="3135" name="TextBox 3134">
                <a:extLst>
                  <a:ext uri="{FF2B5EF4-FFF2-40B4-BE49-F238E27FC236}">
                    <a16:creationId xmlns:a16="http://schemas.microsoft.com/office/drawing/2014/main" id="{2BF8CEF2-463B-5879-132D-387149F712CF}"/>
                  </a:ext>
                </a:extLst>
              </p:cNvPr>
              <p:cNvSpPr txBox="1"/>
              <p:nvPr/>
            </p:nvSpPr>
            <p:spPr>
              <a:xfrm>
                <a:off x="868058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36</a:t>
                </a:r>
              </a:p>
            </p:txBody>
          </p:sp>
          <p:sp>
            <p:nvSpPr>
              <p:cNvPr id="3136" name="TextBox 3135">
                <a:extLst>
                  <a:ext uri="{FF2B5EF4-FFF2-40B4-BE49-F238E27FC236}">
                    <a16:creationId xmlns:a16="http://schemas.microsoft.com/office/drawing/2014/main" id="{EC16003E-DD42-EA9B-DB89-5C498FF2EBA9}"/>
                  </a:ext>
                </a:extLst>
              </p:cNvPr>
              <p:cNvSpPr txBox="1"/>
              <p:nvPr/>
            </p:nvSpPr>
            <p:spPr>
              <a:xfrm>
                <a:off x="8859736"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a:t>
                </a:r>
              </a:p>
            </p:txBody>
          </p:sp>
          <p:sp>
            <p:nvSpPr>
              <p:cNvPr id="3137" name="TextBox 3136">
                <a:extLst>
                  <a:ext uri="{FF2B5EF4-FFF2-40B4-BE49-F238E27FC236}">
                    <a16:creationId xmlns:a16="http://schemas.microsoft.com/office/drawing/2014/main" id="{914F1037-DED4-F62C-FE74-C025CA3B33CA}"/>
                  </a:ext>
                </a:extLst>
              </p:cNvPr>
              <p:cNvSpPr txBox="1"/>
              <p:nvPr/>
            </p:nvSpPr>
            <p:spPr>
              <a:xfrm>
                <a:off x="9038871"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3138" name="TextBox 3137">
                <a:extLst>
                  <a:ext uri="{FF2B5EF4-FFF2-40B4-BE49-F238E27FC236}">
                    <a16:creationId xmlns:a16="http://schemas.microsoft.com/office/drawing/2014/main" id="{30ED3D73-B920-007D-7B94-E974A2C0674F}"/>
                  </a:ext>
                </a:extLst>
              </p:cNvPr>
              <p:cNvSpPr txBox="1"/>
              <p:nvPr/>
            </p:nvSpPr>
            <p:spPr>
              <a:xfrm>
                <a:off x="921802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a:t>
                </a:r>
              </a:p>
            </p:txBody>
          </p:sp>
          <p:sp>
            <p:nvSpPr>
              <p:cNvPr id="3139" name="TextBox 3138">
                <a:extLst>
                  <a:ext uri="{FF2B5EF4-FFF2-40B4-BE49-F238E27FC236}">
                    <a16:creationId xmlns:a16="http://schemas.microsoft.com/office/drawing/2014/main" id="{EAE401B0-9AC1-73BC-1C7A-1773054A2EFE}"/>
                  </a:ext>
                </a:extLst>
              </p:cNvPr>
              <p:cNvSpPr txBox="1"/>
              <p:nvPr/>
            </p:nvSpPr>
            <p:spPr>
              <a:xfrm>
                <a:off x="939715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3140" name="TextBox 3139">
                <a:extLst>
                  <a:ext uri="{FF2B5EF4-FFF2-40B4-BE49-F238E27FC236}">
                    <a16:creationId xmlns:a16="http://schemas.microsoft.com/office/drawing/2014/main" id="{6D53A689-0873-A35B-C47A-5F29CF5B8AF7}"/>
                  </a:ext>
                </a:extLst>
              </p:cNvPr>
              <p:cNvSpPr txBox="1"/>
              <p:nvPr/>
            </p:nvSpPr>
            <p:spPr>
              <a:xfrm>
                <a:off x="957629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41</a:t>
                </a:r>
              </a:p>
            </p:txBody>
          </p:sp>
          <p:sp>
            <p:nvSpPr>
              <p:cNvPr id="3141" name="TextBox 3140">
                <a:extLst>
                  <a:ext uri="{FF2B5EF4-FFF2-40B4-BE49-F238E27FC236}">
                    <a16:creationId xmlns:a16="http://schemas.microsoft.com/office/drawing/2014/main" id="{D3D09835-D369-1FC5-E500-80B405579591}"/>
                  </a:ext>
                </a:extLst>
              </p:cNvPr>
              <p:cNvSpPr txBox="1"/>
              <p:nvPr/>
            </p:nvSpPr>
            <p:spPr>
              <a:xfrm>
                <a:off x="975542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42</a:t>
                </a:r>
              </a:p>
            </p:txBody>
          </p:sp>
          <p:sp>
            <p:nvSpPr>
              <p:cNvPr id="3142" name="TextBox 3141">
                <a:extLst>
                  <a:ext uri="{FF2B5EF4-FFF2-40B4-BE49-F238E27FC236}">
                    <a16:creationId xmlns:a16="http://schemas.microsoft.com/office/drawing/2014/main" id="{A80302D7-A359-AF0D-90AF-1B80DEAB266B}"/>
                  </a:ext>
                </a:extLst>
              </p:cNvPr>
              <p:cNvSpPr txBox="1"/>
              <p:nvPr/>
            </p:nvSpPr>
            <p:spPr>
              <a:xfrm>
                <a:off x="9934582"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43</a:t>
                </a:r>
              </a:p>
            </p:txBody>
          </p:sp>
          <p:sp>
            <p:nvSpPr>
              <p:cNvPr id="3143" name="TextBox 3142">
                <a:extLst>
                  <a:ext uri="{FF2B5EF4-FFF2-40B4-BE49-F238E27FC236}">
                    <a16:creationId xmlns:a16="http://schemas.microsoft.com/office/drawing/2014/main" id="{DC90D621-E494-CB2F-527A-15067EFF01C5}"/>
                  </a:ext>
                </a:extLst>
              </p:cNvPr>
              <p:cNvSpPr txBox="1"/>
              <p:nvPr/>
            </p:nvSpPr>
            <p:spPr>
              <a:xfrm>
                <a:off x="10113734"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44</a:t>
                </a:r>
              </a:p>
            </p:txBody>
          </p:sp>
          <p:sp>
            <p:nvSpPr>
              <p:cNvPr id="3144" name="TextBox 3143">
                <a:extLst>
                  <a:ext uri="{FF2B5EF4-FFF2-40B4-BE49-F238E27FC236}">
                    <a16:creationId xmlns:a16="http://schemas.microsoft.com/office/drawing/2014/main" id="{93D182FC-7677-84D7-AB2D-340C87B88538}"/>
                  </a:ext>
                </a:extLst>
              </p:cNvPr>
              <p:cNvSpPr txBox="1"/>
              <p:nvPr/>
            </p:nvSpPr>
            <p:spPr>
              <a:xfrm>
                <a:off x="10292869"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45</a:t>
                </a:r>
              </a:p>
            </p:txBody>
          </p:sp>
          <p:sp>
            <p:nvSpPr>
              <p:cNvPr id="3145" name="TextBox 3144">
                <a:extLst>
                  <a:ext uri="{FF2B5EF4-FFF2-40B4-BE49-F238E27FC236}">
                    <a16:creationId xmlns:a16="http://schemas.microsoft.com/office/drawing/2014/main" id="{580E9B62-400B-F983-AF66-454F7308C1B6}"/>
                  </a:ext>
                </a:extLst>
              </p:cNvPr>
              <p:cNvSpPr txBox="1"/>
              <p:nvPr/>
            </p:nvSpPr>
            <p:spPr>
              <a:xfrm>
                <a:off x="10472022" y="475433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46</a:t>
                </a:r>
              </a:p>
            </p:txBody>
          </p:sp>
          <p:sp>
            <p:nvSpPr>
              <p:cNvPr id="3146" name="TextBox 3145">
                <a:extLst>
                  <a:ext uri="{FF2B5EF4-FFF2-40B4-BE49-F238E27FC236}">
                    <a16:creationId xmlns:a16="http://schemas.microsoft.com/office/drawing/2014/main" id="{4BB03355-8953-FD52-43BA-26FB2781E92B}"/>
                  </a:ext>
                </a:extLst>
              </p:cNvPr>
              <p:cNvSpPr txBox="1"/>
              <p:nvPr/>
            </p:nvSpPr>
            <p:spPr>
              <a:xfrm>
                <a:off x="1994610" y="4504875"/>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3147" name="TextBox 3146">
                <a:extLst>
                  <a:ext uri="{FF2B5EF4-FFF2-40B4-BE49-F238E27FC236}">
                    <a16:creationId xmlns:a16="http://schemas.microsoft.com/office/drawing/2014/main" id="{0FC84D2A-1A3A-7C40-AE25-94F222D82ADE}"/>
                  </a:ext>
                </a:extLst>
              </p:cNvPr>
              <p:cNvSpPr txBox="1"/>
              <p:nvPr/>
            </p:nvSpPr>
            <p:spPr>
              <a:xfrm>
                <a:off x="1856928" y="1058111"/>
                <a:ext cx="402458"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100</a:t>
                </a:r>
              </a:p>
            </p:txBody>
          </p:sp>
          <p:sp>
            <p:nvSpPr>
              <p:cNvPr id="3148" name="TextBox 3147">
                <a:extLst>
                  <a:ext uri="{FF2B5EF4-FFF2-40B4-BE49-F238E27FC236}">
                    <a16:creationId xmlns:a16="http://schemas.microsoft.com/office/drawing/2014/main" id="{60FBBF45-D2D7-5894-35AE-73FC861C5A3B}"/>
                  </a:ext>
                </a:extLst>
              </p:cNvPr>
              <p:cNvSpPr txBox="1"/>
              <p:nvPr/>
            </p:nvSpPr>
            <p:spPr>
              <a:xfrm>
                <a:off x="1928146" y="174461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80</a:t>
                </a:r>
              </a:p>
            </p:txBody>
          </p:sp>
          <p:sp>
            <p:nvSpPr>
              <p:cNvPr id="3149" name="TextBox 3148">
                <a:extLst>
                  <a:ext uri="{FF2B5EF4-FFF2-40B4-BE49-F238E27FC236}">
                    <a16:creationId xmlns:a16="http://schemas.microsoft.com/office/drawing/2014/main" id="{906AEE95-3133-F059-A20D-F9B9D181A570}"/>
                  </a:ext>
                </a:extLst>
              </p:cNvPr>
              <p:cNvSpPr txBox="1"/>
              <p:nvPr/>
            </p:nvSpPr>
            <p:spPr>
              <a:xfrm>
                <a:off x="1928146" y="2444250"/>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60</a:t>
                </a:r>
              </a:p>
            </p:txBody>
          </p:sp>
          <p:sp>
            <p:nvSpPr>
              <p:cNvPr id="3150" name="TextBox 3149">
                <a:extLst>
                  <a:ext uri="{FF2B5EF4-FFF2-40B4-BE49-F238E27FC236}">
                    <a16:creationId xmlns:a16="http://schemas.microsoft.com/office/drawing/2014/main" id="{94751543-6F23-EAC7-EC41-AD24EE71EE40}"/>
                  </a:ext>
                </a:extLst>
              </p:cNvPr>
              <p:cNvSpPr txBox="1"/>
              <p:nvPr/>
            </p:nvSpPr>
            <p:spPr>
              <a:xfrm>
                <a:off x="1928146" y="3125090"/>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3151" name="TextBox 3150">
                <a:extLst>
                  <a:ext uri="{FF2B5EF4-FFF2-40B4-BE49-F238E27FC236}">
                    <a16:creationId xmlns:a16="http://schemas.microsoft.com/office/drawing/2014/main" id="{22BCD291-826C-251E-16D2-2BCB19078ECC}"/>
                  </a:ext>
                </a:extLst>
              </p:cNvPr>
              <p:cNvSpPr txBox="1"/>
              <p:nvPr/>
            </p:nvSpPr>
            <p:spPr>
              <a:xfrm>
                <a:off x="1928146" y="3808788"/>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grpSp>
        <p:sp>
          <p:nvSpPr>
            <p:cNvPr id="3" name="Rectangle 2">
              <a:extLst>
                <a:ext uri="{FF2B5EF4-FFF2-40B4-BE49-F238E27FC236}">
                  <a16:creationId xmlns:a16="http://schemas.microsoft.com/office/drawing/2014/main" id="{BB0E2246-DC42-FDC0-B6E9-771CCD8ED489}"/>
                </a:ext>
              </a:extLst>
            </p:cNvPr>
            <p:cNvSpPr/>
            <p:nvPr/>
          </p:nvSpPr>
          <p:spPr>
            <a:xfrm>
              <a:off x="4447847" y="2090679"/>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62.3% </a:t>
              </a:r>
              <a:r>
                <a:rPr kumimoji="0" lang="en-US" sz="10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(95% CI, 57.0-67.1)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TPC: 27.2% </a:t>
              </a:r>
              <a:r>
                <a:rPr kumimoji="0" lang="en-US" sz="1000" b="0"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(95% CI, 20.1-34.8) </a:t>
              </a:r>
            </a:p>
          </p:txBody>
        </p:sp>
        <p:cxnSp>
          <p:nvCxnSpPr>
            <p:cNvPr id="5" name="Straight Connector 4">
              <a:extLst>
                <a:ext uri="{FF2B5EF4-FFF2-40B4-BE49-F238E27FC236}">
                  <a16:creationId xmlns:a16="http://schemas.microsoft.com/office/drawing/2014/main" id="{7A3CBF60-854F-2A40-D8AB-01A5C18FD428}"/>
                </a:ext>
              </a:extLst>
            </p:cNvPr>
            <p:cNvCxnSpPr>
              <a:cxnSpLocks/>
            </p:cNvCxnSpPr>
            <p:nvPr/>
          </p:nvCxnSpPr>
          <p:spPr>
            <a:xfrm flipV="1">
              <a:off x="4546741" y="2559094"/>
              <a:ext cx="846" cy="222961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Rectangle 6">
              <a:extLst>
                <a:ext uri="{FF2B5EF4-FFF2-40B4-BE49-F238E27FC236}">
                  <a16:creationId xmlns:a16="http://schemas.microsoft.com/office/drawing/2014/main" id="{EB3128D5-64E7-8499-04C3-5BABEDFF30D8}"/>
                </a:ext>
              </a:extLst>
            </p:cNvPr>
            <p:cNvSpPr/>
            <p:nvPr/>
          </p:nvSpPr>
          <p:spPr>
            <a:xfrm>
              <a:off x="6518818" y="2784474"/>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42.2% </a:t>
              </a:r>
              <a:r>
                <a:rPr kumimoji="0" lang="en-US" sz="10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(95% CI, 36.5-47.8)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TPC: 13.9% </a:t>
              </a:r>
              <a:r>
                <a:rPr kumimoji="0" lang="en-US" sz="1000" b="0"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(95% CI, 7.9-21.6) </a:t>
              </a:r>
            </a:p>
          </p:txBody>
        </p:sp>
        <p:cxnSp>
          <p:nvCxnSpPr>
            <p:cNvPr id="8" name="Straight Connector 7">
              <a:extLst>
                <a:ext uri="{FF2B5EF4-FFF2-40B4-BE49-F238E27FC236}">
                  <a16:creationId xmlns:a16="http://schemas.microsoft.com/office/drawing/2014/main" id="{72E0C675-4492-4FCF-EA8E-264ADDABB670}"/>
                </a:ext>
              </a:extLst>
            </p:cNvPr>
            <p:cNvCxnSpPr>
              <a:cxnSpLocks/>
              <a:endCxn id="2661" idx="1"/>
            </p:cNvCxnSpPr>
            <p:nvPr/>
          </p:nvCxnSpPr>
          <p:spPr>
            <a:xfrm flipH="1" flipV="1">
              <a:off x="6682704" y="3250258"/>
              <a:ext cx="16337" cy="1517733"/>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3" name="Graphic 4">
            <a:extLst>
              <a:ext uri="{FF2B5EF4-FFF2-40B4-BE49-F238E27FC236}">
                <a16:creationId xmlns:a16="http://schemas.microsoft.com/office/drawing/2014/main" id="{3FD5629F-D398-575F-C176-7726FF2BCF39}"/>
              </a:ext>
            </a:extLst>
          </p:cNvPr>
          <p:cNvGrpSpPr/>
          <p:nvPr/>
        </p:nvGrpSpPr>
        <p:grpSpPr>
          <a:xfrm>
            <a:off x="7045280" y="1010536"/>
            <a:ext cx="4011837" cy="1195242"/>
            <a:chOff x="6054735" y="1003982"/>
            <a:chExt cx="4534080" cy="1099303"/>
          </a:xfrm>
        </p:grpSpPr>
        <p:sp>
          <p:nvSpPr>
            <p:cNvPr id="14" name="TextBox 13">
              <a:extLst>
                <a:ext uri="{FF2B5EF4-FFF2-40B4-BE49-F238E27FC236}">
                  <a16:creationId xmlns:a16="http://schemas.microsoft.com/office/drawing/2014/main" id="{72D9E7FD-6476-BD27-B80D-28E412C69283}"/>
                </a:ext>
              </a:extLst>
            </p:cNvPr>
            <p:cNvSpPr txBox="1"/>
            <p:nvPr/>
          </p:nvSpPr>
          <p:spPr>
            <a:xfrm>
              <a:off x="8547747" y="1862674"/>
              <a:ext cx="1159835" cy="2406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solidFill>
                    <a:prstClr val="black"/>
                  </a:solidFill>
                  <a:effectLst/>
                  <a:uLnTx/>
                  <a:uFillTx/>
                  <a:latin typeface="HelveticaNeue"/>
                  <a:ea typeface="HelveticaNeue"/>
                  <a:cs typeface="HelveticaNeue"/>
                  <a:sym typeface="HelveticaNeue"/>
                  <a:rtl val="0"/>
                </a:rPr>
                <a:t>P</a:t>
              </a: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&lt; 0.000001</a:t>
              </a:r>
              <a:endParaRPr kumimoji="0" lang="en-US" sz="1100" b="1" i="0" u="none" strike="sngStrike" kern="1200" cap="none" spc="0" normalizeH="0" baseline="30000" noProof="0" dirty="0">
                <a:ln/>
                <a:solidFill>
                  <a:srgbClr val="FF0000"/>
                </a:solidFill>
                <a:effectLst/>
                <a:uLnTx/>
                <a:uFillTx/>
                <a:latin typeface="HelveticaNeue"/>
                <a:ea typeface="HelveticaNeue"/>
                <a:cs typeface="HelveticaNeue"/>
                <a:sym typeface="HelveticaNeue"/>
                <a:rtl val="0"/>
              </a:endParaRPr>
            </a:p>
          </p:txBody>
        </p:sp>
        <p:sp>
          <p:nvSpPr>
            <p:cNvPr id="34" name="TextBox 33">
              <a:extLst>
                <a:ext uri="{FF2B5EF4-FFF2-40B4-BE49-F238E27FC236}">
                  <a16:creationId xmlns:a16="http://schemas.microsoft.com/office/drawing/2014/main" id="{DEF6C7B5-1D26-EC20-74FE-8C7D5F19C804}"/>
                </a:ext>
              </a:extLst>
            </p:cNvPr>
            <p:cNvSpPr txBox="1"/>
            <p:nvPr/>
          </p:nvSpPr>
          <p:spPr>
            <a:xfrm>
              <a:off x="9713359" y="1261475"/>
              <a:ext cx="207140" cy="24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a:t>
              </a:r>
            </a:p>
          </p:txBody>
        </p:sp>
        <p:sp>
          <p:nvSpPr>
            <p:cNvPr id="49" name="Freeform 841">
              <a:extLst>
                <a:ext uri="{FF2B5EF4-FFF2-40B4-BE49-F238E27FC236}">
                  <a16:creationId xmlns:a16="http://schemas.microsoft.com/office/drawing/2014/main" id="{DEA07CA5-8D64-709F-C6FC-8AE62DF9CB05}"/>
                </a:ext>
              </a:extLst>
            </p:cNvPr>
            <p:cNvSpPr/>
            <p:nvPr/>
          </p:nvSpPr>
          <p:spPr>
            <a:xfrm>
              <a:off x="6054735" y="1511424"/>
              <a:ext cx="2005020" cy="216581"/>
            </a:xfrm>
            <a:custGeom>
              <a:avLst/>
              <a:gdLst>
                <a:gd name="connsiteX0" fmla="*/ 0 w 2005020"/>
                <a:gd name="connsiteY0" fmla="*/ 0 h 216581"/>
                <a:gd name="connsiteX1" fmla="*/ 2005020 w 2005020"/>
                <a:gd name="connsiteY1" fmla="*/ 0 h 216581"/>
                <a:gd name="connsiteX2" fmla="*/ 2005020 w 2005020"/>
                <a:gd name="connsiteY2" fmla="*/ 216582 h 216581"/>
                <a:gd name="connsiteX3" fmla="*/ 0 w 2005020"/>
                <a:gd name="connsiteY3" fmla="*/ 216582 h 216581"/>
              </a:gdLst>
              <a:ahLst/>
              <a:cxnLst>
                <a:cxn ang="0">
                  <a:pos x="connsiteX0" y="connsiteY0"/>
                </a:cxn>
                <a:cxn ang="0">
                  <a:pos x="connsiteX1" y="connsiteY1"/>
                </a:cxn>
                <a:cxn ang="0">
                  <a:pos x="connsiteX2" y="connsiteY2"/>
                </a:cxn>
                <a:cxn ang="0">
                  <a:pos x="connsiteX3" y="connsiteY3"/>
                </a:cxn>
              </a:cxnLst>
              <a:rect l="l" t="t" r="r" b="b"/>
              <a:pathLst>
                <a:path w="2005020" h="216581">
                  <a:moveTo>
                    <a:pt x="0" y="0"/>
                  </a:moveTo>
                  <a:lnTo>
                    <a:pt x="2005020" y="0"/>
                  </a:lnTo>
                  <a:lnTo>
                    <a:pt x="2005020" y="216582"/>
                  </a:lnTo>
                  <a:lnTo>
                    <a:pt x="0" y="216582"/>
                  </a:lnTo>
                  <a:close/>
                </a:path>
              </a:pathLst>
            </a:custGeom>
            <a:solidFill>
              <a:srgbClr val="FFFFFF"/>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50" name="Freeform 842">
              <a:extLst>
                <a:ext uri="{FF2B5EF4-FFF2-40B4-BE49-F238E27FC236}">
                  <a16:creationId xmlns:a16="http://schemas.microsoft.com/office/drawing/2014/main" id="{94D40914-A3E0-BF2A-0D59-6A31F8F067A0}"/>
                </a:ext>
              </a:extLst>
            </p:cNvPr>
            <p:cNvSpPr/>
            <p:nvPr/>
          </p:nvSpPr>
          <p:spPr>
            <a:xfrm>
              <a:off x="6054735" y="1728006"/>
              <a:ext cx="2005020" cy="354246"/>
            </a:xfrm>
            <a:custGeom>
              <a:avLst/>
              <a:gdLst>
                <a:gd name="connsiteX0" fmla="*/ 0 w 2005020"/>
                <a:gd name="connsiteY0" fmla="*/ 0 h 354246"/>
                <a:gd name="connsiteX1" fmla="*/ 2005020 w 2005020"/>
                <a:gd name="connsiteY1" fmla="*/ 0 h 354246"/>
                <a:gd name="connsiteX2" fmla="*/ 2005020 w 2005020"/>
                <a:gd name="connsiteY2" fmla="*/ 354247 h 354246"/>
                <a:gd name="connsiteX3" fmla="*/ 0 w 2005020"/>
                <a:gd name="connsiteY3" fmla="*/ 354247 h 354246"/>
              </a:gdLst>
              <a:ahLst/>
              <a:cxnLst>
                <a:cxn ang="0">
                  <a:pos x="connsiteX0" y="connsiteY0"/>
                </a:cxn>
                <a:cxn ang="0">
                  <a:pos x="connsiteX1" y="connsiteY1"/>
                </a:cxn>
                <a:cxn ang="0">
                  <a:pos x="connsiteX2" y="connsiteY2"/>
                </a:cxn>
                <a:cxn ang="0">
                  <a:pos x="connsiteX3" y="connsiteY3"/>
                </a:cxn>
              </a:cxnLst>
              <a:rect l="l" t="t" r="r" b="b"/>
              <a:pathLst>
                <a:path w="2005020" h="354246">
                  <a:moveTo>
                    <a:pt x="0" y="0"/>
                  </a:moveTo>
                  <a:lnTo>
                    <a:pt x="2005020" y="0"/>
                  </a:lnTo>
                  <a:lnTo>
                    <a:pt x="2005020" y="354247"/>
                  </a:lnTo>
                  <a:lnTo>
                    <a:pt x="0" y="354247"/>
                  </a:lnTo>
                  <a:close/>
                </a:path>
              </a:pathLst>
            </a:custGeom>
            <a:solidFill>
              <a:srgbClr val="FFFFFF"/>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51" name="Freeform 844">
              <a:extLst>
                <a:ext uri="{FF2B5EF4-FFF2-40B4-BE49-F238E27FC236}">
                  <a16:creationId xmlns:a16="http://schemas.microsoft.com/office/drawing/2014/main" id="{AA26DC1C-5637-9B96-056A-C2655114B184}"/>
                </a:ext>
              </a:extLst>
            </p:cNvPr>
            <p:cNvSpPr/>
            <p:nvPr/>
          </p:nvSpPr>
          <p:spPr>
            <a:xfrm>
              <a:off x="7825362" y="1702034"/>
              <a:ext cx="2578709" cy="4204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53" name="TextBox 52">
              <a:extLst>
                <a:ext uri="{FF2B5EF4-FFF2-40B4-BE49-F238E27FC236}">
                  <a16:creationId xmlns:a16="http://schemas.microsoft.com/office/drawing/2014/main" id="{4B5AA19B-ED6D-2425-5D8D-E2B122EA6CC8}"/>
                </a:ext>
              </a:extLst>
            </p:cNvPr>
            <p:cNvSpPr txBox="1"/>
            <p:nvPr/>
          </p:nvSpPr>
          <p:spPr>
            <a:xfrm>
              <a:off x="8115709" y="1220759"/>
              <a:ext cx="713623" cy="3031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solidFill>
                    <a:srgbClr val="FFFFFF"/>
                  </a:solidFill>
                  <a:effectLst/>
                  <a:uLnTx/>
                  <a:uFillTx/>
                  <a:latin typeface="HelveticaNeue-Bold"/>
                  <a:ea typeface="HelveticaNeue-Bold"/>
                  <a:cs typeface="HelveticaNeue-Bold"/>
                  <a:sym typeface="HelveticaNeue-Bold"/>
                  <a:rtl val="0"/>
                </a:rPr>
                <a:t>T-DXd</a:t>
              </a:r>
              <a:r>
                <a:rPr kumimoji="0" lang="en-US" sz="1100" b="0" i="0" u="none" strike="noStrike" kern="1200" cap="none" spc="0" normalizeH="0" baseline="0" noProof="0" dirty="0">
                  <a:ln/>
                  <a:solidFill>
                    <a:prstClr val="black"/>
                  </a:solidFill>
                  <a:effectLst/>
                  <a:uLnTx/>
                  <a:uFillTx/>
                  <a:latin typeface="HelveticaNeue-Bold"/>
                  <a:ea typeface="HelveticaNeue-Bold"/>
                  <a:cs typeface="HelveticaNeue-Bold"/>
                  <a:sym typeface="HelveticaNeue-Bold"/>
                  <a:rtl val="0"/>
                </a:rPr>
                <a:t> </a:t>
              </a:r>
            </a:p>
          </p:txBody>
        </p:sp>
        <p:sp>
          <p:nvSpPr>
            <p:cNvPr id="55" name="TextBox 54">
              <a:extLst>
                <a:ext uri="{FF2B5EF4-FFF2-40B4-BE49-F238E27FC236}">
                  <a16:creationId xmlns:a16="http://schemas.microsoft.com/office/drawing/2014/main" id="{CDDD5CD3-10AB-E9CB-F44D-3DD53301E1E5}"/>
                </a:ext>
              </a:extLst>
            </p:cNvPr>
            <p:cNvSpPr txBox="1"/>
            <p:nvPr/>
          </p:nvSpPr>
          <p:spPr>
            <a:xfrm>
              <a:off x="7812213" y="1003982"/>
              <a:ext cx="2601927" cy="283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black"/>
                  </a:solidFill>
                  <a:effectLst/>
                  <a:uLnTx/>
                  <a:uFillTx/>
                  <a:latin typeface="HelveticaNeue-Bold"/>
                  <a:ea typeface="HelveticaNeue-Bold"/>
                  <a:cs typeface="HelveticaNeue-Bold"/>
                  <a:sym typeface="HelveticaNeue-Bold"/>
                  <a:rtl val="0"/>
                </a:rPr>
                <a:t>Median (95% CI), months</a:t>
              </a:r>
            </a:p>
          </p:txBody>
        </p:sp>
        <p:sp>
          <p:nvSpPr>
            <p:cNvPr id="56" name="TextBox 55">
              <a:extLst>
                <a:ext uri="{FF2B5EF4-FFF2-40B4-BE49-F238E27FC236}">
                  <a16:creationId xmlns:a16="http://schemas.microsoft.com/office/drawing/2014/main" id="{8DA9BC51-8322-18AD-0769-E4852F72FF11}"/>
                </a:ext>
              </a:extLst>
            </p:cNvPr>
            <p:cNvSpPr txBox="1"/>
            <p:nvPr/>
          </p:nvSpPr>
          <p:spPr>
            <a:xfrm>
              <a:off x="7822770" y="1473547"/>
              <a:ext cx="1099987" cy="24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17.8</a:t>
              </a: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(14.3-20.8)</a:t>
              </a:r>
            </a:p>
          </p:txBody>
        </p:sp>
        <p:sp>
          <p:nvSpPr>
            <p:cNvPr id="57" name="TextBox 56">
              <a:extLst>
                <a:ext uri="{FF2B5EF4-FFF2-40B4-BE49-F238E27FC236}">
                  <a16:creationId xmlns:a16="http://schemas.microsoft.com/office/drawing/2014/main" id="{329FD81C-6457-79FB-B72D-D469B6FF6C0D}"/>
                </a:ext>
              </a:extLst>
            </p:cNvPr>
            <p:cNvSpPr txBox="1"/>
            <p:nvPr/>
          </p:nvSpPr>
          <p:spPr>
            <a:xfrm>
              <a:off x="7719964" y="1706476"/>
              <a:ext cx="2868851" cy="240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HR (95% CI): 0.3589 (0.2840-0.4535) </a:t>
              </a:r>
            </a:p>
          </p:txBody>
        </p:sp>
        <p:sp>
          <p:nvSpPr>
            <p:cNvPr id="58" name="TextBox 57">
              <a:extLst>
                <a:ext uri="{FF2B5EF4-FFF2-40B4-BE49-F238E27FC236}">
                  <a16:creationId xmlns:a16="http://schemas.microsoft.com/office/drawing/2014/main" id="{3E2745B0-45DE-AD50-7D66-E266622B5C6F}"/>
                </a:ext>
              </a:extLst>
            </p:cNvPr>
            <p:cNvSpPr txBox="1"/>
            <p:nvPr/>
          </p:nvSpPr>
          <p:spPr>
            <a:xfrm>
              <a:off x="9266962" y="1473547"/>
              <a:ext cx="881241" cy="24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6.9</a:t>
              </a: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(5.5-8.4)</a:t>
              </a:r>
            </a:p>
          </p:txBody>
        </p:sp>
      </p:grpSp>
      <p:sp>
        <p:nvSpPr>
          <p:cNvPr id="59" name="Freeform 844">
            <a:extLst>
              <a:ext uri="{FF2B5EF4-FFF2-40B4-BE49-F238E27FC236}">
                <a16:creationId xmlns:a16="http://schemas.microsoft.com/office/drawing/2014/main" id="{CE19A224-987B-4426-9401-E79AA64BD4B7}"/>
              </a:ext>
            </a:extLst>
          </p:cNvPr>
          <p:cNvSpPr/>
          <p:nvPr/>
        </p:nvSpPr>
        <p:spPr>
          <a:xfrm>
            <a:off x="8609670" y="2168633"/>
            <a:ext cx="2281689" cy="4571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10" name="Freeform 839">
            <a:extLst>
              <a:ext uri="{FF2B5EF4-FFF2-40B4-BE49-F238E27FC236}">
                <a16:creationId xmlns:a16="http://schemas.microsoft.com/office/drawing/2014/main" id="{6C2CFDA7-12C4-75A4-A810-7FF4D6E1FBDF}"/>
              </a:ext>
            </a:extLst>
          </p:cNvPr>
          <p:cNvSpPr/>
          <p:nvPr/>
        </p:nvSpPr>
        <p:spPr>
          <a:xfrm>
            <a:off x="8616159" y="1288016"/>
            <a:ext cx="1142257" cy="250795"/>
          </a:xfrm>
          <a:custGeom>
            <a:avLst/>
            <a:gdLst>
              <a:gd name="connsiteX0" fmla="*/ 0 w 1290950"/>
              <a:gd name="connsiteY0" fmla="*/ 0 h 230664"/>
              <a:gd name="connsiteX1" fmla="*/ 1290950 w 1290950"/>
              <a:gd name="connsiteY1" fmla="*/ 0 h 230664"/>
              <a:gd name="connsiteX2" fmla="*/ 1290950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0" y="0"/>
                </a:lnTo>
                <a:lnTo>
                  <a:pt x="1290950" y="230664"/>
                </a:lnTo>
                <a:lnTo>
                  <a:pt x="0" y="230664"/>
                </a:lnTo>
                <a:close/>
              </a:path>
            </a:pathLst>
          </a:custGeom>
          <a:solidFill>
            <a:srgbClr val="27377D"/>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11" name="Freeform 840">
            <a:extLst>
              <a:ext uri="{FF2B5EF4-FFF2-40B4-BE49-F238E27FC236}">
                <a16:creationId xmlns:a16="http://schemas.microsoft.com/office/drawing/2014/main" id="{2D16583E-BEB9-F074-741A-2B5B3BEEB1A6}"/>
              </a:ext>
            </a:extLst>
          </p:cNvPr>
          <p:cNvSpPr/>
          <p:nvPr/>
        </p:nvSpPr>
        <p:spPr>
          <a:xfrm>
            <a:off x="9758414" y="1288017"/>
            <a:ext cx="1142257" cy="250795"/>
          </a:xfrm>
          <a:custGeom>
            <a:avLst/>
            <a:gdLst>
              <a:gd name="connsiteX0" fmla="*/ 0 w 1290950"/>
              <a:gd name="connsiteY0" fmla="*/ 0 h 230664"/>
              <a:gd name="connsiteX1" fmla="*/ 1290951 w 1290950"/>
              <a:gd name="connsiteY1" fmla="*/ 0 h 230664"/>
              <a:gd name="connsiteX2" fmla="*/ 1290951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1" y="0"/>
                </a:lnTo>
                <a:lnTo>
                  <a:pt x="1290951" y="230664"/>
                </a:lnTo>
                <a:lnTo>
                  <a:pt x="0" y="230664"/>
                </a:lnTo>
                <a:close/>
              </a:path>
            </a:pathLst>
          </a:custGeom>
          <a:solidFill>
            <a:srgbClr val="787878"/>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12" name="TextBox 11">
            <a:extLst>
              <a:ext uri="{FF2B5EF4-FFF2-40B4-BE49-F238E27FC236}">
                <a16:creationId xmlns:a16="http://schemas.microsoft.com/office/drawing/2014/main" id="{09123AE9-7B84-603A-EC5C-1A3E65F691DC}"/>
              </a:ext>
            </a:extLst>
          </p:cNvPr>
          <p:cNvSpPr txBox="1"/>
          <p:nvPr/>
        </p:nvSpPr>
        <p:spPr>
          <a:xfrm>
            <a:off x="8868868" y="1246232"/>
            <a:ext cx="631427" cy="3295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solidFill>
                  <a:srgbClr val="FFFFFF"/>
                </a:solidFill>
                <a:effectLst/>
                <a:uLnTx/>
                <a:uFillTx/>
                <a:latin typeface="HelveticaNeue-Bold"/>
                <a:ea typeface="HelveticaNeue-Bold"/>
                <a:cs typeface="HelveticaNeue-Bold"/>
                <a:sym typeface="HelveticaNeue-Bold"/>
                <a:rtl val="0"/>
              </a:rPr>
              <a:t>T-DXd</a:t>
            </a:r>
            <a:r>
              <a:rPr kumimoji="0" lang="en-US" sz="1100" b="0" i="0" u="none" strike="noStrike" kern="1200" cap="none" spc="0" normalizeH="0" baseline="0" noProof="0" dirty="0">
                <a:ln/>
                <a:solidFill>
                  <a:prstClr val="black"/>
                </a:solidFill>
                <a:effectLst/>
                <a:uLnTx/>
                <a:uFillTx/>
                <a:latin typeface="HelveticaNeue-Bold"/>
                <a:ea typeface="HelveticaNeue-Bold"/>
                <a:cs typeface="HelveticaNeue-Bold"/>
                <a:sym typeface="HelveticaNeue-Bold"/>
                <a:rtl val="0"/>
              </a:rPr>
              <a:t> </a:t>
            </a:r>
          </a:p>
        </p:txBody>
      </p:sp>
      <p:sp>
        <p:nvSpPr>
          <p:cNvPr id="52" name="TextBox 51">
            <a:extLst>
              <a:ext uri="{FF2B5EF4-FFF2-40B4-BE49-F238E27FC236}">
                <a16:creationId xmlns:a16="http://schemas.microsoft.com/office/drawing/2014/main" id="{858617D0-3161-94B4-596B-52D391182B1D}"/>
              </a:ext>
            </a:extLst>
          </p:cNvPr>
          <p:cNvSpPr txBox="1"/>
          <p:nvPr/>
        </p:nvSpPr>
        <p:spPr>
          <a:xfrm>
            <a:off x="10058671" y="1257744"/>
            <a:ext cx="467684" cy="3295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solidFill>
                  <a:srgbClr val="FFFFFF"/>
                </a:solidFill>
                <a:effectLst/>
                <a:uLnTx/>
                <a:uFillTx/>
                <a:latin typeface="HelveticaNeue-Bold"/>
                <a:ea typeface="HelveticaNeue-Bold"/>
                <a:cs typeface="HelveticaNeue-Bold"/>
                <a:sym typeface="HelveticaNeue-Bold"/>
                <a:rtl val="0"/>
              </a:rPr>
              <a:t>TPC</a:t>
            </a:r>
          </a:p>
        </p:txBody>
      </p:sp>
      <p:sp>
        <p:nvSpPr>
          <p:cNvPr id="16" name="TextBox 15">
            <a:extLst>
              <a:ext uri="{FF2B5EF4-FFF2-40B4-BE49-F238E27FC236}">
                <a16:creationId xmlns:a16="http://schemas.microsoft.com/office/drawing/2014/main" id="{14837C04-634D-A4D9-B696-C4B13B13EE83}"/>
              </a:ext>
            </a:extLst>
          </p:cNvPr>
          <p:cNvSpPr txBox="1"/>
          <p:nvPr/>
        </p:nvSpPr>
        <p:spPr>
          <a:xfrm>
            <a:off x="8588831" y="6438458"/>
            <a:ext cx="3603169" cy="338554"/>
          </a:xfrm>
          <a:prstGeom prst="rect">
            <a:avLst/>
          </a:prstGeom>
          <a:noFill/>
        </p:spPr>
        <p:txBody>
          <a:bodyPr wrap="square">
            <a:spAutoFit/>
          </a:bodyPr>
          <a:lstStyle/>
          <a:p>
            <a:r>
              <a:rPr lang="en-US" sz="1600" dirty="0">
                <a:effectLst/>
                <a:latin typeface="Arial" panose="020B0604020202020204" pitchFamily="34" charset="0"/>
                <a:ea typeface="Calibri" panose="020F0502020204030204" pitchFamily="34" charset="0"/>
              </a:rPr>
              <a:t>André F et al. Lancet 2023;401:1773</a:t>
            </a:r>
            <a:r>
              <a:rPr lang="en-US" sz="1600" dirty="0">
                <a:effectLst/>
              </a:rPr>
              <a:t> </a:t>
            </a:r>
            <a:endParaRPr lang="en-US" sz="1600" dirty="0"/>
          </a:p>
        </p:txBody>
      </p:sp>
    </p:spTree>
    <p:extLst>
      <p:ext uri="{BB962C8B-B14F-4D97-AF65-F5344CB8AC3E}">
        <p14:creationId xmlns:p14="http://schemas.microsoft.com/office/powerpoint/2010/main" val="3953326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p:nvPr>
        </p:nvSpPr>
        <p:spPr/>
        <p:txBody>
          <a:bodyPr/>
          <a:lstStyle/>
          <a:p>
            <a:r>
              <a:rPr lang="en-US" sz="2800" dirty="0">
                <a:solidFill>
                  <a:schemeClr val="tx1"/>
                </a:solidFill>
              </a:rPr>
              <a:t>Key Secondary Endpoint: OS</a:t>
            </a:r>
          </a:p>
        </p:txBody>
      </p:sp>
      <p:sp>
        <p:nvSpPr>
          <p:cNvPr id="11" name="TextBox 10">
            <a:extLst>
              <a:ext uri="{FF2B5EF4-FFF2-40B4-BE49-F238E27FC236}">
                <a16:creationId xmlns:a16="http://schemas.microsoft.com/office/drawing/2014/main" id="{7B6E8756-906B-FF71-47F2-8ED8C052F9EC}"/>
              </a:ext>
            </a:extLst>
          </p:cNvPr>
          <p:cNvSpPr txBox="1"/>
          <p:nvPr/>
        </p:nvSpPr>
        <p:spPr>
          <a:xfrm>
            <a:off x="233180" y="6330759"/>
            <a:ext cx="11476528"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800" b="0" i="0" u="none" strike="noStrike" kern="1200" cap="none" spc="0" normalizeH="0" baseline="0" noProof="0" dirty="0">
                <a:ln>
                  <a:noFill/>
                </a:ln>
                <a:solidFill>
                  <a:prstClr val="black"/>
                </a:solidFill>
                <a:effectLst/>
                <a:uLnTx/>
                <a:uFillTx/>
                <a:latin typeface="Tahoma"/>
                <a:ea typeface="+mn-ea"/>
                <a:cs typeface="+mn-cs"/>
              </a:rPr>
              <a:t>he boundary for statistical significance is 0.0040</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HR, hazard ratio; mo, month; NE, not estimable; OS, overall survival; T-DXd,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trastuzumab deruxtecan; TPC, treatment of physician’s choice.</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996" name="Group 995">
            <a:extLst>
              <a:ext uri="{FF2B5EF4-FFF2-40B4-BE49-F238E27FC236}">
                <a16:creationId xmlns:a16="http://schemas.microsoft.com/office/drawing/2014/main" id="{CA3E7F10-AF88-5B42-D4E4-A38AF896AF7C}"/>
              </a:ext>
            </a:extLst>
          </p:cNvPr>
          <p:cNvGrpSpPr/>
          <p:nvPr/>
        </p:nvGrpSpPr>
        <p:grpSpPr>
          <a:xfrm>
            <a:off x="1525953" y="1015409"/>
            <a:ext cx="8985715" cy="4464824"/>
            <a:chOff x="1525953" y="1015409"/>
            <a:chExt cx="8985715" cy="4464824"/>
          </a:xfrm>
        </p:grpSpPr>
        <p:sp>
          <p:nvSpPr>
            <p:cNvPr id="9" name="Rectangle 8">
              <a:extLst>
                <a:ext uri="{FF2B5EF4-FFF2-40B4-BE49-F238E27FC236}">
                  <a16:creationId xmlns:a16="http://schemas.microsoft.com/office/drawing/2014/main" id="{E34838CC-9BCA-58F5-BF61-9B094B15D0F0}"/>
                </a:ext>
              </a:extLst>
            </p:cNvPr>
            <p:cNvSpPr/>
            <p:nvPr/>
          </p:nvSpPr>
          <p:spPr>
            <a:xfrm>
              <a:off x="3587780" y="3806869"/>
              <a:ext cx="1200012" cy="463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Tahoma"/>
                <a:ea typeface="+mn-ea"/>
                <a:cs typeface="+mn-cs"/>
              </a:endParaRPr>
            </a:p>
          </p:txBody>
        </p:sp>
        <p:grpSp>
          <p:nvGrpSpPr>
            <p:cNvPr id="3" name="Graphic 4">
              <a:extLst>
                <a:ext uri="{FF2B5EF4-FFF2-40B4-BE49-F238E27FC236}">
                  <a16:creationId xmlns:a16="http://schemas.microsoft.com/office/drawing/2014/main" id="{7C67BA77-9F78-50A4-DE4C-883DFD23A147}"/>
                </a:ext>
              </a:extLst>
            </p:cNvPr>
            <p:cNvGrpSpPr/>
            <p:nvPr/>
          </p:nvGrpSpPr>
          <p:grpSpPr>
            <a:xfrm>
              <a:off x="2379989" y="1103841"/>
              <a:ext cx="7924020" cy="1811256"/>
              <a:chOff x="2379988" y="1138833"/>
              <a:chExt cx="8199391" cy="1929631"/>
            </a:xfrm>
            <a:noFill/>
          </p:grpSpPr>
          <p:sp>
            <p:nvSpPr>
              <p:cNvPr id="4" name="Freeform 5">
                <a:extLst>
                  <a:ext uri="{FF2B5EF4-FFF2-40B4-BE49-F238E27FC236}">
                    <a16:creationId xmlns:a16="http://schemas.microsoft.com/office/drawing/2014/main" id="{8F969AE4-8660-C755-FD4D-5A5577377B88}"/>
                  </a:ext>
                </a:extLst>
              </p:cNvPr>
              <p:cNvSpPr/>
              <p:nvPr/>
            </p:nvSpPr>
            <p:spPr>
              <a:xfrm>
                <a:off x="2385829" y="1167315"/>
                <a:ext cx="8164168" cy="1872667"/>
              </a:xfrm>
              <a:custGeom>
                <a:avLst/>
                <a:gdLst>
                  <a:gd name="connsiteX0" fmla="*/ 0 w 8164168"/>
                  <a:gd name="connsiteY0" fmla="*/ 0 h 1872667"/>
                  <a:gd name="connsiteX1" fmla="*/ 335505 w 8164168"/>
                  <a:gd name="connsiteY1" fmla="*/ 0 h 1872667"/>
                  <a:gd name="connsiteX2" fmla="*/ 335505 w 8164168"/>
                  <a:gd name="connsiteY2" fmla="*/ 8612 h 1872667"/>
                  <a:gd name="connsiteX3" fmla="*/ 359064 w 8164168"/>
                  <a:gd name="connsiteY3" fmla="*/ 8612 h 1872667"/>
                  <a:gd name="connsiteX4" fmla="*/ 359064 w 8164168"/>
                  <a:gd name="connsiteY4" fmla="*/ 17223 h 1872667"/>
                  <a:gd name="connsiteX5" fmla="*/ 435511 w 8164168"/>
                  <a:gd name="connsiteY5" fmla="*/ 17223 h 1872667"/>
                  <a:gd name="connsiteX6" fmla="*/ 435511 w 8164168"/>
                  <a:gd name="connsiteY6" fmla="*/ 25818 h 1872667"/>
                  <a:gd name="connsiteX7" fmla="*/ 500311 w 8164168"/>
                  <a:gd name="connsiteY7" fmla="*/ 25818 h 1872667"/>
                  <a:gd name="connsiteX8" fmla="*/ 500311 w 8164168"/>
                  <a:gd name="connsiteY8" fmla="*/ 43288 h 1872667"/>
                  <a:gd name="connsiteX9" fmla="*/ 682834 w 8164168"/>
                  <a:gd name="connsiteY9" fmla="*/ 43288 h 1872667"/>
                  <a:gd name="connsiteX10" fmla="*/ 682834 w 8164168"/>
                  <a:gd name="connsiteY10" fmla="*/ 52023 h 1872667"/>
                  <a:gd name="connsiteX11" fmla="*/ 706340 w 8164168"/>
                  <a:gd name="connsiteY11" fmla="*/ 52023 h 1872667"/>
                  <a:gd name="connsiteX12" fmla="*/ 706340 w 8164168"/>
                  <a:gd name="connsiteY12" fmla="*/ 60882 h 1872667"/>
                  <a:gd name="connsiteX13" fmla="*/ 712216 w 8164168"/>
                  <a:gd name="connsiteY13" fmla="*/ 60882 h 1872667"/>
                  <a:gd name="connsiteX14" fmla="*/ 712216 w 8164168"/>
                  <a:gd name="connsiteY14" fmla="*/ 69618 h 1872667"/>
                  <a:gd name="connsiteX15" fmla="*/ 794663 w 8164168"/>
                  <a:gd name="connsiteY15" fmla="*/ 69618 h 1872667"/>
                  <a:gd name="connsiteX16" fmla="*/ 794663 w 8164168"/>
                  <a:gd name="connsiteY16" fmla="*/ 78476 h 1872667"/>
                  <a:gd name="connsiteX17" fmla="*/ 812293 w 8164168"/>
                  <a:gd name="connsiteY17" fmla="*/ 78476 h 1872667"/>
                  <a:gd name="connsiteX18" fmla="*/ 812293 w 8164168"/>
                  <a:gd name="connsiteY18" fmla="*/ 87212 h 1872667"/>
                  <a:gd name="connsiteX19" fmla="*/ 841693 w 8164168"/>
                  <a:gd name="connsiteY19" fmla="*/ 87212 h 1872667"/>
                  <a:gd name="connsiteX20" fmla="*/ 841693 w 8164168"/>
                  <a:gd name="connsiteY20" fmla="*/ 96070 h 1872667"/>
                  <a:gd name="connsiteX21" fmla="*/ 929998 w 8164168"/>
                  <a:gd name="connsiteY21" fmla="*/ 96070 h 1872667"/>
                  <a:gd name="connsiteX22" fmla="*/ 929998 w 8164168"/>
                  <a:gd name="connsiteY22" fmla="*/ 104806 h 1872667"/>
                  <a:gd name="connsiteX23" fmla="*/ 965275 w 8164168"/>
                  <a:gd name="connsiteY23" fmla="*/ 104806 h 1872667"/>
                  <a:gd name="connsiteX24" fmla="*/ 965275 w 8164168"/>
                  <a:gd name="connsiteY24" fmla="*/ 113664 h 1872667"/>
                  <a:gd name="connsiteX25" fmla="*/ 1000692 w 8164168"/>
                  <a:gd name="connsiteY25" fmla="*/ 113664 h 1872667"/>
                  <a:gd name="connsiteX26" fmla="*/ 1000692 w 8164168"/>
                  <a:gd name="connsiteY26" fmla="*/ 122523 h 1872667"/>
                  <a:gd name="connsiteX27" fmla="*/ 1024198 w 8164168"/>
                  <a:gd name="connsiteY27" fmla="*/ 122523 h 1872667"/>
                  <a:gd name="connsiteX28" fmla="*/ 1024198 w 8164168"/>
                  <a:gd name="connsiteY28" fmla="*/ 140117 h 1872667"/>
                  <a:gd name="connsiteX29" fmla="*/ 1071228 w 8164168"/>
                  <a:gd name="connsiteY29" fmla="*/ 140117 h 1872667"/>
                  <a:gd name="connsiteX30" fmla="*/ 1071228 w 8164168"/>
                  <a:gd name="connsiteY30" fmla="*/ 148976 h 1872667"/>
                  <a:gd name="connsiteX31" fmla="*/ 1100751 w 8164168"/>
                  <a:gd name="connsiteY31" fmla="*/ 148976 h 1872667"/>
                  <a:gd name="connsiteX32" fmla="*/ 1100751 w 8164168"/>
                  <a:gd name="connsiteY32" fmla="*/ 157835 h 1872667"/>
                  <a:gd name="connsiteX33" fmla="*/ 1112522 w 8164168"/>
                  <a:gd name="connsiteY33" fmla="*/ 157835 h 1872667"/>
                  <a:gd name="connsiteX34" fmla="*/ 1112522 w 8164168"/>
                  <a:gd name="connsiteY34" fmla="*/ 166694 h 1872667"/>
                  <a:gd name="connsiteX35" fmla="*/ 1183057 w 8164168"/>
                  <a:gd name="connsiteY35" fmla="*/ 166694 h 1872667"/>
                  <a:gd name="connsiteX36" fmla="*/ 1183057 w 8164168"/>
                  <a:gd name="connsiteY36" fmla="*/ 175553 h 1872667"/>
                  <a:gd name="connsiteX37" fmla="*/ 1236104 w 8164168"/>
                  <a:gd name="connsiteY37" fmla="*/ 175553 h 1872667"/>
                  <a:gd name="connsiteX38" fmla="*/ 1236104 w 8164168"/>
                  <a:gd name="connsiteY38" fmla="*/ 184553 h 1872667"/>
                  <a:gd name="connsiteX39" fmla="*/ 1247857 w 8164168"/>
                  <a:gd name="connsiteY39" fmla="*/ 184553 h 1872667"/>
                  <a:gd name="connsiteX40" fmla="*/ 1247857 w 8164168"/>
                  <a:gd name="connsiteY40" fmla="*/ 193412 h 1872667"/>
                  <a:gd name="connsiteX41" fmla="*/ 1259627 w 8164168"/>
                  <a:gd name="connsiteY41" fmla="*/ 193412 h 1872667"/>
                  <a:gd name="connsiteX42" fmla="*/ 1259627 w 8164168"/>
                  <a:gd name="connsiteY42" fmla="*/ 202394 h 1872667"/>
                  <a:gd name="connsiteX43" fmla="*/ 1277257 w 8164168"/>
                  <a:gd name="connsiteY43" fmla="*/ 202394 h 1872667"/>
                  <a:gd name="connsiteX44" fmla="*/ 1277257 w 8164168"/>
                  <a:gd name="connsiteY44" fmla="*/ 211252 h 1872667"/>
                  <a:gd name="connsiteX45" fmla="*/ 1312656 w 8164168"/>
                  <a:gd name="connsiteY45" fmla="*/ 211252 h 1872667"/>
                  <a:gd name="connsiteX46" fmla="*/ 1312656 w 8164168"/>
                  <a:gd name="connsiteY46" fmla="*/ 220235 h 1872667"/>
                  <a:gd name="connsiteX47" fmla="*/ 1324427 w 8164168"/>
                  <a:gd name="connsiteY47" fmla="*/ 220235 h 1872667"/>
                  <a:gd name="connsiteX48" fmla="*/ 1324427 w 8164168"/>
                  <a:gd name="connsiteY48" fmla="*/ 229094 h 1872667"/>
                  <a:gd name="connsiteX49" fmla="*/ 1394962 w 8164168"/>
                  <a:gd name="connsiteY49" fmla="*/ 229094 h 1872667"/>
                  <a:gd name="connsiteX50" fmla="*/ 1394962 w 8164168"/>
                  <a:gd name="connsiteY50" fmla="*/ 246953 h 1872667"/>
                  <a:gd name="connsiteX51" fmla="*/ 1495039 w 8164168"/>
                  <a:gd name="connsiteY51" fmla="*/ 246953 h 1872667"/>
                  <a:gd name="connsiteX52" fmla="*/ 1495039 w 8164168"/>
                  <a:gd name="connsiteY52" fmla="*/ 255935 h 1872667"/>
                  <a:gd name="connsiteX53" fmla="*/ 1542209 w 8164168"/>
                  <a:gd name="connsiteY53" fmla="*/ 255935 h 1872667"/>
                  <a:gd name="connsiteX54" fmla="*/ 1542209 w 8164168"/>
                  <a:gd name="connsiteY54" fmla="*/ 264917 h 1872667"/>
                  <a:gd name="connsiteX55" fmla="*/ 1577486 w 8164168"/>
                  <a:gd name="connsiteY55" fmla="*/ 264917 h 1872667"/>
                  <a:gd name="connsiteX56" fmla="*/ 1577486 w 8164168"/>
                  <a:gd name="connsiteY56" fmla="*/ 274041 h 1872667"/>
                  <a:gd name="connsiteX57" fmla="*/ 1583362 w 8164168"/>
                  <a:gd name="connsiteY57" fmla="*/ 274041 h 1872667"/>
                  <a:gd name="connsiteX58" fmla="*/ 1583362 w 8164168"/>
                  <a:gd name="connsiteY58" fmla="*/ 283023 h 1872667"/>
                  <a:gd name="connsiteX59" fmla="*/ 1618762 w 8164168"/>
                  <a:gd name="connsiteY59" fmla="*/ 283023 h 1872667"/>
                  <a:gd name="connsiteX60" fmla="*/ 1618762 w 8164168"/>
                  <a:gd name="connsiteY60" fmla="*/ 292005 h 1872667"/>
                  <a:gd name="connsiteX61" fmla="*/ 1836544 w 8164168"/>
                  <a:gd name="connsiteY61" fmla="*/ 292005 h 1872667"/>
                  <a:gd name="connsiteX62" fmla="*/ 1836544 w 8164168"/>
                  <a:gd name="connsiteY62" fmla="*/ 300988 h 1872667"/>
                  <a:gd name="connsiteX63" fmla="*/ 1860067 w 8164168"/>
                  <a:gd name="connsiteY63" fmla="*/ 300988 h 1872667"/>
                  <a:gd name="connsiteX64" fmla="*/ 1860067 w 8164168"/>
                  <a:gd name="connsiteY64" fmla="*/ 310111 h 1872667"/>
                  <a:gd name="connsiteX65" fmla="*/ 1995403 w 8164168"/>
                  <a:gd name="connsiteY65" fmla="*/ 310111 h 1872667"/>
                  <a:gd name="connsiteX66" fmla="*/ 1995403 w 8164168"/>
                  <a:gd name="connsiteY66" fmla="*/ 319217 h 1872667"/>
                  <a:gd name="connsiteX67" fmla="*/ 2024802 w 8164168"/>
                  <a:gd name="connsiteY67" fmla="*/ 319217 h 1872667"/>
                  <a:gd name="connsiteX68" fmla="*/ 2024802 w 8164168"/>
                  <a:gd name="connsiteY68" fmla="*/ 328341 h 1872667"/>
                  <a:gd name="connsiteX69" fmla="*/ 2036555 w 8164168"/>
                  <a:gd name="connsiteY69" fmla="*/ 328341 h 1872667"/>
                  <a:gd name="connsiteX70" fmla="*/ 2036555 w 8164168"/>
                  <a:gd name="connsiteY70" fmla="*/ 337446 h 1872667"/>
                  <a:gd name="connsiteX71" fmla="*/ 2054326 w 8164168"/>
                  <a:gd name="connsiteY71" fmla="*/ 337446 h 1872667"/>
                  <a:gd name="connsiteX72" fmla="*/ 2054326 w 8164168"/>
                  <a:gd name="connsiteY72" fmla="*/ 346570 h 1872667"/>
                  <a:gd name="connsiteX73" fmla="*/ 2060202 w 8164168"/>
                  <a:gd name="connsiteY73" fmla="*/ 346570 h 1872667"/>
                  <a:gd name="connsiteX74" fmla="*/ 2060202 w 8164168"/>
                  <a:gd name="connsiteY74" fmla="*/ 355676 h 1872667"/>
                  <a:gd name="connsiteX75" fmla="*/ 2124879 w 8164168"/>
                  <a:gd name="connsiteY75" fmla="*/ 355676 h 1872667"/>
                  <a:gd name="connsiteX76" fmla="*/ 2124879 w 8164168"/>
                  <a:gd name="connsiteY76" fmla="*/ 364782 h 1872667"/>
                  <a:gd name="connsiteX77" fmla="*/ 2195555 w 8164168"/>
                  <a:gd name="connsiteY77" fmla="*/ 364782 h 1872667"/>
                  <a:gd name="connsiteX78" fmla="*/ 2195555 w 8164168"/>
                  <a:gd name="connsiteY78" fmla="*/ 383011 h 1872667"/>
                  <a:gd name="connsiteX79" fmla="*/ 2201432 w 8164168"/>
                  <a:gd name="connsiteY79" fmla="*/ 383011 h 1872667"/>
                  <a:gd name="connsiteX80" fmla="*/ 2201432 w 8164168"/>
                  <a:gd name="connsiteY80" fmla="*/ 392134 h 1872667"/>
                  <a:gd name="connsiteX81" fmla="*/ 2283879 w 8164168"/>
                  <a:gd name="connsiteY81" fmla="*/ 392134 h 1872667"/>
                  <a:gd name="connsiteX82" fmla="*/ 2283879 w 8164168"/>
                  <a:gd name="connsiteY82" fmla="*/ 401364 h 1872667"/>
                  <a:gd name="connsiteX83" fmla="*/ 2289755 w 8164168"/>
                  <a:gd name="connsiteY83" fmla="*/ 401364 h 1872667"/>
                  <a:gd name="connsiteX84" fmla="*/ 2289755 w 8164168"/>
                  <a:gd name="connsiteY84" fmla="*/ 410611 h 1872667"/>
                  <a:gd name="connsiteX85" fmla="*/ 2342661 w 8164168"/>
                  <a:gd name="connsiteY85" fmla="*/ 410611 h 1872667"/>
                  <a:gd name="connsiteX86" fmla="*/ 2342661 w 8164168"/>
                  <a:gd name="connsiteY86" fmla="*/ 419840 h 1872667"/>
                  <a:gd name="connsiteX87" fmla="*/ 2360431 w 8164168"/>
                  <a:gd name="connsiteY87" fmla="*/ 419840 h 1872667"/>
                  <a:gd name="connsiteX88" fmla="*/ 2360431 w 8164168"/>
                  <a:gd name="connsiteY88" fmla="*/ 447440 h 1872667"/>
                  <a:gd name="connsiteX89" fmla="*/ 2389831 w 8164168"/>
                  <a:gd name="connsiteY89" fmla="*/ 447440 h 1872667"/>
                  <a:gd name="connsiteX90" fmla="*/ 2389831 w 8164168"/>
                  <a:gd name="connsiteY90" fmla="*/ 456546 h 1872667"/>
                  <a:gd name="connsiteX91" fmla="*/ 2413337 w 8164168"/>
                  <a:gd name="connsiteY91" fmla="*/ 456546 h 1872667"/>
                  <a:gd name="connsiteX92" fmla="*/ 2413337 w 8164168"/>
                  <a:gd name="connsiteY92" fmla="*/ 465793 h 1872667"/>
                  <a:gd name="connsiteX93" fmla="*/ 2436860 w 8164168"/>
                  <a:gd name="connsiteY93" fmla="*/ 465793 h 1872667"/>
                  <a:gd name="connsiteX94" fmla="*/ 2436860 w 8164168"/>
                  <a:gd name="connsiteY94" fmla="*/ 484270 h 1872667"/>
                  <a:gd name="connsiteX95" fmla="*/ 2442737 w 8164168"/>
                  <a:gd name="connsiteY95" fmla="*/ 484270 h 1872667"/>
                  <a:gd name="connsiteX96" fmla="*/ 2442737 w 8164168"/>
                  <a:gd name="connsiteY96" fmla="*/ 502623 h 1872667"/>
                  <a:gd name="connsiteX97" fmla="*/ 2448613 w 8164168"/>
                  <a:gd name="connsiteY97" fmla="*/ 502623 h 1872667"/>
                  <a:gd name="connsiteX98" fmla="*/ 2448613 w 8164168"/>
                  <a:gd name="connsiteY98" fmla="*/ 511870 h 1872667"/>
                  <a:gd name="connsiteX99" fmla="*/ 2484014 w 8164168"/>
                  <a:gd name="connsiteY99" fmla="*/ 511870 h 1872667"/>
                  <a:gd name="connsiteX100" fmla="*/ 2484014 w 8164168"/>
                  <a:gd name="connsiteY100" fmla="*/ 521099 h 1872667"/>
                  <a:gd name="connsiteX101" fmla="*/ 2566319 w 8164168"/>
                  <a:gd name="connsiteY101" fmla="*/ 521099 h 1872667"/>
                  <a:gd name="connsiteX102" fmla="*/ 2566319 w 8164168"/>
                  <a:gd name="connsiteY102" fmla="*/ 530346 h 1872667"/>
                  <a:gd name="connsiteX103" fmla="*/ 2595843 w 8164168"/>
                  <a:gd name="connsiteY103" fmla="*/ 530346 h 1872667"/>
                  <a:gd name="connsiteX104" fmla="*/ 2595843 w 8164168"/>
                  <a:gd name="connsiteY104" fmla="*/ 539717 h 1872667"/>
                  <a:gd name="connsiteX105" fmla="*/ 2607613 w 8164168"/>
                  <a:gd name="connsiteY105" fmla="*/ 539717 h 1872667"/>
                  <a:gd name="connsiteX106" fmla="*/ 2607613 w 8164168"/>
                  <a:gd name="connsiteY106" fmla="*/ 549087 h 1872667"/>
                  <a:gd name="connsiteX107" fmla="*/ 2642890 w 8164168"/>
                  <a:gd name="connsiteY107" fmla="*/ 549087 h 1872667"/>
                  <a:gd name="connsiteX108" fmla="*/ 2642890 w 8164168"/>
                  <a:gd name="connsiteY108" fmla="*/ 558317 h 1872667"/>
                  <a:gd name="connsiteX109" fmla="*/ 2648766 w 8164168"/>
                  <a:gd name="connsiteY109" fmla="*/ 558317 h 1872667"/>
                  <a:gd name="connsiteX110" fmla="*/ 2648766 w 8164168"/>
                  <a:gd name="connsiteY110" fmla="*/ 577058 h 1872667"/>
                  <a:gd name="connsiteX111" fmla="*/ 2678148 w 8164168"/>
                  <a:gd name="connsiteY111" fmla="*/ 577058 h 1872667"/>
                  <a:gd name="connsiteX112" fmla="*/ 2678148 w 8164168"/>
                  <a:gd name="connsiteY112" fmla="*/ 586428 h 1872667"/>
                  <a:gd name="connsiteX113" fmla="*/ 2684166 w 8164168"/>
                  <a:gd name="connsiteY113" fmla="*/ 586428 h 1872667"/>
                  <a:gd name="connsiteX114" fmla="*/ 2684166 w 8164168"/>
                  <a:gd name="connsiteY114" fmla="*/ 595781 h 1872667"/>
                  <a:gd name="connsiteX115" fmla="*/ 2725319 w 8164168"/>
                  <a:gd name="connsiteY115" fmla="*/ 595781 h 1872667"/>
                  <a:gd name="connsiteX116" fmla="*/ 2725319 w 8164168"/>
                  <a:gd name="connsiteY116" fmla="*/ 605152 h 1872667"/>
                  <a:gd name="connsiteX117" fmla="*/ 2737072 w 8164168"/>
                  <a:gd name="connsiteY117" fmla="*/ 605152 h 1872667"/>
                  <a:gd name="connsiteX118" fmla="*/ 2737072 w 8164168"/>
                  <a:gd name="connsiteY118" fmla="*/ 623893 h 1872667"/>
                  <a:gd name="connsiteX119" fmla="*/ 2778225 w 8164168"/>
                  <a:gd name="connsiteY119" fmla="*/ 623893 h 1872667"/>
                  <a:gd name="connsiteX120" fmla="*/ 2778225 w 8164168"/>
                  <a:gd name="connsiteY120" fmla="*/ 633387 h 1872667"/>
                  <a:gd name="connsiteX121" fmla="*/ 2801872 w 8164168"/>
                  <a:gd name="connsiteY121" fmla="*/ 633387 h 1872667"/>
                  <a:gd name="connsiteX122" fmla="*/ 2801872 w 8164168"/>
                  <a:gd name="connsiteY122" fmla="*/ 642740 h 1872667"/>
                  <a:gd name="connsiteX123" fmla="*/ 2819519 w 8164168"/>
                  <a:gd name="connsiteY123" fmla="*/ 642740 h 1872667"/>
                  <a:gd name="connsiteX124" fmla="*/ 2819519 w 8164168"/>
                  <a:gd name="connsiteY124" fmla="*/ 652111 h 1872667"/>
                  <a:gd name="connsiteX125" fmla="*/ 2843025 w 8164168"/>
                  <a:gd name="connsiteY125" fmla="*/ 652111 h 1872667"/>
                  <a:gd name="connsiteX126" fmla="*/ 2843025 w 8164168"/>
                  <a:gd name="connsiteY126" fmla="*/ 661605 h 1872667"/>
                  <a:gd name="connsiteX127" fmla="*/ 2854795 w 8164168"/>
                  <a:gd name="connsiteY127" fmla="*/ 661605 h 1872667"/>
                  <a:gd name="connsiteX128" fmla="*/ 2854795 w 8164168"/>
                  <a:gd name="connsiteY128" fmla="*/ 671099 h 1872667"/>
                  <a:gd name="connsiteX129" fmla="*/ 2878301 w 8164168"/>
                  <a:gd name="connsiteY129" fmla="*/ 671099 h 1872667"/>
                  <a:gd name="connsiteX130" fmla="*/ 2878301 w 8164168"/>
                  <a:gd name="connsiteY130" fmla="*/ 680469 h 1872667"/>
                  <a:gd name="connsiteX131" fmla="*/ 2896072 w 8164168"/>
                  <a:gd name="connsiteY131" fmla="*/ 680469 h 1872667"/>
                  <a:gd name="connsiteX132" fmla="*/ 2896072 w 8164168"/>
                  <a:gd name="connsiteY132" fmla="*/ 689964 h 1872667"/>
                  <a:gd name="connsiteX133" fmla="*/ 2901948 w 8164168"/>
                  <a:gd name="connsiteY133" fmla="*/ 689964 h 1872667"/>
                  <a:gd name="connsiteX134" fmla="*/ 2901948 w 8164168"/>
                  <a:gd name="connsiteY134" fmla="*/ 699458 h 1872667"/>
                  <a:gd name="connsiteX135" fmla="*/ 2943101 w 8164168"/>
                  <a:gd name="connsiteY135" fmla="*/ 699458 h 1872667"/>
                  <a:gd name="connsiteX136" fmla="*/ 2943101 w 8164168"/>
                  <a:gd name="connsiteY136" fmla="*/ 708952 h 1872667"/>
                  <a:gd name="connsiteX137" fmla="*/ 2948977 w 8164168"/>
                  <a:gd name="connsiteY137" fmla="*/ 708952 h 1872667"/>
                  <a:gd name="connsiteX138" fmla="*/ 2948977 w 8164168"/>
                  <a:gd name="connsiteY138" fmla="*/ 718446 h 1872667"/>
                  <a:gd name="connsiteX139" fmla="*/ 2966624 w 8164168"/>
                  <a:gd name="connsiteY139" fmla="*/ 718446 h 1872667"/>
                  <a:gd name="connsiteX140" fmla="*/ 2966624 w 8164168"/>
                  <a:gd name="connsiteY140" fmla="*/ 727799 h 1872667"/>
                  <a:gd name="connsiteX141" fmla="*/ 3007901 w 8164168"/>
                  <a:gd name="connsiteY141" fmla="*/ 727799 h 1872667"/>
                  <a:gd name="connsiteX142" fmla="*/ 3007901 w 8164168"/>
                  <a:gd name="connsiteY142" fmla="*/ 737416 h 1872667"/>
                  <a:gd name="connsiteX143" fmla="*/ 3025530 w 8164168"/>
                  <a:gd name="connsiteY143" fmla="*/ 737416 h 1872667"/>
                  <a:gd name="connsiteX144" fmla="*/ 3025530 w 8164168"/>
                  <a:gd name="connsiteY144" fmla="*/ 756405 h 1872667"/>
                  <a:gd name="connsiteX145" fmla="*/ 3037301 w 8164168"/>
                  <a:gd name="connsiteY145" fmla="*/ 756405 h 1872667"/>
                  <a:gd name="connsiteX146" fmla="*/ 3037301 w 8164168"/>
                  <a:gd name="connsiteY146" fmla="*/ 765899 h 1872667"/>
                  <a:gd name="connsiteX147" fmla="*/ 3207912 w 8164168"/>
                  <a:gd name="connsiteY147" fmla="*/ 765899 h 1872667"/>
                  <a:gd name="connsiteX148" fmla="*/ 3207912 w 8164168"/>
                  <a:gd name="connsiteY148" fmla="*/ 775516 h 1872667"/>
                  <a:gd name="connsiteX149" fmla="*/ 3225683 w 8164168"/>
                  <a:gd name="connsiteY149" fmla="*/ 775516 h 1872667"/>
                  <a:gd name="connsiteX150" fmla="*/ 3225683 w 8164168"/>
                  <a:gd name="connsiteY150" fmla="*/ 785275 h 1872667"/>
                  <a:gd name="connsiteX151" fmla="*/ 3266835 w 8164168"/>
                  <a:gd name="connsiteY151" fmla="*/ 785275 h 1872667"/>
                  <a:gd name="connsiteX152" fmla="*/ 3266835 w 8164168"/>
                  <a:gd name="connsiteY152" fmla="*/ 795016 h 1872667"/>
                  <a:gd name="connsiteX153" fmla="*/ 3272712 w 8164168"/>
                  <a:gd name="connsiteY153" fmla="*/ 795016 h 1872667"/>
                  <a:gd name="connsiteX154" fmla="*/ 3272712 w 8164168"/>
                  <a:gd name="connsiteY154" fmla="*/ 804757 h 1872667"/>
                  <a:gd name="connsiteX155" fmla="*/ 3290359 w 8164168"/>
                  <a:gd name="connsiteY155" fmla="*/ 804757 h 1872667"/>
                  <a:gd name="connsiteX156" fmla="*/ 3290359 w 8164168"/>
                  <a:gd name="connsiteY156" fmla="*/ 814640 h 1872667"/>
                  <a:gd name="connsiteX157" fmla="*/ 3302112 w 8164168"/>
                  <a:gd name="connsiteY157" fmla="*/ 814640 h 1872667"/>
                  <a:gd name="connsiteX158" fmla="*/ 3302112 w 8164168"/>
                  <a:gd name="connsiteY158" fmla="*/ 824381 h 1872667"/>
                  <a:gd name="connsiteX159" fmla="*/ 3325759 w 8164168"/>
                  <a:gd name="connsiteY159" fmla="*/ 824381 h 1872667"/>
                  <a:gd name="connsiteX160" fmla="*/ 3325759 w 8164168"/>
                  <a:gd name="connsiteY160" fmla="*/ 844004 h 1872667"/>
                  <a:gd name="connsiteX161" fmla="*/ 3337512 w 8164168"/>
                  <a:gd name="connsiteY161" fmla="*/ 844004 h 1872667"/>
                  <a:gd name="connsiteX162" fmla="*/ 3337512 w 8164168"/>
                  <a:gd name="connsiteY162" fmla="*/ 853869 h 1872667"/>
                  <a:gd name="connsiteX163" fmla="*/ 3349283 w 8164168"/>
                  <a:gd name="connsiteY163" fmla="*/ 853869 h 1872667"/>
                  <a:gd name="connsiteX164" fmla="*/ 3349283 w 8164168"/>
                  <a:gd name="connsiteY164" fmla="*/ 863751 h 1872667"/>
                  <a:gd name="connsiteX165" fmla="*/ 3361036 w 8164168"/>
                  <a:gd name="connsiteY165" fmla="*/ 863751 h 1872667"/>
                  <a:gd name="connsiteX166" fmla="*/ 3361036 w 8164168"/>
                  <a:gd name="connsiteY166" fmla="*/ 873740 h 1872667"/>
                  <a:gd name="connsiteX167" fmla="*/ 3402188 w 8164168"/>
                  <a:gd name="connsiteY167" fmla="*/ 873740 h 1872667"/>
                  <a:gd name="connsiteX168" fmla="*/ 3402188 w 8164168"/>
                  <a:gd name="connsiteY168" fmla="*/ 883745 h 1872667"/>
                  <a:gd name="connsiteX169" fmla="*/ 3437588 w 8164168"/>
                  <a:gd name="connsiteY169" fmla="*/ 883745 h 1872667"/>
                  <a:gd name="connsiteX170" fmla="*/ 3437588 w 8164168"/>
                  <a:gd name="connsiteY170" fmla="*/ 903987 h 1872667"/>
                  <a:gd name="connsiteX171" fmla="*/ 3461112 w 8164168"/>
                  <a:gd name="connsiteY171" fmla="*/ 903987 h 1872667"/>
                  <a:gd name="connsiteX172" fmla="*/ 3461112 w 8164168"/>
                  <a:gd name="connsiteY172" fmla="*/ 914240 h 1872667"/>
                  <a:gd name="connsiteX173" fmla="*/ 3514017 w 8164168"/>
                  <a:gd name="connsiteY173" fmla="*/ 914240 h 1872667"/>
                  <a:gd name="connsiteX174" fmla="*/ 3514017 w 8164168"/>
                  <a:gd name="connsiteY174" fmla="*/ 924634 h 1872667"/>
                  <a:gd name="connsiteX175" fmla="*/ 3555294 w 8164168"/>
                  <a:gd name="connsiteY175" fmla="*/ 924634 h 1872667"/>
                  <a:gd name="connsiteX176" fmla="*/ 3555294 w 8164168"/>
                  <a:gd name="connsiteY176" fmla="*/ 935257 h 1872667"/>
                  <a:gd name="connsiteX177" fmla="*/ 3578817 w 8164168"/>
                  <a:gd name="connsiteY177" fmla="*/ 935257 h 1872667"/>
                  <a:gd name="connsiteX178" fmla="*/ 3578817 w 8164168"/>
                  <a:gd name="connsiteY178" fmla="*/ 946022 h 1872667"/>
                  <a:gd name="connsiteX179" fmla="*/ 3608218 w 8164168"/>
                  <a:gd name="connsiteY179" fmla="*/ 946022 h 1872667"/>
                  <a:gd name="connsiteX180" fmla="*/ 3608218 w 8164168"/>
                  <a:gd name="connsiteY180" fmla="*/ 956769 h 1872667"/>
                  <a:gd name="connsiteX181" fmla="*/ 3614094 w 8164168"/>
                  <a:gd name="connsiteY181" fmla="*/ 956769 h 1872667"/>
                  <a:gd name="connsiteX182" fmla="*/ 3614094 w 8164168"/>
                  <a:gd name="connsiteY182" fmla="*/ 967534 h 1872667"/>
                  <a:gd name="connsiteX183" fmla="*/ 3643617 w 8164168"/>
                  <a:gd name="connsiteY183" fmla="*/ 967534 h 1872667"/>
                  <a:gd name="connsiteX184" fmla="*/ 3643617 w 8164168"/>
                  <a:gd name="connsiteY184" fmla="*/ 978422 h 1872667"/>
                  <a:gd name="connsiteX185" fmla="*/ 3649494 w 8164168"/>
                  <a:gd name="connsiteY185" fmla="*/ 978422 h 1872667"/>
                  <a:gd name="connsiteX186" fmla="*/ 3649494 w 8164168"/>
                  <a:gd name="connsiteY186" fmla="*/ 989310 h 1872667"/>
                  <a:gd name="connsiteX187" fmla="*/ 3655370 w 8164168"/>
                  <a:gd name="connsiteY187" fmla="*/ 989310 h 1872667"/>
                  <a:gd name="connsiteX188" fmla="*/ 3655370 w 8164168"/>
                  <a:gd name="connsiteY188" fmla="*/ 1000198 h 1872667"/>
                  <a:gd name="connsiteX189" fmla="*/ 3673017 w 8164168"/>
                  <a:gd name="connsiteY189" fmla="*/ 1000198 h 1872667"/>
                  <a:gd name="connsiteX190" fmla="*/ 3673017 w 8164168"/>
                  <a:gd name="connsiteY190" fmla="*/ 1011210 h 1872667"/>
                  <a:gd name="connsiteX191" fmla="*/ 3714170 w 8164168"/>
                  <a:gd name="connsiteY191" fmla="*/ 1011210 h 1872667"/>
                  <a:gd name="connsiteX192" fmla="*/ 3714170 w 8164168"/>
                  <a:gd name="connsiteY192" fmla="*/ 1022222 h 1872667"/>
                  <a:gd name="connsiteX193" fmla="*/ 3725923 w 8164168"/>
                  <a:gd name="connsiteY193" fmla="*/ 1022222 h 1872667"/>
                  <a:gd name="connsiteX194" fmla="*/ 3725923 w 8164168"/>
                  <a:gd name="connsiteY194" fmla="*/ 1033357 h 1872667"/>
                  <a:gd name="connsiteX195" fmla="*/ 3778970 w 8164168"/>
                  <a:gd name="connsiteY195" fmla="*/ 1033357 h 1872667"/>
                  <a:gd name="connsiteX196" fmla="*/ 3778970 w 8164168"/>
                  <a:gd name="connsiteY196" fmla="*/ 1044616 h 1872667"/>
                  <a:gd name="connsiteX197" fmla="*/ 3790723 w 8164168"/>
                  <a:gd name="connsiteY197" fmla="*/ 1044616 h 1872667"/>
                  <a:gd name="connsiteX198" fmla="*/ 3790723 w 8164168"/>
                  <a:gd name="connsiteY198" fmla="*/ 1067522 h 1872667"/>
                  <a:gd name="connsiteX199" fmla="*/ 3814229 w 8164168"/>
                  <a:gd name="connsiteY199" fmla="*/ 1067522 h 1872667"/>
                  <a:gd name="connsiteX200" fmla="*/ 3814229 w 8164168"/>
                  <a:gd name="connsiteY200" fmla="*/ 1079045 h 1872667"/>
                  <a:gd name="connsiteX201" fmla="*/ 3826000 w 8164168"/>
                  <a:gd name="connsiteY201" fmla="*/ 1079045 h 1872667"/>
                  <a:gd name="connsiteX202" fmla="*/ 3826000 w 8164168"/>
                  <a:gd name="connsiteY202" fmla="*/ 1090569 h 1872667"/>
                  <a:gd name="connsiteX203" fmla="*/ 3884923 w 8164168"/>
                  <a:gd name="connsiteY203" fmla="*/ 1090569 h 1872667"/>
                  <a:gd name="connsiteX204" fmla="*/ 3884923 w 8164168"/>
                  <a:gd name="connsiteY204" fmla="*/ 1102339 h 1872667"/>
                  <a:gd name="connsiteX205" fmla="*/ 3908429 w 8164168"/>
                  <a:gd name="connsiteY205" fmla="*/ 1102339 h 1872667"/>
                  <a:gd name="connsiteX206" fmla="*/ 3908429 w 8164168"/>
                  <a:gd name="connsiteY206" fmla="*/ 1114110 h 1872667"/>
                  <a:gd name="connsiteX207" fmla="*/ 3990875 w 8164168"/>
                  <a:gd name="connsiteY207" fmla="*/ 1114110 h 1872667"/>
                  <a:gd name="connsiteX208" fmla="*/ 3990875 w 8164168"/>
                  <a:gd name="connsiteY208" fmla="*/ 1126392 h 1872667"/>
                  <a:gd name="connsiteX209" fmla="*/ 4002628 w 8164168"/>
                  <a:gd name="connsiteY209" fmla="*/ 1126392 h 1872667"/>
                  <a:gd name="connsiteX210" fmla="*/ 4002628 w 8164168"/>
                  <a:gd name="connsiteY210" fmla="*/ 1138657 h 1872667"/>
                  <a:gd name="connsiteX211" fmla="*/ 4202781 w 8164168"/>
                  <a:gd name="connsiteY211" fmla="*/ 1138657 h 1872667"/>
                  <a:gd name="connsiteX212" fmla="*/ 4202781 w 8164168"/>
                  <a:gd name="connsiteY212" fmla="*/ 1151574 h 1872667"/>
                  <a:gd name="connsiteX213" fmla="*/ 4208658 w 8164168"/>
                  <a:gd name="connsiteY213" fmla="*/ 1151574 h 1872667"/>
                  <a:gd name="connsiteX214" fmla="*/ 4208658 w 8164168"/>
                  <a:gd name="connsiteY214" fmla="*/ 1164616 h 1872667"/>
                  <a:gd name="connsiteX215" fmla="*/ 4226287 w 8164168"/>
                  <a:gd name="connsiteY215" fmla="*/ 1164616 h 1872667"/>
                  <a:gd name="connsiteX216" fmla="*/ 4226287 w 8164168"/>
                  <a:gd name="connsiteY216" fmla="*/ 1177780 h 1872667"/>
                  <a:gd name="connsiteX217" fmla="*/ 4361640 w 8164168"/>
                  <a:gd name="connsiteY217" fmla="*/ 1177780 h 1872667"/>
                  <a:gd name="connsiteX218" fmla="*/ 4361640 w 8164168"/>
                  <a:gd name="connsiteY218" fmla="*/ 1192463 h 1872667"/>
                  <a:gd name="connsiteX219" fmla="*/ 4679498 w 8164168"/>
                  <a:gd name="connsiteY219" fmla="*/ 1192463 h 1872667"/>
                  <a:gd name="connsiteX220" fmla="*/ 4679498 w 8164168"/>
                  <a:gd name="connsiteY220" fmla="*/ 1208786 h 1872667"/>
                  <a:gd name="connsiteX221" fmla="*/ 4685375 w 8164168"/>
                  <a:gd name="connsiteY221" fmla="*/ 1208786 h 1872667"/>
                  <a:gd name="connsiteX222" fmla="*/ 4685375 w 8164168"/>
                  <a:gd name="connsiteY222" fmla="*/ 1224986 h 1872667"/>
                  <a:gd name="connsiteX223" fmla="*/ 4744298 w 8164168"/>
                  <a:gd name="connsiteY223" fmla="*/ 1224986 h 1872667"/>
                  <a:gd name="connsiteX224" fmla="*/ 4744298 w 8164168"/>
                  <a:gd name="connsiteY224" fmla="*/ 1241698 h 1872667"/>
                  <a:gd name="connsiteX225" fmla="*/ 4767804 w 8164168"/>
                  <a:gd name="connsiteY225" fmla="*/ 1241698 h 1872667"/>
                  <a:gd name="connsiteX226" fmla="*/ 4767804 w 8164168"/>
                  <a:gd name="connsiteY226" fmla="*/ 1258904 h 1872667"/>
                  <a:gd name="connsiteX227" fmla="*/ 4797203 w 8164168"/>
                  <a:gd name="connsiteY227" fmla="*/ 1258904 h 1872667"/>
                  <a:gd name="connsiteX228" fmla="*/ 4797203 w 8164168"/>
                  <a:gd name="connsiteY228" fmla="*/ 1276374 h 1872667"/>
                  <a:gd name="connsiteX229" fmla="*/ 4820851 w 8164168"/>
                  <a:gd name="connsiteY229" fmla="*/ 1276374 h 1872667"/>
                  <a:gd name="connsiteX230" fmla="*/ 4820851 w 8164168"/>
                  <a:gd name="connsiteY230" fmla="*/ 1293968 h 1872667"/>
                  <a:gd name="connsiteX231" fmla="*/ 4838480 w 8164168"/>
                  <a:gd name="connsiteY231" fmla="*/ 1293968 h 1872667"/>
                  <a:gd name="connsiteX232" fmla="*/ 4838480 w 8164168"/>
                  <a:gd name="connsiteY232" fmla="*/ 1311686 h 1872667"/>
                  <a:gd name="connsiteX233" fmla="*/ 4844374 w 8164168"/>
                  <a:gd name="connsiteY233" fmla="*/ 1311686 h 1872667"/>
                  <a:gd name="connsiteX234" fmla="*/ 4844374 w 8164168"/>
                  <a:gd name="connsiteY234" fmla="*/ 1329404 h 1872667"/>
                  <a:gd name="connsiteX235" fmla="*/ 4985586 w 8164168"/>
                  <a:gd name="connsiteY235" fmla="*/ 1329404 h 1872667"/>
                  <a:gd name="connsiteX236" fmla="*/ 4985586 w 8164168"/>
                  <a:gd name="connsiteY236" fmla="*/ 1348780 h 1872667"/>
                  <a:gd name="connsiteX237" fmla="*/ 5085662 w 8164168"/>
                  <a:gd name="connsiteY237" fmla="*/ 1348780 h 1872667"/>
                  <a:gd name="connsiteX238" fmla="*/ 5085662 w 8164168"/>
                  <a:gd name="connsiteY238" fmla="*/ 1369533 h 1872667"/>
                  <a:gd name="connsiteX239" fmla="*/ 5226891 w 8164168"/>
                  <a:gd name="connsiteY239" fmla="*/ 1369533 h 1872667"/>
                  <a:gd name="connsiteX240" fmla="*/ 5226891 w 8164168"/>
                  <a:gd name="connsiteY240" fmla="*/ 1392703 h 1872667"/>
                  <a:gd name="connsiteX241" fmla="*/ 5326967 w 8164168"/>
                  <a:gd name="connsiteY241" fmla="*/ 1392703 h 1872667"/>
                  <a:gd name="connsiteX242" fmla="*/ 5326967 w 8164168"/>
                  <a:gd name="connsiteY242" fmla="*/ 1416615 h 1872667"/>
                  <a:gd name="connsiteX243" fmla="*/ 5409397 w 8164168"/>
                  <a:gd name="connsiteY243" fmla="*/ 1416615 h 1872667"/>
                  <a:gd name="connsiteX244" fmla="*/ 5409397 w 8164168"/>
                  <a:gd name="connsiteY244" fmla="*/ 1441551 h 1872667"/>
                  <a:gd name="connsiteX245" fmla="*/ 5415273 w 8164168"/>
                  <a:gd name="connsiteY245" fmla="*/ 1441551 h 1872667"/>
                  <a:gd name="connsiteX246" fmla="*/ 5415273 w 8164168"/>
                  <a:gd name="connsiteY246" fmla="*/ 1466486 h 1872667"/>
                  <a:gd name="connsiteX247" fmla="*/ 5503597 w 8164168"/>
                  <a:gd name="connsiteY247" fmla="*/ 1466486 h 1872667"/>
                  <a:gd name="connsiteX248" fmla="*/ 5503597 w 8164168"/>
                  <a:gd name="connsiteY248" fmla="*/ 1493327 h 1872667"/>
                  <a:gd name="connsiteX249" fmla="*/ 5856731 w 8164168"/>
                  <a:gd name="connsiteY249" fmla="*/ 1493327 h 1872667"/>
                  <a:gd name="connsiteX250" fmla="*/ 5856731 w 8164168"/>
                  <a:gd name="connsiteY250" fmla="*/ 1529027 h 1872667"/>
                  <a:gd name="connsiteX251" fmla="*/ 6145190 w 8164168"/>
                  <a:gd name="connsiteY251" fmla="*/ 1529027 h 1872667"/>
                  <a:gd name="connsiteX252" fmla="*/ 6145190 w 8164168"/>
                  <a:gd name="connsiteY252" fmla="*/ 1577238 h 1872667"/>
                  <a:gd name="connsiteX253" fmla="*/ 6357095 w 8164168"/>
                  <a:gd name="connsiteY253" fmla="*/ 1577238 h 1872667"/>
                  <a:gd name="connsiteX254" fmla="*/ 6357095 w 8164168"/>
                  <a:gd name="connsiteY254" fmla="*/ 1635968 h 1872667"/>
                  <a:gd name="connsiteX255" fmla="*/ 6421895 w 8164168"/>
                  <a:gd name="connsiteY255" fmla="*/ 1635968 h 1872667"/>
                  <a:gd name="connsiteX256" fmla="*/ 6421895 w 8164168"/>
                  <a:gd name="connsiteY256" fmla="*/ 1696726 h 1872667"/>
                  <a:gd name="connsiteX257" fmla="*/ 7028088 w 8164168"/>
                  <a:gd name="connsiteY257" fmla="*/ 1696726 h 1872667"/>
                  <a:gd name="connsiteX258" fmla="*/ 7028088 w 8164168"/>
                  <a:gd name="connsiteY258" fmla="*/ 1872667 h 1872667"/>
                  <a:gd name="connsiteX259" fmla="*/ 8164169 w 8164168"/>
                  <a:gd name="connsiteY259" fmla="*/ 1872667 h 187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8164168" h="1872667">
                    <a:moveTo>
                      <a:pt x="0" y="0"/>
                    </a:moveTo>
                    <a:lnTo>
                      <a:pt x="335505" y="0"/>
                    </a:lnTo>
                    <a:lnTo>
                      <a:pt x="335505" y="8612"/>
                    </a:lnTo>
                    <a:lnTo>
                      <a:pt x="359064" y="8612"/>
                    </a:lnTo>
                    <a:lnTo>
                      <a:pt x="359064" y="17223"/>
                    </a:lnTo>
                    <a:lnTo>
                      <a:pt x="435511" y="17223"/>
                    </a:lnTo>
                    <a:lnTo>
                      <a:pt x="435511" y="25818"/>
                    </a:lnTo>
                    <a:lnTo>
                      <a:pt x="500311" y="25818"/>
                    </a:lnTo>
                    <a:lnTo>
                      <a:pt x="500311" y="43288"/>
                    </a:lnTo>
                    <a:lnTo>
                      <a:pt x="682834" y="43288"/>
                    </a:lnTo>
                    <a:lnTo>
                      <a:pt x="682834" y="52023"/>
                    </a:lnTo>
                    <a:lnTo>
                      <a:pt x="706340" y="52023"/>
                    </a:lnTo>
                    <a:lnTo>
                      <a:pt x="706340" y="60882"/>
                    </a:lnTo>
                    <a:lnTo>
                      <a:pt x="712216" y="60882"/>
                    </a:lnTo>
                    <a:lnTo>
                      <a:pt x="712216" y="69618"/>
                    </a:lnTo>
                    <a:lnTo>
                      <a:pt x="794663" y="69618"/>
                    </a:lnTo>
                    <a:lnTo>
                      <a:pt x="794663" y="78476"/>
                    </a:lnTo>
                    <a:lnTo>
                      <a:pt x="812293" y="78476"/>
                    </a:lnTo>
                    <a:lnTo>
                      <a:pt x="812293" y="87212"/>
                    </a:lnTo>
                    <a:lnTo>
                      <a:pt x="841693" y="87212"/>
                    </a:lnTo>
                    <a:lnTo>
                      <a:pt x="841693" y="96070"/>
                    </a:lnTo>
                    <a:lnTo>
                      <a:pt x="929998" y="96070"/>
                    </a:lnTo>
                    <a:lnTo>
                      <a:pt x="929998" y="104806"/>
                    </a:lnTo>
                    <a:lnTo>
                      <a:pt x="965275" y="104806"/>
                    </a:lnTo>
                    <a:lnTo>
                      <a:pt x="965275" y="113664"/>
                    </a:lnTo>
                    <a:lnTo>
                      <a:pt x="1000692" y="113664"/>
                    </a:lnTo>
                    <a:lnTo>
                      <a:pt x="1000692" y="122523"/>
                    </a:lnTo>
                    <a:lnTo>
                      <a:pt x="1024198" y="122523"/>
                    </a:lnTo>
                    <a:lnTo>
                      <a:pt x="1024198" y="140117"/>
                    </a:lnTo>
                    <a:lnTo>
                      <a:pt x="1071228" y="140117"/>
                    </a:lnTo>
                    <a:lnTo>
                      <a:pt x="1071228" y="148976"/>
                    </a:lnTo>
                    <a:lnTo>
                      <a:pt x="1100751" y="148976"/>
                    </a:lnTo>
                    <a:lnTo>
                      <a:pt x="1100751" y="157835"/>
                    </a:lnTo>
                    <a:lnTo>
                      <a:pt x="1112522" y="157835"/>
                    </a:lnTo>
                    <a:lnTo>
                      <a:pt x="1112522" y="166694"/>
                    </a:lnTo>
                    <a:lnTo>
                      <a:pt x="1183057" y="166694"/>
                    </a:lnTo>
                    <a:lnTo>
                      <a:pt x="1183057" y="175553"/>
                    </a:lnTo>
                    <a:lnTo>
                      <a:pt x="1236104" y="175553"/>
                    </a:lnTo>
                    <a:lnTo>
                      <a:pt x="1236104" y="184553"/>
                    </a:lnTo>
                    <a:lnTo>
                      <a:pt x="1247857" y="184553"/>
                    </a:lnTo>
                    <a:lnTo>
                      <a:pt x="1247857" y="193412"/>
                    </a:lnTo>
                    <a:lnTo>
                      <a:pt x="1259627" y="193412"/>
                    </a:lnTo>
                    <a:lnTo>
                      <a:pt x="1259627" y="202394"/>
                    </a:lnTo>
                    <a:lnTo>
                      <a:pt x="1277257" y="202394"/>
                    </a:lnTo>
                    <a:lnTo>
                      <a:pt x="1277257" y="211252"/>
                    </a:lnTo>
                    <a:lnTo>
                      <a:pt x="1312656" y="211252"/>
                    </a:lnTo>
                    <a:lnTo>
                      <a:pt x="1312656" y="220235"/>
                    </a:lnTo>
                    <a:lnTo>
                      <a:pt x="1324427" y="220235"/>
                    </a:lnTo>
                    <a:lnTo>
                      <a:pt x="1324427" y="229094"/>
                    </a:lnTo>
                    <a:lnTo>
                      <a:pt x="1394962" y="229094"/>
                    </a:lnTo>
                    <a:lnTo>
                      <a:pt x="1394962" y="246953"/>
                    </a:lnTo>
                    <a:lnTo>
                      <a:pt x="1495039" y="246953"/>
                    </a:lnTo>
                    <a:lnTo>
                      <a:pt x="1495039" y="255935"/>
                    </a:lnTo>
                    <a:lnTo>
                      <a:pt x="1542209" y="255935"/>
                    </a:lnTo>
                    <a:lnTo>
                      <a:pt x="1542209" y="264917"/>
                    </a:lnTo>
                    <a:lnTo>
                      <a:pt x="1577486" y="264917"/>
                    </a:lnTo>
                    <a:lnTo>
                      <a:pt x="1577486" y="274041"/>
                    </a:lnTo>
                    <a:lnTo>
                      <a:pt x="1583362" y="274041"/>
                    </a:lnTo>
                    <a:lnTo>
                      <a:pt x="1583362" y="283023"/>
                    </a:lnTo>
                    <a:lnTo>
                      <a:pt x="1618762" y="283023"/>
                    </a:lnTo>
                    <a:lnTo>
                      <a:pt x="1618762" y="292005"/>
                    </a:lnTo>
                    <a:lnTo>
                      <a:pt x="1836544" y="292005"/>
                    </a:lnTo>
                    <a:lnTo>
                      <a:pt x="1836544" y="300988"/>
                    </a:lnTo>
                    <a:lnTo>
                      <a:pt x="1860067" y="300988"/>
                    </a:lnTo>
                    <a:lnTo>
                      <a:pt x="1860067" y="310111"/>
                    </a:lnTo>
                    <a:lnTo>
                      <a:pt x="1995403" y="310111"/>
                    </a:lnTo>
                    <a:lnTo>
                      <a:pt x="1995403" y="319217"/>
                    </a:lnTo>
                    <a:lnTo>
                      <a:pt x="2024802" y="319217"/>
                    </a:lnTo>
                    <a:lnTo>
                      <a:pt x="2024802" y="328341"/>
                    </a:lnTo>
                    <a:lnTo>
                      <a:pt x="2036555" y="328341"/>
                    </a:lnTo>
                    <a:lnTo>
                      <a:pt x="2036555" y="337446"/>
                    </a:lnTo>
                    <a:lnTo>
                      <a:pt x="2054326" y="337446"/>
                    </a:lnTo>
                    <a:lnTo>
                      <a:pt x="2054326" y="346570"/>
                    </a:lnTo>
                    <a:lnTo>
                      <a:pt x="2060202" y="346570"/>
                    </a:lnTo>
                    <a:lnTo>
                      <a:pt x="2060202" y="355676"/>
                    </a:lnTo>
                    <a:lnTo>
                      <a:pt x="2124879" y="355676"/>
                    </a:lnTo>
                    <a:lnTo>
                      <a:pt x="2124879" y="364782"/>
                    </a:lnTo>
                    <a:lnTo>
                      <a:pt x="2195555" y="364782"/>
                    </a:lnTo>
                    <a:lnTo>
                      <a:pt x="2195555" y="383011"/>
                    </a:lnTo>
                    <a:lnTo>
                      <a:pt x="2201432" y="383011"/>
                    </a:lnTo>
                    <a:lnTo>
                      <a:pt x="2201432" y="392134"/>
                    </a:lnTo>
                    <a:lnTo>
                      <a:pt x="2283879" y="392134"/>
                    </a:lnTo>
                    <a:lnTo>
                      <a:pt x="2283879" y="401364"/>
                    </a:lnTo>
                    <a:lnTo>
                      <a:pt x="2289755" y="401364"/>
                    </a:lnTo>
                    <a:lnTo>
                      <a:pt x="2289755" y="410611"/>
                    </a:lnTo>
                    <a:lnTo>
                      <a:pt x="2342661" y="410611"/>
                    </a:lnTo>
                    <a:lnTo>
                      <a:pt x="2342661" y="419840"/>
                    </a:lnTo>
                    <a:lnTo>
                      <a:pt x="2360431" y="419840"/>
                    </a:lnTo>
                    <a:lnTo>
                      <a:pt x="2360431" y="447440"/>
                    </a:lnTo>
                    <a:lnTo>
                      <a:pt x="2389831" y="447440"/>
                    </a:lnTo>
                    <a:lnTo>
                      <a:pt x="2389831" y="456546"/>
                    </a:lnTo>
                    <a:lnTo>
                      <a:pt x="2413337" y="456546"/>
                    </a:lnTo>
                    <a:lnTo>
                      <a:pt x="2413337" y="465793"/>
                    </a:lnTo>
                    <a:lnTo>
                      <a:pt x="2436860" y="465793"/>
                    </a:lnTo>
                    <a:lnTo>
                      <a:pt x="2436860" y="484270"/>
                    </a:lnTo>
                    <a:lnTo>
                      <a:pt x="2442737" y="484270"/>
                    </a:lnTo>
                    <a:lnTo>
                      <a:pt x="2442737" y="502623"/>
                    </a:lnTo>
                    <a:lnTo>
                      <a:pt x="2448613" y="502623"/>
                    </a:lnTo>
                    <a:lnTo>
                      <a:pt x="2448613" y="511870"/>
                    </a:lnTo>
                    <a:lnTo>
                      <a:pt x="2484014" y="511870"/>
                    </a:lnTo>
                    <a:lnTo>
                      <a:pt x="2484014" y="521099"/>
                    </a:lnTo>
                    <a:lnTo>
                      <a:pt x="2566319" y="521099"/>
                    </a:lnTo>
                    <a:lnTo>
                      <a:pt x="2566319" y="530346"/>
                    </a:lnTo>
                    <a:lnTo>
                      <a:pt x="2595843" y="530346"/>
                    </a:lnTo>
                    <a:lnTo>
                      <a:pt x="2595843" y="539717"/>
                    </a:lnTo>
                    <a:lnTo>
                      <a:pt x="2607613" y="539717"/>
                    </a:lnTo>
                    <a:lnTo>
                      <a:pt x="2607613" y="549087"/>
                    </a:lnTo>
                    <a:lnTo>
                      <a:pt x="2642890" y="549087"/>
                    </a:lnTo>
                    <a:lnTo>
                      <a:pt x="2642890" y="558317"/>
                    </a:lnTo>
                    <a:lnTo>
                      <a:pt x="2648766" y="558317"/>
                    </a:lnTo>
                    <a:lnTo>
                      <a:pt x="2648766" y="577058"/>
                    </a:lnTo>
                    <a:lnTo>
                      <a:pt x="2678148" y="577058"/>
                    </a:lnTo>
                    <a:lnTo>
                      <a:pt x="2678148" y="586428"/>
                    </a:lnTo>
                    <a:lnTo>
                      <a:pt x="2684166" y="586428"/>
                    </a:lnTo>
                    <a:lnTo>
                      <a:pt x="2684166" y="595781"/>
                    </a:lnTo>
                    <a:lnTo>
                      <a:pt x="2725319" y="595781"/>
                    </a:lnTo>
                    <a:lnTo>
                      <a:pt x="2725319" y="605152"/>
                    </a:lnTo>
                    <a:lnTo>
                      <a:pt x="2737072" y="605152"/>
                    </a:lnTo>
                    <a:lnTo>
                      <a:pt x="2737072" y="623893"/>
                    </a:lnTo>
                    <a:lnTo>
                      <a:pt x="2778225" y="623893"/>
                    </a:lnTo>
                    <a:lnTo>
                      <a:pt x="2778225" y="633387"/>
                    </a:lnTo>
                    <a:lnTo>
                      <a:pt x="2801872" y="633387"/>
                    </a:lnTo>
                    <a:lnTo>
                      <a:pt x="2801872" y="642740"/>
                    </a:lnTo>
                    <a:lnTo>
                      <a:pt x="2819519" y="642740"/>
                    </a:lnTo>
                    <a:lnTo>
                      <a:pt x="2819519" y="652111"/>
                    </a:lnTo>
                    <a:lnTo>
                      <a:pt x="2843025" y="652111"/>
                    </a:lnTo>
                    <a:lnTo>
                      <a:pt x="2843025" y="661605"/>
                    </a:lnTo>
                    <a:lnTo>
                      <a:pt x="2854795" y="661605"/>
                    </a:lnTo>
                    <a:lnTo>
                      <a:pt x="2854795" y="671099"/>
                    </a:lnTo>
                    <a:lnTo>
                      <a:pt x="2878301" y="671099"/>
                    </a:lnTo>
                    <a:lnTo>
                      <a:pt x="2878301" y="680469"/>
                    </a:lnTo>
                    <a:lnTo>
                      <a:pt x="2896072" y="680469"/>
                    </a:lnTo>
                    <a:lnTo>
                      <a:pt x="2896072" y="689964"/>
                    </a:lnTo>
                    <a:lnTo>
                      <a:pt x="2901948" y="689964"/>
                    </a:lnTo>
                    <a:lnTo>
                      <a:pt x="2901948" y="699458"/>
                    </a:lnTo>
                    <a:lnTo>
                      <a:pt x="2943101" y="699458"/>
                    </a:lnTo>
                    <a:lnTo>
                      <a:pt x="2943101" y="708952"/>
                    </a:lnTo>
                    <a:lnTo>
                      <a:pt x="2948977" y="708952"/>
                    </a:lnTo>
                    <a:lnTo>
                      <a:pt x="2948977" y="718446"/>
                    </a:lnTo>
                    <a:lnTo>
                      <a:pt x="2966624" y="718446"/>
                    </a:lnTo>
                    <a:lnTo>
                      <a:pt x="2966624" y="727799"/>
                    </a:lnTo>
                    <a:lnTo>
                      <a:pt x="3007901" y="727799"/>
                    </a:lnTo>
                    <a:lnTo>
                      <a:pt x="3007901" y="737416"/>
                    </a:lnTo>
                    <a:lnTo>
                      <a:pt x="3025530" y="737416"/>
                    </a:lnTo>
                    <a:lnTo>
                      <a:pt x="3025530" y="756405"/>
                    </a:lnTo>
                    <a:lnTo>
                      <a:pt x="3037301" y="756405"/>
                    </a:lnTo>
                    <a:lnTo>
                      <a:pt x="3037301" y="765899"/>
                    </a:lnTo>
                    <a:lnTo>
                      <a:pt x="3207912" y="765899"/>
                    </a:lnTo>
                    <a:lnTo>
                      <a:pt x="3207912" y="775516"/>
                    </a:lnTo>
                    <a:lnTo>
                      <a:pt x="3225683" y="775516"/>
                    </a:lnTo>
                    <a:lnTo>
                      <a:pt x="3225683" y="785275"/>
                    </a:lnTo>
                    <a:lnTo>
                      <a:pt x="3266835" y="785275"/>
                    </a:lnTo>
                    <a:lnTo>
                      <a:pt x="3266835" y="795016"/>
                    </a:lnTo>
                    <a:lnTo>
                      <a:pt x="3272712" y="795016"/>
                    </a:lnTo>
                    <a:lnTo>
                      <a:pt x="3272712" y="804757"/>
                    </a:lnTo>
                    <a:lnTo>
                      <a:pt x="3290359" y="804757"/>
                    </a:lnTo>
                    <a:lnTo>
                      <a:pt x="3290359" y="814640"/>
                    </a:lnTo>
                    <a:lnTo>
                      <a:pt x="3302112" y="814640"/>
                    </a:lnTo>
                    <a:lnTo>
                      <a:pt x="3302112" y="824381"/>
                    </a:lnTo>
                    <a:lnTo>
                      <a:pt x="3325759" y="824381"/>
                    </a:lnTo>
                    <a:lnTo>
                      <a:pt x="3325759" y="844004"/>
                    </a:lnTo>
                    <a:lnTo>
                      <a:pt x="3337512" y="844004"/>
                    </a:lnTo>
                    <a:lnTo>
                      <a:pt x="3337512" y="853869"/>
                    </a:lnTo>
                    <a:lnTo>
                      <a:pt x="3349283" y="853869"/>
                    </a:lnTo>
                    <a:lnTo>
                      <a:pt x="3349283" y="863751"/>
                    </a:lnTo>
                    <a:lnTo>
                      <a:pt x="3361036" y="863751"/>
                    </a:lnTo>
                    <a:lnTo>
                      <a:pt x="3361036" y="873740"/>
                    </a:lnTo>
                    <a:lnTo>
                      <a:pt x="3402188" y="873740"/>
                    </a:lnTo>
                    <a:lnTo>
                      <a:pt x="3402188" y="883745"/>
                    </a:lnTo>
                    <a:lnTo>
                      <a:pt x="3437588" y="883745"/>
                    </a:lnTo>
                    <a:lnTo>
                      <a:pt x="3437588" y="903987"/>
                    </a:lnTo>
                    <a:lnTo>
                      <a:pt x="3461112" y="903987"/>
                    </a:lnTo>
                    <a:lnTo>
                      <a:pt x="3461112" y="914240"/>
                    </a:lnTo>
                    <a:lnTo>
                      <a:pt x="3514017" y="914240"/>
                    </a:lnTo>
                    <a:lnTo>
                      <a:pt x="3514017" y="924634"/>
                    </a:lnTo>
                    <a:lnTo>
                      <a:pt x="3555294" y="924634"/>
                    </a:lnTo>
                    <a:lnTo>
                      <a:pt x="3555294" y="935257"/>
                    </a:lnTo>
                    <a:lnTo>
                      <a:pt x="3578817" y="935257"/>
                    </a:lnTo>
                    <a:lnTo>
                      <a:pt x="3578817" y="946022"/>
                    </a:lnTo>
                    <a:lnTo>
                      <a:pt x="3608218" y="946022"/>
                    </a:lnTo>
                    <a:lnTo>
                      <a:pt x="3608218" y="956769"/>
                    </a:lnTo>
                    <a:lnTo>
                      <a:pt x="3614094" y="956769"/>
                    </a:lnTo>
                    <a:lnTo>
                      <a:pt x="3614094" y="967534"/>
                    </a:lnTo>
                    <a:lnTo>
                      <a:pt x="3643617" y="967534"/>
                    </a:lnTo>
                    <a:lnTo>
                      <a:pt x="3643617" y="978422"/>
                    </a:lnTo>
                    <a:lnTo>
                      <a:pt x="3649494" y="978422"/>
                    </a:lnTo>
                    <a:lnTo>
                      <a:pt x="3649494" y="989310"/>
                    </a:lnTo>
                    <a:lnTo>
                      <a:pt x="3655370" y="989310"/>
                    </a:lnTo>
                    <a:lnTo>
                      <a:pt x="3655370" y="1000198"/>
                    </a:lnTo>
                    <a:lnTo>
                      <a:pt x="3673017" y="1000198"/>
                    </a:lnTo>
                    <a:lnTo>
                      <a:pt x="3673017" y="1011210"/>
                    </a:lnTo>
                    <a:lnTo>
                      <a:pt x="3714170" y="1011210"/>
                    </a:lnTo>
                    <a:lnTo>
                      <a:pt x="3714170" y="1022222"/>
                    </a:lnTo>
                    <a:lnTo>
                      <a:pt x="3725923" y="1022222"/>
                    </a:lnTo>
                    <a:lnTo>
                      <a:pt x="3725923" y="1033357"/>
                    </a:lnTo>
                    <a:lnTo>
                      <a:pt x="3778970" y="1033357"/>
                    </a:lnTo>
                    <a:lnTo>
                      <a:pt x="3778970" y="1044616"/>
                    </a:lnTo>
                    <a:lnTo>
                      <a:pt x="3790723" y="1044616"/>
                    </a:lnTo>
                    <a:lnTo>
                      <a:pt x="3790723" y="1067522"/>
                    </a:lnTo>
                    <a:lnTo>
                      <a:pt x="3814229" y="1067522"/>
                    </a:lnTo>
                    <a:lnTo>
                      <a:pt x="3814229" y="1079045"/>
                    </a:lnTo>
                    <a:lnTo>
                      <a:pt x="3826000" y="1079045"/>
                    </a:lnTo>
                    <a:lnTo>
                      <a:pt x="3826000" y="1090569"/>
                    </a:lnTo>
                    <a:lnTo>
                      <a:pt x="3884923" y="1090569"/>
                    </a:lnTo>
                    <a:lnTo>
                      <a:pt x="3884923" y="1102339"/>
                    </a:lnTo>
                    <a:lnTo>
                      <a:pt x="3908429" y="1102339"/>
                    </a:lnTo>
                    <a:lnTo>
                      <a:pt x="3908429" y="1114110"/>
                    </a:lnTo>
                    <a:lnTo>
                      <a:pt x="3990875" y="1114110"/>
                    </a:lnTo>
                    <a:lnTo>
                      <a:pt x="3990875" y="1126392"/>
                    </a:lnTo>
                    <a:lnTo>
                      <a:pt x="4002628" y="1126392"/>
                    </a:lnTo>
                    <a:lnTo>
                      <a:pt x="4002628" y="1138657"/>
                    </a:lnTo>
                    <a:lnTo>
                      <a:pt x="4202781" y="1138657"/>
                    </a:lnTo>
                    <a:lnTo>
                      <a:pt x="4202781" y="1151574"/>
                    </a:lnTo>
                    <a:lnTo>
                      <a:pt x="4208658" y="1151574"/>
                    </a:lnTo>
                    <a:lnTo>
                      <a:pt x="4208658" y="1164616"/>
                    </a:lnTo>
                    <a:lnTo>
                      <a:pt x="4226287" y="1164616"/>
                    </a:lnTo>
                    <a:lnTo>
                      <a:pt x="4226287" y="1177780"/>
                    </a:lnTo>
                    <a:lnTo>
                      <a:pt x="4361640" y="1177780"/>
                    </a:lnTo>
                    <a:lnTo>
                      <a:pt x="4361640" y="1192463"/>
                    </a:lnTo>
                    <a:lnTo>
                      <a:pt x="4679498" y="1192463"/>
                    </a:lnTo>
                    <a:lnTo>
                      <a:pt x="4679498" y="1208786"/>
                    </a:lnTo>
                    <a:lnTo>
                      <a:pt x="4685375" y="1208786"/>
                    </a:lnTo>
                    <a:lnTo>
                      <a:pt x="4685375" y="1224986"/>
                    </a:lnTo>
                    <a:lnTo>
                      <a:pt x="4744298" y="1224986"/>
                    </a:lnTo>
                    <a:lnTo>
                      <a:pt x="4744298" y="1241698"/>
                    </a:lnTo>
                    <a:lnTo>
                      <a:pt x="4767804" y="1241698"/>
                    </a:lnTo>
                    <a:lnTo>
                      <a:pt x="4767804" y="1258904"/>
                    </a:lnTo>
                    <a:lnTo>
                      <a:pt x="4797203" y="1258904"/>
                    </a:lnTo>
                    <a:lnTo>
                      <a:pt x="4797203" y="1276374"/>
                    </a:lnTo>
                    <a:lnTo>
                      <a:pt x="4820851" y="1276374"/>
                    </a:lnTo>
                    <a:lnTo>
                      <a:pt x="4820851" y="1293968"/>
                    </a:lnTo>
                    <a:lnTo>
                      <a:pt x="4838480" y="1293968"/>
                    </a:lnTo>
                    <a:lnTo>
                      <a:pt x="4838480" y="1311686"/>
                    </a:lnTo>
                    <a:lnTo>
                      <a:pt x="4844374" y="1311686"/>
                    </a:lnTo>
                    <a:lnTo>
                      <a:pt x="4844374" y="1329404"/>
                    </a:lnTo>
                    <a:lnTo>
                      <a:pt x="4985586" y="1329404"/>
                    </a:lnTo>
                    <a:lnTo>
                      <a:pt x="4985586" y="1348780"/>
                    </a:lnTo>
                    <a:lnTo>
                      <a:pt x="5085662" y="1348780"/>
                    </a:lnTo>
                    <a:lnTo>
                      <a:pt x="5085662" y="1369533"/>
                    </a:lnTo>
                    <a:lnTo>
                      <a:pt x="5226891" y="1369533"/>
                    </a:lnTo>
                    <a:lnTo>
                      <a:pt x="5226891" y="1392703"/>
                    </a:lnTo>
                    <a:lnTo>
                      <a:pt x="5326967" y="1392703"/>
                    </a:lnTo>
                    <a:lnTo>
                      <a:pt x="5326967" y="1416615"/>
                    </a:lnTo>
                    <a:lnTo>
                      <a:pt x="5409397" y="1416615"/>
                    </a:lnTo>
                    <a:lnTo>
                      <a:pt x="5409397" y="1441551"/>
                    </a:lnTo>
                    <a:lnTo>
                      <a:pt x="5415273" y="1441551"/>
                    </a:lnTo>
                    <a:lnTo>
                      <a:pt x="5415273" y="1466486"/>
                    </a:lnTo>
                    <a:lnTo>
                      <a:pt x="5503597" y="1466486"/>
                    </a:lnTo>
                    <a:lnTo>
                      <a:pt x="5503597" y="1493327"/>
                    </a:lnTo>
                    <a:lnTo>
                      <a:pt x="5856731" y="1493327"/>
                    </a:lnTo>
                    <a:lnTo>
                      <a:pt x="5856731" y="1529027"/>
                    </a:lnTo>
                    <a:lnTo>
                      <a:pt x="6145190" y="1529027"/>
                    </a:lnTo>
                    <a:lnTo>
                      <a:pt x="6145190" y="1577238"/>
                    </a:lnTo>
                    <a:lnTo>
                      <a:pt x="6357095" y="1577238"/>
                    </a:lnTo>
                    <a:lnTo>
                      <a:pt x="6357095" y="1635968"/>
                    </a:lnTo>
                    <a:lnTo>
                      <a:pt x="6421895" y="1635968"/>
                    </a:lnTo>
                    <a:lnTo>
                      <a:pt x="6421895" y="1696726"/>
                    </a:lnTo>
                    <a:lnTo>
                      <a:pt x="7028088" y="1696726"/>
                    </a:lnTo>
                    <a:lnTo>
                      <a:pt x="7028088" y="1872667"/>
                    </a:lnTo>
                    <a:lnTo>
                      <a:pt x="8164169" y="1872667"/>
                    </a:lnTo>
                  </a:path>
                </a:pathLst>
              </a:custGeom>
              <a:noFill/>
              <a:ln w="9638" cap="flat">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 name="Freeform 6">
                <a:extLst>
                  <a:ext uri="{FF2B5EF4-FFF2-40B4-BE49-F238E27FC236}">
                    <a16:creationId xmlns:a16="http://schemas.microsoft.com/office/drawing/2014/main" id="{82A19E24-4D25-24B2-B283-92B6257406AE}"/>
                  </a:ext>
                </a:extLst>
              </p:cNvPr>
              <p:cNvSpPr/>
              <p:nvPr/>
            </p:nvSpPr>
            <p:spPr>
              <a:xfrm>
                <a:off x="2379988"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 name="Freeform 7">
                <a:extLst>
                  <a:ext uri="{FF2B5EF4-FFF2-40B4-BE49-F238E27FC236}">
                    <a16:creationId xmlns:a16="http://schemas.microsoft.com/office/drawing/2014/main" id="{151EC329-7F8B-EEF6-5354-4D244D72D8B7}"/>
                  </a:ext>
                </a:extLst>
              </p:cNvPr>
              <p:cNvSpPr/>
              <p:nvPr/>
            </p:nvSpPr>
            <p:spPr>
              <a:xfrm>
                <a:off x="240937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 name="Freeform 8">
                <a:extLst>
                  <a:ext uri="{FF2B5EF4-FFF2-40B4-BE49-F238E27FC236}">
                    <a16:creationId xmlns:a16="http://schemas.microsoft.com/office/drawing/2014/main" id="{E7381394-83F7-4CBF-848C-A7634F0C4B01}"/>
                  </a:ext>
                </a:extLst>
              </p:cNvPr>
              <p:cNvSpPr/>
              <p:nvPr/>
            </p:nvSpPr>
            <p:spPr>
              <a:xfrm>
                <a:off x="2491817"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Freeform 9">
                <a:extLst>
                  <a:ext uri="{FF2B5EF4-FFF2-40B4-BE49-F238E27FC236}">
                    <a16:creationId xmlns:a16="http://schemas.microsoft.com/office/drawing/2014/main" id="{413A6B89-439C-920E-FB5C-EE1361AB8AF2}"/>
                  </a:ext>
                </a:extLst>
              </p:cNvPr>
              <p:cNvSpPr/>
              <p:nvPr/>
            </p:nvSpPr>
            <p:spPr>
              <a:xfrm>
                <a:off x="25212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 name="Freeform 10">
                <a:extLst>
                  <a:ext uri="{FF2B5EF4-FFF2-40B4-BE49-F238E27FC236}">
                    <a16:creationId xmlns:a16="http://schemas.microsoft.com/office/drawing/2014/main" id="{FC5D16C3-A30D-B723-26CF-C949410604AB}"/>
                  </a:ext>
                </a:extLst>
              </p:cNvPr>
              <p:cNvSpPr/>
              <p:nvPr/>
            </p:nvSpPr>
            <p:spPr>
              <a:xfrm>
                <a:off x="255656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 name="Freeform 11">
                <a:extLst>
                  <a:ext uri="{FF2B5EF4-FFF2-40B4-BE49-F238E27FC236}">
                    <a16:creationId xmlns:a16="http://schemas.microsoft.com/office/drawing/2014/main" id="{4244087E-035D-883E-04C8-3BF793D0DB67}"/>
                  </a:ext>
                </a:extLst>
              </p:cNvPr>
              <p:cNvSpPr/>
              <p:nvPr/>
            </p:nvSpPr>
            <p:spPr>
              <a:xfrm>
                <a:off x="258596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 name="Freeform 12">
                <a:extLst>
                  <a:ext uri="{FF2B5EF4-FFF2-40B4-BE49-F238E27FC236}">
                    <a16:creationId xmlns:a16="http://schemas.microsoft.com/office/drawing/2014/main" id="{4437323F-EFA6-8CFC-C50F-5AB83D547F0E}"/>
                  </a:ext>
                </a:extLst>
              </p:cNvPr>
              <p:cNvSpPr/>
              <p:nvPr/>
            </p:nvSpPr>
            <p:spPr>
              <a:xfrm>
                <a:off x="2633082"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 name="Freeform 13">
                <a:extLst>
                  <a:ext uri="{FF2B5EF4-FFF2-40B4-BE49-F238E27FC236}">
                    <a16:creationId xmlns:a16="http://schemas.microsoft.com/office/drawing/2014/main" id="{356850CA-F011-6C91-D9F1-5339CADA1563}"/>
                  </a:ext>
                </a:extLst>
              </p:cNvPr>
              <p:cNvSpPr/>
              <p:nvPr/>
            </p:nvSpPr>
            <p:spPr>
              <a:xfrm>
                <a:off x="2662482"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 name="Freeform 14">
                <a:extLst>
                  <a:ext uri="{FF2B5EF4-FFF2-40B4-BE49-F238E27FC236}">
                    <a16:creationId xmlns:a16="http://schemas.microsoft.com/office/drawing/2014/main" id="{1513E006-3994-0245-6D9B-E319F8F6B05E}"/>
                  </a:ext>
                </a:extLst>
              </p:cNvPr>
              <p:cNvSpPr/>
              <p:nvPr/>
            </p:nvSpPr>
            <p:spPr>
              <a:xfrm>
                <a:off x="2691952" y="117592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 name="Freeform 15">
                <a:extLst>
                  <a:ext uri="{FF2B5EF4-FFF2-40B4-BE49-F238E27FC236}">
                    <a16:creationId xmlns:a16="http://schemas.microsoft.com/office/drawing/2014/main" id="{F1BBAA28-12A2-5615-1510-2E4DBF49D0EB}"/>
                  </a:ext>
                </a:extLst>
              </p:cNvPr>
              <p:cNvSpPr/>
              <p:nvPr/>
            </p:nvSpPr>
            <p:spPr>
              <a:xfrm>
                <a:off x="2721334" y="114744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 name="Freeform 16">
                <a:extLst>
                  <a:ext uri="{FF2B5EF4-FFF2-40B4-BE49-F238E27FC236}">
                    <a16:creationId xmlns:a16="http://schemas.microsoft.com/office/drawing/2014/main" id="{10CA7016-44E9-B58D-AB4C-1CFEC5B11107}"/>
                  </a:ext>
                </a:extLst>
              </p:cNvPr>
              <p:cNvSpPr/>
              <p:nvPr/>
            </p:nvSpPr>
            <p:spPr>
              <a:xfrm>
                <a:off x="2739034" y="118453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 name="Freeform 17">
                <a:extLst>
                  <a:ext uri="{FF2B5EF4-FFF2-40B4-BE49-F238E27FC236}">
                    <a16:creationId xmlns:a16="http://schemas.microsoft.com/office/drawing/2014/main" id="{7E4BF9B6-FC8B-619C-86BC-9E29BE90B192}"/>
                  </a:ext>
                </a:extLst>
              </p:cNvPr>
              <p:cNvSpPr/>
              <p:nvPr/>
            </p:nvSpPr>
            <p:spPr>
              <a:xfrm>
                <a:off x="2768434" y="115605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 name="Freeform 18">
                <a:extLst>
                  <a:ext uri="{FF2B5EF4-FFF2-40B4-BE49-F238E27FC236}">
                    <a16:creationId xmlns:a16="http://schemas.microsoft.com/office/drawing/2014/main" id="{AF02609D-498D-9AF5-F182-1CDD6FB0A698}"/>
                  </a:ext>
                </a:extLst>
              </p:cNvPr>
              <p:cNvSpPr/>
              <p:nvPr/>
            </p:nvSpPr>
            <p:spPr>
              <a:xfrm>
                <a:off x="2774364" y="1184538"/>
                <a:ext cx="58746" cy="17647"/>
              </a:xfrm>
              <a:custGeom>
                <a:avLst/>
                <a:gdLst>
                  <a:gd name="connsiteX0" fmla="*/ 0 w 58746"/>
                  <a:gd name="connsiteY0" fmla="*/ 0 h 17647"/>
                  <a:gd name="connsiteX1" fmla="*/ 58747 w 58746"/>
                  <a:gd name="connsiteY1" fmla="*/ 0 h 17647"/>
                </a:gdLst>
                <a:ahLst/>
                <a:cxnLst>
                  <a:cxn ang="0">
                    <a:pos x="connsiteX0" y="connsiteY0"/>
                  </a:cxn>
                  <a:cxn ang="0">
                    <a:pos x="connsiteX1" y="connsiteY1"/>
                  </a:cxn>
                </a:cxnLst>
                <a:rect l="l" t="t" r="r" b="b"/>
                <a:pathLst>
                  <a:path w="58746" h="17647">
                    <a:moveTo>
                      <a:pt x="0" y="0"/>
                    </a:moveTo>
                    <a:lnTo>
                      <a:pt x="58747"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 name="Freeform 19">
                <a:extLst>
                  <a:ext uri="{FF2B5EF4-FFF2-40B4-BE49-F238E27FC236}">
                    <a16:creationId xmlns:a16="http://schemas.microsoft.com/office/drawing/2014/main" id="{3043D157-FDA8-4977-A03F-8F73FD2C6510}"/>
                  </a:ext>
                </a:extLst>
              </p:cNvPr>
              <p:cNvSpPr/>
              <p:nvPr/>
            </p:nvSpPr>
            <p:spPr>
              <a:xfrm>
                <a:off x="2803711" y="115605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 name="Freeform 20">
                <a:extLst>
                  <a:ext uri="{FF2B5EF4-FFF2-40B4-BE49-F238E27FC236}">
                    <a16:creationId xmlns:a16="http://schemas.microsoft.com/office/drawing/2014/main" id="{1C71F592-E4E2-BC2C-4179-AB63A280A76F}"/>
                  </a:ext>
                </a:extLst>
              </p:cNvPr>
              <p:cNvSpPr/>
              <p:nvPr/>
            </p:nvSpPr>
            <p:spPr>
              <a:xfrm>
                <a:off x="2797958" y="119313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 name="Freeform 21">
                <a:extLst>
                  <a:ext uri="{FF2B5EF4-FFF2-40B4-BE49-F238E27FC236}">
                    <a16:creationId xmlns:a16="http://schemas.microsoft.com/office/drawing/2014/main" id="{D215032F-40B2-9B57-C96F-87537ECC1F06}"/>
                  </a:ext>
                </a:extLst>
              </p:cNvPr>
              <p:cNvSpPr/>
              <p:nvPr/>
            </p:nvSpPr>
            <p:spPr>
              <a:xfrm>
                <a:off x="2827358" y="11646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16A58A94-6217-A6DB-071C-E32C07952482}"/>
                  </a:ext>
                </a:extLst>
              </p:cNvPr>
              <p:cNvSpPr/>
              <p:nvPr/>
            </p:nvSpPr>
            <p:spPr>
              <a:xfrm>
                <a:off x="2815605" y="119313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 name="Freeform 23">
                <a:extLst>
                  <a:ext uri="{FF2B5EF4-FFF2-40B4-BE49-F238E27FC236}">
                    <a16:creationId xmlns:a16="http://schemas.microsoft.com/office/drawing/2014/main" id="{9422D557-E8E8-DFEA-50FA-9ABCC59B78D0}"/>
                  </a:ext>
                </a:extLst>
              </p:cNvPr>
              <p:cNvSpPr/>
              <p:nvPr/>
            </p:nvSpPr>
            <p:spPr>
              <a:xfrm>
                <a:off x="2844987" y="11646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51CE601-15C3-B3F2-C03E-32841ADE530B}"/>
                  </a:ext>
                </a:extLst>
              </p:cNvPr>
              <p:cNvSpPr/>
              <p:nvPr/>
            </p:nvSpPr>
            <p:spPr>
              <a:xfrm>
                <a:off x="2856758"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 name="Freeform 25">
                <a:extLst>
                  <a:ext uri="{FF2B5EF4-FFF2-40B4-BE49-F238E27FC236}">
                    <a16:creationId xmlns:a16="http://schemas.microsoft.com/office/drawing/2014/main" id="{3EC9C348-221B-633F-AF24-58406DFC8E11}"/>
                  </a:ext>
                </a:extLst>
              </p:cNvPr>
              <p:cNvSpPr/>
              <p:nvPr/>
            </p:nvSpPr>
            <p:spPr>
              <a:xfrm>
                <a:off x="2886140"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 name="Freeform 26">
                <a:extLst>
                  <a:ext uri="{FF2B5EF4-FFF2-40B4-BE49-F238E27FC236}">
                    <a16:creationId xmlns:a16="http://schemas.microsoft.com/office/drawing/2014/main" id="{C01DFE43-302B-AFE4-7311-CACA89F2F0B2}"/>
                  </a:ext>
                </a:extLst>
              </p:cNvPr>
              <p:cNvSpPr/>
              <p:nvPr/>
            </p:nvSpPr>
            <p:spPr>
              <a:xfrm>
                <a:off x="2862634"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 name="Freeform 27">
                <a:extLst>
                  <a:ext uri="{FF2B5EF4-FFF2-40B4-BE49-F238E27FC236}">
                    <a16:creationId xmlns:a16="http://schemas.microsoft.com/office/drawing/2014/main" id="{DACD44C1-0D0A-5BC8-9974-809176DBCEA9}"/>
                  </a:ext>
                </a:extLst>
              </p:cNvPr>
              <p:cNvSpPr/>
              <p:nvPr/>
            </p:nvSpPr>
            <p:spPr>
              <a:xfrm>
                <a:off x="2892034"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 name="Freeform 28">
                <a:extLst>
                  <a:ext uri="{FF2B5EF4-FFF2-40B4-BE49-F238E27FC236}">
                    <a16:creationId xmlns:a16="http://schemas.microsoft.com/office/drawing/2014/main" id="{AC2DAC13-B00F-72A1-119C-A6A63B304F9C}"/>
                  </a:ext>
                </a:extLst>
              </p:cNvPr>
              <p:cNvSpPr/>
              <p:nvPr/>
            </p:nvSpPr>
            <p:spPr>
              <a:xfrm>
                <a:off x="2903911" y="121060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 name="Freeform 29">
                <a:extLst>
                  <a:ext uri="{FF2B5EF4-FFF2-40B4-BE49-F238E27FC236}">
                    <a16:creationId xmlns:a16="http://schemas.microsoft.com/office/drawing/2014/main" id="{5B268313-0277-670D-6B1B-62ACBAF3332E}"/>
                  </a:ext>
                </a:extLst>
              </p:cNvPr>
              <p:cNvSpPr/>
              <p:nvPr/>
            </p:nvSpPr>
            <p:spPr>
              <a:xfrm>
                <a:off x="2933311"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 name="Freeform 30">
                <a:extLst>
                  <a:ext uri="{FF2B5EF4-FFF2-40B4-BE49-F238E27FC236}">
                    <a16:creationId xmlns:a16="http://schemas.microsoft.com/office/drawing/2014/main" id="{23939226-B9D0-80EC-8B4E-557E0D00339D}"/>
                  </a:ext>
                </a:extLst>
              </p:cNvPr>
              <p:cNvSpPr/>
              <p:nvPr/>
            </p:nvSpPr>
            <p:spPr>
              <a:xfrm>
                <a:off x="2933311" y="12106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 name="Freeform 31">
                <a:extLst>
                  <a:ext uri="{FF2B5EF4-FFF2-40B4-BE49-F238E27FC236}">
                    <a16:creationId xmlns:a16="http://schemas.microsoft.com/office/drawing/2014/main" id="{C6634BC2-BB58-432F-977D-B60A9E1CC777}"/>
                  </a:ext>
                </a:extLst>
              </p:cNvPr>
              <p:cNvSpPr/>
              <p:nvPr/>
            </p:nvSpPr>
            <p:spPr>
              <a:xfrm>
                <a:off x="2962711" y="118212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 name="Freeform 32">
                <a:extLst>
                  <a:ext uri="{FF2B5EF4-FFF2-40B4-BE49-F238E27FC236}">
                    <a16:creationId xmlns:a16="http://schemas.microsoft.com/office/drawing/2014/main" id="{1E7202AE-B41D-0A66-E635-E5411692AD32}"/>
                  </a:ext>
                </a:extLst>
              </p:cNvPr>
              <p:cNvSpPr/>
              <p:nvPr/>
            </p:nvSpPr>
            <p:spPr>
              <a:xfrm>
                <a:off x="3280569" y="126338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 name="Freeform 33">
                <a:extLst>
                  <a:ext uri="{FF2B5EF4-FFF2-40B4-BE49-F238E27FC236}">
                    <a16:creationId xmlns:a16="http://schemas.microsoft.com/office/drawing/2014/main" id="{925FF01C-9EE0-AE8A-1DB3-003EAFA229CC}"/>
                  </a:ext>
                </a:extLst>
              </p:cNvPr>
              <p:cNvSpPr/>
              <p:nvPr/>
            </p:nvSpPr>
            <p:spPr>
              <a:xfrm>
                <a:off x="3309951" y="123490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 name="Freeform 34">
                <a:extLst>
                  <a:ext uri="{FF2B5EF4-FFF2-40B4-BE49-F238E27FC236}">
                    <a16:creationId xmlns:a16="http://schemas.microsoft.com/office/drawing/2014/main" id="{7B5B49E1-89C8-A8BB-5395-E903AFC5DF5A}"/>
                  </a:ext>
                </a:extLst>
              </p:cNvPr>
              <p:cNvSpPr/>
              <p:nvPr/>
            </p:nvSpPr>
            <p:spPr>
              <a:xfrm>
                <a:off x="3392398" y="130743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 name="Freeform 35">
                <a:extLst>
                  <a:ext uri="{FF2B5EF4-FFF2-40B4-BE49-F238E27FC236}">
                    <a16:creationId xmlns:a16="http://schemas.microsoft.com/office/drawing/2014/main" id="{83CC0600-E89E-90F9-EA2C-87149804F8CF}"/>
                  </a:ext>
                </a:extLst>
              </p:cNvPr>
              <p:cNvSpPr/>
              <p:nvPr/>
            </p:nvSpPr>
            <p:spPr>
              <a:xfrm>
                <a:off x="3421780" y="12789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 name="Freeform 36">
                <a:extLst>
                  <a:ext uri="{FF2B5EF4-FFF2-40B4-BE49-F238E27FC236}">
                    <a16:creationId xmlns:a16="http://schemas.microsoft.com/office/drawing/2014/main" id="{23A0FCF4-DD15-7461-D809-2197E28C3B64}"/>
                  </a:ext>
                </a:extLst>
              </p:cNvPr>
              <p:cNvSpPr/>
              <p:nvPr/>
            </p:nvSpPr>
            <p:spPr>
              <a:xfrm>
                <a:off x="3433551" y="131629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 name="Freeform 37">
                <a:extLst>
                  <a:ext uri="{FF2B5EF4-FFF2-40B4-BE49-F238E27FC236}">
                    <a16:creationId xmlns:a16="http://schemas.microsoft.com/office/drawing/2014/main" id="{380E5EC6-73A5-9996-09B6-0BF55729E412}"/>
                  </a:ext>
                </a:extLst>
              </p:cNvPr>
              <p:cNvSpPr/>
              <p:nvPr/>
            </p:nvSpPr>
            <p:spPr>
              <a:xfrm>
                <a:off x="3462933" y="128780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Freeform 38">
                <a:extLst>
                  <a:ext uri="{FF2B5EF4-FFF2-40B4-BE49-F238E27FC236}">
                    <a16:creationId xmlns:a16="http://schemas.microsoft.com/office/drawing/2014/main" id="{164E2E3B-AB1A-6A45-45C5-C1C2F1834AD4}"/>
                  </a:ext>
                </a:extLst>
              </p:cNvPr>
              <p:cNvSpPr/>
              <p:nvPr/>
            </p:nvSpPr>
            <p:spPr>
              <a:xfrm>
                <a:off x="3515980" y="1334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 name="Freeform 39">
                <a:extLst>
                  <a:ext uri="{FF2B5EF4-FFF2-40B4-BE49-F238E27FC236}">
                    <a16:creationId xmlns:a16="http://schemas.microsoft.com/office/drawing/2014/main" id="{7281D963-FDEA-14C4-B085-19701105E0BD}"/>
                  </a:ext>
                </a:extLst>
              </p:cNvPr>
              <p:cNvSpPr/>
              <p:nvPr/>
            </p:nvSpPr>
            <p:spPr>
              <a:xfrm>
                <a:off x="3545380" y="130552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 name="Freeform 40">
                <a:extLst>
                  <a:ext uri="{FF2B5EF4-FFF2-40B4-BE49-F238E27FC236}">
                    <a16:creationId xmlns:a16="http://schemas.microsoft.com/office/drawing/2014/main" id="{38E7BB5A-3B16-46AD-8C3E-225F2750A1DB}"/>
                  </a:ext>
                </a:extLst>
              </p:cNvPr>
              <p:cNvSpPr/>
              <p:nvPr/>
            </p:nvSpPr>
            <p:spPr>
              <a:xfrm>
                <a:off x="3551380" y="134286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 name="Freeform 41">
                <a:extLst>
                  <a:ext uri="{FF2B5EF4-FFF2-40B4-BE49-F238E27FC236}">
                    <a16:creationId xmlns:a16="http://schemas.microsoft.com/office/drawing/2014/main" id="{35BE1704-3B3F-1234-04C7-71521F11DE4F}"/>
                  </a:ext>
                </a:extLst>
              </p:cNvPr>
              <p:cNvSpPr/>
              <p:nvPr/>
            </p:nvSpPr>
            <p:spPr>
              <a:xfrm>
                <a:off x="3580780" y="131440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 name="Freeform 42">
                <a:extLst>
                  <a:ext uri="{FF2B5EF4-FFF2-40B4-BE49-F238E27FC236}">
                    <a16:creationId xmlns:a16="http://schemas.microsoft.com/office/drawing/2014/main" id="{C1ADA753-227D-A9F8-A126-89ABFBB50B51}"/>
                  </a:ext>
                </a:extLst>
              </p:cNvPr>
              <p:cNvSpPr/>
              <p:nvPr/>
            </p:nvSpPr>
            <p:spPr>
              <a:xfrm>
                <a:off x="3710256" y="139640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 name="Freeform 43">
                <a:extLst>
                  <a:ext uri="{FF2B5EF4-FFF2-40B4-BE49-F238E27FC236}">
                    <a16:creationId xmlns:a16="http://schemas.microsoft.com/office/drawing/2014/main" id="{FFEF0FBD-EB11-CAF2-2E15-1956D3B6937B}"/>
                  </a:ext>
                </a:extLst>
              </p:cNvPr>
              <p:cNvSpPr/>
              <p:nvPr/>
            </p:nvSpPr>
            <p:spPr>
              <a:xfrm>
                <a:off x="3739639" y="136794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 name="Freeform 44">
                <a:extLst>
                  <a:ext uri="{FF2B5EF4-FFF2-40B4-BE49-F238E27FC236}">
                    <a16:creationId xmlns:a16="http://schemas.microsoft.com/office/drawing/2014/main" id="{D2DF643B-D306-CCCD-FB88-38451A125F6A}"/>
                  </a:ext>
                </a:extLst>
              </p:cNvPr>
              <p:cNvSpPr/>
              <p:nvPr/>
            </p:nvSpPr>
            <p:spPr>
              <a:xfrm>
                <a:off x="3786809" y="141426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 name="Freeform 45">
                <a:extLst>
                  <a:ext uri="{FF2B5EF4-FFF2-40B4-BE49-F238E27FC236}">
                    <a16:creationId xmlns:a16="http://schemas.microsoft.com/office/drawing/2014/main" id="{CC2F8D47-7CC5-8B49-27EA-A370F8B594FE}"/>
                  </a:ext>
                </a:extLst>
              </p:cNvPr>
              <p:cNvSpPr/>
              <p:nvPr/>
            </p:nvSpPr>
            <p:spPr>
              <a:xfrm>
                <a:off x="3816209" y="138578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 name="Freeform 46">
                <a:extLst>
                  <a:ext uri="{FF2B5EF4-FFF2-40B4-BE49-F238E27FC236}">
                    <a16:creationId xmlns:a16="http://schemas.microsoft.com/office/drawing/2014/main" id="{AB0B34EF-2C30-C893-6CD1-ED93C92C3855}"/>
                  </a:ext>
                </a:extLst>
              </p:cNvPr>
              <p:cNvSpPr/>
              <p:nvPr/>
            </p:nvSpPr>
            <p:spPr>
              <a:xfrm>
                <a:off x="3786809" y="141426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 name="Freeform 47">
                <a:extLst>
                  <a:ext uri="{FF2B5EF4-FFF2-40B4-BE49-F238E27FC236}">
                    <a16:creationId xmlns:a16="http://schemas.microsoft.com/office/drawing/2014/main" id="{68370534-B9BE-81BC-7919-EBB57E424DFC}"/>
                  </a:ext>
                </a:extLst>
              </p:cNvPr>
              <p:cNvSpPr/>
              <p:nvPr/>
            </p:nvSpPr>
            <p:spPr>
              <a:xfrm>
                <a:off x="3816209" y="138578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 name="Freeform 48">
                <a:extLst>
                  <a:ext uri="{FF2B5EF4-FFF2-40B4-BE49-F238E27FC236}">
                    <a16:creationId xmlns:a16="http://schemas.microsoft.com/office/drawing/2014/main" id="{1E84F47B-711C-14D4-3771-C123B304DCA8}"/>
                  </a:ext>
                </a:extLst>
              </p:cNvPr>
              <p:cNvSpPr/>
              <p:nvPr/>
            </p:nvSpPr>
            <p:spPr>
              <a:xfrm>
                <a:off x="3945668" y="145033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 name="Freeform 49">
                <a:extLst>
                  <a:ext uri="{FF2B5EF4-FFF2-40B4-BE49-F238E27FC236}">
                    <a16:creationId xmlns:a16="http://schemas.microsoft.com/office/drawing/2014/main" id="{1B31B9E4-B107-F43A-4014-6A1FDF6E8593}"/>
                  </a:ext>
                </a:extLst>
              </p:cNvPr>
              <p:cNvSpPr/>
              <p:nvPr/>
            </p:nvSpPr>
            <p:spPr>
              <a:xfrm>
                <a:off x="3975068" y="142185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 name="Freeform 50">
                <a:extLst>
                  <a:ext uri="{FF2B5EF4-FFF2-40B4-BE49-F238E27FC236}">
                    <a16:creationId xmlns:a16="http://schemas.microsoft.com/office/drawing/2014/main" id="{2AE472E9-0BE2-7AA8-CF2B-F048712AED42}"/>
                  </a:ext>
                </a:extLst>
              </p:cNvPr>
              <p:cNvSpPr/>
              <p:nvPr/>
            </p:nvSpPr>
            <p:spPr>
              <a:xfrm>
                <a:off x="4087020" y="145932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 name="Freeform 51">
                <a:extLst>
                  <a:ext uri="{FF2B5EF4-FFF2-40B4-BE49-F238E27FC236}">
                    <a16:creationId xmlns:a16="http://schemas.microsoft.com/office/drawing/2014/main" id="{625794F6-EABD-418B-430C-E01354454541}"/>
                  </a:ext>
                </a:extLst>
              </p:cNvPr>
              <p:cNvSpPr/>
              <p:nvPr/>
            </p:nvSpPr>
            <p:spPr>
              <a:xfrm>
                <a:off x="4116420" y="143083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 name="Freeform 52">
                <a:extLst>
                  <a:ext uri="{FF2B5EF4-FFF2-40B4-BE49-F238E27FC236}">
                    <a16:creationId xmlns:a16="http://schemas.microsoft.com/office/drawing/2014/main" id="{551FC0AF-983F-A789-F132-D22C26C5A1C3}"/>
                  </a:ext>
                </a:extLst>
              </p:cNvPr>
              <p:cNvSpPr/>
              <p:nvPr/>
            </p:nvSpPr>
            <p:spPr>
              <a:xfrm>
                <a:off x="4198867" y="146830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 name="Freeform 53">
                <a:extLst>
                  <a:ext uri="{FF2B5EF4-FFF2-40B4-BE49-F238E27FC236}">
                    <a16:creationId xmlns:a16="http://schemas.microsoft.com/office/drawing/2014/main" id="{20DB7737-BCBB-F5BF-93CC-1BAEB1AC2AD9}"/>
                  </a:ext>
                </a:extLst>
              </p:cNvPr>
              <p:cNvSpPr/>
              <p:nvPr/>
            </p:nvSpPr>
            <p:spPr>
              <a:xfrm>
                <a:off x="4228249" y="143983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 name="Freeform 54">
                <a:extLst>
                  <a:ext uri="{FF2B5EF4-FFF2-40B4-BE49-F238E27FC236}">
                    <a16:creationId xmlns:a16="http://schemas.microsoft.com/office/drawing/2014/main" id="{39863BD0-7605-2943-B1D9-F28975268666}"/>
                  </a:ext>
                </a:extLst>
              </p:cNvPr>
              <p:cNvSpPr/>
              <p:nvPr/>
            </p:nvSpPr>
            <p:spPr>
              <a:xfrm>
                <a:off x="4222373" y="147742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 name="Freeform 55">
                <a:extLst>
                  <a:ext uri="{FF2B5EF4-FFF2-40B4-BE49-F238E27FC236}">
                    <a16:creationId xmlns:a16="http://schemas.microsoft.com/office/drawing/2014/main" id="{409FF8AA-B370-5517-F962-4AB7F7C1FB8F}"/>
                  </a:ext>
                </a:extLst>
              </p:cNvPr>
              <p:cNvSpPr/>
              <p:nvPr/>
            </p:nvSpPr>
            <p:spPr>
              <a:xfrm>
                <a:off x="4251773" y="144894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 name="Freeform 56">
                <a:extLst>
                  <a:ext uri="{FF2B5EF4-FFF2-40B4-BE49-F238E27FC236}">
                    <a16:creationId xmlns:a16="http://schemas.microsoft.com/office/drawing/2014/main" id="{AF1E7AD5-6874-57C8-6F44-4AF94315F9F3}"/>
                  </a:ext>
                </a:extLst>
              </p:cNvPr>
              <p:cNvSpPr/>
              <p:nvPr/>
            </p:nvSpPr>
            <p:spPr>
              <a:xfrm>
                <a:off x="4369479" y="148653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 name="Freeform 57">
                <a:extLst>
                  <a:ext uri="{FF2B5EF4-FFF2-40B4-BE49-F238E27FC236}">
                    <a16:creationId xmlns:a16="http://schemas.microsoft.com/office/drawing/2014/main" id="{22EAC880-EA10-4053-256E-E5C2E2CAE52C}"/>
                  </a:ext>
                </a:extLst>
              </p:cNvPr>
              <p:cNvSpPr/>
              <p:nvPr/>
            </p:nvSpPr>
            <p:spPr>
              <a:xfrm>
                <a:off x="4398879" y="145805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 name="Freeform 58">
                <a:extLst>
                  <a:ext uri="{FF2B5EF4-FFF2-40B4-BE49-F238E27FC236}">
                    <a16:creationId xmlns:a16="http://schemas.microsoft.com/office/drawing/2014/main" id="{BFBC5BF6-9211-F5CD-A130-3A81DAD512BB}"/>
                  </a:ext>
                </a:extLst>
              </p:cNvPr>
              <p:cNvSpPr/>
              <p:nvPr/>
            </p:nvSpPr>
            <p:spPr>
              <a:xfrm>
                <a:off x="4551984" y="155032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Freeform 59">
                <a:extLst>
                  <a:ext uri="{FF2B5EF4-FFF2-40B4-BE49-F238E27FC236}">
                    <a16:creationId xmlns:a16="http://schemas.microsoft.com/office/drawing/2014/main" id="{95F003DA-F2E0-CE37-6A77-EC7B387AC519}"/>
                  </a:ext>
                </a:extLst>
              </p:cNvPr>
              <p:cNvSpPr/>
              <p:nvPr/>
            </p:nvSpPr>
            <p:spPr>
              <a:xfrm>
                <a:off x="4581384" y="1521844"/>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 name="Freeform 60">
                <a:extLst>
                  <a:ext uri="{FF2B5EF4-FFF2-40B4-BE49-F238E27FC236}">
                    <a16:creationId xmlns:a16="http://schemas.microsoft.com/office/drawing/2014/main" id="{625E57A0-1FC3-6D51-124D-35A183CA9C04}"/>
                  </a:ext>
                </a:extLst>
              </p:cNvPr>
              <p:cNvSpPr/>
              <p:nvPr/>
            </p:nvSpPr>
            <p:spPr>
              <a:xfrm>
                <a:off x="4599014" y="15594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 name="Freeform 61">
                <a:extLst>
                  <a:ext uri="{FF2B5EF4-FFF2-40B4-BE49-F238E27FC236}">
                    <a16:creationId xmlns:a16="http://schemas.microsoft.com/office/drawing/2014/main" id="{FC3750F6-5B5B-0E49-5342-71306068E714}"/>
                  </a:ext>
                </a:extLst>
              </p:cNvPr>
              <p:cNvSpPr/>
              <p:nvPr/>
            </p:nvSpPr>
            <p:spPr>
              <a:xfrm>
                <a:off x="4628413" y="15309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 name="Freeform 62">
                <a:extLst>
                  <a:ext uri="{FF2B5EF4-FFF2-40B4-BE49-F238E27FC236}">
                    <a16:creationId xmlns:a16="http://schemas.microsoft.com/office/drawing/2014/main" id="{E02A9341-EB8B-3B63-077C-1BCCFF1D5C73}"/>
                  </a:ext>
                </a:extLst>
              </p:cNvPr>
              <p:cNvSpPr/>
              <p:nvPr/>
            </p:nvSpPr>
            <p:spPr>
              <a:xfrm>
                <a:off x="4604908" y="155944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 name="Freeform 63">
                <a:extLst>
                  <a:ext uri="{FF2B5EF4-FFF2-40B4-BE49-F238E27FC236}">
                    <a16:creationId xmlns:a16="http://schemas.microsoft.com/office/drawing/2014/main" id="{144C17EC-A116-E0E3-4A07-80D8C0DFBC09}"/>
                  </a:ext>
                </a:extLst>
              </p:cNvPr>
              <p:cNvSpPr/>
              <p:nvPr/>
            </p:nvSpPr>
            <p:spPr>
              <a:xfrm>
                <a:off x="4634290" y="15309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 name="Freeform 64">
                <a:extLst>
                  <a:ext uri="{FF2B5EF4-FFF2-40B4-BE49-F238E27FC236}">
                    <a16:creationId xmlns:a16="http://schemas.microsoft.com/office/drawing/2014/main" id="{B949CDF4-C899-44AD-2E01-15AC5F979393}"/>
                  </a:ext>
                </a:extLst>
              </p:cNvPr>
              <p:cNvSpPr/>
              <p:nvPr/>
            </p:nvSpPr>
            <p:spPr>
              <a:xfrm>
                <a:off x="4805043" y="167918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 name="Freeform 65">
                <a:extLst>
                  <a:ext uri="{FF2B5EF4-FFF2-40B4-BE49-F238E27FC236}">
                    <a16:creationId xmlns:a16="http://schemas.microsoft.com/office/drawing/2014/main" id="{596DEEF3-386D-5CF1-D115-9D7442E3C2F0}"/>
                  </a:ext>
                </a:extLst>
              </p:cNvPr>
              <p:cNvSpPr/>
              <p:nvPr/>
            </p:nvSpPr>
            <p:spPr>
              <a:xfrm>
                <a:off x="4834443" y="165070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 name="Freeform 66">
                <a:extLst>
                  <a:ext uri="{FF2B5EF4-FFF2-40B4-BE49-F238E27FC236}">
                    <a16:creationId xmlns:a16="http://schemas.microsoft.com/office/drawing/2014/main" id="{89F28C6D-C12C-FD9A-7B9F-F96DC3868314}"/>
                  </a:ext>
                </a:extLst>
              </p:cNvPr>
              <p:cNvSpPr/>
              <p:nvPr/>
            </p:nvSpPr>
            <p:spPr>
              <a:xfrm>
                <a:off x="4840460" y="16884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 name="Freeform 67">
                <a:extLst>
                  <a:ext uri="{FF2B5EF4-FFF2-40B4-BE49-F238E27FC236}">
                    <a16:creationId xmlns:a16="http://schemas.microsoft.com/office/drawing/2014/main" id="{9F07994B-6CE6-93EB-9D64-587B03BB3764}"/>
                  </a:ext>
                </a:extLst>
              </p:cNvPr>
              <p:cNvSpPr/>
              <p:nvPr/>
            </p:nvSpPr>
            <p:spPr>
              <a:xfrm>
                <a:off x="4869842"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 name="Freeform 68">
                <a:extLst>
                  <a:ext uri="{FF2B5EF4-FFF2-40B4-BE49-F238E27FC236}">
                    <a16:creationId xmlns:a16="http://schemas.microsoft.com/office/drawing/2014/main" id="{D29B6A39-8077-06DF-8AC0-AD5420A74C14}"/>
                  </a:ext>
                </a:extLst>
              </p:cNvPr>
              <p:cNvSpPr/>
              <p:nvPr/>
            </p:nvSpPr>
            <p:spPr>
              <a:xfrm>
                <a:off x="4875719" y="168841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 name="Freeform 69">
                <a:extLst>
                  <a:ext uri="{FF2B5EF4-FFF2-40B4-BE49-F238E27FC236}">
                    <a16:creationId xmlns:a16="http://schemas.microsoft.com/office/drawing/2014/main" id="{1C3F7B8E-5D0E-C81C-2468-649EDA34A800}"/>
                  </a:ext>
                </a:extLst>
              </p:cNvPr>
              <p:cNvSpPr/>
              <p:nvPr/>
            </p:nvSpPr>
            <p:spPr>
              <a:xfrm>
                <a:off x="4905119"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 name="Freeform 70">
                <a:extLst>
                  <a:ext uri="{FF2B5EF4-FFF2-40B4-BE49-F238E27FC236}">
                    <a16:creationId xmlns:a16="http://schemas.microsoft.com/office/drawing/2014/main" id="{9B5048CC-A05E-D761-FBE9-91771131D1B2}"/>
                  </a:ext>
                </a:extLst>
              </p:cNvPr>
              <p:cNvSpPr/>
              <p:nvPr/>
            </p:nvSpPr>
            <p:spPr>
              <a:xfrm>
                <a:off x="4893366" y="16884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 name="Freeform 71">
                <a:extLst>
                  <a:ext uri="{FF2B5EF4-FFF2-40B4-BE49-F238E27FC236}">
                    <a16:creationId xmlns:a16="http://schemas.microsoft.com/office/drawing/2014/main" id="{E16E90C9-148A-763E-A972-6C5ED82AACBE}"/>
                  </a:ext>
                </a:extLst>
              </p:cNvPr>
              <p:cNvSpPr/>
              <p:nvPr/>
            </p:nvSpPr>
            <p:spPr>
              <a:xfrm>
                <a:off x="4922766" y="165994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 name="Freeform 72">
                <a:extLst>
                  <a:ext uri="{FF2B5EF4-FFF2-40B4-BE49-F238E27FC236}">
                    <a16:creationId xmlns:a16="http://schemas.microsoft.com/office/drawing/2014/main" id="{EEE19470-CE20-72B1-2BB7-C13DD2D4DB2F}"/>
                  </a:ext>
                </a:extLst>
              </p:cNvPr>
              <p:cNvSpPr/>
              <p:nvPr/>
            </p:nvSpPr>
            <p:spPr>
              <a:xfrm>
                <a:off x="4981672" y="171640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 name="Freeform 73">
                <a:extLst>
                  <a:ext uri="{FF2B5EF4-FFF2-40B4-BE49-F238E27FC236}">
                    <a16:creationId xmlns:a16="http://schemas.microsoft.com/office/drawing/2014/main" id="{875DE735-05C0-5F5C-5457-048AFB267C68}"/>
                  </a:ext>
                </a:extLst>
              </p:cNvPr>
              <p:cNvSpPr/>
              <p:nvPr/>
            </p:nvSpPr>
            <p:spPr>
              <a:xfrm>
                <a:off x="5011072" y="168792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 name="Freeform 74">
                <a:extLst>
                  <a:ext uri="{FF2B5EF4-FFF2-40B4-BE49-F238E27FC236}">
                    <a16:creationId xmlns:a16="http://schemas.microsoft.com/office/drawing/2014/main" id="{2A07FF93-6DEF-0056-EB0F-512A6BA6397A}"/>
                  </a:ext>
                </a:extLst>
              </p:cNvPr>
              <p:cNvSpPr/>
              <p:nvPr/>
            </p:nvSpPr>
            <p:spPr>
              <a:xfrm>
                <a:off x="5064119" y="17630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 name="Freeform 75">
                <a:extLst>
                  <a:ext uri="{FF2B5EF4-FFF2-40B4-BE49-F238E27FC236}">
                    <a16:creationId xmlns:a16="http://schemas.microsoft.com/office/drawing/2014/main" id="{329376B6-0A59-8F80-E128-A03F1072790B}"/>
                  </a:ext>
                </a:extLst>
              </p:cNvPr>
              <p:cNvSpPr/>
              <p:nvPr/>
            </p:nvSpPr>
            <p:spPr>
              <a:xfrm>
                <a:off x="5093519" y="173461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 name="Freeform 76">
                <a:extLst>
                  <a:ext uri="{FF2B5EF4-FFF2-40B4-BE49-F238E27FC236}">
                    <a16:creationId xmlns:a16="http://schemas.microsoft.com/office/drawing/2014/main" id="{7C70F246-29DC-8526-C200-1899B1DBECA2}"/>
                  </a:ext>
                </a:extLst>
              </p:cNvPr>
              <p:cNvSpPr/>
              <p:nvPr/>
            </p:nvSpPr>
            <p:spPr>
              <a:xfrm>
                <a:off x="5093519" y="179120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 name="Freeform 77">
                <a:extLst>
                  <a:ext uri="{FF2B5EF4-FFF2-40B4-BE49-F238E27FC236}">
                    <a16:creationId xmlns:a16="http://schemas.microsoft.com/office/drawing/2014/main" id="{2545F1F4-1AB6-917E-B16A-BC341DFCF8C7}"/>
                  </a:ext>
                </a:extLst>
              </p:cNvPr>
              <p:cNvSpPr/>
              <p:nvPr/>
            </p:nvSpPr>
            <p:spPr>
              <a:xfrm>
                <a:off x="5122901" y="176272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 name="Freeform 78">
                <a:extLst>
                  <a:ext uri="{FF2B5EF4-FFF2-40B4-BE49-F238E27FC236}">
                    <a16:creationId xmlns:a16="http://schemas.microsoft.com/office/drawing/2014/main" id="{9C0616B7-02D5-2E94-5EC9-0190421C3351}"/>
                  </a:ext>
                </a:extLst>
              </p:cNvPr>
              <p:cNvSpPr/>
              <p:nvPr/>
            </p:nvSpPr>
            <p:spPr>
              <a:xfrm>
                <a:off x="5181824" y="1819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 name="Freeform 79">
                <a:extLst>
                  <a:ext uri="{FF2B5EF4-FFF2-40B4-BE49-F238E27FC236}">
                    <a16:creationId xmlns:a16="http://schemas.microsoft.com/office/drawing/2014/main" id="{87396E59-639C-E245-9CFB-41A669A2D0C4}"/>
                  </a:ext>
                </a:extLst>
              </p:cNvPr>
              <p:cNvSpPr/>
              <p:nvPr/>
            </p:nvSpPr>
            <p:spPr>
              <a:xfrm>
                <a:off x="5211224" y="179094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 name="Freeform 80">
                <a:extLst>
                  <a:ext uri="{FF2B5EF4-FFF2-40B4-BE49-F238E27FC236}">
                    <a16:creationId xmlns:a16="http://schemas.microsoft.com/office/drawing/2014/main" id="{38AB64B1-D078-5773-7153-A0C72A35B9FB}"/>
                  </a:ext>
                </a:extLst>
              </p:cNvPr>
              <p:cNvSpPr/>
              <p:nvPr/>
            </p:nvSpPr>
            <p:spPr>
              <a:xfrm>
                <a:off x="5246501" y="18477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 name="Freeform 81">
                <a:extLst>
                  <a:ext uri="{FF2B5EF4-FFF2-40B4-BE49-F238E27FC236}">
                    <a16:creationId xmlns:a16="http://schemas.microsoft.com/office/drawing/2014/main" id="{D856A337-FBD4-6C2E-7347-FC1BFDE6FCBB}"/>
                  </a:ext>
                </a:extLst>
              </p:cNvPr>
              <p:cNvSpPr/>
              <p:nvPr/>
            </p:nvSpPr>
            <p:spPr>
              <a:xfrm>
                <a:off x="5275883" y="181930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3" name="Freeform 82">
                <a:extLst>
                  <a:ext uri="{FF2B5EF4-FFF2-40B4-BE49-F238E27FC236}">
                    <a16:creationId xmlns:a16="http://schemas.microsoft.com/office/drawing/2014/main" id="{B5FD25F1-DCA2-9210-1ECD-B770D0966006}"/>
                  </a:ext>
                </a:extLst>
              </p:cNvPr>
              <p:cNvSpPr/>
              <p:nvPr/>
            </p:nvSpPr>
            <p:spPr>
              <a:xfrm>
                <a:off x="5323053" y="18951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4" name="Freeform 83">
                <a:extLst>
                  <a:ext uri="{FF2B5EF4-FFF2-40B4-BE49-F238E27FC236}">
                    <a16:creationId xmlns:a16="http://schemas.microsoft.com/office/drawing/2014/main" id="{29C86CA6-42EE-F2E9-D47C-3D19C0C4C067}"/>
                  </a:ext>
                </a:extLst>
              </p:cNvPr>
              <p:cNvSpPr/>
              <p:nvPr/>
            </p:nvSpPr>
            <p:spPr>
              <a:xfrm>
                <a:off x="5352453" y="18666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5" name="Freeform 84">
                <a:extLst>
                  <a:ext uri="{FF2B5EF4-FFF2-40B4-BE49-F238E27FC236}">
                    <a16:creationId xmlns:a16="http://schemas.microsoft.com/office/drawing/2014/main" id="{E645D536-FC09-7664-9953-16504E2E7569}"/>
                  </a:ext>
                </a:extLst>
              </p:cNvPr>
              <p:cNvSpPr/>
              <p:nvPr/>
            </p:nvSpPr>
            <p:spPr>
              <a:xfrm>
                <a:off x="5381977" y="19237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6" name="Freeform 85">
                <a:extLst>
                  <a:ext uri="{FF2B5EF4-FFF2-40B4-BE49-F238E27FC236}">
                    <a16:creationId xmlns:a16="http://schemas.microsoft.com/office/drawing/2014/main" id="{EBD229A3-7A31-2692-BBE2-93444F7FC742}"/>
                  </a:ext>
                </a:extLst>
              </p:cNvPr>
              <p:cNvSpPr/>
              <p:nvPr/>
            </p:nvSpPr>
            <p:spPr>
              <a:xfrm>
                <a:off x="5411359" y="189523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7" name="Freeform 86">
                <a:extLst>
                  <a:ext uri="{FF2B5EF4-FFF2-40B4-BE49-F238E27FC236}">
                    <a16:creationId xmlns:a16="http://schemas.microsoft.com/office/drawing/2014/main" id="{CAFD3F88-0C15-A6B2-0906-48026A24C76B}"/>
                  </a:ext>
                </a:extLst>
              </p:cNvPr>
              <p:cNvSpPr/>
              <p:nvPr/>
            </p:nvSpPr>
            <p:spPr>
              <a:xfrm>
                <a:off x="5493806" y="193321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8" name="Freeform 87">
                <a:extLst>
                  <a:ext uri="{FF2B5EF4-FFF2-40B4-BE49-F238E27FC236}">
                    <a16:creationId xmlns:a16="http://schemas.microsoft.com/office/drawing/2014/main" id="{AD74D4F7-5E8D-314F-3374-52206B8EB28F}"/>
                  </a:ext>
                </a:extLst>
              </p:cNvPr>
              <p:cNvSpPr/>
              <p:nvPr/>
            </p:nvSpPr>
            <p:spPr>
              <a:xfrm>
                <a:off x="5523206" y="19047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9" name="Freeform 88">
                <a:extLst>
                  <a:ext uri="{FF2B5EF4-FFF2-40B4-BE49-F238E27FC236}">
                    <a16:creationId xmlns:a16="http://schemas.microsoft.com/office/drawing/2014/main" id="{5EB42348-3820-935F-7F95-B55AB55CB7EB}"/>
                  </a:ext>
                </a:extLst>
              </p:cNvPr>
              <p:cNvSpPr/>
              <p:nvPr/>
            </p:nvSpPr>
            <p:spPr>
              <a:xfrm>
                <a:off x="5558465" y="193321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0" name="Freeform 89">
                <a:extLst>
                  <a:ext uri="{FF2B5EF4-FFF2-40B4-BE49-F238E27FC236}">
                    <a16:creationId xmlns:a16="http://schemas.microsoft.com/office/drawing/2014/main" id="{7C501ECC-386F-0A54-6BF5-BB8A7A8F2E77}"/>
                  </a:ext>
                </a:extLst>
              </p:cNvPr>
              <p:cNvSpPr/>
              <p:nvPr/>
            </p:nvSpPr>
            <p:spPr>
              <a:xfrm>
                <a:off x="5587865" y="190473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1" name="Freeform 90">
                <a:extLst>
                  <a:ext uri="{FF2B5EF4-FFF2-40B4-BE49-F238E27FC236}">
                    <a16:creationId xmlns:a16="http://schemas.microsoft.com/office/drawing/2014/main" id="{231BC373-1284-62A3-9829-30125482CF64}"/>
                  </a:ext>
                </a:extLst>
              </p:cNvPr>
              <p:cNvSpPr/>
              <p:nvPr/>
            </p:nvSpPr>
            <p:spPr>
              <a:xfrm>
                <a:off x="5564359" y="19428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2" name="Freeform 91">
                <a:extLst>
                  <a:ext uri="{FF2B5EF4-FFF2-40B4-BE49-F238E27FC236}">
                    <a16:creationId xmlns:a16="http://schemas.microsoft.com/office/drawing/2014/main" id="{89F80B39-370E-4086-3C34-506F1C51BD9F}"/>
                  </a:ext>
                </a:extLst>
              </p:cNvPr>
              <p:cNvSpPr/>
              <p:nvPr/>
            </p:nvSpPr>
            <p:spPr>
              <a:xfrm>
                <a:off x="5593741" y="19143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3" name="Freeform 92">
                <a:extLst>
                  <a:ext uri="{FF2B5EF4-FFF2-40B4-BE49-F238E27FC236}">
                    <a16:creationId xmlns:a16="http://schemas.microsoft.com/office/drawing/2014/main" id="{404E1CBE-E61C-43F4-15B9-ED375564C209}"/>
                  </a:ext>
                </a:extLst>
              </p:cNvPr>
              <p:cNvSpPr/>
              <p:nvPr/>
            </p:nvSpPr>
            <p:spPr>
              <a:xfrm>
                <a:off x="5564359" y="19428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4" name="Freeform 93">
                <a:extLst>
                  <a:ext uri="{FF2B5EF4-FFF2-40B4-BE49-F238E27FC236}">
                    <a16:creationId xmlns:a16="http://schemas.microsoft.com/office/drawing/2014/main" id="{999186CB-EF38-692F-1FE0-CC83DAF2724D}"/>
                  </a:ext>
                </a:extLst>
              </p:cNvPr>
              <p:cNvSpPr/>
              <p:nvPr/>
            </p:nvSpPr>
            <p:spPr>
              <a:xfrm>
                <a:off x="5593741" y="191436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5" name="Freeform 94">
                <a:extLst>
                  <a:ext uri="{FF2B5EF4-FFF2-40B4-BE49-F238E27FC236}">
                    <a16:creationId xmlns:a16="http://schemas.microsoft.com/office/drawing/2014/main" id="{6D5889A5-2B1D-B50E-EFA5-9DF25BFF7A13}"/>
                  </a:ext>
                </a:extLst>
              </p:cNvPr>
              <p:cNvSpPr/>
              <p:nvPr/>
            </p:nvSpPr>
            <p:spPr>
              <a:xfrm>
                <a:off x="5599759" y="195259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6" name="Freeform 95">
                <a:extLst>
                  <a:ext uri="{FF2B5EF4-FFF2-40B4-BE49-F238E27FC236}">
                    <a16:creationId xmlns:a16="http://schemas.microsoft.com/office/drawing/2014/main" id="{028C7D07-F77A-667B-970D-BA3331A2E831}"/>
                  </a:ext>
                </a:extLst>
              </p:cNvPr>
              <p:cNvSpPr/>
              <p:nvPr/>
            </p:nvSpPr>
            <p:spPr>
              <a:xfrm>
                <a:off x="5629159"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7" name="Freeform 96">
                <a:extLst>
                  <a:ext uri="{FF2B5EF4-FFF2-40B4-BE49-F238E27FC236}">
                    <a16:creationId xmlns:a16="http://schemas.microsoft.com/office/drawing/2014/main" id="{69E71152-D913-9F66-4F87-01F693E34349}"/>
                  </a:ext>
                </a:extLst>
              </p:cNvPr>
              <p:cNvSpPr/>
              <p:nvPr/>
            </p:nvSpPr>
            <p:spPr>
              <a:xfrm>
                <a:off x="5605635" y="195259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8" name="Freeform 97">
                <a:extLst>
                  <a:ext uri="{FF2B5EF4-FFF2-40B4-BE49-F238E27FC236}">
                    <a16:creationId xmlns:a16="http://schemas.microsoft.com/office/drawing/2014/main" id="{45E1916A-B2CD-D2FE-9D09-97E83FE5E568}"/>
                  </a:ext>
                </a:extLst>
              </p:cNvPr>
              <p:cNvSpPr/>
              <p:nvPr/>
            </p:nvSpPr>
            <p:spPr>
              <a:xfrm>
                <a:off x="5635035"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 name="Freeform 98">
                <a:extLst>
                  <a:ext uri="{FF2B5EF4-FFF2-40B4-BE49-F238E27FC236}">
                    <a16:creationId xmlns:a16="http://schemas.microsoft.com/office/drawing/2014/main" id="{5EF5A4AA-952F-B392-E021-A51E1C6C75C8}"/>
                  </a:ext>
                </a:extLst>
              </p:cNvPr>
              <p:cNvSpPr/>
              <p:nvPr/>
            </p:nvSpPr>
            <p:spPr>
              <a:xfrm>
                <a:off x="5617388" y="195259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0" name="Freeform 99">
                <a:extLst>
                  <a:ext uri="{FF2B5EF4-FFF2-40B4-BE49-F238E27FC236}">
                    <a16:creationId xmlns:a16="http://schemas.microsoft.com/office/drawing/2014/main" id="{FAF18C9F-3854-D02F-731B-A001FC1F2653}"/>
                  </a:ext>
                </a:extLst>
              </p:cNvPr>
              <p:cNvSpPr/>
              <p:nvPr/>
            </p:nvSpPr>
            <p:spPr>
              <a:xfrm>
                <a:off x="5646788" y="192410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1" name="Freeform 100">
                <a:extLst>
                  <a:ext uri="{FF2B5EF4-FFF2-40B4-BE49-F238E27FC236}">
                    <a16:creationId xmlns:a16="http://schemas.microsoft.com/office/drawing/2014/main" id="{55D77854-297C-0741-C992-3D38B7B200E0}"/>
                  </a:ext>
                </a:extLst>
              </p:cNvPr>
              <p:cNvSpPr/>
              <p:nvPr/>
            </p:nvSpPr>
            <p:spPr>
              <a:xfrm>
                <a:off x="5676312" y="199169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2" name="Freeform 101">
                <a:extLst>
                  <a:ext uri="{FF2B5EF4-FFF2-40B4-BE49-F238E27FC236}">
                    <a16:creationId xmlns:a16="http://schemas.microsoft.com/office/drawing/2014/main" id="{E133DACF-1800-21EE-F411-5CC04D6C865E}"/>
                  </a:ext>
                </a:extLst>
              </p:cNvPr>
              <p:cNvSpPr/>
              <p:nvPr/>
            </p:nvSpPr>
            <p:spPr>
              <a:xfrm>
                <a:off x="5705712" y="19632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3" name="Freeform 102">
                <a:extLst>
                  <a:ext uri="{FF2B5EF4-FFF2-40B4-BE49-F238E27FC236}">
                    <a16:creationId xmlns:a16="http://schemas.microsoft.com/office/drawing/2014/main" id="{2C2BB867-EB37-0553-6BA2-DA64745F85D1}"/>
                  </a:ext>
                </a:extLst>
              </p:cNvPr>
              <p:cNvSpPr/>
              <p:nvPr/>
            </p:nvSpPr>
            <p:spPr>
              <a:xfrm>
                <a:off x="5682188" y="201131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4" name="Freeform 103">
                <a:extLst>
                  <a:ext uri="{FF2B5EF4-FFF2-40B4-BE49-F238E27FC236}">
                    <a16:creationId xmlns:a16="http://schemas.microsoft.com/office/drawing/2014/main" id="{FB702C37-47B1-E125-1988-404D05AABC13}"/>
                  </a:ext>
                </a:extLst>
              </p:cNvPr>
              <p:cNvSpPr/>
              <p:nvPr/>
            </p:nvSpPr>
            <p:spPr>
              <a:xfrm>
                <a:off x="5711588" y="1982837"/>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5" name="Freeform 104">
                <a:extLst>
                  <a:ext uri="{FF2B5EF4-FFF2-40B4-BE49-F238E27FC236}">
                    <a16:creationId xmlns:a16="http://schemas.microsoft.com/office/drawing/2014/main" id="{0678AF1C-E7F5-B6AE-3BCF-C2FB3765ED05}"/>
                  </a:ext>
                </a:extLst>
              </p:cNvPr>
              <p:cNvSpPr/>
              <p:nvPr/>
            </p:nvSpPr>
            <p:spPr>
              <a:xfrm>
                <a:off x="5688065" y="201131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6" name="Freeform 105">
                <a:extLst>
                  <a:ext uri="{FF2B5EF4-FFF2-40B4-BE49-F238E27FC236}">
                    <a16:creationId xmlns:a16="http://schemas.microsoft.com/office/drawing/2014/main" id="{203DBFC9-0BBE-D16A-2845-EE25456A47C3}"/>
                  </a:ext>
                </a:extLst>
              </p:cNvPr>
              <p:cNvSpPr/>
              <p:nvPr/>
            </p:nvSpPr>
            <p:spPr>
              <a:xfrm>
                <a:off x="5717465" y="1982837"/>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7" name="Freeform 106">
                <a:extLst>
                  <a:ext uri="{FF2B5EF4-FFF2-40B4-BE49-F238E27FC236}">
                    <a16:creationId xmlns:a16="http://schemas.microsoft.com/office/drawing/2014/main" id="{EC0FD91B-2DDF-848F-0114-939EB5CE2895}"/>
                  </a:ext>
                </a:extLst>
              </p:cNvPr>
              <p:cNvSpPr/>
              <p:nvPr/>
            </p:nvSpPr>
            <p:spPr>
              <a:xfrm>
                <a:off x="5705712" y="203106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8" name="Freeform 107">
                <a:extLst>
                  <a:ext uri="{FF2B5EF4-FFF2-40B4-BE49-F238E27FC236}">
                    <a16:creationId xmlns:a16="http://schemas.microsoft.com/office/drawing/2014/main" id="{DFD87261-82B6-A53D-E5F1-251A77A2369E}"/>
                  </a:ext>
                </a:extLst>
              </p:cNvPr>
              <p:cNvSpPr/>
              <p:nvPr/>
            </p:nvSpPr>
            <p:spPr>
              <a:xfrm>
                <a:off x="5735112" y="200258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09" name="Freeform 108">
                <a:extLst>
                  <a:ext uri="{FF2B5EF4-FFF2-40B4-BE49-F238E27FC236}">
                    <a16:creationId xmlns:a16="http://schemas.microsoft.com/office/drawing/2014/main" id="{D7AB153E-EDFC-3C9D-3DCA-2A8DD9E4634D}"/>
                  </a:ext>
                </a:extLst>
              </p:cNvPr>
              <p:cNvSpPr/>
              <p:nvPr/>
            </p:nvSpPr>
            <p:spPr>
              <a:xfrm>
                <a:off x="5729217" y="204105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0" name="Freeform 109">
                <a:extLst>
                  <a:ext uri="{FF2B5EF4-FFF2-40B4-BE49-F238E27FC236}">
                    <a16:creationId xmlns:a16="http://schemas.microsoft.com/office/drawing/2014/main" id="{A556E70D-78A0-A714-C9F2-F8F0E6E2C366}"/>
                  </a:ext>
                </a:extLst>
              </p:cNvPr>
              <p:cNvSpPr/>
              <p:nvPr/>
            </p:nvSpPr>
            <p:spPr>
              <a:xfrm>
                <a:off x="5758617" y="201257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1" name="Freeform 110">
                <a:extLst>
                  <a:ext uri="{FF2B5EF4-FFF2-40B4-BE49-F238E27FC236}">
                    <a16:creationId xmlns:a16="http://schemas.microsoft.com/office/drawing/2014/main" id="{D2B212D0-83BB-33B9-BBE2-D34EA6AE3EA9}"/>
                  </a:ext>
                </a:extLst>
              </p:cNvPr>
              <p:cNvSpPr/>
              <p:nvPr/>
            </p:nvSpPr>
            <p:spPr>
              <a:xfrm>
                <a:off x="5746864" y="204105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2" name="Freeform 111">
                <a:extLst>
                  <a:ext uri="{FF2B5EF4-FFF2-40B4-BE49-F238E27FC236}">
                    <a16:creationId xmlns:a16="http://schemas.microsoft.com/office/drawing/2014/main" id="{EE55FE59-06BF-184B-76EC-4BAEF81C0228}"/>
                  </a:ext>
                </a:extLst>
              </p:cNvPr>
              <p:cNvSpPr/>
              <p:nvPr/>
            </p:nvSpPr>
            <p:spPr>
              <a:xfrm>
                <a:off x="5776264" y="201257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3" name="Freeform 112">
                <a:extLst>
                  <a:ext uri="{FF2B5EF4-FFF2-40B4-BE49-F238E27FC236}">
                    <a16:creationId xmlns:a16="http://schemas.microsoft.com/office/drawing/2014/main" id="{C7CE6589-66A9-93D1-44C4-E7FF62CCB3FA}"/>
                  </a:ext>
                </a:extLst>
              </p:cNvPr>
              <p:cNvSpPr/>
              <p:nvPr/>
            </p:nvSpPr>
            <p:spPr>
              <a:xfrm>
                <a:off x="5764494"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4" name="Freeform 113">
                <a:extLst>
                  <a:ext uri="{FF2B5EF4-FFF2-40B4-BE49-F238E27FC236}">
                    <a16:creationId xmlns:a16="http://schemas.microsoft.com/office/drawing/2014/main" id="{66FE9B1C-66C1-458E-5BC8-BE8974AA5C2B}"/>
                  </a:ext>
                </a:extLst>
              </p:cNvPr>
              <p:cNvSpPr/>
              <p:nvPr/>
            </p:nvSpPr>
            <p:spPr>
              <a:xfrm>
                <a:off x="5793894"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5" name="Freeform 114">
                <a:extLst>
                  <a:ext uri="{FF2B5EF4-FFF2-40B4-BE49-F238E27FC236}">
                    <a16:creationId xmlns:a16="http://schemas.microsoft.com/office/drawing/2014/main" id="{61F74EE2-052E-B5F2-5F77-21FC86A68374}"/>
                  </a:ext>
                </a:extLst>
              </p:cNvPr>
              <p:cNvSpPr/>
              <p:nvPr/>
            </p:nvSpPr>
            <p:spPr>
              <a:xfrm>
                <a:off x="5770370"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6" name="Freeform 115">
                <a:extLst>
                  <a:ext uri="{FF2B5EF4-FFF2-40B4-BE49-F238E27FC236}">
                    <a16:creationId xmlns:a16="http://schemas.microsoft.com/office/drawing/2014/main" id="{1288750C-EC88-7046-A110-AB40C5B35EA0}"/>
                  </a:ext>
                </a:extLst>
              </p:cNvPr>
              <p:cNvSpPr/>
              <p:nvPr/>
            </p:nvSpPr>
            <p:spPr>
              <a:xfrm>
                <a:off x="5799770"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7" name="Freeform 116">
                <a:extLst>
                  <a:ext uri="{FF2B5EF4-FFF2-40B4-BE49-F238E27FC236}">
                    <a16:creationId xmlns:a16="http://schemas.microsoft.com/office/drawing/2014/main" id="{F0E7C6EF-DE40-E33A-279C-7C715735DFD0}"/>
                  </a:ext>
                </a:extLst>
              </p:cNvPr>
              <p:cNvSpPr/>
              <p:nvPr/>
            </p:nvSpPr>
            <p:spPr>
              <a:xfrm>
                <a:off x="5788141" y="205106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8" name="Freeform 117">
                <a:extLst>
                  <a:ext uri="{FF2B5EF4-FFF2-40B4-BE49-F238E27FC236}">
                    <a16:creationId xmlns:a16="http://schemas.microsoft.com/office/drawing/2014/main" id="{E8C20D25-1865-D35B-E7B4-88A75E658DB7}"/>
                  </a:ext>
                </a:extLst>
              </p:cNvPr>
              <p:cNvSpPr/>
              <p:nvPr/>
            </p:nvSpPr>
            <p:spPr>
              <a:xfrm>
                <a:off x="5817541" y="202257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19" name="Freeform 118">
                <a:extLst>
                  <a:ext uri="{FF2B5EF4-FFF2-40B4-BE49-F238E27FC236}">
                    <a16:creationId xmlns:a16="http://schemas.microsoft.com/office/drawing/2014/main" id="{C37016AC-0A48-4CA3-E6CB-CA7E77EB0131}"/>
                  </a:ext>
                </a:extLst>
              </p:cNvPr>
              <p:cNvSpPr/>
              <p:nvPr/>
            </p:nvSpPr>
            <p:spPr>
              <a:xfrm>
                <a:off x="5794017" y="207130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0" name="Freeform 119">
                <a:extLst>
                  <a:ext uri="{FF2B5EF4-FFF2-40B4-BE49-F238E27FC236}">
                    <a16:creationId xmlns:a16="http://schemas.microsoft.com/office/drawing/2014/main" id="{6A25C340-1B8D-DFFA-3890-2B82341E04CF}"/>
                  </a:ext>
                </a:extLst>
              </p:cNvPr>
              <p:cNvSpPr/>
              <p:nvPr/>
            </p:nvSpPr>
            <p:spPr>
              <a:xfrm>
                <a:off x="5823417" y="204283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1" name="Freeform 120">
                <a:extLst>
                  <a:ext uri="{FF2B5EF4-FFF2-40B4-BE49-F238E27FC236}">
                    <a16:creationId xmlns:a16="http://schemas.microsoft.com/office/drawing/2014/main" id="{7BCBD789-8866-300F-1B9C-4EE7EA1293EA}"/>
                  </a:ext>
                </a:extLst>
              </p:cNvPr>
              <p:cNvSpPr/>
              <p:nvPr/>
            </p:nvSpPr>
            <p:spPr>
              <a:xfrm>
                <a:off x="5811664" y="207130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2" name="Freeform 121">
                <a:extLst>
                  <a:ext uri="{FF2B5EF4-FFF2-40B4-BE49-F238E27FC236}">
                    <a16:creationId xmlns:a16="http://schemas.microsoft.com/office/drawing/2014/main" id="{BCBDB7DC-9454-586E-A524-D941374E624F}"/>
                  </a:ext>
                </a:extLst>
              </p:cNvPr>
              <p:cNvSpPr/>
              <p:nvPr/>
            </p:nvSpPr>
            <p:spPr>
              <a:xfrm>
                <a:off x="5841064" y="204283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3" name="Freeform 122">
                <a:extLst>
                  <a:ext uri="{FF2B5EF4-FFF2-40B4-BE49-F238E27FC236}">
                    <a16:creationId xmlns:a16="http://schemas.microsoft.com/office/drawing/2014/main" id="{61612B28-0F87-F449-5A2E-F42F2A1E7A8D}"/>
                  </a:ext>
                </a:extLst>
              </p:cNvPr>
              <p:cNvSpPr/>
              <p:nvPr/>
            </p:nvSpPr>
            <p:spPr>
              <a:xfrm>
                <a:off x="5817541"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4" name="Freeform 123">
                <a:extLst>
                  <a:ext uri="{FF2B5EF4-FFF2-40B4-BE49-F238E27FC236}">
                    <a16:creationId xmlns:a16="http://schemas.microsoft.com/office/drawing/2014/main" id="{09176484-3B8D-76CF-EE79-D70050E70040}"/>
                  </a:ext>
                </a:extLst>
              </p:cNvPr>
              <p:cNvSpPr/>
              <p:nvPr/>
            </p:nvSpPr>
            <p:spPr>
              <a:xfrm>
                <a:off x="5846941"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5" name="Freeform 124">
                <a:extLst>
                  <a:ext uri="{FF2B5EF4-FFF2-40B4-BE49-F238E27FC236}">
                    <a16:creationId xmlns:a16="http://schemas.microsoft.com/office/drawing/2014/main" id="{A3FD712F-BFE7-187A-0101-ED9AF52743AF}"/>
                  </a:ext>
                </a:extLst>
              </p:cNvPr>
              <p:cNvSpPr/>
              <p:nvPr/>
            </p:nvSpPr>
            <p:spPr>
              <a:xfrm>
                <a:off x="5823417"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6" name="Freeform 125">
                <a:extLst>
                  <a:ext uri="{FF2B5EF4-FFF2-40B4-BE49-F238E27FC236}">
                    <a16:creationId xmlns:a16="http://schemas.microsoft.com/office/drawing/2014/main" id="{1CA64FB3-4ACB-0CA9-F1CB-14212D7C8E36}"/>
                  </a:ext>
                </a:extLst>
              </p:cNvPr>
              <p:cNvSpPr/>
              <p:nvPr/>
            </p:nvSpPr>
            <p:spPr>
              <a:xfrm>
                <a:off x="5852817"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7" name="Freeform 126">
                <a:extLst>
                  <a:ext uri="{FF2B5EF4-FFF2-40B4-BE49-F238E27FC236}">
                    <a16:creationId xmlns:a16="http://schemas.microsoft.com/office/drawing/2014/main" id="{6914075E-50F6-E94C-6B0C-CF5C4B8A436F}"/>
                  </a:ext>
                </a:extLst>
              </p:cNvPr>
              <p:cNvSpPr/>
              <p:nvPr/>
            </p:nvSpPr>
            <p:spPr>
              <a:xfrm>
                <a:off x="5829294"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8" name="Freeform 127">
                <a:extLst>
                  <a:ext uri="{FF2B5EF4-FFF2-40B4-BE49-F238E27FC236}">
                    <a16:creationId xmlns:a16="http://schemas.microsoft.com/office/drawing/2014/main" id="{72866605-B1E5-0DDC-9F4D-4C386B9936EE}"/>
                  </a:ext>
                </a:extLst>
              </p:cNvPr>
              <p:cNvSpPr/>
              <p:nvPr/>
            </p:nvSpPr>
            <p:spPr>
              <a:xfrm>
                <a:off x="58586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29" name="Freeform 128">
                <a:extLst>
                  <a:ext uri="{FF2B5EF4-FFF2-40B4-BE49-F238E27FC236}">
                    <a16:creationId xmlns:a16="http://schemas.microsoft.com/office/drawing/2014/main" id="{E2CD6B46-68C4-471A-BE8B-48F09175DB3C}"/>
                  </a:ext>
                </a:extLst>
              </p:cNvPr>
              <p:cNvSpPr/>
              <p:nvPr/>
            </p:nvSpPr>
            <p:spPr>
              <a:xfrm>
                <a:off x="5829294" y="20815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0" name="Freeform 129">
                <a:extLst>
                  <a:ext uri="{FF2B5EF4-FFF2-40B4-BE49-F238E27FC236}">
                    <a16:creationId xmlns:a16="http://schemas.microsoft.com/office/drawing/2014/main" id="{C47DFFA1-89D3-4853-FAAA-DA6002D1A825}"/>
                  </a:ext>
                </a:extLst>
              </p:cNvPr>
              <p:cNvSpPr/>
              <p:nvPr/>
            </p:nvSpPr>
            <p:spPr>
              <a:xfrm>
                <a:off x="58586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1" name="Freeform 130">
                <a:extLst>
                  <a:ext uri="{FF2B5EF4-FFF2-40B4-BE49-F238E27FC236}">
                    <a16:creationId xmlns:a16="http://schemas.microsoft.com/office/drawing/2014/main" id="{20277B46-69A5-ED86-4AF5-D2FCB5B0A6DF}"/>
                  </a:ext>
                </a:extLst>
              </p:cNvPr>
              <p:cNvSpPr/>
              <p:nvPr/>
            </p:nvSpPr>
            <p:spPr>
              <a:xfrm>
                <a:off x="5841064"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2" name="Freeform 131">
                <a:extLst>
                  <a:ext uri="{FF2B5EF4-FFF2-40B4-BE49-F238E27FC236}">
                    <a16:creationId xmlns:a16="http://schemas.microsoft.com/office/drawing/2014/main" id="{A5C1D00F-7C34-BB37-FCCF-67C0FEE48481}"/>
                  </a:ext>
                </a:extLst>
              </p:cNvPr>
              <p:cNvSpPr/>
              <p:nvPr/>
            </p:nvSpPr>
            <p:spPr>
              <a:xfrm>
                <a:off x="5870447"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3" name="Freeform 132">
                <a:extLst>
                  <a:ext uri="{FF2B5EF4-FFF2-40B4-BE49-F238E27FC236}">
                    <a16:creationId xmlns:a16="http://schemas.microsoft.com/office/drawing/2014/main" id="{AE7BA1F2-9752-E8F7-5146-84CDA94354C9}"/>
                  </a:ext>
                </a:extLst>
              </p:cNvPr>
              <p:cNvSpPr/>
              <p:nvPr/>
            </p:nvSpPr>
            <p:spPr>
              <a:xfrm>
                <a:off x="5858694" y="20815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4" name="Freeform 133">
                <a:extLst>
                  <a:ext uri="{FF2B5EF4-FFF2-40B4-BE49-F238E27FC236}">
                    <a16:creationId xmlns:a16="http://schemas.microsoft.com/office/drawing/2014/main" id="{6D6A08E4-17B2-6E94-F08B-31977B90723D}"/>
                  </a:ext>
                </a:extLst>
              </p:cNvPr>
              <p:cNvSpPr/>
              <p:nvPr/>
            </p:nvSpPr>
            <p:spPr>
              <a:xfrm>
                <a:off x="5888094" y="205309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5" name="Freeform 134">
                <a:extLst>
                  <a:ext uri="{FF2B5EF4-FFF2-40B4-BE49-F238E27FC236}">
                    <a16:creationId xmlns:a16="http://schemas.microsoft.com/office/drawing/2014/main" id="{2F8C5F18-B1FC-26EC-99CC-16F06141A92B}"/>
                  </a:ext>
                </a:extLst>
              </p:cNvPr>
              <p:cNvSpPr/>
              <p:nvPr/>
            </p:nvSpPr>
            <p:spPr>
              <a:xfrm>
                <a:off x="5870447" y="20919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6" name="Freeform 135">
                <a:extLst>
                  <a:ext uri="{FF2B5EF4-FFF2-40B4-BE49-F238E27FC236}">
                    <a16:creationId xmlns:a16="http://schemas.microsoft.com/office/drawing/2014/main" id="{3243F5B3-AEF0-5BD7-8F02-33910BFAF6E0}"/>
                  </a:ext>
                </a:extLst>
              </p:cNvPr>
              <p:cNvSpPr/>
              <p:nvPr/>
            </p:nvSpPr>
            <p:spPr>
              <a:xfrm>
                <a:off x="5899847"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7" name="Freeform 136">
                <a:extLst>
                  <a:ext uri="{FF2B5EF4-FFF2-40B4-BE49-F238E27FC236}">
                    <a16:creationId xmlns:a16="http://schemas.microsoft.com/office/drawing/2014/main" id="{59646687-D43A-A9F7-695C-48DF937B0B5A}"/>
                  </a:ext>
                </a:extLst>
              </p:cNvPr>
              <p:cNvSpPr/>
              <p:nvPr/>
            </p:nvSpPr>
            <p:spPr>
              <a:xfrm>
                <a:off x="5876323" y="209194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8" name="Freeform 137">
                <a:extLst>
                  <a:ext uri="{FF2B5EF4-FFF2-40B4-BE49-F238E27FC236}">
                    <a16:creationId xmlns:a16="http://schemas.microsoft.com/office/drawing/2014/main" id="{A07F885A-1F2A-B66A-F423-650D036D9295}"/>
                  </a:ext>
                </a:extLst>
              </p:cNvPr>
              <p:cNvSpPr/>
              <p:nvPr/>
            </p:nvSpPr>
            <p:spPr>
              <a:xfrm>
                <a:off x="5905723"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9" name="Freeform 138">
                <a:extLst>
                  <a:ext uri="{FF2B5EF4-FFF2-40B4-BE49-F238E27FC236}">
                    <a16:creationId xmlns:a16="http://schemas.microsoft.com/office/drawing/2014/main" id="{24C3EBDD-84AF-C909-56A9-D2B6A5D2EE40}"/>
                  </a:ext>
                </a:extLst>
              </p:cNvPr>
              <p:cNvSpPr/>
              <p:nvPr/>
            </p:nvSpPr>
            <p:spPr>
              <a:xfrm>
                <a:off x="5905864" y="209194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0" name="Freeform 139">
                <a:extLst>
                  <a:ext uri="{FF2B5EF4-FFF2-40B4-BE49-F238E27FC236}">
                    <a16:creationId xmlns:a16="http://schemas.microsoft.com/office/drawing/2014/main" id="{3A23D10B-4270-2712-4C04-C1A551E13909}"/>
                  </a:ext>
                </a:extLst>
              </p:cNvPr>
              <p:cNvSpPr/>
              <p:nvPr/>
            </p:nvSpPr>
            <p:spPr>
              <a:xfrm>
                <a:off x="5935246" y="206346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1" name="Freeform 140">
                <a:extLst>
                  <a:ext uri="{FF2B5EF4-FFF2-40B4-BE49-F238E27FC236}">
                    <a16:creationId xmlns:a16="http://schemas.microsoft.com/office/drawing/2014/main" id="{5508B143-F385-AAD2-396E-2D8B07816D72}"/>
                  </a:ext>
                </a:extLst>
              </p:cNvPr>
              <p:cNvSpPr/>
              <p:nvPr/>
            </p:nvSpPr>
            <p:spPr>
              <a:xfrm>
                <a:off x="5911741" y="21025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2" name="Freeform 141">
                <a:extLst>
                  <a:ext uri="{FF2B5EF4-FFF2-40B4-BE49-F238E27FC236}">
                    <a16:creationId xmlns:a16="http://schemas.microsoft.com/office/drawing/2014/main" id="{81C09029-7395-770B-276A-77A5CFAB71BA}"/>
                  </a:ext>
                </a:extLst>
              </p:cNvPr>
              <p:cNvSpPr/>
              <p:nvPr/>
            </p:nvSpPr>
            <p:spPr>
              <a:xfrm>
                <a:off x="5941123"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3" name="Freeform 142">
                <a:extLst>
                  <a:ext uri="{FF2B5EF4-FFF2-40B4-BE49-F238E27FC236}">
                    <a16:creationId xmlns:a16="http://schemas.microsoft.com/office/drawing/2014/main" id="{31FA76C0-7C07-9599-A601-E47130E58533}"/>
                  </a:ext>
                </a:extLst>
              </p:cNvPr>
              <p:cNvSpPr/>
              <p:nvPr/>
            </p:nvSpPr>
            <p:spPr>
              <a:xfrm>
                <a:off x="5929370" y="21025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4" name="Freeform 143">
                <a:extLst>
                  <a:ext uri="{FF2B5EF4-FFF2-40B4-BE49-F238E27FC236}">
                    <a16:creationId xmlns:a16="http://schemas.microsoft.com/office/drawing/2014/main" id="{38753E83-5C23-8B02-C7B1-5635F1E1519C}"/>
                  </a:ext>
                </a:extLst>
              </p:cNvPr>
              <p:cNvSpPr/>
              <p:nvPr/>
            </p:nvSpPr>
            <p:spPr>
              <a:xfrm>
                <a:off x="5958770"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5" name="Freeform 144">
                <a:extLst>
                  <a:ext uri="{FF2B5EF4-FFF2-40B4-BE49-F238E27FC236}">
                    <a16:creationId xmlns:a16="http://schemas.microsoft.com/office/drawing/2014/main" id="{4896D238-C3C4-FCF7-F541-35DC8446BA6F}"/>
                  </a:ext>
                </a:extLst>
              </p:cNvPr>
              <p:cNvSpPr/>
              <p:nvPr/>
            </p:nvSpPr>
            <p:spPr>
              <a:xfrm>
                <a:off x="5929370" y="21025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6" name="Freeform 145">
                <a:extLst>
                  <a:ext uri="{FF2B5EF4-FFF2-40B4-BE49-F238E27FC236}">
                    <a16:creationId xmlns:a16="http://schemas.microsoft.com/office/drawing/2014/main" id="{D3F70354-FB5D-E5BB-493D-8B2C7E38BD77}"/>
                  </a:ext>
                </a:extLst>
              </p:cNvPr>
              <p:cNvSpPr/>
              <p:nvPr/>
            </p:nvSpPr>
            <p:spPr>
              <a:xfrm>
                <a:off x="5958770" y="20740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7" name="Freeform 146">
                <a:extLst>
                  <a:ext uri="{FF2B5EF4-FFF2-40B4-BE49-F238E27FC236}">
                    <a16:creationId xmlns:a16="http://schemas.microsoft.com/office/drawing/2014/main" id="{09AFD1E9-6C88-DD55-4E9D-01F6A21D9C59}"/>
                  </a:ext>
                </a:extLst>
              </p:cNvPr>
              <p:cNvSpPr/>
              <p:nvPr/>
            </p:nvSpPr>
            <p:spPr>
              <a:xfrm>
                <a:off x="5958770" y="211333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8" name="Freeform 147">
                <a:extLst>
                  <a:ext uri="{FF2B5EF4-FFF2-40B4-BE49-F238E27FC236}">
                    <a16:creationId xmlns:a16="http://schemas.microsoft.com/office/drawing/2014/main" id="{99B332BD-03D6-A519-71C9-8610AE008445}"/>
                  </a:ext>
                </a:extLst>
              </p:cNvPr>
              <p:cNvSpPr/>
              <p:nvPr/>
            </p:nvSpPr>
            <p:spPr>
              <a:xfrm>
                <a:off x="5988170" y="20848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49" name="Freeform 148">
                <a:extLst>
                  <a:ext uri="{FF2B5EF4-FFF2-40B4-BE49-F238E27FC236}">
                    <a16:creationId xmlns:a16="http://schemas.microsoft.com/office/drawing/2014/main" id="{5AF80C16-61FF-D5DD-5A8F-3D4DB5207FF6}"/>
                  </a:ext>
                </a:extLst>
              </p:cNvPr>
              <p:cNvSpPr/>
              <p:nvPr/>
            </p:nvSpPr>
            <p:spPr>
              <a:xfrm>
                <a:off x="5994046" y="2134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0" name="Freeform 149">
                <a:extLst>
                  <a:ext uri="{FF2B5EF4-FFF2-40B4-BE49-F238E27FC236}">
                    <a16:creationId xmlns:a16="http://schemas.microsoft.com/office/drawing/2014/main" id="{1FC19A05-1537-28CB-2814-4E32DEE13F32}"/>
                  </a:ext>
                </a:extLst>
              </p:cNvPr>
              <p:cNvSpPr/>
              <p:nvPr/>
            </p:nvSpPr>
            <p:spPr>
              <a:xfrm>
                <a:off x="6023429" y="2106366"/>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1" name="Freeform 150">
                <a:extLst>
                  <a:ext uri="{FF2B5EF4-FFF2-40B4-BE49-F238E27FC236}">
                    <a16:creationId xmlns:a16="http://schemas.microsoft.com/office/drawing/2014/main" id="{8CAB9381-5D47-2E0C-42F3-34B5F2456973}"/>
                  </a:ext>
                </a:extLst>
              </p:cNvPr>
              <p:cNvSpPr/>
              <p:nvPr/>
            </p:nvSpPr>
            <p:spPr>
              <a:xfrm>
                <a:off x="6000046" y="21457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2" name="Freeform 151">
                <a:extLst>
                  <a:ext uri="{FF2B5EF4-FFF2-40B4-BE49-F238E27FC236}">
                    <a16:creationId xmlns:a16="http://schemas.microsoft.com/office/drawing/2014/main" id="{1646119D-3B3B-B745-4E88-070E36995330}"/>
                  </a:ext>
                </a:extLst>
              </p:cNvPr>
              <p:cNvSpPr/>
              <p:nvPr/>
            </p:nvSpPr>
            <p:spPr>
              <a:xfrm>
                <a:off x="6029446" y="21172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3" name="Freeform 152">
                <a:extLst>
                  <a:ext uri="{FF2B5EF4-FFF2-40B4-BE49-F238E27FC236}">
                    <a16:creationId xmlns:a16="http://schemas.microsoft.com/office/drawing/2014/main" id="{4AAA7E21-79BD-69CE-5855-5BCEC091A7A3}"/>
                  </a:ext>
                </a:extLst>
              </p:cNvPr>
              <p:cNvSpPr/>
              <p:nvPr/>
            </p:nvSpPr>
            <p:spPr>
              <a:xfrm>
                <a:off x="6000046" y="21457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4" name="Freeform 153">
                <a:extLst>
                  <a:ext uri="{FF2B5EF4-FFF2-40B4-BE49-F238E27FC236}">
                    <a16:creationId xmlns:a16="http://schemas.microsoft.com/office/drawing/2014/main" id="{6140B03D-F422-79C9-10B2-D16497F07EC8}"/>
                  </a:ext>
                </a:extLst>
              </p:cNvPr>
              <p:cNvSpPr/>
              <p:nvPr/>
            </p:nvSpPr>
            <p:spPr>
              <a:xfrm>
                <a:off x="6029446" y="21172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5" name="Freeform 154">
                <a:extLst>
                  <a:ext uri="{FF2B5EF4-FFF2-40B4-BE49-F238E27FC236}">
                    <a16:creationId xmlns:a16="http://schemas.microsoft.com/office/drawing/2014/main" id="{296A102A-2BF2-04A8-1838-062B25573485}"/>
                  </a:ext>
                </a:extLst>
              </p:cNvPr>
              <p:cNvSpPr/>
              <p:nvPr/>
            </p:nvSpPr>
            <p:spPr>
              <a:xfrm>
                <a:off x="6035323" y="21785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6" name="Freeform 155">
                <a:extLst>
                  <a:ext uri="{FF2B5EF4-FFF2-40B4-BE49-F238E27FC236}">
                    <a16:creationId xmlns:a16="http://schemas.microsoft.com/office/drawing/2014/main" id="{A8849028-E7E9-6136-7526-B263FE14A55C}"/>
                  </a:ext>
                </a:extLst>
              </p:cNvPr>
              <p:cNvSpPr/>
              <p:nvPr/>
            </p:nvSpPr>
            <p:spPr>
              <a:xfrm>
                <a:off x="6064723"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7" name="Freeform 156">
                <a:extLst>
                  <a:ext uri="{FF2B5EF4-FFF2-40B4-BE49-F238E27FC236}">
                    <a16:creationId xmlns:a16="http://schemas.microsoft.com/office/drawing/2014/main" id="{DF918C81-8D5A-2B58-6F03-100C0FDFE91C}"/>
                  </a:ext>
                </a:extLst>
              </p:cNvPr>
              <p:cNvSpPr/>
              <p:nvPr/>
            </p:nvSpPr>
            <p:spPr>
              <a:xfrm>
                <a:off x="6047076" y="21785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8" name="Freeform 157">
                <a:extLst>
                  <a:ext uri="{FF2B5EF4-FFF2-40B4-BE49-F238E27FC236}">
                    <a16:creationId xmlns:a16="http://schemas.microsoft.com/office/drawing/2014/main" id="{1E6F2556-4240-88E3-4D59-1CA2825E187A}"/>
                  </a:ext>
                </a:extLst>
              </p:cNvPr>
              <p:cNvSpPr/>
              <p:nvPr/>
            </p:nvSpPr>
            <p:spPr>
              <a:xfrm>
                <a:off x="6076476"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59" name="Freeform 158">
                <a:extLst>
                  <a:ext uri="{FF2B5EF4-FFF2-40B4-BE49-F238E27FC236}">
                    <a16:creationId xmlns:a16="http://schemas.microsoft.com/office/drawing/2014/main" id="{8D5EAC68-0CA3-2B5B-7B35-AACDD7EA0743}"/>
                  </a:ext>
                </a:extLst>
              </p:cNvPr>
              <p:cNvSpPr/>
              <p:nvPr/>
            </p:nvSpPr>
            <p:spPr>
              <a:xfrm>
                <a:off x="6058846" y="21785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0" name="Freeform 159">
                <a:extLst>
                  <a:ext uri="{FF2B5EF4-FFF2-40B4-BE49-F238E27FC236}">
                    <a16:creationId xmlns:a16="http://schemas.microsoft.com/office/drawing/2014/main" id="{1AD47252-4E4C-9CA9-804E-FFE16185729B}"/>
                  </a:ext>
                </a:extLst>
              </p:cNvPr>
              <p:cNvSpPr/>
              <p:nvPr/>
            </p:nvSpPr>
            <p:spPr>
              <a:xfrm>
                <a:off x="6088229" y="2150043"/>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1" name="Freeform 160">
                <a:extLst>
                  <a:ext uri="{FF2B5EF4-FFF2-40B4-BE49-F238E27FC236}">
                    <a16:creationId xmlns:a16="http://schemas.microsoft.com/office/drawing/2014/main" id="{072A7F22-FACF-47E4-27C4-FBF8197BAEB1}"/>
                  </a:ext>
                </a:extLst>
              </p:cNvPr>
              <p:cNvSpPr/>
              <p:nvPr/>
            </p:nvSpPr>
            <p:spPr>
              <a:xfrm>
                <a:off x="6076476" y="218953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2" name="Freeform 161">
                <a:extLst>
                  <a:ext uri="{FF2B5EF4-FFF2-40B4-BE49-F238E27FC236}">
                    <a16:creationId xmlns:a16="http://schemas.microsoft.com/office/drawing/2014/main" id="{FE6E4467-20C1-1E6D-6737-324F4B252237}"/>
                  </a:ext>
                </a:extLst>
              </p:cNvPr>
              <p:cNvSpPr/>
              <p:nvPr/>
            </p:nvSpPr>
            <p:spPr>
              <a:xfrm>
                <a:off x="6105876" y="21610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3" name="Freeform 162">
                <a:extLst>
                  <a:ext uri="{FF2B5EF4-FFF2-40B4-BE49-F238E27FC236}">
                    <a16:creationId xmlns:a16="http://schemas.microsoft.com/office/drawing/2014/main" id="{208FA8BC-37B4-3587-4EF9-5AF015BFED0C}"/>
                  </a:ext>
                </a:extLst>
              </p:cNvPr>
              <p:cNvSpPr/>
              <p:nvPr/>
            </p:nvSpPr>
            <p:spPr>
              <a:xfrm>
                <a:off x="60823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4" name="Freeform 163">
                <a:extLst>
                  <a:ext uri="{FF2B5EF4-FFF2-40B4-BE49-F238E27FC236}">
                    <a16:creationId xmlns:a16="http://schemas.microsoft.com/office/drawing/2014/main" id="{ECEB65F3-EE75-099C-96C2-09417BBBA1EB}"/>
                  </a:ext>
                </a:extLst>
              </p:cNvPr>
              <p:cNvSpPr/>
              <p:nvPr/>
            </p:nvSpPr>
            <p:spPr>
              <a:xfrm>
                <a:off x="61117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5" name="Freeform 164">
                <a:extLst>
                  <a:ext uri="{FF2B5EF4-FFF2-40B4-BE49-F238E27FC236}">
                    <a16:creationId xmlns:a16="http://schemas.microsoft.com/office/drawing/2014/main" id="{EF1DE55A-073A-199E-5687-C7E1E14642A3}"/>
                  </a:ext>
                </a:extLst>
              </p:cNvPr>
              <p:cNvSpPr/>
              <p:nvPr/>
            </p:nvSpPr>
            <p:spPr>
              <a:xfrm>
                <a:off x="60823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6" name="Freeform 165">
                <a:extLst>
                  <a:ext uri="{FF2B5EF4-FFF2-40B4-BE49-F238E27FC236}">
                    <a16:creationId xmlns:a16="http://schemas.microsoft.com/office/drawing/2014/main" id="{A3DADBFD-DEDC-F106-9A98-5A30ED975279}"/>
                  </a:ext>
                </a:extLst>
              </p:cNvPr>
              <p:cNvSpPr/>
              <p:nvPr/>
            </p:nvSpPr>
            <p:spPr>
              <a:xfrm>
                <a:off x="61117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7" name="Freeform 166">
                <a:extLst>
                  <a:ext uri="{FF2B5EF4-FFF2-40B4-BE49-F238E27FC236}">
                    <a16:creationId xmlns:a16="http://schemas.microsoft.com/office/drawing/2014/main" id="{6CB19EAC-7922-4943-BBB0-E3DDD8EC663A}"/>
                  </a:ext>
                </a:extLst>
              </p:cNvPr>
              <p:cNvSpPr/>
              <p:nvPr/>
            </p:nvSpPr>
            <p:spPr>
              <a:xfrm>
                <a:off x="6117752" y="22006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8" name="Freeform 167">
                <a:extLst>
                  <a:ext uri="{FF2B5EF4-FFF2-40B4-BE49-F238E27FC236}">
                    <a16:creationId xmlns:a16="http://schemas.microsoft.com/office/drawing/2014/main" id="{3B3DC05C-4424-82F3-1031-B758079C5CFB}"/>
                  </a:ext>
                </a:extLst>
              </p:cNvPr>
              <p:cNvSpPr/>
              <p:nvPr/>
            </p:nvSpPr>
            <p:spPr>
              <a:xfrm>
                <a:off x="6147152"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69" name="Freeform 168">
                <a:extLst>
                  <a:ext uri="{FF2B5EF4-FFF2-40B4-BE49-F238E27FC236}">
                    <a16:creationId xmlns:a16="http://schemas.microsoft.com/office/drawing/2014/main" id="{62355503-BA11-B229-A15C-0E9E95886FD4}"/>
                  </a:ext>
                </a:extLst>
              </p:cNvPr>
              <p:cNvSpPr/>
              <p:nvPr/>
            </p:nvSpPr>
            <p:spPr>
              <a:xfrm>
                <a:off x="6123646" y="22006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0" name="Freeform 169">
                <a:extLst>
                  <a:ext uri="{FF2B5EF4-FFF2-40B4-BE49-F238E27FC236}">
                    <a16:creationId xmlns:a16="http://schemas.microsoft.com/office/drawing/2014/main" id="{47F2D60B-DE55-D931-8368-A6B84266A472}"/>
                  </a:ext>
                </a:extLst>
              </p:cNvPr>
              <p:cNvSpPr/>
              <p:nvPr/>
            </p:nvSpPr>
            <p:spPr>
              <a:xfrm>
                <a:off x="6153028" y="217219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1" name="Freeform 170">
                <a:extLst>
                  <a:ext uri="{FF2B5EF4-FFF2-40B4-BE49-F238E27FC236}">
                    <a16:creationId xmlns:a16="http://schemas.microsoft.com/office/drawing/2014/main" id="{BDCFE9BE-C2A8-282E-C34A-1455F6CABC8C}"/>
                  </a:ext>
                </a:extLst>
              </p:cNvPr>
              <p:cNvSpPr/>
              <p:nvPr/>
            </p:nvSpPr>
            <p:spPr>
              <a:xfrm>
                <a:off x="6135399" y="22119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2" name="Freeform 171">
                <a:extLst>
                  <a:ext uri="{FF2B5EF4-FFF2-40B4-BE49-F238E27FC236}">
                    <a16:creationId xmlns:a16="http://schemas.microsoft.com/office/drawing/2014/main" id="{86C33BD0-9FDC-06C8-56F9-F4E1FA36B8C9}"/>
                  </a:ext>
                </a:extLst>
              </p:cNvPr>
              <p:cNvSpPr/>
              <p:nvPr/>
            </p:nvSpPr>
            <p:spPr>
              <a:xfrm>
                <a:off x="6164799" y="218344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3" name="Freeform 172">
                <a:extLst>
                  <a:ext uri="{FF2B5EF4-FFF2-40B4-BE49-F238E27FC236}">
                    <a16:creationId xmlns:a16="http://schemas.microsoft.com/office/drawing/2014/main" id="{0CEF77FE-091F-B85F-582A-81D44E2EDEA9}"/>
                  </a:ext>
                </a:extLst>
              </p:cNvPr>
              <p:cNvSpPr/>
              <p:nvPr/>
            </p:nvSpPr>
            <p:spPr>
              <a:xfrm>
                <a:off x="6141276" y="221193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4" name="Freeform 173">
                <a:extLst>
                  <a:ext uri="{FF2B5EF4-FFF2-40B4-BE49-F238E27FC236}">
                    <a16:creationId xmlns:a16="http://schemas.microsoft.com/office/drawing/2014/main" id="{66A048EC-5F8E-BC40-B72C-B75B2631063D}"/>
                  </a:ext>
                </a:extLst>
              </p:cNvPr>
              <p:cNvSpPr/>
              <p:nvPr/>
            </p:nvSpPr>
            <p:spPr>
              <a:xfrm>
                <a:off x="6170675" y="218344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5" name="Freeform 174">
                <a:extLst>
                  <a:ext uri="{FF2B5EF4-FFF2-40B4-BE49-F238E27FC236}">
                    <a16:creationId xmlns:a16="http://schemas.microsoft.com/office/drawing/2014/main" id="{BFF90062-A347-4E10-13B3-475361DCE2ED}"/>
                  </a:ext>
                </a:extLst>
              </p:cNvPr>
              <p:cNvSpPr/>
              <p:nvPr/>
            </p:nvSpPr>
            <p:spPr>
              <a:xfrm>
                <a:off x="6153028" y="22348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6" name="Freeform 175">
                <a:extLst>
                  <a:ext uri="{FF2B5EF4-FFF2-40B4-BE49-F238E27FC236}">
                    <a16:creationId xmlns:a16="http://schemas.microsoft.com/office/drawing/2014/main" id="{40EA6F33-E975-F8EF-7A07-1472A2C2395A}"/>
                  </a:ext>
                </a:extLst>
              </p:cNvPr>
              <p:cNvSpPr/>
              <p:nvPr/>
            </p:nvSpPr>
            <p:spPr>
              <a:xfrm>
                <a:off x="6182428" y="220637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7" name="Freeform 176">
                <a:extLst>
                  <a:ext uri="{FF2B5EF4-FFF2-40B4-BE49-F238E27FC236}">
                    <a16:creationId xmlns:a16="http://schemas.microsoft.com/office/drawing/2014/main" id="{4DFF6FD5-9CCA-641B-ACF6-13E510B4B8F1}"/>
                  </a:ext>
                </a:extLst>
              </p:cNvPr>
              <p:cNvSpPr/>
              <p:nvPr/>
            </p:nvSpPr>
            <p:spPr>
              <a:xfrm>
                <a:off x="6153028" y="223483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8" name="Freeform 177">
                <a:extLst>
                  <a:ext uri="{FF2B5EF4-FFF2-40B4-BE49-F238E27FC236}">
                    <a16:creationId xmlns:a16="http://schemas.microsoft.com/office/drawing/2014/main" id="{188A108E-8956-946C-2CA8-948EEFF4F5C9}"/>
                  </a:ext>
                </a:extLst>
              </p:cNvPr>
              <p:cNvSpPr/>
              <p:nvPr/>
            </p:nvSpPr>
            <p:spPr>
              <a:xfrm>
                <a:off x="6182428" y="220637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79" name="Freeform 178">
                <a:extLst>
                  <a:ext uri="{FF2B5EF4-FFF2-40B4-BE49-F238E27FC236}">
                    <a16:creationId xmlns:a16="http://schemas.microsoft.com/office/drawing/2014/main" id="{03AAAFD9-A715-B0BF-8FD8-6B1F26EC5FB1}"/>
                  </a:ext>
                </a:extLst>
              </p:cNvPr>
              <p:cNvSpPr/>
              <p:nvPr/>
            </p:nvSpPr>
            <p:spPr>
              <a:xfrm>
                <a:off x="6200058" y="225788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0" name="Freeform 179">
                <a:extLst>
                  <a:ext uri="{FF2B5EF4-FFF2-40B4-BE49-F238E27FC236}">
                    <a16:creationId xmlns:a16="http://schemas.microsoft.com/office/drawing/2014/main" id="{BA74F252-AFC5-1F31-EF66-BBDBC5174E40}"/>
                  </a:ext>
                </a:extLst>
              </p:cNvPr>
              <p:cNvSpPr/>
              <p:nvPr/>
            </p:nvSpPr>
            <p:spPr>
              <a:xfrm>
                <a:off x="6229458"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1" name="Freeform 180">
                <a:extLst>
                  <a:ext uri="{FF2B5EF4-FFF2-40B4-BE49-F238E27FC236}">
                    <a16:creationId xmlns:a16="http://schemas.microsoft.com/office/drawing/2014/main" id="{B64CE02A-5D4F-1D65-A8E1-D3E59AE3D794}"/>
                  </a:ext>
                </a:extLst>
              </p:cNvPr>
              <p:cNvSpPr/>
              <p:nvPr/>
            </p:nvSpPr>
            <p:spPr>
              <a:xfrm>
                <a:off x="6205952" y="22578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2" name="Freeform 181">
                <a:extLst>
                  <a:ext uri="{FF2B5EF4-FFF2-40B4-BE49-F238E27FC236}">
                    <a16:creationId xmlns:a16="http://schemas.microsoft.com/office/drawing/2014/main" id="{C6E2B5D7-6B0B-C23D-A2C6-F9AC12743E28}"/>
                  </a:ext>
                </a:extLst>
              </p:cNvPr>
              <p:cNvSpPr/>
              <p:nvPr/>
            </p:nvSpPr>
            <p:spPr>
              <a:xfrm>
                <a:off x="6235334"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3" name="Freeform 182">
                <a:extLst>
                  <a:ext uri="{FF2B5EF4-FFF2-40B4-BE49-F238E27FC236}">
                    <a16:creationId xmlns:a16="http://schemas.microsoft.com/office/drawing/2014/main" id="{B1F3A8E3-55A7-CE31-C7E6-F2FE299EEBB2}"/>
                  </a:ext>
                </a:extLst>
              </p:cNvPr>
              <p:cNvSpPr/>
              <p:nvPr/>
            </p:nvSpPr>
            <p:spPr>
              <a:xfrm>
                <a:off x="6205952" y="225788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4" name="Freeform 183">
                <a:extLst>
                  <a:ext uri="{FF2B5EF4-FFF2-40B4-BE49-F238E27FC236}">
                    <a16:creationId xmlns:a16="http://schemas.microsoft.com/office/drawing/2014/main" id="{91512307-67A3-233B-98A6-439D8C04E80E}"/>
                  </a:ext>
                </a:extLst>
              </p:cNvPr>
              <p:cNvSpPr/>
              <p:nvPr/>
            </p:nvSpPr>
            <p:spPr>
              <a:xfrm>
                <a:off x="6235334"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5" name="Freeform 184">
                <a:extLst>
                  <a:ext uri="{FF2B5EF4-FFF2-40B4-BE49-F238E27FC236}">
                    <a16:creationId xmlns:a16="http://schemas.microsoft.com/office/drawing/2014/main" id="{8DC225B8-1AB6-ACBD-A57F-B879B268FD55}"/>
                  </a:ext>
                </a:extLst>
              </p:cNvPr>
              <p:cNvSpPr/>
              <p:nvPr/>
            </p:nvSpPr>
            <p:spPr>
              <a:xfrm>
                <a:off x="6217828" y="225788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6" name="Freeform 185">
                <a:extLst>
                  <a:ext uri="{FF2B5EF4-FFF2-40B4-BE49-F238E27FC236}">
                    <a16:creationId xmlns:a16="http://schemas.microsoft.com/office/drawing/2014/main" id="{1D9B7B89-14C6-DEC7-996C-2FEFD390B70E}"/>
                  </a:ext>
                </a:extLst>
              </p:cNvPr>
              <p:cNvSpPr/>
              <p:nvPr/>
            </p:nvSpPr>
            <p:spPr>
              <a:xfrm>
                <a:off x="6247228" y="22294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7" name="Freeform 186">
                <a:extLst>
                  <a:ext uri="{FF2B5EF4-FFF2-40B4-BE49-F238E27FC236}">
                    <a16:creationId xmlns:a16="http://schemas.microsoft.com/office/drawing/2014/main" id="{260CA808-CD7F-EDC3-A5F1-DA462C3FA5C5}"/>
                  </a:ext>
                </a:extLst>
              </p:cNvPr>
              <p:cNvSpPr/>
              <p:nvPr/>
            </p:nvSpPr>
            <p:spPr>
              <a:xfrm>
                <a:off x="6264858"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8" name="Freeform 187">
                <a:extLst>
                  <a:ext uri="{FF2B5EF4-FFF2-40B4-BE49-F238E27FC236}">
                    <a16:creationId xmlns:a16="http://schemas.microsoft.com/office/drawing/2014/main" id="{91A00541-D405-0236-56E6-7983D6ACEBDC}"/>
                  </a:ext>
                </a:extLst>
              </p:cNvPr>
              <p:cNvSpPr/>
              <p:nvPr/>
            </p:nvSpPr>
            <p:spPr>
              <a:xfrm>
                <a:off x="6294258"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89" name="Freeform 188">
                <a:extLst>
                  <a:ext uri="{FF2B5EF4-FFF2-40B4-BE49-F238E27FC236}">
                    <a16:creationId xmlns:a16="http://schemas.microsoft.com/office/drawing/2014/main" id="{5A15CA24-E780-CF5D-998B-C7E784B4E902}"/>
                  </a:ext>
                </a:extLst>
              </p:cNvPr>
              <p:cNvSpPr/>
              <p:nvPr/>
            </p:nvSpPr>
            <p:spPr>
              <a:xfrm>
                <a:off x="6276628"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0" name="Freeform 189">
                <a:extLst>
                  <a:ext uri="{FF2B5EF4-FFF2-40B4-BE49-F238E27FC236}">
                    <a16:creationId xmlns:a16="http://schemas.microsoft.com/office/drawing/2014/main" id="{5F4BBB44-A841-BFC8-681F-A89CD806A52A}"/>
                  </a:ext>
                </a:extLst>
              </p:cNvPr>
              <p:cNvSpPr/>
              <p:nvPr/>
            </p:nvSpPr>
            <p:spPr>
              <a:xfrm>
                <a:off x="6306011"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1" name="Freeform 190">
                <a:extLst>
                  <a:ext uri="{FF2B5EF4-FFF2-40B4-BE49-F238E27FC236}">
                    <a16:creationId xmlns:a16="http://schemas.microsoft.com/office/drawing/2014/main" id="{144DA200-5141-5913-93D7-351CF572D160}"/>
                  </a:ext>
                </a:extLst>
              </p:cNvPr>
              <p:cNvSpPr/>
              <p:nvPr/>
            </p:nvSpPr>
            <p:spPr>
              <a:xfrm>
                <a:off x="6276628"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2" name="Freeform 191">
                <a:extLst>
                  <a:ext uri="{FF2B5EF4-FFF2-40B4-BE49-F238E27FC236}">
                    <a16:creationId xmlns:a16="http://schemas.microsoft.com/office/drawing/2014/main" id="{1AB70B0C-3784-EDDD-7634-4D46C9B2510F}"/>
                  </a:ext>
                </a:extLst>
              </p:cNvPr>
              <p:cNvSpPr/>
              <p:nvPr/>
            </p:nvSpPr>
            <p:spPr>
              <a:xfrm>
                <a:off x="6306011"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3" name="Freeform 192">
                <a:extLst>
                  <a:ext uri="{FF2B5EF4-FFF2-40B4-BE49-F238E27FC236}">
                    <a16:creationId xmlns:a16="http://schemas.microsoft.com/office/drawing/2014/main" id="{B276494F-B594-6C80-E041-2B3A9CE4CCB7}"/>
                  </a:ext>
                </a:extLst>
              </p:cNvPr>
              <p:cNvSpPr/>
              <p:nvPr/>
            </p:nvSpPr>
            <p:spPr>
              <a:xfrm>
                <a:off x="6306011"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4" name="Freeform 193">
                <a:extLst>
                  <a:ext uri="{FF2B5EF4-FFF2-40B4-BE49-F238E27FC236}">
                    <a16:creationId xmlns:a16="http://schemas.microsoft.com/office/drawing/2014/main" id="{F2708D96-AABE-4151-DE06-4EB664A7ADD0}"/>
                  </a:ext>
                </a:extLst>
              </p:cNvPr>
              <p:cNvSpPr/>
              <p:nvPr/>
            </p:nvSpPr>
            <p:spPr>
              <a:xfrm>
                <a:off x="6335410"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5" name="Freeform 194">
                <a:extLst>
                  <a:ext uri="{FF2B5EF4-FFF2-40B4-BE49-F238E27FC236}">
                    <a16:creationId xmlns:a16="http://schemas.microsoft.com/office/drawing/2014/main" id="{FC727DC5-6E19-6587-E120-701C95C4D002}"/>
                  </a:ext>
                </a:extLst>
              </p:cNvPr>
              <p:cNvSpPr/>
              <p:nvPr/>
            </p:nvSpPr>
            <p:spPr>
              <a:xfrm>
                <a:off x="6311905" y="228142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6" name="Freeform 195">
                <a:extLst>
                  <a:ext uri="{FF2B5EF4-FFF2-40B4-BE49-F238E27FC236}">
                    <a16:creationId xmlns:a16="http://schemas.microsoft.com/office/drawing/2014/main" id="{5609F51F-F160-5888-68A9-A56AD7C50FA8}"/>
                  </a:ext>
                </a:extLst>
              </p:cNvPr>
              <p:cNvSpPr/>
              <p:nvPr/>
            </p:nvSpPr>
            <p:spPr>
              <a:xfrm>
                <a:off x="6341287"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7" name="Freeform 196">
                <a:extLst>
                  <a:ext uri="{FF2B5EF4-FFF2-40B4-BE49-F238E27FC236}">
                    <a16:creationId xmlns:a16="http://schemas.microsoft.com/office/drawing/2014/main" id="{A80D24E8-387C-118B-8684-A7495D317373}"/>
                  </a:ext>
                </a:extLst>
              </p:cNvPr>
              <p:cNvSpPr/>
              <p:nvPr/>
            </p:nvSpPr>
            <p:spPr>
              <a:xfrm>
                <a:off x="6317905"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8" name="Freeform 197">
                <a:extLst>
                  <a:ext uri="{FF2B5EF4-FFF2-40B4-BE49-F238E27FC236}">
                    <a16:creationId xmlns:a16="http://schemas.microsoft.com/office/drawing/2014/main" id="{9DF1FF42-83CE-10A1-5FF3-9DFCDF1BE29C}"/>
                  </a:ext>
                </a:extLst>
              </p:cNvPr>
              <p:cNvSpPr/>
              <p:nvPr/>
            </p:nvSpPr>
            <p:spPr>
              <a:xfrm>
                <a:off x="6347305"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99" name="Freeform 198">
                <a:extLst>
                  <a:ext uri="{FF2B5EF4-FFF2-40B4-BE49-F238E27FC236}">
                    <a16:creationId xmlns:a16="http://schemas.microsoft.com/office/drawing/2014/main" id="{1D030566-675D-1E8A-A793-E1AA6ACC9DE7}"/>
                  </a:ext>
                </a:extLst>
              </p:cNvPr>
              <p:cNvSpPr/>
              <p:nvPr/>
            </p:nvSpPr>
            <p:spPr>
              <a:xfrm>
                <a:off x="6329658" y="22814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0" name="Freeform 199">
                <a:extLst>
                  <a:ext uri="{FF2B5EF4-FFF2-40B4-BE49-F238E27FC236}">
                    <a16:creationId xmlns:a16="http://schemas.microsoft.com/office/drawing/2014/main" id="{5877F1D1-91A6-830D-D836-FE364B963F0B}"/>
                  </a:ext>
                </a:extLst>
              </p:cNvPr>
              <p:cNvSpPr/>
              <p:nvPr/>
            </p:nvSpPr>
            <p:spPr>
              <a:xfrm>
                <a:off x="6359057" y="225294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1" name="Freeform 200">
                <a:extLst>
                  <a:ext uri="{FF2B5EF4-FFF2-40B4-BE49-F238E27FC236}">
                    <a16:creationId xmlns:a16="http://schemas.microsoft.com/office/drawing/2014/main" id="{D18E327A-7935-7B7B-713F-4B7C1083CA67}"/>
                  </a:ext>
                </a:extLst>
              </p:cNvPr>
              <p:cNvSpPr/>
              <p:nvPr/>
            </p:nvSpPr>
            <p:spPr>
              <a:xfrm>
                <a:off x="6347305" y="22937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2" name="Freeform 201">
                <a:extLst>
                  <a:ext uri="{FF2B5EF4-FFF2-40B4-BE49-F238E27FC236}">
                    <a16:creationId xmlns:a16="http://schemas.microsoft.com/office/drawing/2014/main" id="{9FB74EC0-D83B-73F4-B44B-0F3C687C6079}"/>
                  </a:ext>
                </a:extLst>
              </p:cNvPr>
              <p:cNvSpPr/>
              <p:nvPr/>
            </p:nvSpPr>
            <p:spPr>
              <a:xfrm>
                <a:off x="6376705" y="226522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3" name="Freeform 202">
                <a:extLst>
                  <a:ext uri="{FF2B5EF4-FFF2-40B4-BE49-F238E27FC236}">
                    <a16:creationId xmlns:a16="http://schemas.microsoft.com/office/drawing/2014/main" id="{20FBFCE6-6C2C-EC32-EF1E-34575C1732F7}"/>
                  </a:ext>
                </a:extLst>
              </p:cNvPr>
              <p:cNvSpPr/>
              <p:nvPr/>
            </p:nvSpPr>
            <p:spPr>
              <a:xfrm>
                <a:off x="6353181" y="22937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4" name="Freeform 203">
                <a:extLst>
                  <a:ext uri="{FF2B5EF4-FFF2-40B4-BE49-F238E27FC236}">
                    <a16:creationId xmlns:a16="http://schemas.microsoft.com/office/drawing/2014/main" id="{6A60DCB3-524E-8117-7B19-836B4A578DA2}"/>
                  </a:ext>
                </a:extLst>
              </p:cNvPr>
              <p:cNvSpPr/>
              <p:nvPr/>
            </p:nvSpPr>
            <p:spPr>
              <a:xfrm>
                <a:off x="6382581" y="226522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5" name="Freeform 204">
                <a:extLst>
                  <a:ext uri="{FF2B5EF4-FFF2-40B4-BE49-F238E27FC236}">
                    <a16:creationId xmlns:a16="http://schemas.microsoft.com/office/drawing/2014/main" id="{050E4219-D96A-C112-1DBE-40AF895B11AB}"/>
                  </a:ext>
                </a:extLst>
              </p:cNvPr>
              <p:cNvSpPr/>
              <p:nvPr/>
            </p:nvSpPr>
            <p:spPr>
              <a:xfrm>
                <a:off x="6423857"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6" name="Freeform 205">
                <a:extLst>
                  <a:ext uri="{FF2B5EF4-FFF2-40B4-BE49-F238E27FC236}">
                    <a16:creationId xmlns:a16="http://schemas.microsoft.com/office/drawing/2014/main" id="{B42F8622-937B-6404-4708-BB7765BDC07D}"/>
                  </a:ext>
                </a:extLst>
              </p:cNvPr>
              <p:cNvSpPr/>
              <p:nvPr/>
            </p:nvSpPr>
            <p:spPr>
              <a:xfrm>
                <a:off x="645325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7" name="Freeform 206">
                <a:extLst>
                  <a:ext uri="{FF2B5EF4-FFF2-40B4-BE49-F238E27FC236}">
                    <a16:creationId xmlns:a16="http://schemas.microsoft.com/office/drawing/2014/main" id="{1D6F46C8-5A8A-CC7E-E9B2-3B9EC4E178F0}"/>
                  </a:ext>
                </a:extLst>
              </p:cNvPr>
              <p:cNvSpPr/>
              <p:nvPr/>
            </p:nvSpPr>
            <p:spPr>
              <a:xfrm>
                <a:off x="6441504"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8" name="Freeform 207">
                <a:extLst>
                  <a:ext uri="{FF2B5EF4-FFF2-40B4-BE49-F238E27FC236}">
                    <a16:creationId xmlns:a16="http://schemas.microsoft.com/office/drawing/2014/main" id="{5B3B2235-EBB5-996B-FEE3-4E59E70DFB78}"/>
                  </a:ext>
                </a:extLst>
              </p:cNvPr>
              <p:cNvSpPr/>
              <p:nvPr/>
            </p:nvSpPr>
            <p:spPr>
              <a:xfrm>
                <a:off x="647088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09" name="Freeform 208">
                <a:extLst>
                  <a:ext uri="{FF2B5EF4-FFF2-40B4-BE49-F238E27FC236}">
                    <a16:creationId xmlns:a16="http://schemas.microsoft.com/office/drawing/2014/main" id="{AD0BC280-93FE-95E3-9B29-1BC7B218D9A1}"/>
                  </a:ext>
                </a:extLst>
              </p:cNvPr>
              <p:cNvSpPr/>
              <p:nvPr/>
            </p:nvSpPr>
            <p:spPr>
              <a:xfrm>
                <a:off x="6447381"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0" name="Freeform 209">
                <a:extLst>
                  <a:ext uri="{FF2B5EF4-FFF2-40B4-BE49-F238E27FC236}">
                    <a16:creationId xmlns:a16="http://schemas.microsoft.com/office/drawing/2014/main" id="{3DEE0EDA-895D-3639-BEC5-642914E91460}"/>
                  </a:ext>
                </a:extLst>
              </p:cNvPr>
              <p:cNvSpPr/>
              <p:nvPr/>
            </p:nvSpPr>
            <p:spPr>
              <a:xfrm>
                <a:off x="64767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1" name="Freeform 210">
                <a:extLst>
                  <a:ext uri="{FF2B5EF4-FFF2-40B4-BE49-F238E27FC236}">
                    <a16:creationId xmlns:a16="http://schemas.microsoft.com/office/drawing/2014/main" id="{D808F99D-0ED7-D5C5-BE3C-67C020158E69}"/>
                  </a:ext>
                </a:extLst>
              </p:cNvPr>
              <p:cNvSpPr/>
              <p:nvPr/>
            </p:nvSpPr>
            <p:spPr>
              <a:xfrm>
                <a:off x="6470887"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2" name="Freeform 211">
                <a:extLst>
                  <a:ext uri="{FF2B5EF4-FFF2-40B4-BE49-F238E27FC236}">
                    <a16:creationId xmlns:a16="http://schemas.microsoft.com/office/drawing/2014/main" id="{C3F22910-6941-DB6A-A6B6-78A69A5ED665}"/>
                  </a:ext>
                </a:extLst>
              </p:cNvPr>
              <p:cNvSpPr/>
              <p:nvPr/>
            </p:nvSpPr>
            <p:spPr>
              <a:xfrm>
                <a:off x="6500287"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3" name="Freeform 212">
                <a:extLst>
                  <a:ext uri="{FF2B5EF4-FFF2-40B4-BE49-F238E27FC236}">
                    <a16:creationId xmlns:a16="http://schemas.microsoft.com/office/drawing/2014/main" id="{076C9634-6260-5113-1C18-071CE9CB0F22}"/>
                  </a:ext>
                </a:extLst>
              </p:cNvPr>
              <p:cNvSpPr/>
              <p:nvPr/>
            </p:nvSpPr>
            <p:spPr>
              <a:xfrm>
                <a:off x="6476763"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4" name="Freeform 213">
                <a:extLst>
                  <a:ext uri="{FF2B5EF4-FFF2-40B4-BE49-F238E27FC236}">
                    <a16:creationId xmlns:a16="http://schemas.microsoft.com/office/drawing/2014/main" id="{AD3852EB-4C17-7A92-1BD8-26417FA6B146}"/>
                  </a:ext>
                </a:extLst>
              </p:cNvPr>
              <p:cNvSpPr/>
              <p:nvPr/>
            </p:nvSpPr>
            <p:spPr>
              <a:xfrm>
                <a:off x="65061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5" name="Freeform 214">
                <a:extLst>
                  <a:ext uri="{FF2B5EF4-FFF2-40B4-BE49-F238E27FC236}">
                    <a16:creationId xmlns:a16="http://schemas.microsoft.com/office/drawing/2014/main" id="{8FF2E0D5-39E0-0547-9733-8A494872808A}"/>
                  </a:ext>
                </a:extLst>
              </p:cNvPr>
              <p:cNvSpPr/>
              <p:nvPr/>
            </p:nvSpPr>
            <p:spPr>
              <a:xfrm>
                <a:off x="6523810"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6" name="Freeform 215">
                <a:extLst>
                  <a:ext uri="{FF2B5EF4-FFF2-40B4-BE49-F238E27FC236}">
                    <a16:creationId xmlns:a16="http://schemas.microsoft.com/office/drawing/2014/main" id="{11BB8C65-4D37-8819-C9D8-74CEE9225A16}"/>
                  </a:ext>
                </a:extLst>
              </p:cNvPr>
              <p:cNvSpPr/>
              <p:nvPr/>
            </p:nvSpPr>
            <p:spPr>
              <a:xfrm>
                <a:off x="6553192"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7" name="Freeform 216">
                <a:extLst>
                  <a:ext uri="{FF2B5EF4-FFF2-40B4-BE49-F238E27FC236}">
                    <a16:creationId xmlns:a16="http://schemas.microsoft.com/office/drawing/2014/main" id="{1AA8297C-D029-0430-1F07-6B80597C97C2}"/>
                  </a:ext>
                </a:extLst>
              </p:cNvPr>
              <p:cNvSpPr/>
              <p:nvPr/>
            </p:nvSpPr>
            <p:spPr>
              <a:xfrm>
                <a:off x="6529810"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8" name="Freeform 217">
                <a:extLst>
                  <a:ext uri="{FF2B5EF4-FFF2-40B4-BE49-F238E27FC236}">
                    <a16:creationId xmlns:a16="http://schemas.microsoft.com/office/drawing/2014/main" id="{0035BA76-82D0-62C9-BAA3-8B62EF28DF30}"/>
                  </a:ext>
                </a:extLst>
              </p:cNvPr>
              <p:cNvSpPr/>
              <p:nvPr/>
            </p:nvSpPr>
            <p:spPr>
              <a:xfrm>
                <a:off x="6559210"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19" name="Freeform 218">
                <a:extLst>
                  <a:ext uri="{FF2B5EF4-FFF2-40B4-BE49-F238E27FC236}">
                    <a16:creationId xmlns:a16="http://schemas.microsoft.com/office/drawing/2014/main" id="{F0E883DF-DD84-1655-7017-3F9281B6B2FD}"/>
                  </a:ext>
                </a:extLst>
              </p:cNvPr>
              <p:cNvSpPr/>
              <p:nvPr/>
            </p:nvSpPr>
            <p:spPr>
              <a:xfrm>
                <a:off x="6541563" y="230597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0" name="Freeform 219">
                <a:extLst>
                  <a:ext uri="{FF2B5EF4-FFF2-40B4-BE49-F238E27FC236}">
                    <a16:creationId xmlns:a16="http://schemas.microsoft.com/office/drawing/2014/main" id="{3CF07D60-B840-E592-2205-B163861D3419}"/>
                  </a:ext>
                </a:extLst>
              </p:cNvPr>
              <p:cNvSpPr/>
              <p:nvPr/>
            </p:nvSpPr>
            <p:spPr>
              <a:xfrm>
                <a:off x="6570963"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1" name="Freeform 220">
                <a:extLst>
                  <a:ext uri="{FF2B5EF4-FFF2-40B4-BE49-F238E27FC236}">
                    <a16:creationId xmlns:a16="http://schemas.microsoft.com/office/drawing/2014/main" id="{A5B4D43E-541D-0E44-CDF3-6D622AB97C18}"/>
                  </a:ext>
                </a:extLst>
              </p:cNvPr>
              <p:cNvSpPr/>
              <p:nvPr/>
            </p:nvSpPr>
            <p:spPr>
              <a:xfrm>
                <a:off x="6547457" y="230597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2" name="Freeform 221">
                <a:extLst>
                  <a:ext uri="{FF2B5EF4-FFF2-40B4-BE49-F238E27FC236}">
                    <a16:creationId xmlns:a16="http://schemas.microsoft.com/office/drawing/2014/main" id="{5CAF9E19-3E06-8349-4C6F-7035799A1C8C}"/>
                  </a:ext>
                </a:extLst>
              </p:cNvPr>
              <p:cNvSpPr/>
              <p:nvPr/>
            </p:nvSpPr>
            <p:spPr>
              <a:xfrm>
                <a:off x="6576839" y="2277507"/>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3" name="Freeform 222">
                <a:extLst>
                  <a:ext uri="{FF2B5EF4-FFF2-40B4-BE49-F238E27FC236}">
                    <a16:creationId xmlns:a16="http://schemas.microsoft.com/office/drawing/2014/main" id="{8974818C-A9F3-F8E9-138B-73F1523A82D1}"/>
                  </a:ext>
                </a:extLst>
              </p:cNvPr>
              <p:cNvSpPr/>
              <p:nvPr/>
            </p:nvSpPr>
            <p:spPr>
              <a:xfrm>
                <a:off x="6559210" y="231888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4" name="Freeform 223">
                <a:extLst>
                  <a:ext uri="{FF2B5EF4-FFF2-40B4-BE49-F238E27FC236}">
                    <a16:creationId xmlns:a16="http://schemas.microsoft.com/office/drawing/2014/main" id="{0424EFDB-AEA4-8E93-D480-66BBACB7826A}"/>
                  </a:ext>
                </a:extLst>
              </p:cNvPr>
              <p:cNvSpPr/>
              <p:nvPr/>
            </p:nvSpPr>
            <p:spPr>
              <a:xfrm>
                <a:off x="6588610" y="229040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5" name="Freeform 224">
                <a:extLst>
                  <a:ext uri="{FF2B5EF4-FFF2-40B4-BE49-F238E27FC236}">
                    <a16:creationId xmlns:a16="http://schemas.microsoft.com/office/drawing/2014/main" id="{71694EB5-FD94-8D6B-5033-8168631692B6}"/>
                  </a:ext>
                </a:extLst>
              </p:cNvPr>
              <p:cNvSpPr/>
              <p:nvPr/>
            </p:nvSpPr>
            <p:spPr>
              <a:xfrm>
                <a:off x="6565087" y="2331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6" name="Freeform 225">
                <a:extLst>
                  <a:ext uri="{FF2B5EF4-FFF2-40B4-BE49-F238E27FC236}">
                    <a16:creationId xmlns:a16="http://schemas.microsoft.com/office/drawing/2014/main" id="{A27F6CCC-E6D9-57DD-7406-371284181F85}"/>
                  </a:ext>
                </a:extLst>
              </p:cNvPr>
              <p:cNvSpPr/>
              <p:nvPr/>
            </p:nvSpPr>
            <p:spPr>
              <a:xfrm>
                <a:off x="6594486" y="230344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7" name="Freeform 226">
                <a:extLst>
                  <a:ext uri="{FF2B5EF4-FFF2-40B4-BE49-F238E27FC236}">
                    <a16:creationId xmlns:a16="http://schemas.microsoft.com/office/drawing/2014/main" id="{38981223-1F3B-F447-919B-4457C178044A}"/>
                  </a:ext>
                </a:extLst>
              </p:cNvPr>
              <p:cNvSpPr/>
              <p:nvPr/>
            </p:nvSpPr>
            <p:spPr>
              <a:xfrm>
                <a:off x="6565087" y="2331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8" name="Freeform 227">
                <a:extLst>
                  <a:ext uri="{FF2B5EF4-FFF2-40B4-BE49-F238E27FC236}">
                    <a16:creationId xmlns:a16="http://schemas.microsoft.com/office/drawing/2014/main" id="{6F37DDDD-A677-AFDC-0104-5873938E6C73}"/>
                  </a:ext>
                </a:extLst>
              </p:cNvPr>
              <p:cNvSpPr/>
              <p:nvPr/>
            </p:nvSpPr>
            <p:spPr>
              <a:xfrm>
                <a:off x="6594486" y="2303448"/>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29" name="Freeform 228">
                <a:extLst>
                  <a:ext uri="{FF2B5EF4-FFF2-40B4-BE49-F238E27FC236}">
                    <a16:creationId xmlns:a16="http://schemas.microsoft.com/office/drawing/2014/main" id="{4FFCF474-64BC-048D-4C28-59FF11F0065E}"/>
                  </a:ext>
                </a:extLst>
              </p:cNvPr>
              <p:cNvSpPr/>
              <p:nvPr/>
            </p:nvSpPr>
            <p:spPr>
              <a:xfrm>
                <a:off x="6594486"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0" name="Freeform 229">
                <a:extLst>
                  <a:ext uri="{FF2B5EF4-FFF2-40B4-BE49-F238E27FC236}">
                    <a16:creationId xmlns:a16="http://schemas.microsoft.com/office/drawing/2014/main" id="{6AF04A0F-7DBB-0A29-8306-C193F3EA9223}"/>
                  </a:ext>
                </a:extLst>
              </p:cNvPr>
              <p:cNvSpPr/>
              <p:nvPr/>
            </p:nvSpPr>
            <p:spPr>
              <a:xfrm>
                <a:off x="662386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1" name="Freeform 230">
                <a:extLst>
                  <a:ext uri="{FF2B5EF4-FFF2-40B4-BE49-F238E27FC236}">
                    <a16:creationId xmlns:a16="http://schemas.microsoft.com/office/drawing/2014/main" id="{4871984C-2435-F2DC-1921-CDBADC6D6C20}"/>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2" name="Freeform 231">
                <a:extLst>
                  <a:ext uri="{FF2B5EF4-FFF2-40B4-BE49-F238E27FC236}">
                    <a16:creationId xmlns:a16="http://schemas.microsoft.com/office/drawing/2014/main" id="{A9858220-AED0-9063-A65E-F07C0F97FCD3}"/>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3" name="Freeform 232">
                <a:extLst>
                  <a:ext uri="{FF2B5EF4-FFF2-40B4-BE49-F238E27FC236}">
                    <a16:creationId xmlns:a16="http://schemas.microsoft.com/office/drawing/2014/main" id="{F4CDD587-3A9B-68A2-0B6E-A990DFA0B69C}"/>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4" name="Freeform 233">
                <a:extLst>
                  <a:ext uri="{FF2B5EF4-FFF2-40B4-BE49-F238E27FC236}">
                    <a16:creationId xmlns:a16="http://schemas.microsoft.com/office/drawing/2014/main" id="{3D56027A-472A-AEF8-2A36-1C7EDC3366BB}"/>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5" name="Freeform 234">
                <a:extLst>
                  <a:ext uri="{FF2B5EF4-FFF2-40B4-BE49-F238E27FC236}">
                    <a16:creationId xmlns:a16="http://schemas.microsoft.com/office/drawing/2014/main" id="{FAED1321-49F0-2254-2D11-7D4C12CE8849}"/>
                  </a:ext>
                </a:extLst>
              </p:cNvPr>
              <p:cNvSpPr/>
              <p:nvPr/>
            </p:nvSpPr>
            <p:spPr>
              <a:xfrm>
                <a:off x="66003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6" name="Freeform 235">
                <a:extLst>
                  <a:ext uri="{FF2B5EF4-FFF2-40B4-BE49-F238E27FC236}">
                    <a16:creationId xmlns:a16="http://schemas.microsoft.com/office/drawing/2014/main" id="{4D5D7602-F2C0-7004-8799-E2252224F66F}"/>
                  </a:ext>
                </a:extLst>
              </p:cNvPr>
              <p:cNvSpPr/>
              <p:nvPr/>
            </p:nvSpPr>
            <p:spPr>
              <a:xfrm>
                <a:off x="6629763"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7" name="Freeform 236">
                <a:extLst>
                  <a:ext uri="{FF2B5EF4-FFF2-40B4-BE49-F238E27FC236}">
                    <a16:creationId xmlns:a16="http://schemas.microsoft.com/office/drawing/2014/main" id="{23BAC54A-43EA-1C69-519C-03383DB713F0}"/>
                  </a:ext>
                </a:extLst>
              </p:cNvPr>
              <p:cNvSpPr/>
              <p:nvPr/>
            </p:nvSpPr>
            <p:spPr>
              <a:xfrm>
                <a:off x="6606239"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8" name="Freeform 237">
                <a:extLst>
                  <a:ext uri="{FF2B5EF4-FFF2-40B4-BE49-F238E27FC236}">
                    <a16:creationId xmlns:a16="http://schemas.microsoft.com/office/drawing/2014/main" id="{7D5C77E5-67FD-0D9B-D4C1-F9A8B7BC7631}"/>
                  </a:ext>
                </a:extLst>
              </p:cNvPr>
              <p:cNvSpPr/>
              <p:nvPr/>
            </p:nvSpPr>
            <p:spPr>
              <a:xfrm>
                <a:off x="66356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39" name="Freeform 238">
                <a:extLst>
                  <a:ext uri="{FF2B5EF4-FFF2-40B4-BE49-F238E27FC236}">
                    <a16:creationId xmlns:a16="http://schemas.microsoft.com/office/drawing/2014/main" id="{309A19FB-80C7-21ED-894C-C05E8152988B}"/>
                  </a:ext>
                </a:extLst>
              </p:cNvPr>
              <p:cNvSpPr/>
              <p:nvPr/>
            </p:nvSpPr>
            <p:spPr>
              <a:xfrm>
                <a:off x="6606239"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0" name="Freeform 239">
                <a:extLst>
                  <a:ext uri="{FF2B5EF4-FFF2-40B4-BE49-F238E27FC236}">
                    <a16:creationId xmlns:a16="http://schemas.microsoft.com/office/drawing/2014/main" id="{793A2C57-61E1-5870-85F5-36951BBAD84F}"/>
                  </a:ext>
                </a:extLst>
              </p:cNvPr>
              <p:cNvSpPr/>
              <p:nvPr/>
            </p:nvSpPr>
            <p:spPr>
              <a:xfrm>
                <a:off x="66356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1" name="Freeform 240">
                <a:extLst>
                  <a:ext uri="{FF2B5EF4-FFF2-40B4-BE49-F238E27FC236}">
                    <a16:creationId xmlns:a16="http://schemas.microsoft.com/office/drawing/2014/main" id="{99A6D446-9B81-0869-4AD9-C858858E754A}"/>
                  </a:ext>
                </a:extLst>
              </p:cNvPr>
              <p:cNvSpPr/>
              <p:nvPr/>
            </p:nvSpPr>
            <p:spPr>
              <a:xfrm>
                <a:off x="66121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2" name="Freeform 241">
                <a:extLst>
                  <a:ext uri="{FF2B5EF4-FFF2-40B4-BE49-F238E27FC236}">
                    <a16:creationId xmlns:a16="http://schemas.microsoft.com/office/drawing/2014/main" id="{D675BA6A-57D1-EB8F-E5D9-D0892ADCBA1B}"/>
                  </a:ext>
                </a:extLst>
              </p:cNvPr>
              <p:cNvSpPr/>
              <p:nvPr/>
            </p:nvSpPr>
            <p:spPr>
              <a:xfrm>
                <a:off x="66415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3" name="Freeform 242">
                <a:extLst>
                  <a:ext uri="{FF2B5EF4-FFF2-40B4-BE49-F238E27FC236}">
                    <a16:creationId xmlns:a16="http://schemas.microsoft.com/office/drawing/2014/main" id="{4E8DB503-6F46-BB34-86B2-9FFB804BD153}"/>
                  </a:ext>
                </a:extLst>
              </p:cNvPr>
              <p:cNvSpPr/>
              <p:nvPr/>
            </p:nvSpPr>
            <p:spPr>
              <a:xfrm>
                <a:off x="66121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4" name="Freeform 243">
                <a:extLst>
                  <a:ext uri="{FF2B5EF4-FFF2-40B4-BE49-F238E27FC236}">
                    <a16:creationId xmlns:a16="http://schemas.microsoft.com/office/drawing/2014/main" id="{9A5D0CEC-C132-CE6F-A2B6-40CA5621E39A}"/>
                  </a:ext>
                </a:extLst>
              </p:cNvPr>
              <p:cNvSpPr/>
              <p:nvPr/>
            </p:nvSpPr>
            <p:spPr>
              <a:xfrm>
                <a:off x="66415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5" name="Freeform 244">
                <a:extLst>
                  <a:ext uri="{FF2B5EF4-FFF2-40B4-BE49-F238E27FC236}">
                    <a16:creationId xmlns:a16="http://schemas.microsoft.com/office/drawing/2014/main" id="{8FA957C8-54B5-8DE6-D3FC-1354E6559EFA}"/>
                  </a:ext>
                </a:extLst>
              </p:cNvPr>
              <p:cNvSpPr/>
              <p:nvPr/>
            </p:nvSpPr>
            <p:spPr>
              <a:xfrm>
                <a:off x="6617992"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6" name="Freeform 245">
                <a:extLst>
                  <a:ext uri="{FF2B5EF4-FFF2-40B4-BE49-F238E27FC236}">
                    <a16:creationId xmlns:a16="http://schemas.microsoft.com/office/drawing/2014/main" id="{4B906D38-0805-F799-7B91-E5692810743C}"/>
                  </a:ext>
                </a:extLst>
              </p:cNvPr>
              <p:cNvSpPr/>
              <p:nvPr/>
            </p:nvSpPr>
            <p:spPr>
              <a:xfrm>
                <a:off x="6647392"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7" name="Freeform 246">
                <a:extLst>
                  <a:ext uri="{FF2B5EF4-FFF2-40B4-BE49-F238E27FC236}">
                    <a16:creationId xmlns:a16="http://schemas.microsoft.com/office/drawing/2014/main" id="{AB6E3564-A9BC-6B66-07BA-4B2B194F0EFC}"/>
                  </a:ext>
                </a:extLst>
              </p:cNvPr>
              <p:cNvSpPr/>
              <p:nvPr/>
            </p:nvSpPr>
            <p:spPr>
              <a:xfrm>
                <a:off x="66297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8" name="Freeform 247">
                <a:extLst>
                  <a:ext uri="{FF2B5EF4-FFF2-40B4-BE49-F238E27FC236}">
                    <a16:creationId xmlns:a16="http://schemas.microsoft.com/office/drawing/2014/main" id="{2C8C8391-7914-B8BF-15B8-3E0CD099ADA3}"/>
                  </a:ext>
                </a:extLst>
              </p:cNvPr>
              <p:cNvSpPr/>
              <p:nvPr/>
            </p:nvSpPr>
            <p:spPr>
              <a:xfrm>
                <a:off x="66591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49" name="Freeform 248">
                <a:extLst>
                  <a:ext uri="{FF2B5EF4-FFF2-40B4-BE49-F238E27FC236}">
                    <a16:creationId xmlns:a16="http://schemas.microsoft.com/office/drawing/2014/main" id="{77A97446-0285-61FB-3028-A33525E2D931}"/>
                  </a:ext>
                </a:extLst>
              </p:cNvPr>
              <p:cNvSpPr/>
              <p:nvPr/>
            </p:nvSpPr>
            <p:spPr>
              <a:xfrm>
                <a:off x="6641639"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0" name="Freeform 249">
                <a:extLst>
                  <a:ext uri="{FF2B5EF4-FFF2-40B4-BE49-F238E27FC236}">
                    <a16:creationId xmlns:a16="http://schemas.microsoft.com/office/drawing/2014/main" id="{167AEE7C-759F-C0E8-C26E-AC13BF1D62C4}"/>
                  </a:ext>
                </a:extLst>
              </p:cNvPr>
              <p:cNvSpPr/>
              <p:nvPr/>
            </p:nvSpPr>
            <p:spPr>
              <a:xfrm>
                <a:off x="667103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1" name="Freeform 250">
                <a:extLst>
                  <a:ext uri="{FF2B5EF4-FFF2-40B4-BE49-F238E27FC236}">
                    <a16:creationId xmlns:a16="http://schemas.microsoft.com/office/drawing/2014/main" id="{523ABA8E-82E3-18B9-E798-776AAABA12EF}"/>
                  </a:ext>
                </a:extLst>
              </p:cNvPr>
              <p:cNvSpPr/>
              <p:nvPr/>
            </p:nvSpPr>
            <p:spPr>
              <a:xfrm>
                <a:off x="66475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2" name="Freeform 251">
                <a:extLst>
                  <a:ext uri="{FF2B5EF4-FFF2-40B4-BE49-F238E27FC236}">
                    <a16:creationId xmlns:a16="http://schemas.microsoft.com/office/drawing/2014/main" id="{AB2A7691-7704-A7E9-DB7F-94740AEB03B9}"/>
                  </a:ext>
                </a:extLst>
              </p:cNvPr>
              <p:cNvSpPr/>
              <p:nvPr/>
            </p:nvSpPr>
            <p:spPr>
              <a:xfrm>
                <a:off x="66769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3" name="Freeform 252">
                <a:extLst>
                  <a:ext uri="{FF2B5EF4-FFF2-40B4-BE49-F238E27FC236}">
                    <a16:creationId xmlns:a16="http://schemas.microsoft.com/office/drawing/2014/main" id="{E5F9C56E-5DCE-8363-1193-99F85153E58B}"/>
                  </a:ext>
                </a:extLst>
              </p:cNvPr>
              <p:cNvSpPr/>
              <p:nvPr/>
            </p:nvSpPr>
            <p:spPr>
              <a:xfrm>
                <a:off x="66475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4" name="Freeform 253">
                <a:extLst>
                  <a:ext uri="{FF2B5EF4-FFF2-40B4-BE49-F238E27FC236}">
                    <a16:creationId xmlns:a16="http://schemas.microsoft.com/office/drawing/2014/main" id="{87B26B01-DC05-A166-52D3-B01F4FB4A27E}"/>
                  </a:ext>
                </a:extLst>
              </p:cNvPr>
              <p:cNvSpPr/>
              <p:nvPr/>
            </p:nvSpPr>
            <p:spPr>
              <a:xfrm>
                <a:off x="66769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5" name="Freeform 254">
                <a:extLst>
                  <a:ext uri="{FF2B5EF4-FFF2-40B4-BE49-F238E27FC236}">
                    <a16:creationId xmlns:a16="http://schemas.microsoft.com/office/drawing/2014/main" id="{EFE056DA-9454-4746-7D0F-A430A85C07F5}"/>
                  </a:ext>
                </a:extLst>
              </p:cNvPr>
              <p:cNvSpPr/>
              <p:nvPr/>
            </p:nvSpPr>
            <p:spPr>
              <a:xfrm>
                <a:off x="6676916"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6" name="Freeform 255">
                <a:extLst>
                  <a:ext uri="{FF2B5EF4-FFF2-40B4-BE49-F238E27FC236}">
                    <a16:creationId xmlns:a16="http://schemas.microsoft.com/office/drawing/2014/main" id="{962C9BED-AF5E-97EE-4928-0E1FB0596627}"/>
                  </a:ext>
                </a:extLst>
              </p:cNvPr>
              <p:cNvSpPr/>
              <p:nvPr/>
            </p:nvSpPr>
            <p:spPr>
              <a:xfrm>
                <a:off x="6706316"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7" name="Freeform 256">
                <a:extLst>
                  <a:ext uri="{FF2B5EF4-FFF2-40B4-BE49-F238E27FC236}">
                    <a16:creationId xmlns:a16="http://schemas.microsoft.com/office/drawing/2014/main" id="{95AFA609-8297-FDA6-04A5-2E52D17F5AEE}"/>
                  </a:ext>
                </a:extLst>
              </p:cNvPr>
              <p:cNvSpPr/>
              <p:nvPr/>
            </p:nvSpPr>
            <p:spPr>
              <a:xfrm>
                <a:off x="6688669" y="2345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8" name="Freeform 257">
                <a:extLst>
                  <a:ext uri="{FF2B5EF4-FFF2-40B4-BE49-F238E27FC236}">
                    <a16:creationId xmlns:a16="http://schemas.microsoft.com/office/drawing/2014/main" id="{EFB3BAAD-EAD6-EF10-79DD-4689892F41D2}"/>
                  </a:ext>
                </a:extLst>
              </p:cNvPr>
              <p:cNvSpPr/>
              <p:nvPr/>
            </p:nvSpPr>
            <p:spPr>
              <a:xfrm>
                <a:off x="6718069"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59" name="Freeform 258">
                <a:extLst>
                  <a:ext uri="{FF2B5EF4-FFF2-40B4-BE49-F238E27FC236}">
                    <a16:creationId xmlns:a16="http://schemas.microsoft.com/office/drawing/2014/main" id="{3BA6B3E5-CEBF-8D2A-5EE4-1A6A04BD80DB}"/>
                  </a:ext>
                </a:extLst>
              </p:cNvPr>
              <p:cNvSpPr/>
              <p:nvPr/>
            </p:nvSpPr>
            <p:spPr>
              <a:xfrm>
                <a:off x="66945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0" name="Freeform 259">
                <a:extLst>
                  <a:ext uri="{FF2B5EF4-FFF2-40B4-BE49-F238E27FC236}">
                    <a16:creationId xmlns:a16="http://schemas.microsoft.com/office/drawing/2014/main" id="{9CF16E44-CEFE-FCE8-C306-F9034910BDB0}"/>
                  </a:ext>
                </a:extLst>
              </p:cNvPr>
              <p:cNvSpPr/>
              <p:nvPr/>
            </p:nvSpPr>
            <p:spPr>
              <a:xfrm>
                <a:off x="67239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1" name="Freeform 260">
                <a:extLst>
                  <a:ext uri="{FF2B5EF4-FFF2-40B4-BE49-F238E27FC236}">
                    <a16:creationId xmlns:a16="http://schemas.microsoft.com/office/drawing/2014/main" id="{096DCC01-44F1-BE3B-CFED-5CB7C40D4885}"/>
                  </a:ext>
                </a:extLst>
              </p:cNvPr>
              <p:cNvSpPr/>
              <p:nvPr/>
            </p:nvSpPr>
            <p:spPr>
              <a:xfrm>
                <a:off x="6694563" y="2345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2" name="Freeform 261">
                <a:extLst>
                  <a:ext uri="{FF2B5EF4-FFF2-40B4-BE49-F238E27FC236}">
                    <a16:creationId xmlns:a16="http://schemas.microsoft.com/office/drawing/2014/main" id="{8FA090F5-7F8B-B83F-17AD-B58DE627D3DF}"/>
                  </a:ext>
                </a:extLst>
              </p:cNvPr>
              <p:cNvSpPr/>
              <p:nvPr/>
            </p:nvSpPr>
            <p:spPr>
              <a:xfrm>
                <a:off x="6723945" y="2316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3" name="Freeform 262">
                <a:extLst>
                  <a:ext uri="{FF2B5EF4-FFF2-40B4-BE49-F238E27FC236}">
                    <a16:creationId xmlns:a16="http://schemas.microsoft.com/office/drawing/2014/main" id="{BEF33F31-0CA5-52ED-8162-5A91BF87D8DC}"/>
                  </a:ext>
                </a:extLst>
              </p:cNvPr>
              <p:cNvSpPr/>
              <p:nvPr/>
            </p:nvSpPr>
            <p:spPr>
              <a:xfrm>
                <a:off x="6729822"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4" name="Freeform 263">
                <a:extLst>
                  <a:ext uri="{FF2B5EF4-FFF2-40B4-BE49-F238E27FC236}">
                    <a16:creationId xmlns:a16="http://schemas.microsoft.com/office/drawing/2014/main" id="{E5A260B3-AF45-AE7D-2704-FAD3ADFBFC0F}"/>
                  </a:ext>
                </a:extLst>
              </p:cNvPr>
              <p:cNvSpPr/>
              <p:nvPr/>
            </p:nvSpPr>
            <p:spPr>
              <a:xfrm>
                <a:off x="6759222"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5" name="Freeform 264">
                <a:extLst>
                  <a:ext uri="{FF2B5EF4-FFF2-40B4-BE49-F238E27FC236}">
                    <a16:creationId xmlns:a16="http://schemas.microsoft.com/office/drawing/2014/main" id="{EE686CEC-AA7E-3BDE-1ADD-5987795E67FF}"/>
                  </a:ext>
                </a:extLst>
              </p:cNvPr>
              <p:cNvSpPr/>
              <p:nvPr/>
            </p:nvSpPr>
            <p:spPr>
              <a:xfrm>
                <a:off x="6735716"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6" name="Freeform 265">
                <a:extLst>
                  <a:ext uri="{FF2B5EF4-FFF2-40B4-BE49-F238E27FC236}">
                    <a16:creationId xmlns:a16="http://schemas.microsoft.com/office/drawing/2014/main" id="{0E2672B9-B80C-4990-606F-4618A710F34B}"/>
                  </a:ext>
                </a:extLst>
              </p:cNvPr>
              <p:cNvSpPr/>
              <p:nvPr/>
            </p:nvSpPr>
            <p:spPr>
              <a:xfrm>
                <a:off x="67650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7" name="Freeform 266">
                <a:extLst>
                  <a:ext uri="{FF2B5EF4-FFF2-40B4-BE49-F238E27FC236}">
                    <a16:creationId xmlns:a16="http://schemas.microsoft.com/office/drawing/2014/main" id="{0E8ECF78-0604-370A-37CE-A33E08E92B02}"/>
                  </a:ext>
                </a:extLst>
              </p:cNvPr>
              <p:cNvSpPr/>
              <p:nvPr/>
            </p:nvSpPr>
            <p:spPr>
              <a:xfrm>
                <a:off x="6753469"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8" name="Freeform 267">
                <a:extLst>
                  <a:ext uri="{FF2B5EF4-FFF2-40B4-BE49-F238E27FC236}">
                    <a16:creationId xmlns:a16="http://schemas.microsoft.com/office/drawing/2014/main" id="{19216E55-D5CD-D881-4604-1BF49B7FEF71}"/>
                  </a:ext>
                </a:extLst>
              </p:cNvPr>
              <p:cNvSpPr/>
              <p:nvPr/>
            </p:nvSpPr>
            <p:spPr>
              <a:xfrm>
                <a:off x="6782869"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69" name="Freeform 268">
                <a:extLst>
                  <a:ext uri="{FF2B5EF4-FFF2-40B4-BE49-F238E27FC236}">
                    <a16:creationId xmlns:a16="http://schemas.microsoft.com/office/drawing/2014/main" id="{520D3D07-7224-9414-A034-E54C2DDCB863}"/>
                  </a:ext>
                </a:extLst>
              </p:cNvPr>
              <p:cNvSpPr/>
              <p:nvPr/>
            </p:nvSpPr>
            <p:spPr>
              <a:xfrm>
                <a:off x="6771116"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0" name="Freeform 269">
                <a:extLst>
                  <a:ext uri="{FF2B5EF4-FFF2-40B4-BE49-F238E27FC236}">
                    <a16:creationId xmlns:a16="http://schemas.microsoft.com/office/drawing/2014/main" id="{7D04BAFB-ABFE-CE31-EADE-BBB803A5AF1D}"/>
                  </a:ext>
                </a:extLst>
              </p:cNvPr>
              <p:cNvSpPr/>
              <p:nvPr/>
            </p:nvSpPr>
            <p:spPr>
              <a:xfrm>
                <a:off x="6800516"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1" name="Freeform 270">
                <a:extLst>
                  <a:ext uri="{FF2B5EF4-FFF2-40B4-BE49-F238E27FC236}">
                    <a16:creationId xmlns:a16="http://schemas.microsoft.com/office/drawing/2014/main" id="{B8C60F94-F185-BAAC-D5B1-407C530EB295}"/>
                  </a:ext>
                </a:extLst>
              </p:cNvPr>
              <p:cNvSpPr/>
              <p:nvPr/>
            </p:nvSpPr>
            <p:spPr>
              <a:xfrm>
                <a:off x="6782869"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2" name="Freeform 271">
                <a:extLst>
                  <a:ext uri="{FF2B5EF4-FFF2-40B4-BE49-F238E27FC236}">
                    <a16:creationId xmlns:a16="http://schemas.microsoft.com/office/drawing/2014/main" id="{53835F1A-3E9A-CC97-81E7-5040A778C0C5}"/>
                  </a:ext>
                </a:extLst>
              </p:cNvPr>
              <p:cNvSpPr/>
              <p:nvPr/>
            </p:nvSpPr>
            <p:spPr>
              <a:xfrm>
                <a:off x="681226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3" name="Freeform 272">
                <a:extLst>
                  <a:ext uri="{FF2B5EF4-FFF2-40B4-BE49-F238E27FC236}">
                    <a16:creationId xmlns:a16="http://schemas.microsoft.com/office/drawing/2014/main" id="{3FEF6281-81D1-DAC8-D0C4-C6B54C3554AA}"/>
                  </a:ext>
                </a:extLst>
              </p:cNvPr>
              <p:cNvSpPr/>
              <p:nvPr/>
            </p:nvSpPr>
            <p:spPr>
              <a:xfrm>
                <a:off x="679462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4" name="Freeform 273">
                <a:extLst>
                  <a:ext uri="{FF2B5EF4-FFF2-40B4-BE49-F238E27FC236}">
                    <a16:creationId xmlns:a16="http://schemas.microsoft.com/office/drawing/2014/main" id="{3DE8255D-E424-CCE6-A783-D7A79EAC448E}"/>
                  </a:ext>
                </a:extLst>
              </p:cNvPr>
              <p:cNvSpPr/>
              <p:nvPr/>
            </p:nvSpPr>
            <p:spPr>
              <a:xfrm>
                <a:off x="682402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5" name="Freeform 274">
                <a:extLst>
                  <a:ext uri="{FF2B5EF4-FFF2-40B4-BE49-F238E27FC236}">
                    <a16:creationId xmlns:a16="http://schemas.microsoft.com/office/drawing/2014/main" id="{176CFE3B-E6AF-21C5-7272-240BF263A63D}"/>
                  </a:ext>
                </a:extLst>
              </p:cNvPr>
              <p:cNvSpPr/>
              <p:nvPr/>
            </p:nvSpPr>
            <p:spPr>
              <a:xfrm>
                <a:off x="679462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6" name="Freeform 275">
                <a:extLst>
                  <a:ext uri="{FF2B5EF4-FFF2-40B4-BE49-F238E27FC236}">
                    <a16:creationId xmlns:a16="http://schemas.microsoft.com/office/drawing/2014/main" id="{34C2B55E-DB35-87E9-8616-D8D3A8FACA43}"/>
                  </a:ext>
                </a:extLst>
              </p:cNvPr>
              <p:cNvSpPr/>
              <p:nvPr/>
            </p:nvSpPr>
            <p:spPr>
              <a:xfrm>
                <a:off x="682402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7" name="Freeform 276">
                <a:extLst>
                  <a:ext uri="{FF2B5EF4-FFF2-40B4-BE49-F238E27FC236}">
                    <a16:creationId xmlns:a16="http://schemas.microsoft.com/office/drawing/2014/main" id="{6AE0D081-85B5-5034-B571-1A8635C9356F}"/>
                  </a:ext>
                </a:extLst>
              </p:cNvPr>
              <p:cNvSpPr/>
              <p:nvPr/>
            </p:nvSpPr>
            <p:spPr>
              <a:xfrm>
                <a:off x="6800516" y="2359777"/>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8" name="Freeform 277">
                <a:extLst>
                  <a:ext uri="{FF2B5EF4-FFF2-40B4-BE49-F238E27FC236}">
                    <a16:creationId xmlns:a16="http://schemas.microsoft.com/office/drawing/2014/main" id="{D3DFFD1A-B298-DD33-C59D-210B698743CB}"/>
                  </a:ext>
                </a:extLst>
              </p:cNvPr>
              <p:cNvSpPr/>
              <p:nvPr/>
            </p:nvSpPr>
            <p:spPr>
              <a:xfrm>
                <a:off x="68298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79" name="Freeform 278">
                <a:extLst>
                  <a:ext uri="{FF2B5EF4-FFF2-40B4-BE49-F238E27FC236}">
                    <a16:creationId xmlns:a16="http://schemas.microsoft.com/office/drawing/2014/main" id="{808BFD90-C806-C9C8-8FEA-0D8301E32F0F}"/>
                  </a:ext>
                </a:extLst>
              </p:cNvPr>
              <p:cNvSpPr/>
              <p:nvPr/>
            </p:nvSpPr>
            <p:spPr>
              <a:xfrm>
                <a:off x="6806392"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0" name="Freeform 279">
                <a:extLst>
                  <a:ext uri="{FF2B5EF4-FFF2-40B4-BE49-F238E27FC236}">
                    <a16:creationId xmlns:a16="http://schemas.microsoft.com/office/drawing/2014/main" id="{92558F8A-BBCC-BB7E-644B-A8CBB16CF625}"/>
                  </a:ext>
                </a:extLst>
              </p:cNvPr>
              <p:cNvSpPr/>
              <p:nvPr/>
            </p:nvSpPr>
            <p:spPr>
              <a:xfrm>
                <a:off x="6835774"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1" name="Freeform 280">
                <a:extLst>
                  <a:ext uri="{FF2B5EF4-FFF2-40B4-BE49-F238E27FC236}">
                    <a16:creationId xmlns:a16="http://schemas.microsoft.com/office/drawing/2014/main" id="{83B8EF7F-7ADB-B4DF-BF3C-A7DEA458F8BF}"/>
                  </a:ext>
                </a:extLst>
              </p:cNvPr>
              <p:cNvSpPr/>
              <p:nvPr/>
            </p:nvSpPr>
            <p:spPr>
              <a:xfrm>
                <a:off x="681226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2" name="Freeform 281">
                <a:extLst>
                  <a:ext uri="{FF2B5EF4-FFF2-40B4-BE49-F238E27FC236}">
                    <a16:creationId xmlns:a16="http://schemas.microsoft.com/office/drawing/2014/main" id="{82C2568A-124A-8B59-7D50-663CB2B402E9}"/>
                  </a:ext>
                </a:extLst>
              </p:cNvPr>
              <p:cNvSpPr/>
              <p:nvPr/>
            </p:nvSpPr>
            <p:spPr>
              <a:xfrm>
                <a:off x="684166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3" name="Freeform 282">
                <a:extLst>
                  <a:ext uri="{FF2B5EF4-FFF2-40B4-BE49-F238E27FC236}">
                    <a16:creationId xmlns:a16="http://schemas.microsoft.com/office/drawing/2014/main" id="{F27BE975-416A-E5F2-5D4E-51EB4156D4F6}"/>
                  </a:ext>
                </a:extLst>
              </p:cNvPr>
              <p:cNvSpPr/>
              <p:nvPr/>
            </p:nvSpPr>
            <p:spPr>
              <a:xfrm>
                <a:off x="6829898"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4" name="Freeform 283">
                <a:extLst>
                  <a:ext uri="{FF2B5EF4-FFF2-40B4-BE49-F238E27FC236}">
                    <a16:creationId xmlns:a16="http://schemas.microsoft.com/office/drawing/2014/main" id="{A09A9EA0-CFCD-C4D9-B362-923000C73778}"/>
                  </a:ext>
                </a:extLst>
              </p:cNvPr>
              <p:cNvSpPr/>
              <p:nvPr/>
            </p:nvSpPr>
            <p:spPr>
              <a:xfrm>
                <a:off x="68592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5" name="Freeform 284">
                <a:extLst>
                  <a:ext uri="{FF2B5EF4-FFF2-40B4-BE49-F238E27FC236}">
                    <a16:creationId xmlns:a16="http://schemas.microsoft.com/office/drawing/2014/main" id="{9F95FF8C-2AC0-CDEB-0AFC-25DC5A388FC8}"/>
                  </a:ext>
                </a:extLst>
              </p:cNvPr>
              <p:cNvSpPr/>
              <p:nvPr/>
            </p:nvSpPr>
            <p:spPr>
              <a:xfrm>
                <a:off x="6835774"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6" name="Freeform 285">
                <a:extLst>
                  <a:ext uri="{FF2B5EF4-FFF2-40B4-BE49-F238E27FC236}">
                    <a16:creationId xmlns:a16="http://schemas.microsoft.com/office/drawing/2014/main" id="{8DB482D7-359C-D188-AD69-3AE7F2E441EA}"/>
                  </a:ext>
                </a:extLst>
              </p:cNvPr>
              <p:cNvSpPr/>
              <p:nvPr/>
            </p:nvSpPr>
            <p:spPr>
              <a:xfrm>
                <a:off x="6865174"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7" name="Freeform 286">
                <a:extLst>
                  <a:ext uri="{FF2B5EF4-FFF2-40B4-BE49-F238E27FC236}">
                    <a16:creationId xmlns:a16="http://schemas.microsoft.com/office/drawing/2014/main" id="{BE9E02F2-29A4-9AAA-7152-671072391074}"/>
                  </a:ext>
                </a:extLst>
              </p:cNvPr>
              <p:cNvSpPr/>
              <p:nvPr/>
            </p:nvSpPr>
            <p:spPr>
              <a:xfrm>
                <a:off x="684166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8" name="Freeform 287">
                <a:extLst>
                  <a:ext uri="{FF2B5EF4-FFF2-40B4-BE49-F238E27FC236}">
                    <a16:creationId xmlns:a16="http://schemas.microsoft.com/office/drawing/2014/main" id="{83F6A407-AAB9-B091-4ECB-4DC7D2E109DF}"/>
                  </a:ext>
                </a:extLst>
              </p:cNvPr>
              <p:cNvSpPr/>
              <p:nvPr/>
            </p:nvSpPr>
            <p:spPr>
              <a:xfrm>
                <a:off x="687105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89" name="Freeform 288">
                <a:extLst>
                  <a:ext uri="{FF2B5EF4-FFF2-40B4-BE49-F238E27FC236}">
                    <a16:creationId xmlns:a16="http://schemas.microsoft.com/office/drawing/2014/main" id="{D1A08059-DFCC-C2E0-DFDE-6398055FD6F0}"/>
                  </a:ext>
                </a:extLst>
              </p:cNvPr>
              <p:cNvSpPr/>
              <p:nvPr/>
            </p:nvSpPr>
            <p:spPr>
              <a:xfrm>
                <a:off x="6935851"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0" name="Freeform 289">
                <a:extLst>
                  <a:ext uri="{FF2B5EF4-FFF2-40B4-BE49-F238E27FC236}">
                    <a16:creationId xmlns:a16="http://schemas.microsoft.com/office/drawing/2014/main" id="{37F98421-6F9C-9663-DF9C-9691EEB0BD7E}"/>
                  </a:ext>
                </a:extLst>
              </p:cNvPr>
              <p:cNvSpPr/>
              <p:nvPr/>
            </p:nvSpPr>
            <p:spPr>
              <a:xfrm>
                <a:off x="6965251"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1" name="Freeform 290">
                <a:extLst>
                  <a:ext uri="{FF2B5EF4-FFF2-40B4-BE49-F238E27FC236}">
                    <a16:creationId xmlns:a16="http://schemas.microsoft.com/office/drawing/2014/main" id="{8CDD81EA-0579-307E-9701-0C46F8AC9E78}"/>
                  </a:ext>
                </a:extLst>
              </p:cNvPr>
              <p:cNvSpPr/>
              <p:nvPr/>
            </p:nvSpPr>
            <p:spPr>
              <a:xfrm>
                <a:off x="6959498" y="23597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2" name="Freeform 291">
                <a:extLst>
                  <a:ext uri="{FF2B5EF4-FFF2-40B4-BE49-F238E27FC236}">
                    <a16:creationId xmlns:a16="http://schemas.microsoft.com/office/drawing/2014/main" id="{088D3875-94A6-D78B-EBE3-6D93CDF90969}"/>
                  </a:ext>
                </a:extLst>
              </p:cNvPr>
              <p:cNvSpPr/>
              <p:nvPr/>
            </p:nvSpPr>
            <p:spPr>
              <a:xfrm>
                <a:off x="69888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3" name="Freeform 292">
                <a:extLst>
                  <a:ext uri="{FF2B5EF4-FFF2-40B4-BE49-F238E27FC236}">
                    <a16:creationId xmlns:a16="http://schemas.microsoft.com/office/drawing/2014/main" id="{98C40EDD-8E7D-F38C-B1B9-F3A29D109AFD}"/>
                  </a:ext>
                </a:extLst>
              </p:cNvPr>
              <p:cNvSpPr/>
              <p:nvPr/>
            </p:nvSpPr>
            <p:spPr>
              <a:xfrm>
                <a:off x="6988898" y="23597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4" name="Freeform 293">
                <a:extLst>
                  <a:ext uri="{FF2B5EF4-FFF2-40B4-BE49-F238E27FC236}">
                    <a16:creationId xmlns:a16="http://schemas.microsoft.com/office/drawing/2014/main" id="{E0BB9870-76BD-90DA-AD13-C1EE03C2C7D7}"/>
                  </a:ext>
                </a:extLst>
              </p:cNvPr>
              <p:cNvSpPr/>
              <p:nvPr/>
            </p:nvSpPr>
            <p:spPr>
              <a:xfrm>
                <a:off x="7018298" y="23312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5" name="Freeform 294">
                <a:extLst>
                  <a:ext uri="{FF2B5EF4-FFF2-40B4-BE49-F238E27FC236}">
                    <a16:creationId xmlns:a16="http://schemas.microsoft.com/office/drawing/2014/main" id="{DCDF8D78-B6C3-49B3-9ECD-9DB85A0F2D47}"/>
                  </a:ext>
                </a:extLst>
              </p:cNvPr>
              <p:cNvSpPr/>
              <p:nvPr/>
            </p:nvSpPr>
            <p:spPr>
              <a:xfrm>
                <a:off x="7059450" y="23923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6" name="Freeform 295">
                <a:extLst>
                  <a:ext uri="{FF2B5EF4-FFF2-40B4-BE49-F238E27FC236}">
                    <a16:creationId xmlns:a16="http://schemas.microsoft.com/office/drawing/2014/main" id="{90BB771A-2988-2C46-ACEB-224106D0F89A}"/>
                  </a:ext>
                </a:extLst>
              </p:cNvPr>
              <p:cNvSpPr/>
              <p:nvPr/>
            </p:nvSpPr>
            <p:spPr>
              <a:xfrm>
                <a:off x="7088833"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7" name="Freeform 296">
                <a:extLst>
                  <a:ext uri="{FF2B5EF4-FFF2-40B4-BE49-F238E27FC236}">
                    <a16:creationId xmlns:a16="http://schemas.microsoft.com/office/drawing/2014/main" id="{916CEEB3-504D-2633-FB72-1DD533F9B98B}"/>
                  </a:ext>
                </a:extLst>
              </p:cNvPr>
              <p:cNvSpPr/>
              <p:nvPr/>
            </p:nvSpPr>
            <p:spPr>
              <a:xfrm>
                <a:off x="7065450" y="2392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8" name="Freeform 297">
                <a:extLst>
                  <a:ext uri="{FF2B5EF4-FFF2-40B4-BE49-F238E27FC236}">
                    <a16:creationId xmlns:a16="http://schemas.microsoft.com/office/drawing/2014/main" id="{440259F9-E985-6C0C-CEAB-8D7E7FBE4035}"/>
                  </a:ext>
                </a:extLst>
              </p:cNvPr>
              <p:cNvSpPr/>
              <p:nvPr/>
            </p:nvSpPr>
            <p:spPr>
              <a:xfrm>
                <a:off x="7094850"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299" name="Freeform 298">
                <a:extLst>
                  <a:ext uri="{FF2B5EF4-FFF2-40B4-BE49-F238E27FC236}">
                    <a16:creationId xmlns:a16="http://schemas.microsoft.com/office/drawing/2014/main" id="{F69AF115-FBCC-A1D8-41D9-A627012D3588}"/>
                  </a:ext>
                </a:extLst>
              </p:cNvPr>
              <p:cNvSpPr/>
              <p:nvPr/>
            </p:nvSpPr>
            <p:spPr>
              <a:xfrm>
                <a:off x="7077203" y="2392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0" name="Freeform 299">
                <a:extLst>
                  <a:ext uri="{FF2B5EF4-FFF2-40B4-BE49-F238E27FC236}">
                    <a16:creationId xmlns:a16="http://schemas.microsoft.com/office/drawing/2014/main" id="{338D1E25-F7FB-4E8F-94F6-9F12D40F5C3A}"/>
                  </a:ext>
                </a:extLst>
              </p:cNvPr>
              <p:cNvSpPr/>
              <p:nvPr/>
            </p:nvSpPr>
            <p:spPr>
              <a:xfrm>
                <a:off x="7106603" y="236381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1" name="Freeform 300">
                <a:extLst>
                  <a:ext uri="{FF2B5EF4-FFF2-40B4-BE49-F238E27FC236}">
                    <a16:creationId xmlns:a16="http://schemas.microsoft.com/office/drawing/2014/main" id="{33C9C3D7-60DB-8416-BDCC-0A647CDFCF39}"/>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2" name="Freeform 301">
                <a:extLst>
                  <a:ext uri="{FF2B5EF4-FFF2-40B4-BE49-F238E27FC236}">
                    <a16:creationId xmlns:a16="http://schemas.microsoft.com/office/drawing/2014/main" id="{2CBEBD4D-D021-5021-E2B5-F1CC142EA129}"/>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3" name="Freeform 302">
                <a:extLst>
                  <a:ext uri="{FF2B5EF4-FFF2-40B4-BE49-F238E27FC236}">
                    <a16:creationId xmlns:a16="http://schemas.microsoft.com/office/drawing/2014/main" id="{B5BB1517-3722-D0AC-53DD-D695923390ED}"/>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4" name="Freeform 303">
                <a:extLst>
                  <a:ext uri="{FF2B5EF4-FFF2-40B4-BE49-F238E27FC236}">
                    <a16:creationId xmlns:a16="http://schemas.microsoft.com/office/drawing/2014/main" id="{F63A30C2-F3EF-77D9-437E-1EF7D0712B1A}"/>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5" name="Freeform 304">
                <a:extLst>
                  <a:ext uri="{FF2B5EF4-FFF2-40B4-BE49-F238E27FC236}">
                    <a16:creationId xmlns:a16="http://schemas.microsoft.com/office/drawing/2014/main" id="{FEFD2141-6A78-5972-D857-D4DBF2C67A0D}"/>
                  </a:ext>
                </a:extLst>
              </p:cNvPr>
              <p:cNvSpPr/>
              <p:nvPr/>
            </p:nvSpPr>
            <p:spPr>
              <a:xfrm>
                <a:off x="7100727" y="240901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6" name="Freeform 305">
                <a:extLst>
                  <a:ext uri="{FF2B5EF4-FFF2-40B4-BE49-F238E27FC236}">
                    <a16:creationId xmlns:a16="http://schemas.microsoft.com/office/drawing/2014/main" id="{A9D0B027-D126-F5D4-6D66-6955BB4CB3C4}"/>
                  </a:ext>
                </a:extLst>
              </p:cNvPr>
              <p:cNvSpPr/>
              <p:nvPr/>
            </p:nvSpPr>
            <p:spPr>
              <a:xfrm>
                <a:off x="7130127"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7" name="Freeform 306">
                <a:extLst>
                  <a:ext uri="{FF2B5EF4-FFF2-40B4-BE49-F238E27FC236}">
                    <a16:creationId xmlns:a16="http://schemas.microsoft.com/office/drawing/2014/main" id="{B322D3F2-EA12-7F39-A9DB-55F51123E81A}"/>
                  </a:ext>
                </a:extLst>
              </p:cNvPr>
              <p:cNvSpPr/>
              <p:nvPr/>
            </p:nvSpPr>
            <p:spPr>
              <a:xfrm>
                <a:off x="7106603" y="240901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8" name="Freeform 307">
                <a:extLst>
                  <a:ext uri="{FF2B5EF4-FFF2-40B4-BE49-F238E27FC236}">
                    <a16:creationId xmlns:a16="http://schemas.microsoft.com/office/drawing/2014/main" id="{4F40E3A6-8CB6-40B0-7A3D-699EAE4C376A}"/>
                  </a:ext>
                </a:extLst>
              </p:cNvPr>
              <p:cNvSpPr/>
              <p:nvPr/>
            </p:nvSpPr>
            <p:spPr>
              <a:xfrm>
                <a:off x="7136003" y="238053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9" name="Freeform 308">
                <a:extLst>
                  <a:ext uri="{FF2B5EF4-FFF2-40B4-BE49-F238E27FC236}">
                    <a16:creationId xmlns:a16="http://schemas.microsoft.com/office/drawing/2014/main" id="{C0F956CE-7AD3-E0A9-5F96-E340E10BE253}"/>
                  </a:ext>
                </a:extLst>
              </p:cNvPr>
              <p:cNvSpPr/>
              <p:nvPr/>
            </p:nvSpPr>
            <p:spPr>
              <a:xfrm>
                <a:off x="7124250"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0" name="Freeform 309">
                <a:extLst>
                  <a:ext uri="{FF2B5EF4-FFF2-40B4-BE49-F238E27FC236}">
                    <a16:creationId xmlns:a16="http://schemas.microsoft.com/office/drawing/2014/main" id="{45FAFE63-01DC-760A-BFEB-7681DAB6D3B3}"/>
                  </a:ext>
                </a:extLst>
              </p:cNvPr>
              <p:cNvSpPr/>
              <p:nvPr/>
            </p:nvSpPr>
            <p:spPr>
              <a:xfrm>
                <a:off x="715363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1" name="Freeform 310">
                <a:extLst>
                  <a:ext uri="{FF2B5EF4-FFF2-40B4-BE49-F238E27FC236}">
                    <a16:creationId xmlns:a16="http://schemas.microsoft.com/office/drawing/2014/main" id="{BC39326A-EEC8-D7D9-681A-06965E7F7023}"/>
                  </a:ext>
                </a:extLst>
              </p:cNvPr>
              <p:cNvSpPr/>
              <p:nvPr/>
            </p:nvSpPr>
            <p:spPr>
              <a:xfrm>
                <a:off x="7124250"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2" name="Freeform 311">
                <a:extLst>
                  <a:ext uri="{FF2B5EF4-FFF2-40B4-BE49-F238E27FC236}">
                    <a16:creationId xmlns:a16="http://schemas.microsoft.com/office/drawing/2014/main" id="{CA7D7EA6-CCCE-F4E8-6A85-AE7D4D8A0D3D}"/>
                  </a:ext>
                </a:extLst>
              </p:cNvPr>
              <p:cNvSpPr/>
              <p:nvPr/>
            </p:nvSpPr>
            <p:spPr>
              <a:xfrm>
                <a:off x="715363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3" name="Freeform 312">
                <a:extLst>
                  <a:ext uri="{FF2B5EF4-FFF2-40B4-BE49-F238E27FC236}">
                    <a16:creationId xmlns:a16="http://schemas.microsoft.com/office/drawing/2014/main" id="{FBA7212F-FBDB-90C1-879F-735DBFD2A2C1}"/>
                  </a:ext>
                </a:extLst>
              </p:cNvPr>
              <p:cNvSpPr/>
              <p:nvPr/>
            </p:nvSpPr>
            <p:spPr>
              <a:xfrm>
                <a:off x="7136003" y="242621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4" name="Freeform 313">
                <a:extLst>
                  <a:ext uri="{FF2B5EF4-FFF2-40B4-BE49-F238E27FC236}">
                    <a16:creationId xmlns:a16="http://schemas.microsoft.com/office/drawing/2014/main" id="{9AE07BEB-C0C2-2D06-1765-A4A42344BD8B}"/>
                  </a:ext>
                </a:extLst>
              </p:cNvPr>
              <p:cNvSpPr/>
              <p:nvPr/>
            </p:nvSpPr>
            <p:spPr>
              <a:xfrm>
                <a:off x="7165403" y="23977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5" name="Freeform 314">
                <a:extLst>
                  <a:ext uri="{FF2B5EF4-FFF2-40B4-BE49-F238E27FC236}">
                    <a16:creationId xmlns:a16="http://schemas.microsoft.com/office/drawing/2014/main" id="{F7AC4882-F38D-F6F3-9945-DB3418B3FC8C}"/>
                  </a:ext>
                </a:extLst>
              </p:cNvPr>
              <p:cNvSpPr/>
              <p:nvPr/>
            </p:nvSpPr>
            <p:spPr>
              <a:xfrm>
                <a:off x="7183156" y="246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6" name="Freeform 315">
                <a:extLst>
                  <a:ext uri="{FF2B5EF4-FFF2-40B4-BE49-F238E27FC236}">
                    <a16:creationId xmlns:a16="http://schemas.microsoft.com/office/drawing/2014/main" id="{69011F29-D4B7-3B82-3595-59BB8178BDFF}"/>
                  </a:ext>
                </a:extLst>
              </p:cNvPr>
              <p:cNvSpPr/>
              <p:nvPr/>
            </p:nvSpPr>
            <p:spPr>
              <a:xfrm>
                <a:off x="7212556" y="243280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7" name="Freeform 316">
                <a:extLst>
                  <a:ext uri="{FF2B5EF4-FFF2-40B4-BE49-F238E27FC236}">
                    <a16:creationId xmlns:a16="http://schemas.microsoft.com/office/drawing/2014/main" id="{505AC104-DEC6-CA20-B9B3-EA650C79E4F8}"/>
                  </a:ext>
                </a:extLst>
              </p:cNvPr>
              <p:cNvSpPr/>
              <p:nvPr/>
            </p:nvSpPr>
            <p:spPr>
              <a:xfrm>
                <a:off x="7224309"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8" name="Freeform 317">
                <a:extLst>
                  <a:ext uri="{FF2B5EF4-FFF2-40B4-BE49-F238E27FC236}">
                    <a16:creationId xmlns:a16="http://schemas.microsoft.com/office/drawing/2014/main" id="{F0609602-07B6-B191-D090-E868F384970E}"/>
                  </a:ext>
                </a:extLst>
              </p:cNvPr>
              <p:cNvSpPr/>
              <p:nvPr/>
            </p:nvSpPr>
            <p:spPr>
              <a:xfrm>
                <a:off x="7253709"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19" name="Freeform 318">
                <a:extLst>
                  <a:ext uri="{FF2B5EF4-FFF2-40B4-BE49-F238E27FC236}">
                    <a16:creationId xmlns:a16="http://schemas.microsoft.com/office/drawing/2014/main" id="{3539F1CE-C3FC-A412-251F-5AABAF021DD7}"/>
                  </a:ext>
                </a:extLst>
              </p:cNvPr>
              <p:cNvSpPr/>
              <p:nvPr/>
            </p:nvSpPr>
            <p:spPr>
              <a:xfrm>
                <a:off x="7230203" y="2496718"/>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0" name="Freeform 319">
                <a:extLst>
                  <a:ext uri="{FF2B5EF4-FFF2-40B4-BE49-F238E27FC236}">
                    <a16:creationId xmlns:a16="http://schemas.microsoft.com/office/drawing/2014/main" id="{3CA1F99B-1669-00C4-1E47-CEAF071A65A4}"/>
                  </a:ext>
                </a:extLst>
              </p:cNvPr>
              <p:cNvSpPr/>
              <p:nvPr/>
            </p:nvSpPr>
            <p:spPr>
              <a:xfrm>
                <a:off x="7259585"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1" name="Freeform 320">
                <a:extLst>
                  <a:ext uri="{FF2B5EF4-FFF2-40B4-BE49-F238E27FC236}">
                    <a16:creationId xmlns:a16="http://schemas.microsoft.com/office/drawing/2014/main" id="{E5D5F96D-2B65-5BC2-6652-168DF2A6366E}"/>
                  </a:ext>
                </a:extLst>
              </p:cNvPr>
              <p:cNvSpPr/>
              <p:nvPr/>
            </p:nvSpPr>
            <p:spPr>
              <a:xfrm>
                <a:off x="7230203" y="2496718"/>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2" name="Freeform 321">
                <a:extLst>
                  <a:ext uri="{FF2B5EF4-FFF2-40B4-BE49-F238E27FC236}">
                    <a16:creationId xmlns:a16="http://schemas.microsoft.com/office/drawing/2014/main" id="{B55EE302-BC34-B0E2-487B-BE016EF8F9AC}"/>
                  </a:ext>
                </a:extLst>
              </p:cNvPr>
              <p:cNvSpPr/>
              <p:nvPr/>
            </p:nvSpPr>
            <p:spPr>
              <a:xfrm>
                <a:off x="7259585"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3" name="Freeform 322">
                <a:extLst>
                  <a:ext uri="{FF2B5EF4-FFF2-40B4-BE49-F238E27FC236}">
                    <a16:creationId xmlns:a16="http://schemas.microsoft.com/office/drawing/2014/main" id="{6D8876CB-580D-8AC5-22BE-F67E0743546F}"/>
                  </a:ext>
                </a:extLst>
              </p:cNvPr>
              <p:cNvSpPr/>
              <p:nvPr/>
            </p:nvSpPr>
            <p:spPr>
              <a:xfrm>
                <a:off x="7236079"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4" name="Freeform 323">
                <a:extLst>
                  <a:ext uri="{FF2B5EF4-FFF2-40B4-BE49-F238E27FC236}">
                    <a16:creationId xmlns:a16="http://schemas.microsoft.com/office/drawing/2014/main" id="{8FEF3F69-5A2B-A953-834A-0ACBEDCD202C}"/>
                  </a:ext>
                </a:extLst>
              </p:cNvPr>
              <p:cNvSpPr/>
              <p:nvPr/>
            </p:nvSpPr>
            <p:spPr>
              <a:xfrm>
                <a:off x="72654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5" name="Freeform 324">
                <a:extLst>
                  <a:ext uri="{FF2B5EF4-FFF2-40B4-BE49-F238E27FC236}">
                    <a16:creationId xmlns:a16="http://schemas.microsoft.com/office/drawing/2014/main" id="{853F3428-1557-8DBB-D210-3087A8F604A5}"/>
                  </a:ext>
                </a:extLst>
              </p:cNvPr>
              <p:cNvSpPr/>
              <p:nvPr/>
            </p:nvSpPr>
            <p:spPr>
              <a:xfrm>
                <a:off x="7236079"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6" name="Freeform 325">
                <a:extLst>
                  <a:ext uri="{FF2B5EF4-FFF2-40B4-BE49-F238E27FC236}">
                    <a16:creationId xmlns:a16="http://schemas.microsoft.com/office/drawing/2014/main" id="{04B78EE3-C371-7354-A71D-014BECA413BB}"/>
                  </a:ext>
                </a:extLst>
              </p:cNvPr>
              <p:cNvSpPr/>
              <p:nvPr/>
            </p:nvSpPr>
            <p:spPr>
              <a:xfrm>
                <a:off x="72654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7" name="Freeform 326">
                <a:extLst>
                  <a:ext uri="{FF2B5EF4-FFF2-40B4-BE49-F238E27FC236}">
                    <a16:creationId xmlns:a16="http://schemas.microsoft.com/office/drawing/2014/main" id="{14373357-0B3B-AF7F-F9CC-1C1823CC6BC9}"/>
                  </a:ext>
                </a:extLst>
              </p:cNvPr>
              <p:cNvSpPr/>
              <p:nvPr/>
            </p:nvSpPr>
            <p:spPr>
              <a:xfrm>
                <a:off x="7247832"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8" name="Freeform 327">
                <a:extLst>
                  <a:ext uri="{FF2B5EF4-FFF2-40B4-BE49-F238E27FC236}">
                    <a16:creationId xmlns:a16="http://schemas.microsoft.com/office/drawing/2014/main" id="{C904EE2C-9EEF-73D0-9FAE-A69BB36BCDA5}"/>
                  </a:ext>
                </a:extLst>
              </p:cNvPr>
              <p:cNvSpPr/>
              <p:nvPr/>
            </p:nvSpPr>
            <p:spPr>
              <a:xfrm>
                <a:off x="727723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29" name="Freeform 328">
                <a:extLst>
                  <a:ext uri="{FF2B5EF4-FFF2-40B4-BE49-F238E27FC236}">
                    <a16:creationId xmlns:a16="http://schemas.microsoft.com/office/drawing/2014/main" id="{5AF98D15-F46A-AC07-A715-75AA599493C0}"/>
                  </a:ext>
                </a:extLst>
              </p:cNvPr>
              <p:cNvSpPr/>
              <p:nvPr/>
            </p:nvSpPr>
            <p:spPr>
              <a:xfrm>
                <a:off x="7312632"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0" name="Freeform 329">
                <a:extLst>
                  <a:ext uri="{FF2B5EF4-FFF2-40B4-BE49-F238E27FC236}">
                    <a16:creationId xmlns:a16="http://schemas.microsoft.com/office/drawing/2014/main" id="{AF8298DF-35E7-44BD-FF79-128767CD8CFE}"/>
                  </a:ext>
                </a:extLst>
              </p:cNvPr>
              <p:cNvSpPr/>
              <p:nvPr/>
            </p:nvSpPr>
            <p:spPr>
              <a:xfrm>
                <a:off x="734203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1" name="Freeform 330">
                <a:extLst>
                  <a:ext uri="{FF2B5EF4-FFF2-40B4-BE49-F238E27FC236}">
                    <a16:creationId xmlns:a16="http://schemas.microsoft.com/office/drawing/2014/main" id="{8CA1A504-48B7-1F10-932A-5D1895FAE177}"/>
                  </a:ext>
                </a:extLst>
              </p:cNvPr>
              <p:cNvSpPr/>
              <p:nvPr/>
            </p:nvSpPr>
            <p:spPr>
              <a:xfrm>
                <a:off x="7318509"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2" name="Freeform 331">
                <a:extLst>
                  <a:ext uri="{FF2B5EF4-FFF2-40B4-BE49-F238E27FC236}">
                    <a16:creationId xmlns:a16="http://schemas.microsoft.com/office/drawing/2014/main" id="{AB4D433B-6213-5CB0-12FD-9016B1B29E0B}"/>
                  </a:ext>
                </a:extLst>
              </p:cNvPr>
              <p:cNvSpPr/>
              <p:nvPr/>
            </p:nvSpPr>
            <p:spPr>
              <a:xfrm>
                <a:off x="7347909"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3" name="Freeform 332">
                <a:extLst>
                  <a:ext uri="{FF2B5EF4-FFF2-40B4-BE49-F238E27FC236}">
                    <a16:creationId xmlns:a16="http://schemas.microsoft.com/office/drawing/2014/main" id="{8C76930C-7949-5DE2-1C2F-B4A15B5C88F3}"/>
                  </a:ext>
                </a:extLst>
              </p:cNvPr>
              <p:cNvSpPr/>
              <p:nvPr/>
            </p:nvSpPr>
            <p:spPr>
              <a:xfrm>
                <a:off x="7330262" y="24967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4" name="Freeform 333">
                <a:extLst>
                  <a:ext uri="{FF2B5EF4-FFF2-40B4-BE49-F238E27FC236}">
                    <a16:creationId xmlns:a16="http://schemas.microsoft.com/office/drawing/2014/main" id="{CE1FD291-2033-77BB-59A9-918516569ABF}"/>
                  </a:ext>
                </a:extLst>
              </p:cNvPr>
              <p:cNvSpPr/>
              <p:nvPr/>
            </p:nvSpPr>
            <p:spPr>
              <a:xfrm>
                <a:off x="7359662"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5" name="Freeform 334">
                <a:extLst>
                  <a:ext uri="{FF2B5EF4-FFF2-40B4-BE49-F238E27FC236}">
                    <a16:creationId xmlns:a16="http://schemas.microsoft.com/office/drawing/2014/main" id="{130E5491-B4C0-D7BC-23C6-CBCB9EE7AA46}"/>
                  </a:ext>
                </a:extLst>
              </p:cNvPr>
              <p:cNvSpPr/>
              <p:nvPr/>
            </p:nvSpPr>
            <p:spPr>
              <a:xfrm>
                <a:off x="7336156" y="24967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6" name="Freeform 335">
                <a:extLst>
                  <a:ext uri="{FF2B5EF4-FFF2-40B4-BE49-F238E27FC236}">
                    <a16:creationId xmlns:a16="http://schemas.microsoft.com/office/drawing/2014/main" id="{6533C184-506F-68DB-8725-5654FDE36B45}"/>
                  </a:ext>
                </a:extLst>
              </p:cNvPr>
              <p:cNvSpPr/>
              <p:nvPr/>
            </p:nvSpPr>
            <p:spPr>
              <a:xfrm>
                <a:off x="7365538" y="246825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7" name="Freeform 336">
                <a:extLst>
                  <a:ext uri="{FF2B5EF4-FFF2-40B4-BE49-F238E27FC236}">
                    <a16:creationId xmlns:a16="http://schemas.microsoft.com/office/drawing/2014/main" id="{C2E2CB87-4B4C-36DC-7259-DC301975C466}"/>
                  </a:ext>
                </a:extLst>
              </p:cNvPr>
              <p:cNvSpPr/>
              <p:nvPr/>
            </p:nvSpPr>
            <p:spPr>
              <a:xfrm>
                <a:off x="73479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8" name="Freeform 337">
                <a:extLst>
                  <a:ext uri="{FF2B5EF4-FFF2-40B4-BE49-F238E27FC236}">
                    <a16:creationId xmlns:a16="http://schemas.microsoft.com/office/drawing/2014/main" id="{785E829E-533D-CF81-21F8-1527CECAB1CD}"/>
                  </a:ext>
                </a:extLst>
              </p:cNvPr>
              <p:cNvSpPr/>
              <p:nvPr/>
            </p:nvSpPr>
            <p:spPr>
              <a:xfrm>
                <a:off x="7377309"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39" name="Freeform 338">
                <a:extLst>
                  <a:ext uri="{FF2B5EF4-FFF2-40B4-BE49-F238E27FC236}">
                    <a16:creationId xmlns:a16="http://schemas.microsoft.com/office/drawing/2014/main" id="{170E9C2E-3082-70EC-54A3-5F71714797F8}"/>
                  </a:ext>
                </a:extLst>
              </p:cNvPr>
              <p:cNvSpPr/>
              <p:nvPr/>
            </p:nvSpPr>
            <p:spPr>
              <a:xfrm>
                <a:off x="7353785"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0" name="Freeform 339">
                <a:extLst>
                  <a:ext uri="{FF2B5EF4-FFF2-40B4-BE49-F238E27FC236}">
                    <a16:creationId xmlns:a16="http://schemas.microsoft.com/office/drawing/2014/main" id="{B9F7D089-B5E0-9C76-07A9-97DCBA3E1825}"/>
                  </a:ext>
                </a:extLst>
              </p:cNvPr>
              <p:cNvSpPr/>
              <p:nvPr/>
            </p:nvSpPr>
            <p:spPr>
              <a:xfrm>
                <a:off x="7383185"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1" name="Freeform 340">
                <a:extLst>
                  <a:ext uri="{FF2B5EF4-FFF2-40B4-BE49-F238E27FC236}">
                    <a16:creationId xmlns:a16="http://schemas.microsoft.com/office/drawing/2014/main" id="{5FBB82F7-76E7-101B-70DA-B174F49E6EE2}"/>
                  </a:ext>
                </a:extLst>
              </p:cNvPr>
              <p:cNvSpPr/>
              <p:nvPr/>
            </p:nvSpPr>
            <p:spPr>
              <a:xfrm>
                <a:off x="7353785"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2" name="Freeform 341">
                <a:extLst>
                  <a:ext uri="{FF2B5EF4-FFF2-40B4-BE49-F238E27FC236}">
                    <a16:creationId xmlns:a16="http://schemas.microsoft.com/office/drawing/2014/main" id="{434314AF-25DC-1C5E-97D4-F817247F12A9}"/>
                  </a:ext>
                </a:extLst>
              </p:cNvPr>
              <p:cNvSpPr/>
              <p:nvPr/>
            </p:nvSpPr>
            <p:spPr>
              <a:xfrm>
                <a:off x="7383185"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3" name="Freeform 342">
                <a:extLst>
                  <a:ext uri="{FF2B5EF4-FFF2-40B4-BE49-F238E27FC236}">
                    <a16:creationId xmlns:a16="http://schemas.microsoft.com/office/drawing/2014/main" id="{C4184764-F66B-8D38-F94C-AAB507B9DA98}"/>
                  </a:ext>
                </a:extLst>
              </p:cNvPr>
              <p:cNvSpPr/>
              <p:nvPr/>
            </p:nvSpPr>
            <p:spPr>
              <a:xfrm>
                <a:off x="7359662" y="2516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4" name="Freeform 343">
                <a:extLst>
                  <a:ext uri="{FF2B5EF4-FFF2-40B4-BE49-F238E27FC236}">
                    <a16:creationId xmlns:a16="http://schemas.microsoft.com/office/drawing/2014/main" id="{DB0C0585-5BED-CFA8-3BD3-83031EAA4D87}"/>
                  </a:ext>
                </a:extLst>
              </p:cNvPr>
              <p:cNvSpPr/>
              <p:nvPr/>
            </p:nvSpPr>
            <p:spPr>
              <a:xfrm>
                <a:off x="7389062"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5" name="Freeform 344">
                <a:extLst>
                  <a:ext uri="{FF2B5EF4-FFF2-40B4-BE49-F238E27FC236}">
                    <a16:creationId xmlns:a16="http://schemas.microsoft.com/office/drawing/2014/main" id="{3408C138-53CD-5DA6-3D92-B46E6610304C}"/>
                  </a:ext>
                </a:extLst>
              </p:cNvPr>
              <p:cNvSpPr/>
              <p:nvPr/>
            </p:nvSpPr>
            <p:spPr>
              <a:xfrm>
                <a:off x="7371415" y="251609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6" name="Freeform 345">
                <a:extLst>
                  <a:ext uri="{FF2B5EF4-FFF2-40B4-BE49-F238E27FC236}">
                    <a16:creationId xmlns:a16="http://schemas.microsoft.com/office/drawing/2014/main" id="{85E43945-4F20-EAB2-9AF1-8EF4B2B158AC}"/>
                  </a:ext>
                </a:extLst>
              </p:cNvPr>
              <p:cNvSpPr/>
              <p:nvPr/>
            </p:nvSpPr>
            <p:spPr>
              <a:xfrm>
                <a:off x="7400814"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7" name="Freeform 346">
                <a:extLst>
                  <a:ext uri="{FF2B5EF4-FFF2-40B4-BE49-F238E27FC236}">
                    <a16:creationId xmlns:a16="http://schemas.microsoft.com/office/drawing/2014/main" id="{5E1843B7-3104-F436-F80D-88564841EDF2}"/>
                  </a:ext>
                </a:extLst>
              </p:cNvPr>
              <p:cNvSpPr/>
              <p:nvPr/>
            </p:nvSpPr>
            <p:spPr>
              <a:xfrm>
                <a:off x="74127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8" name="Freeform 347">
                <a:extLst>
                  <a:ext uri="{FF2B5EF4-FFF2-40B4-BE49-F238E27FC236}">
                    <a16:creationId xmlns:a16="http://schemas.microsoft.com/office/drawing/2014/main" id="{33FD51FE-6AE2-103A-E210-BE38872BF2E8}"/>
                  </a:ext>
                </a:extLst>
              </p:cNvPr>
              <p:cNvSpPr/>
              <p:nvPr/>
            </p:nvSpPr>
            <p:spPr>
              <a:xfrm>
                <a:off x="7442091"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49" name="Freeform 348">
                <a:extLst>
                  <a:ext uri="{FF2B5EF4-FFF2-40B4-BE49-F238E27FC236}">
                    <a16:creationId xmlns:a16="http://schemas.microsoft.com/office/drawing/2014/main" id="{F2E04B62-FDF4-62DA-0192-0634F99DB5DC}"/>
                  </a:ext>
                </a:extLst>
              </p:cNvPr>
              <p:cNvSpPr/>
              <p:nvPr/>
            </p:nvSpPr>
            <p:spPr>
              <a:xfrm>
                <a:off x="7412709" y="251609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0" name="Freeform 349">
                <a:extLst>
                  <a:ext uri="{FF2B5EF4-FFF2-40B4-BE49-F238E27FC236}">
                    <a16:creationId xmlns:a16="http://schemas.microsoft.com/office/drawing/2014/main" id="{B8AF6067-6932-B438-6445-0B4B68E38479}"/>
                  </a:ext>
                </a:extLst>
              </p:cNvPr>
              <p:cNvSpPr/>
              <p:nvPr/>
            </p:nvSpPr>
            <p:spPr>
              <a:xfrm>
                <a:off x="7442091" y="248761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1" name="Freeform 350">
                <a:extLst>
                  <a:ext uri="{FF2B5EF4-FFF2-40B4-BE49-F238E27FC236}">
                    <a16:creationId xmlns:a16="http://schemas.microsoft.com/office/drawing/2014/main" id="{3DB171AE-D8F8-9704-B72F-6F50676063B8}"/>
                  </a:ext>
                </a:extLst>
              </p:cNvPr>
              <p:cNvSpPr/>
              <p:nvPr/>
            </p:nvSpPr>
            <p:spPr>
              <a:xfrm>
                <a:off x="7471491"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2" name="Freeform 351">
                <a:extLst>
                  <a:ext uri="{FF2B5EF4-FFF2-40B4-BE49-F238E27FC236}">
                    <a16:creationId xmlns:a16="http://schemas.microsoft.com/office/drawing/2014/main" id="{07B7747D-E6A7-9618-2244-2EC417AFE72F}"/>
                  </a:ext>
                </a:extLst>
              </p:cNvPr>
              <p:cNvSpPr/>
              <p:nvPr/>
            </p:nvSpPr>
            <p:spPr>
              <a:xfrm>
                <a:off x="75008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3" name="Freeform 352">
                <a:extLst>
                  <a:ext uri="{FF2B5EF4-FFF2-40B4-BE49-F238E27FC236}">
                    <a16:creationId xmlns:a16="http://schemas.microsoft.com/office/drawing/2014/main" id="{D8E2A786-1218-0678-D369-FFD98B248769}"/>
                  </a:ext>
                </a:extLst>
              </p:cNvPr>
              <p:cNvSpPr/>
              <p:nvPr/>
            </p:nvSpPr>
            <p:spPr>
              <a:xfrm>
                <a:off x="7477367"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4" name="Freeform 353">
                <a:extLst>
                  <a:ext uri="{FF2B5EF4-FFF2-40B4-BE49-F238E27FC236}">
                    <a16:creationId xmlns:a16="http://schemas.microsoft.com/office/drawing/2014/main" id="{155AED1D-F03D-60B2-559B-327A709649FB}"/>
                  </a:ext>
                </a:extLst>
              </p:cNvPr>
              <p:cNvSpPr/>
              <p:nvPr/>
            </p:nvSpPr>
            <p:spPr>
              <a:xfrm>
                <a:off x="7506767"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5" name="Freeform 354">
                <a:extLst>
                  <a:ext uri="{FF2B5EF4-FFF2-40B4-BE49-F238E27FC236}">
                    <a16:creationId xmlns:a16="http://schemas.microsoft.com/office/drawing/2014/main" id="{25916650-09D4-CB9F-4007-11FC7DB19C84}"/>
                  </a:ext>
                </a:extLst>
              </p:cNvPr>
              <p:cNvSpPr/>
              <p:nvPr/>
            </p:nvSpPr>
            <p:spPr>
              <a:xfrm>
                <a:off x="750101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6" name="Freeform 355">
                <a:extLst>
                  <a:ext uri="{FF2B5EF4-FFF2-40B4-BE49-F238E27FC236}">
                    <a16:creationId xmlns:a16="http://schemas.microsoft.com/office/drawing/2014/main" id="{A757A3BA-8F96-7FF4-BB0A-B7E2F2A27279}"/>
                  </a:ext>
                </a:extLst>
              </p:cNvPr>
              <p:cNvSpPr/>
              <p:nvPr/>
            </p:nvSpPr>
            <p:spPr>
              <a:xfrm>
                <a:off x="75304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7" name="Freeform 356">
                <a:extLst>
                  <a:ext uri="{FF2B5EF4-FFF2-40B4-BE49-F238E27FC236}">
                    <a16:creationId xmlns:a16="http://schemas.microsoft.com/office/drawing/2014/main" id="{DA69B475-8503-5427-DD69-B9B173C57162}"/>
                  </a:ext>
                </a:extLst>
              </p:cNvPr>
              <p:cNvSpPr/>
              <p:nvPr/>
            </p:nvSpPr>
            <p:spPr>
              <a:xfrm>
                <a:off x="7506891"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8" name="Freeform 357">
                <a:extLst>
                  <a:ext uri="{FF2B5EF4-FFF2-40B4-BE49-F238E27FC236}">
                    <a16:creationId xmlns:a16="http://schemas.microsoft.com/office/drawing/2014/main" id="{B68E5B13-149D-3650-3686-7197F9F459E6}"/>
                  </a:ext>
                </a:extLst>
              </p:cNvPr>
              <p:cNvSpPr/>
              <p:nvPr/>
            </p:nvSpPr>
            <p:spPr>
              <a:xfrm>
                <a:off x="75362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59" name="Freeform 358">
                <a:extLst>
                  <a:ext uri="{FF2B5EF4-FFF2-40B4-BE49-F238E27FC236}">
                    <a16:creationId xmlns:a16="http://schemas.microsoft.com/office/drawing/2014/main" id="{B9882266-A09A-4F62-CCEE-636756AA9519}"/>
                  </a:ext>
                </a:extLst>
              </p:cNvPr>
              <p:cNvSpPr/>
              <p:nvPr/>
            </p:nvSpPr>
            <p:spPr>
              <a:xfrm>
                <a:off x="7518661"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0" name="Freeform 359">
                <a:extLst>
                  <a:ext uri="{FF2B5EF4-FFF2-40B4-BE49-F238E27FC236}">
                    <a16:creationId xmlns:a16="http://schemas.microsoft.com/office/drawing/2014/main" id="{3DF79F33-05C1-A847-A51C-0B4A1E13308E}"/>
                  </a:ext>
                </a:extLst>
              </p:cNvPr>
              <p:cNvSpPr/>
              <p:nvPr/>
            </p:nvSpPr>
            <p:spPr>
              <a:xfrm>
                <a:off x="75480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1" name="Freeform 360">
                <a:extLst>
                  <a:ext uri="{FF2B5EF4-FFF2-40B4-BE49-F238E27FC236}">
                    <a16:creationId xmlns:a16="http://schemas.microsoft.com/office/drawing/2014/main" id="{0F50451F-FDDC-C2BB-547F-C24E92ECA254}"/>
                  </a:ext>
                </a:extLst>
              </p:cNvPr>
              <p:cNvSpPr/>
              <p:nvPr/>
            </p:nvSpPr>
            <p:spPr>
              <a:xfrm>
                <a:off x="7530414"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2" name="Freeform 361">
                <a:extLst>
                  <a:ext uri="{FF2B5EF4-FFF2-40B4-BE49-F238E27FC236}">
                    <a16:creationId xmlns:a16="http://schemas.microsoft.com/office/drawing/2014/main" id="{AC2E1E2A-E715-BD2E-7872-BCB17DA5F0B7}"/>
                  </a:ext>
                </a:extLst>
              </p:cNvPr>
              <p:cNvSpPr/>
              <p:nvPr/>
            </p:nvSpPr>
            <p:spPr>
              <a:xfrm>
                <a:off x="75598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3" name="Freeform 362">
                <a:extLst>
                  <a:ext uri="{FF2B5EF4-FFF2-40B4-BE49-F238E27FC236}">
                    <a16:creationId xmlns:a16="http://schemas.microsoft.com/office/drawing/2014/main" id="{5719E752-FD97-D162-54E8-F30F299999EC}"/>
                  </a:ext>
                </a:extLst>
              </p:cNvPr>
              <p:cNvSpPr/>
              <p:nvPr/>
            </p:nvSpPr>
            <p:spPr>
              <a:xfrm>
                <a:off x="7530414"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4" name="Freeform 363">
                <a:extLst>
                  <a:ext uri="{FF2B5EF4-FFF2-40B4-BE49-F238E27FC236}">
                    <a16:creationId xmlns:a16="http://schemas.microsoft.com/office/drawing/2014/main" id="{2BF1BD5D-1C92-87FB-3219-84A411BA633C}"/>
                  </a:ext>
                </a:extLst>
              </p:cNvPr>
              <p:cNvSpPr/>
              <p:nvPr/>
            </p:nvSpPr>
            <p:spPr>
              <a:xfrm>
                <a:off x="755981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5" name="Freeform 364">
                <a:extLst>
                  <a:ext uri="{FF2B5EF4-FFF2-40B4-BE49-F238E27FC236}">
                    <a16:creationId xmlns:a16="http://schemas.microsoft.com/office/drawing/2014/main" id="{48B4E274-2FA3-F136-6AA4-8A0C2B1FE56C}"/>
                  </a:ext>
                </a:extLst>
              </p:cNvPr>
              <p:cNvSpPr/>
              <p:nvPr/>
            </p:nvSpPr>
            <p:spPr>
              <a:xfrm>
                <a:off x="754804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6" name="Freeform 365">
                <a:extLst>
                  <a:ext uri="{FF2B5EF4-FFF2-40B4-BE49-F238E27FC236}">
                    <a16:creationId xmlns:a16="http://schemas.microsoft.com/office/drawing/2014/main" id="{8CD736D0-EECD-3B60-FFDF-945A02F2B116}"/>
                  </a:ext>
                </a:extLst>
              </p:cNvPr>
              <p:cNvSpPr/>
              <p:nvPr/>
            </p:nvSpPr>
            <p:spPr>
              <a:xfrm>
                <a:off x="75774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7" name="Freeform 366">
                <a:extLst>
                  <a:ext uri="{FF2B5EF4-FFF2-40B4-BE49-F238E27FC236}">
                    <a16:creationId xmlns:a16="http://schemas.microsoft.com/office/drawing/2014/main" id="{9CE40509-D47F-692C-7152-F44038D6DDE1}"/>
                  </a:ext>
                </a:extLst>
              </p:cNvPr>
              <p:cNvSpPr/>
              <p:nvPr/>
            </p:nvSpPr>
            <p:spPr>
              <a:xfrm>
                <a:off x="7553938"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8" name="Freeform 367">
                <a:extLst>
                  <a:ext uri="{FF2B5EF4-FFF2-40B4-BE49-F238E27FC236}">
                    <a16:creationId xmlns:a16="http://schemas.microsoft.com/office/drawing/2014/main" id="{FECBF801-D06A-06B3-37C6-5C8BC9107792}"/>
                  </a:ext>
                </a:extLst>
              </p:cNvPr>
              <p:cNvSpPr/>
              <p:nvPr/>
            </p:nvSpPr>
            <p:spPr>
              <a:xfrm>
                <a:off x="7583320"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69" name="Freeform 368">
                <a:extLst>
                  <a:ext uri="{FF2B5EF4-FFF2-40B4-BE49-F238E27FC236}">
                    <a16:creationId xmlns:a16="http://schemas.microsoft.com/office/drawing/2014/main" id="{2EAD38D4-A475-11E9-4F06-150BCA749C30}"/>
                  </a:ext>
                </a:extLst>
              </p:cNvPr>
              <p:cNvSpPr/>
              <p:nvPr/>
            </p:nvSpPr>
            <p:spPr>
              <a:xfrm>
                <a:off x="7565691" y="253684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0" name="Freeform 369">
                <a:extLst>
                  <a:ext uri="{FF2B5EF4-FFF2-40B4-BE49-F238E27FC236}">
                    <a16:creationId xmlns:a16="http://schemas.microsoft.com/office/drawing/2014/main" id="{530ACFE6-76B8-66BD-271A-AE1B1715AD1F}"/>
                  </a:ext>
                </a:extLst>
              </p:cNvPr>
              <p:cNvSpPr/>
              <p:nvPr/>
            </p:nvSpPr>
            <p:spPr>
              <a:xfrm>
                <a:off x="7595091"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1" name="Freeform 370">
                <a:extLst>
                  <a:ext uri="{FF2B5EF4-FFF2-40B4-BE49-F238E27FC236}">
                    <a16:creationId xmlns:a16="http://schemas.microsoft.com/office/drawing/2014/main" id="{955B0F5F-88FD-D629-68D7-AA97C025BCB5}"/>
                  </a:ext>
                </a:extLst>
              </p:cNvPr>
              <p:cNvSpPr/>
              <p:nvPr/>
            </p:nvSpPr>
            <p:spPr>
              <a:xfrm>
                <a:off x="7577444" y="253684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2" name="Freeform 371">
                <a:extLst>
                  <a:ext uri="{FF2B5EF4-FFF2-40B4-BE49-F238E27FC236}">
                    <a16:creationId xmlns:a16="http://schemas.microsoft.com/office/drawing/2014/main" id="{A92BA0E9-9D43-9BFC-85B8-875FE9237C47}"/>
                  </a:ext>
                </a:extLst>
              </p:cNvPr>
              <p:cNvSpPr/>
              <p:nvPr/>
            </p:nvSpPr>
            <p:spPr>
              <a:xfrm>
                <a:off x="7606844" y="2508365"/>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3" name="Freeform 372">
                <a:extLst>
                  <a:ext uri="{FF2B5EF4-FFF2-40B4-BE49-F238E27FC236}">
                    <a16:creationId xmlns:a16="http://schemas.microsoft.com/office/drawing/2014/main" id="{2DDDDCEC-80D1-2185-673E-D8C04B477A17}"/>
                  </a:ext>
                </a:extLst>
              </p:cNvPr>
              <p:cNvSpPr/>
              <p:nvPr/>
            </p:nvSpPr>
            <p:spPr>
              <a:xfrm>
                <a:off x="7589197" y="2560018"/>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4" name="Freeform 373">
                <a:extLst>
                  <a:ext uri="{FF2B5EF4-FFF2-40B4-BE49-F238E27FC236}">
                    <a16:creationId xmlns:a16="http://schemas.microsoft.com/office/drawing/2014/main" id="{434D4ACC-CA3F-4E60-02C8-E332AE35B6D5}"/>
                  </a:ext>
                </a:extLst>
              </p:cNvPr>
              <p:cNvSpPr/>
              <p:nvPr/>
            </p:nvSpPr>
            <p:spPr>
              <a:xfrm>
                <a:off x="7618596"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5" name="Freeform 374">
                <a:extLst>
                  <a:ext uri="{FF2B5EF4-FFF2-40B4-BE49-F238E27FC236}">
                    <a16:creationId xmlns:a16="http://schemas.microsoft.com/office/drawing/2014/main" id="{9399E3B9-04AD-65AA-5A5F-7F21484DBBBA}"/>
                  </a:ext>
                </a:extLst>
              </p:cNvPr>
              <p:cNvSpPr/>
              <p:nvPr/>
            </p:nvSpPr>
            <p:spPr>
              <a:xfrm>
                <a:off x="7595091" y="25600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6" name="Freeform 375">
                <a:extLst>
                  <a:ext uri="{FF2B5EF4-FFF2-40B4-BE49-F238E27FC236}">
                    <a16:creationId xmlns:a16="http://schemas.microsoft.com/office/drawing/2014/main" id="{1E17C0BD-6DC5-F14C-A570-24B7619B7119}"/>
                  </a:ext>
                </a:extLst>
              </p:cNvPr>
              <p:cNvSpPr/>
              <p:nvPr/>
            </p:nvSpPr>
            <p:spPr>
              <a:xfrm>
                <a:off x="7624473"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7" name="Freeform 376">
                <a:extLst>
                  <a:ext uri="{FF2B5EF4-FFF2-40B4-BE49-F238E27FC236}">
                    <a16:creationId xmlns:a16="http://schemas.microsoft.com/office/drawing/2014/main" id="{E207612E-E2BA-1E4A-1F63-91C6D84FEE37}"/>
                  </a:ext>
                </a:extLst>
              </p:cNvPr>
              <p:cNvSpPr/>
              <p:nvPr/>
            </p:nvSpPr>
            <p:spPr>
              <a:xfrm>
                <a:off x="7677520" y="2560018"/>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8" name="Freeform 377">
                <a:extLst>
                  <a:ext uri="{FF2B5EF4-FFF2-40B4-BE49-F238E27FC236}">
                    <a16:creationId xmlns:a16="http://schemas.microsoft.com/office/drawing/2014/main" id="{CF53ABCA-3DA3-0C0E-EEC9-1FB8F2ED9395}"/>
                  </a:ext>
                </a:extLst>
              </p:cNvPr>
              <p:cNvSpPr/>
              <p:nvPr/>
            </p:nvSpPr>
            <p:spPr>
              <a:xfrm>
                <a:off x="7706920" y="2531536"/>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79" name="Freeform 378">
                <a:extLst>
                  <a:ext uri="{FF2B5EF4-FFF2-40B4-BE49-F238E27FC236}">
                    <a16:creationId xmlns:a16="http://schemas.microsoft.com/office/drawing/2014/main" id="{425F0031-6C51-AFC1-DDF5-3C47FA60013B}"/>
                  </a:ext>
                </a:extLst>
              </p:cNvPr>
              <p:cNvSpPr/>
              <p:nvPr/>
            </p:nvSpPr>
            <p:spPr>
              <a:xfrm>
                <a:off x="7712920" y="258393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0" name="Freeform 379">
                <a:extLst>
                  <a:ext uri="{FF2B5EF4-FFF2-40B4-BE49-F238E27FC236}">
                    <a16:creationId xmlns:a16="http://schemas.microsoft.com/office/drawing/2014/main" id="{568CE8CA-71A6-6F3F-C03A-BDBC233B536D}"/>
                  </a:ext>
                </a:extLst>
              </p:cNvPr>
              <p:cNvSpPr/>
              <p:nvPr/>
            </p:nvSpPr>
            <p:spPr>
              <a:xfrm>
                <a:off x="7742320"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1" name="Freeform 380">
                <a:extLst>
                  <a:ext uri="{FF2B5EF4-FFF2-40B4-BE49-F238E27FC236}">
                    <a16:creationId xmlns:a16="http://schemas.microsoft.com/office/drawing/2014/main" id="{8984E593-73AE-F2F5-9108-DCAD4316F6C9}"/>
                  </a:ext>
                </a:extLst>
              </p:cNvPr>
              <p:cNvSpPr/>
              <p:nvPr/>
            </p:nvSpPr>
            <p:spPr>
              <a:xfrm>
                <a:off x="7718796" y="258393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2" name="Freeform 381">
                <a:extLst>
                  <a:ext uri="{FF2B5EF4-FFF2-40B4-BE49-F238E27FC236}">
                    <a16:creationId xmlns:a16="http://schemas.microsoft.com/office/drawing/2014/main" id="{B17ED213-B705-8664-4D9F-EAF6C9D527BD}"/>
                  </a:ext>
                </a:extLst>
              </p:cNvPr>
              <p:cNvSpPr/>
              <p:nvPr/>
            </p:nvSpPr>
            <p:spPr>
              <a:xfrm>
                <a:off x="7748196"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3" name="Freeform 382">
                <a:extLst>
                  <a:ext uri="{FF2B5EF4-FFF2-40B4-BE49-F238E27FC236}">
                    <a16:creationId xmlns:a16="http://schemas.microsoft.com/office/drawing/2014/main" id="{D96C41AE-BCE7-A75E-6459-FE10BF9FC9EA}"/>
                  </a:ext>
                </a:extLst>
              </p:cNvPr>
              <p:cNvSpPr/>
              <p:nvPr/>
            </p:nvSpPr>
            <p:spPr>
              <a:xfrm>
                <a:off x="7730567" y="2583930"/>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4" name="Freeform 383">
                <a:extLst>
                  <a:ext uri="{FF2B5EF4-FFF2-40B4-BE49-F238E27FC236}">
                    <a16:creationId xmlns:a16="http://schemas.microsoft.com/office/drawing/2014/main" id="{FF4ED557-06EF-DD58-0D88-FAF1799B6304}"/>
                  </a:ext>
                </a:extLst>
              </p:cNvPr>
              <p:cNvSpPr/>
              <p:nvPr/>
            </p:nvSpPr>
            <p:spPr>
              <a:xfrm>
                <a:off x="7759949" y="2555465"/>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5" name="Freeform 384">
                <a:extLst>
                  <a:ext uri="{FF2B5EF4-FFF2-40B4-BE49-F238E27FC236}">
                    <a16:creationId xmlns:a16="http://schemas.microsoft.com/office/drawing/2014/main" id="{E283C7C0-7C40-4047-D520-36E22EDD7143}"/>
                  </a:ext>
                </a:extLst>
              </p:cNvPr>
              <p:cNvSpPr/>
              <p:nvPr/>
            </p:nvSpPr>
            <p:spPr>
              <a:xfrm>
                <a:off x="7795226"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6" name="Freeform 385">
                <a:extLst>
                  <a:ext uri="{FF2B5EF4-FFF2-40B4-BE49-F238E27FC236}">
                    <a16:creationId xmlns:a16="http://schemas.microsoft.com/office/drawing/2014/main" id="{FF96C785-C82C-605D-8593-34E06CD8EFD4}"/>
                  </a:ext>
                </a:extLst>
              </p:cNvPr>
              <p:cNvSpPr/>
              <p:nvPr/>
            </p:nvSpPr>
            <p:spPr>
              <a:xfrm>
                <a:off x="782462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7" name="Freeform 386">
                <a:extLst>
                  <a:ext uri="{FF2B5EF4-FFF2-40B4-BE49-F238E27FC236}">
                    <a16:creationId xmlns:a16="http://schemas.microsoft.com/office/drawing/2014/main" id="{15D32B07-FF0F-6C63-2D06-5E275B94B43E}"/>
                  </a:ext>
                </a:extLst>
              </p:cNvPr>
              <p:cNvSpPr/>
              <p:nvPr/>
            </p:nvSpPr>
            <p:spPr>
              <a:xfrm>
                <a:off x="7812996"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8" name="Freeform 387">
                <a:extLst>
                  <a:ext uri="{FF2B5EF4-FFF2-40B4-BE49-F238E27FC236}">
                    <a16:creationId xmlns:a16="http://schemas.microsoft.com/office/drawing/2014/main" id="{E7311907-0D3A-4142-9069-DCF36427D6F1}"/>
                  </a:ext>
                </a:extLst>
              </p:cNvPr>
              <p:cNvSpPr/>
              <p:nvPr/>
            </p:nvSpPr>
            <p:spPr>
              <a:xfrm>
                <a:off x="784239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89" name="Freeform 388">
                <a:extLst>
                  <a:ext uri="{FF2B5EF4-FFF2-40B4-BE49-F238E27FC236}">
                    <a16:creationId xmlns:a16="http://schemas.microsoft.com/office/drawing/2014/main" id="{88A15B98-4357-9FB9-8B36-84C0985BAF32}"/>
                  </a:ext>
                </a:extLst>
              </p:cNvPr>
              <p:cNvSpPr/>
              <p:nvPr/>
            </p:nvSpPr>
            <p:spPr>
              <a:xfrm>
                <a:off x="7824749"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0" name="Freeform 389">
                <a:extLst>
                  <a:ext uri="{FF2B5EF4-FFF2-40B4-BE49-F238E27FC236}">
                    <a16:creationId xmlns:a16="http://schemas.microsoft.com/office/drawing/2014/main" id="{D5DD4E37-C0FC-B08E-80AA-39A092B1350B}"/>
                  </a:ext>
                </a:extLst>
              </p:cNvPr>
              <p:cNvSpPr/>
              <p:nvPr/>
            </p:nvSpPr>
            <p:spPr>
              <a:xfrm>
                <a:off x="7854149"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1" name="Freeform 390">
                <a:extLst>
                  <a:ext uri="{FF2B5EF4-FFF2-40B4-BE49-F238E27FC236}">
                    <a16:creationId xmlns:a16="http://schemas.microsoft.com/office/drawing/2014/main" id="{6CCC43B6-CD5B-6306-C5B0-BE9686038696}"/>
                  </a:ext>
                </a:extLst>
              </p:cNvPr>
              <p:cNvSpPr/>
              <p:nvPr/>
            </p:nvSpPr>
            <p:spPr>
              <a:xfrm>
                <a:off x="7824749" y="26338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2" name="Freeform 391">
                <a:extLst>
                  <a:ext uri="{FF2B5EF4-FFF2-40B4-BE49-F238E27FC236}">
                    <a16:creationId xmlns:a16="http://schemas.microsoft.com/office/drawing/2014/main" id="{1049336B-E7DF-452E-2633-587BDBC1B788}"/>
                  </a:ext>
                </a:extLst>
              </p:cNvPr>
              <p:cNvSpPr/>
              <p:nvPr/>
            </p:nvSpPr>
            <p:spPr>
              <a:xfrm>
                <a:off x="7854149"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3" name="Freeform 392">
                <a:extLst>
                  <a:ext uri="{FF2B5EF4-FFF2-40B4-BE49-F238E27FC236}">
                    <a16:creationId xmlns:a16="http://schemas.microsoft.com/office/drawing/2014/main" id="{9060584E-8C29-CC99-7B01-E5AE37B3F905}"/>
                  </a:ext>
                </a:extLst>
              </p:cNvPr>
              <p:cNvSpPr/>
              <p:nvPr/>
            </p:nvSpPr>
            <p:spPr>
              <a:xfrm>
                <a:off x="7836520" y="26338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4" name="Freeform 393">
                <a:extLst>
                  <a:ext uri="{FF2B5EF4-FFF2-40B4-BE49-F238E27FC236}">
                    <a16:creationId xmlns:a16="http://schemas.microsoft.com/office/drawing/2014/main" id="{88AB5754-E7CF-EF52-32C4-3E56E169EC48}"/>
                  </a:ext>
                </a:extLst>
              </p:cNvPr>
              <p:cNvSpPr/>
              <p:nvPr/>
            </p:nvSpPr>
            <p:spPr>
              <a:xfrm>
                <a:off x="7865902"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5" name="Freeform 394">
                <a:extLst>
                  <a:ext uri="{FF2B5EF4-FFF2-40B4-BE49-F238E27FC236}">
                    <a16:creationId xmlns:a16="http://schemas.microsoft.com/office/drawing/2014/main" id="{D6FECE79-B0AA-D65F-5A54-A4A91BD0D8C0}"/>
                  </a:ext>
                </a:extLst>
              </p:cNvPr>
              <p:cNvSpPr/>
              <p:nvPr/>
            </p:nvSpPr>
            <p:spPr>
              <a:xfrm>
                <a:off x="7842396" y="263380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6" name="Freeform 395">
                <a:extLst>
                  <a:ext uri="{FF2B5EF4-FFF2-40B4-BE49-F238E27FC236}">
                    <a16:creationId xmlns:a16="http://schemas.microsoft.com/office/drawing/2014/main" id="{0390BAA2-B0B1-FBB9-3B76-44AB0E4473A3}"/>
                  </a:ext>
                </a:extLst>
              </p:cNvPr>
              <p:cNvSpPr/>
              <p:nvPr/>
            </p:nvSpPr>
            <p:spPr>
              <a:xfrm>
                <a:off x="7871796" y="2605336"/>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7" name="Freeform 396">
                <a:extLst>
                  <a:ext uri="{FF2B5EF4-FFF2-40B4-BE49-F238E27FC236}">
                    <a16:creationId xmlns:a16="http://schemas.microsoft.com/office/drawing/2014/main" id="{D2242887-467D-B97E-3468-46DC52D2A1E3}"/>
                  </a:ext>
                </a:extLst>
              </p:cNvPr>
              <p:cNvSpPr/>
              <p:nvPr/>
            </p:nvSpPr>
            <p:spPr>
              <a:xfrm>
                <a:off x="7901178"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8" name="Freeform 397">
                <a:extLst>
                  <a:ext uri="{FF2B5EF4-FFF2-40B4-BE49-F238E27FC236}">
                    <a16:creationId xmlns:a16="http://schemas.microsoft.com/office/drawing/2014/main" id="{C41454F9-8019-8FA3-0B24-E9CE84F9C2FE}"/>
                  </a:ext>
                </a:extLst>
              </p:cNvPr>
              <p:cNvSpPr/>
              <p:nvPr/>
            </p:nvSpPr>
            <p:spPr>
              <a:xfrm>
                <a:off x="79305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9" name="Freeform 398">
                <a:extLst>
                  <a:ext uri="{FF2B5EF4-FFF2-40B4-BE49-F238E27FC236}">
                    <a16:creationId xmlns:a16="http://schemas.microsoft.com/office/drawing/2014/main" id="{98ECD2DA-D5C1-C0AE-1584-6FDBAB5235C5}"/>
                  </a:ext>
                </a:extLst>
              </p:cNvPr>
              <p:cNvSpPr/>
              <p:nvPr/>
            </p:nvSpPr>
            <p:spPr>
              <a:xfrm>
                <a:off x="7930702"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0" name="Freeform 399">
                <a:extLst>
                  <a:ext uri="{FF2B5EF4-FFF2-40B4-BE49-F238E27FC236}">
                    <a16:creationId xmlns:a16="http://schemas.microsoft.com/office/drawing/2014/main" id="{BE2C00CB-1E90-07D1-0D02-45BC5F702B93}"/>
                  </a:ext>
                </a:extLst>
              </p:cNvPr>
              <p:cNvSpPr/>
              <p:nvPr/>
            </p:nvSpPr>
            <p:spPr>
              <a:xfrm>
                <a:off x="7960102"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1" name="Freeform 400">
                <a:extLst>
                  <a:ext uri="{FF2B5EF4-FFF2-40B4-BE49-F238E27FC236}">
                    <a16:creationId xmlns:a16="http://schemas.microsoft.com/office/drawing/2014/main" id="{DE63E501-BA8B-153B-AC1A-FCD83D9B64C1}"/>
                  </a:ext>
                </a:extLst>
              </p:cNvPr>
              <p:cNvSpPr/>
              <p:nvPr/>
            </p:nvSpPr>
            <p:spPr>
              <a:xfrm>
                <a:off x="7936596"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2" name="Freeform 401">
                <a:extLst>
                  <a:ext uri="{FF2B5EF4-FFF2-40B4-BE49-F238E27FC236}">
                    <a16:creationId xmlns:a16="http://schemas.microsoft.com/office/drawing/2014/main" id="{4411B982-1A86-A2A7-EE18-78262A89A074}"/>
                  </a:ext>
                </a:extLst>
              </p:cNvPr>
              <p:cNvSpPr/>
              <p:nvPr/>
            </p:nvSpPr>
            <p:spPr>
              <a:xfrm>
                <a:off x="79659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3" name="Freeform 402">
                <a:extLst>
                  <a:ext uri="{FF2B5EF4-FFF2-40B4-BE49-F238E27FC236}">
                    <a16:creationId xmlns:a16="http://schemas.microsoft.com/office/drawing/2014/main" id="{3832B030-9184-FD79-5CEF-9B98F315DF45}"/>
                  </a:ext>
                </a:extLst>
              </p:cNvPr>
              <p:cNvSpPr/>
              <p:nvPr/>
            </p:nvSpPr>
            <p:spPr>
              <a:xfrm>
                <a:off x="7977749"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4" name="Freeform 403">
                <a:extLst>
                  <a:ext uri="{FF2B5EF4-FFF2-40B4-BE49-F238E27FC236}">
                    <a16:creationId xmlns:a16="http://schemas.microsoft.com/office/drawing/2014/main" id="{F293567C-3C46-2BCF-D1C7-E9AABBAF8B00}"/>
                  </a:ext>
                </a:extLst>
              </p:cNvPr>
              <p:cNvSpPr/>
              <p:nvPr/>
            </p:nvSpPr>
            <p:spPr>
              <a:xfrm>
                <a:off x="80071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5" name="Freeform 404">
                <a:extLst>
                  <a:ext uri="{FF2B5EF4-FFF2-40B4-BE49-F238E27FC236}">
                    <a16:creationId xmlns:a16="http://schemas.microsoft.com/office/drawing/2014/main" id="{A2CA8A0B-86D9-79D0-AF37-7A27D13CFCEC}"/>
                  </a:ext>
                </a:extLst>
              </p:cNvPr>
              <p:cNvSpPr/>
              <p:nvPr/>
            </p:nvSpPr>
            <p:spPr>
              <a:xfrm>
                <a:off x="7977749"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6" name="Freeform 405">
                <a:extLst>
                  <a:ext uri="{FF2B5EF4-FFF2-40B4-BE49-F238E27FC236}">
                    <a16:creationId xmlns:a16="http://schemas.microsoft.com/office/drawing/2014/main" id="{DC84C8BF-376A-AA2D-AB51-075153B91CA2}"/>
                  </a:ext>
                </a:extLst>
              </p:cNvPr>
              <p:cNvSpPr/>
              <p:nvPr/>
            </p:nvSpPr>
            <p:spPr>
              <a:xfrm>
                <a:off x="80071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7" name="Freeform 406">
                <a:extLst>
                  <a:ext uri="{FF2B5EF4-FFF2-40B4-BE49-F238E27FC236}">
                    <a16:creationId xmlns:a16="http://schemas.microsoft.com/office/drawing/2014/main" id="{945B7972-8DC4-BD12-0B9E-95D6F1C2CBE8}"/>
                  </a:ext>
                </a:extLst>
              </p:cNvPr>
              <p:cNvSpPr/>
              <p:nvPr/>
            </p:nvSpPr>
            <p:spPr>
              <a:xfrm>
                <a:off x="7983625" y="2660642"/>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8" name="Freeform 407">
                <a:extLst>
                  <a:ext uri="{FF2B5EF4-FFF2-40B4-BE49-F238E27FC236}">
                    <a16:creationId xmlns:a16="http://schemas.microsoft.com/office/drawing/2014/main" id="{EF48FF30-71FA-2D42-D5D5-E979AB8B9A44}"/>
                  </a:ext>
                </a:extLst>
              </p:cNvPr>
              <p:cNvSpPr/>
              <p:nvPr/>
            </p:nvSpPr>
            <p:spPr>
              <a:xfrm>
                <a:off x="801300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09" name="Freeform 408">
                <a:extLst>
                  <a:ext uri="{FF2B5EF4-FFF2-40B4-BE49-F238E27FC236}">
                    <a16:creationId xmlns:a16="http://schemas.microsoft.com/office/drawing/2014/main" id="{3BC30CF2-543A-55AD-0830-DF686253008F}"/>
                  </a:ext>
                </a:extLst>
              </p:cNvPr>
              <p:cNvSpPr/>
              <p:nvPr/>
            </p:nvSpPr>
            <p:spPr>
              <a:xfrm>
                <a:off x="8048425"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0" name="Freeform 409">
                <a:extLst>
                  <a:ext uri="{FF2B5EF4-FFF2-40B4-BE49-F238E27FC236}">
                    <a16:creationId xmlns:a16="http://schemas.microsoft.com/office/drawing/2014/main" id="{B82D5732-58F1-C8C7-516D-1C1A49F4421E}"/>
                  </a:ext>
                </a:extLst>
              </p:cNvPr>
              <p:cNvSpPr/>
              <p:nvPr/>
            </p:nvSpPr>
            <p:spPr>
              <a:xfrm>
                <a:off x="80778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1" name="Freeform 410">
                <a:extLst>
                  <a:ext uri="{FF2B5EF4-FFF2-40B4-BE49-F238E27FC236}">
                    <a16:creationId xmlns:a16="http://schemas.microsoft.com/office/drawing/2014/main" id="{E7F21B17-A441-C4B0-EC12-F167DF25035D}"/>
                  </a:ext>
                </a:extLst>
              </p:cNvPr>
              <p:cNvSpPr/>
              <p:nvPr/>
            </p:nvSpPr>
            <p:spPr>
              <a:xfrm>
                <a:off x="8054302"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2" name="Freeform 411">
                <a:extLst>
                  <a:ext uri="{FF2B5EF4-FFF2-40B4-BE49-F238E27FC236}">
                    <a16:creationId xmlns:a16="http://schemas.microsoft.com/office/drawing/2014/main" id="{FAD0B77F-FC5B-9E5F-C86D-482BB7A4F4DB}"/>
                  </a:ext>
                </a:extLst>
              </p:cNvPr>
              <p:cNvSpPr/>
              <p:nvPr/>
            </p:nvSpPr>
            <p:spPr>
              <a:xfrm>
                <a:off x="8083702"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3" name="Freeform 412">
                <a:extLst>
                  <a:ext uri="{FF2B5EF4-FFF2-40B4-BE49-F238E27FC236}">
                    <a16:creationId xmlns:a16="http://schemas.microsoft.com/office/drawing/2014/main" id="{1D8CA102-15F2-7E59-CC36-735CD0831682}"/>
                  </a:ext>
                </a:extLst>
              </p:cNvPr>
              <p:cNvSpPr/>
              <p:nvPr/>
            </p:nvSpPr>
            <p:spPr>
              <a:xfrm>
                <a:off x="8060178"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4" name="Freeform 413">
                <a:extLst>
                  <a:ext uri="{FF2B5EF4-FFF2-40B4-BE49-F238E27FC236}">
                    <a16:creationId xmlns:a16="http://schemas.microsoft.com/office/drawing/2014/main" id="{5A6A685E-F852-303E-B617-4D26968A1EB4}"/>
                  </a:ext>
                </a:extLst>
              </p:cNvPr>
              <p:cNvSpPr/>
              <p:nvPr/>
            </p:nvSpPr>
            <p:spPr>
              <a:xfrm>
                <a:off x="8089578"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5" name="Freeform 414">
                <a:extLst>
                  <a:ext uri="{FF2B5EF4-FFF2-40B4-BE49-F238E27FC236}">
                    <a16:creationId xmlns:a16="http://schemas.microsoft.com/office/drawing/2014/main" id="{F4146140-E1C7-7141-788F-79D4A78CA789}"/>
                  </a:ext>
                </a:extLst>
              </p:cNvPr>
              <p:cNvSpPr/>
              <p:nvPr/>
            </p:nvSpPr>
            <p:spPr>
              <a:xfrm>
                <a:off x="8071931"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6" name="Freeform 415">
                <a:extLst>
                  <a:ext uri="{FF2B5EF4-FFF2-40B4-BE49-F238E27FC236}">
                    <a16:creationId xmlns:a16="http://schemas.microsoft.com/office/drawing/2014/main" id="{82922B3E-FBD2-5EF9-9F3B-057AC99E4E6E}"/>
                  </a:ext>
                </a:extLst>
              </p:cNvPr>
              <p:cNvSpPr/>
              <p:nvPr/>
            </p:nvSpPr>
            <p:spPr>
              <a:xfrm>
                <a:off x="8101331"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7" name="Freeform 416">
                <a:extLst>
                  <a:ext uri="{FF2B5EF4-FFF2-40B4-BE49-F238E27FC236}">
                    <a16:creationId xmlns:a16="http://schemas.microsoft.com/office/drawing/2014/main" id="{D18EAC3C-BDBA-2D39-BFCE-6B701F3FA211}"/>
                  </a:ext>
                </a:extLst>
              </p:cNvPr>
              <p:cNvSpPr/>
              <p:nvPr/>
            </p:nvSpPr>
            <p:spPr>
              <a:xfrm>
                <a:off x="8089578"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8" name="Freeform 417">
                <a:extLst>
                  <a:ext uri="{FF2B5EF4-FFF2-40B4-BE49-F238E27FC236}">
                    <a16:creationId xmlns:a16="http://schemas.microsoft.com/office/drawing/2014/main" id="{35A041F4-D76E-2C73-E6EB-FD305044F239}"/>
                  </a:ext>
                </a:extLst>
              </p:cNvPr>
              <p:cNvSpPr/>
              <p:nvPr/>
            </p:nvSpPr>
            <p:spPr>
              <a:xfrm>
                <a:off x="8118960"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19" name="Freeform 418">
                <a:extLst>
                  <a:ext uri="{FF2B5EF4-FFF2-40B4-BE49-F238E27FC236}">
                    <a16:creationId xmlns:a16="http://schemas.microsoft.com/office/drawing/2014/main" id="{AC4E6C07-02AE-EA4F-13ED-CBFB6BF6F755}"/>
                  </a:ext>
                </a:extLst>
              </p:cNvPr>
              <p:cNvSpPr/>
              <p:nvPr/>
            </p:nvSpPr>
            <p:spPr>
              <a:xfrm>
                <a:off x="8095454"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0" name="Freeform 419">
                <a:extLst>
                  <a:ext uri="{FF2B5EF4-FFF2-40B4-BE49-F238E27FC236}">
                    <a16:creationId xmlns:a16="http://schemas.microsoft.com/office/drawing/2014/main" id="{F42FAFE1-6857-50A9-AF3B-742E5813F13A}"/>
                  </a:ext>
                </a:extLst>
              </p:cNvPr>
              <p:cNvSpPr/>
              <p:nvPr/>
            </p:nvSpPr>
            <p:spPr>
              <a:xfrm>
                <a:off x="812485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1" name="Freeform 420">
                <a:extLst>
                  <a:ext uri="{FF2B5EF4-FFF2-40B4-BE49-F238E27FC236}">
                    <a16:creationId xmlns:a16="http://schemas.microsoft.com/office/drawing/2014/main" id="{500DA8D9-8FC3-93DD-042D-FEDDB80BE6BC}"/>
                  </a:ext>
                </a:extLst>
              </p:cNvPr>
              <p:cNvSpPr/>
              <p:nvPr/>
            </p:nvSpPr>
            <p:spPr>
              <a:xfrm>
                <a:off x="8130854" y="26606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2" name="Freeform 421">
                <a:extLst>
                  <a:ext uri="{FF2B5EF4-FFF2-40B4-BE49-F238E27FC236}">
                    <a16:creationId xmlns:a16="http://schemas.microsoft.com/office/drawing/2014/main" id="{9180F446-1153-69A7-CE74-18715D8ED874}"/>
                  </a:ext>
                </a:extLst>
              </p:cNvPr>
              <p:cNvSpPr/>
              <p:nvPr/>
            </p:nvSpPr>
            <p:spPr>
              <a:xfrm>
                <a:off x="816025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3" name="Freeform 422">
                <a:extLst>
                  <a:ext uri="{FF2B5EF4-FFF2-40B4-BE49-F238E27FC236}">
                    <a16:creationId xmlns:a16="http://schemas.microsoft.com/office/drawing/2014/main" id="{0921233E-EE27-9463-42C2-CCC2D7F23060}"/>
                  </a:ext>
                </a:extLst>
              </p:cNvPr>
              <p:cNvSpPr/>
              <p:nvPr/>
            </p:nvSpPr>
            <p:spPr>
              <a:xfrm>
                <a:off x="81426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4" name="Freeform 423">
                <a:extLst>
                  <a:ext uri="{FF2B5EF4-FFF2-40B4-BE49-F238E27FC236}">
                    <a16:creationId xmlns:a16="http://schemas.microsoft.com/office/drawing/2014/main" id="{1CCCB687-E9DB-D1B9-DD29-A61CDA0501FD}"/>
                  </a:ext>
                </a:extLst>
              </p:cNvPr>
              <p:cNvSpPr/>
              <p:nvPr/>
            </p:nvSpPr>
            <p:spPr>
              <a:xfrm>
                <a:off x="81720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5" name="Freeform 424">
                <a:extLst>
                  <a:ext uri="{FF2B5EF4-FFF2-40B4-BE49-F238E27FC236}">
                    <a16:creationId xmlns:a16="http://schemas.microsoft.com/office/drawing/2014/main" id="{0212D5E3-6631-D192-61DF-13E0F4F30C60}"/>
                  </a:ext>
                </a:extLst>
              </p:cNvPr>
              <p:cNvSpPr/>
              <p:nvPr/>
            </p:nvSpPr>
            <p:spPr>
              <a:xfrm>
                <a:off x="81720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6" name="Freeform 425">
                <a:extLst>
                  <a:ext uri="{FF2B5EF4-FFF2-40B4-BE49-F238E27FC236}">
                    <a16:creationId xmlns:a16="http://schemas.microsoft.com/office/drawing/2014/main" id="{02C1E71A-B1CC-0653-5FAC-C721D5EA940D}"/>
                  </a:ext>
                </a:extLst>
              </p:cNvPr>
              <p:cNvSpPr/>
              <p:nvPr/>
            </p:nvSpPr>
            <p:spPr>
              <a:xfrm>
                <a:off x="82014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7" name="Freeform 426">
                <a:extLst>
                  <a:ext uri="{FF2B5EF4-FFF2-40B4-BE49-F238E27FC236}">
                    <a16:creationId xmlns:a16="http://schemas.microsoft.com/office/drawing/2014/main" id="{A521AA57-B594-2713-6D75-AD72215B0EA9}"/>
                  </a:ext>
                </a:extLst>
              </p:cNvPr>
              <p:cNvSpPr/>
              <p:nvPr/>
            </p:nvSpPr>
            <p:spPr>
              <a:xfrm>
                <a:off x="8172007"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8" name="Freeform 427">
                <a:extLst>
                  <a:ext uri="{FF2B5EF4-FFF2-40B4-BE49-F238E27FC236}">
                    <a16:creationId xmlns:a16="http://schemas.microsoft.com/office/drawing/2014/main" id="{7452638C-7A8E-FA9D-7CC0-EC8F71B1BDE7}"/>
                  </a:ext>
                </a:extLst>
              </p:cNvPr>
              <p:cNvSpPr/>
              <p:nvPr/>
            </p:nvSpPr>
            <p:spPr>
              <a:xfrm>
                <a:off x="8201407"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29" name="Freeform 428">
                <a:extLst>
                  <a:ext uri="{FF2B5EF4-FFF2-40B4-BE49-F238E27FC236}">
                    <a16:creationId xmlns:a16="http://schemas.microsoft.com/office/drawing/2014/main" id="{B796038A-E261-987F-71E9-E2D404DCEAD4}"/>
                  </a:ext>
                </a:extLst>
              </p:cNvPr>
              <p:cNvSpPr/>
              <p:nvPr/>
            </p:nvSpPr>
            <p:spPr>
              <a:xfrm>
                <a:off x="8177884"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0" name="Freeform 429">
                <a:extLst>
                  <a:ext uri="{FF2B5EF4-FFF2-40B4-BE49-F238E27FC236}">
                    <a16:creationId xmlns:a16="http://schemas.microsoft.com/office/drawing/2014/main" id="{668C4F72-FE94-8965-A3D5-707E175B3A7F}"/>
                  </a:ext>
                </a:extLst>
              </p:cNvPr>
              <p:cNvSpPr/>
              <p:nvPr/>
            </p:nvSpPr>
            <p:spPr>
              <a:xfrm>
                <a:off x="820728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1" name="Freeform 430">
                <a:extLst>
                  <a:ext uri="{FF2B5EF4-FFF2-40B4-BE49-F238E27FC236}">
                    <a16:creationId xmlns:a16="http://schemas.microsoft.com/office/drawing/2014/main" id="{26DB694A-5E13-CE72-0424-8687F9C81AB9}"/>
                  </a:ext>
                </a:extLst>
              </p:cNvPr>
              <p:cNvSpPr/>
              <p:nvPr/>
            </p:nvSpPr>
            <p:spPr>
              <a:xfrm>
                <a:off x="8177884" y="26606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2" name="Freeform 431">
                <a:extLst>
                  <a:ext uri="{FF2B5EF4-FFF2-40B4-BE49-F238E27FC236}">
                    <a16:creationId xmlns:a16="http://schemas.microsoft.com/office/drawing/2014/main" id="{E75FC2DB-C4FC-830A-84D7-454A4BA59965}"/>
                  </a:ext>
                </a:extLst>
              </p:cNvPr>
              <p:cNvSpPr/>
              <p:nvPr/>
            </p:nvSpPr>
            <p:spPr>
              <a:xfrm>
                <a:off x="8207284" y="2632159"/>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3" name="Freeform 432">
                <a:extLst>
                  <a:ext uri="{FF2B5EF4-FFF2-40B4-BE49-F238E27FC236}">
                    <a16:creationId xmlns:a16="http://schemas.microsoft.com/office/drawing/2014/main" id="{74818ACA-EE5A-5EF1-D90E-D08BE68CEDE4}"/>
                  </a:ext>
                </a:extLst>
              </p:cNvPr>
              <p:cNvSpPr/>
              <p:nvPr/>
            </p:nvSpPr>
            <p:spPr>
              <a:xfrm>
                <a:off x="8219037"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4" name="Freeform 433">
                <a:extLst>
                  <a:ext uri="{FF2B5EF4-FFF2-40B4-BE49-F238E27FC236}">
                    <a16:creationId xmlns:a16="http://schemas.microsoft.com/office/drawing/2014/main" id="{5143326E-48EF-7A97-4825-3EB13F64DA0C}"/>
                  </a:ext>
                </a:extLst>
              </p:cNvPr>
              <p:cNvSpPr/>
              <p:nvPr/>
            </p:nvSpPr>
            <p:spPr>
              <a:xfrm>
                <a:off x="8248437"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5" name="Freeform 434">
                <a:extLst>
                  <a:ext uri="{FF2B5EF4-FFF2-40B4-BE49-F238E27FC236}">
                    <a16:creationId xmlns:a16="http://schemas.microsoft.com/office/drawing/2014/main" id="{570DC654-CA1C-6AD1-A083-1C906B80AD3A}"/>
                  </a:ext>
                </a:extLst>
              </p:cNvPr>
              <p:cNvSpPr/>
              <p:nvPr/>
            </p:nvSpPr>
            <p:spPr>
              <a:xfrm>
                <a:off x="8248560"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6" name="Freeform 435">
                <a:extLst>
                  <a:ext uri="{FF2B5EF4-FFF2-40B4-BE49-F238E27FC236}">
                    <a16:creationId xmlns:a16="http://schemas.microsoft.com/office/drawing/2014/main" id="{79A82A1D-DD62-F435-19E7-21D592139F01}"/>
                  </a:ext>
                </a:extLst>
              </p:cNvPr>
              <p:cNvSpPr/>
              <p:nvPr/>
            </p:nvSpPr>
            <p:spPr>
              <a:xfrm>
                <a:off x="8277960"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7" name="Freeform 436">
                <a:extLst>
                  <a:ext uri="{FF2B5EF4-FFF2-40B4-BE49-F238E27FC236}">
                    <a16:creationId xmlns:a16="http://schemas.microsoft.com/office/drawing/2014/main" id="{420AA2AC-9241-03A0-8119-E45863C28ED6}"/>
                  </a:ext>
                </a:extLst>
              </p:cNvPr>
              <p:cNvSpPr/>
              <p:nvPr/>
            </p:nvSpPr>
            <p:spPr>
              <a:xfrm>
                <a:off x="8260331"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8" name="Freeform 437">
                <a:extLst>
                  <a:ext uri="{FF2B5EF4-FFF2-40B4-BE49-F238E27FC236}">
                    <a16:creationId xmlns:a16="http://schemas.microsoft.com/office/drawing/2014/main" id="{8620614C-476E-C1CB-A0C6-414782B4DE9B}"/>
                  </a:ext>
                </a:extLst>
              </p:cNvPr>
              <p:cNvSpPr/>
              <p:nvPr/>
            </p:nvSpPr>
            <p:spPr>
              <a:xfrm>
                <a:off x="82897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39" name="Freeform 438">
                <a:extLst>
                  <a:ext uri="{FF2B5EF4-FFF2-40B4-BE49-F238E27FC236}">
                    <a16:creationId xmlns:a16="http://schemas.microsoft.com/office/drawing/2014/main" id="{2C2E8E12-6AC1-FC7F-BB63-2DC59861082E}"/>
                  </a:ext>
                </a:extLst>
              </p:cNvPr>
              <p:cNvSpPr/>
              <p:nvPr/>
            </p:nvSpPr>
            <p:spPr>
              <a:xfrm>
                <a:off x="8272084"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0" name="Freeform 439">
                <a:extLst>
                  <a:ext uri="{FF2B5EF4-FFF2-40B4-BE49-F238E27FC236}">
                    <a16:creationId xmlns:a16="http://schemas.microsoft.com/office/drawing/2014/main" id="{DA9211EC-8504-C3AE-5E12-9C108A3D138E}"/>
                  </a:ext>
                </a:extLst>
              </p:cNvPr>
              <p:cNvSpPr/>
              <p:nvPr/>
            </p:nvSpPr>
            <p:spPr>
              <a:xfrm>
                <a:off x="830148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1" name="Freeform 440">
                <a:extLst>
                  <a:ext uri="{FF2B5EF4-FFF2-40B4-BE49-F238E27FC236}">
                    <a16:creationId xmlns:a16="http://schemas.microsoft.com/office/drawing/2014/main" id="{39C04742-C6EF-AB53-A747-9139694DB12B}"/>
                  </a:ext>
                </a:extLst>
              </p:cNvPr>
              <p:cNvSpPr/>
              <p:nvPr/>
            </p:nvSpPr>
            <p:spPr>
              <a:xfrm>
                <a:off x="8295589"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2" name="Freeform 441">
                <a:extLst>
                  <a:ext uri="{FF2B5EF4-FFF2-40B4-BE49-F238E27FC236}">
                    <a16:creationId xmlns:a16="http://schemas.microsoft.com/office/drawing/2014/main" id="{E26C0A2B-D257-AC61-C900-B572F190D6D7}"/>
                  </a:ext>
                </a:extLst>
              </p:cNvPr>
              <p:cNvSpPr/>
              <p:nvPr/>
            </p:nvSpPr>
            <p:spPr>
              <a:xfrm>
                <a:off x="8324989"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3" name="Freeform 442">
                <a:extLst>
                  <a:ext uri="{FF2B5EF4-FFF2-40B4-BE49-F238E27FC236}">
                    <a16:creationId xmlns:a16="http://schemas.microsoft.com/office/drawing/2014/main" id="{10DFC44F-00D0-D2E6-104E-FC77A727DE70}"/>
                  </a:ext>
                </a:extLst>
              </p:cNvPr>
              <p:cNvSpPr/>
              <p:nvPr/>
            </p:nvSpPr>
            <p:spPr>
              <a:xfrm>
                <a:off x="830148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4" name="Freeform 443">
                <a:extLst>
                  <a:ext uri="{FF2B5EF4-FFF2-40B4-BE49-F238E27FC236}">
                    <a16:creationId xmlns:a16="http://schemas.microsoft.com/office/drawing/2014/main" id="{03FBE274-B228-E68C-EAC1-6519AC381250}"/>
                  </a:ext>
                </a:extLst>
              </p:cNvPr>
              <p:cNvSpPr/>
              <p:nvPr/>
            </p:nvSpPr>
            <p:spPr>
              <a:xfrm>
                <a:off x="83308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5" name="Freeform 444">
                <a:extLst>
                  <a:ext uri="{FF2B5EF4-FFF2-40B4-BE49-F238E27FC236}">
                    <a16:creationId xmlns:a16="http://schemas.microsoft.com/office/drawing/2014/main" id="{DB279532-2931-55FF-219A-7E2EAF5D41C2}"/>
                  </a:ext>
                </a:extLst>
              </p:cNvPr>
              <p:cNvSpPr/>
              <p:nvPr/>
            </p:nvSpPr>
            <p:spPr>
              <a:xfrm>
                <a:off x="8313236"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6" name="Freeform 445">
                <a:extLst>
                  <a:ext uri="{FF2B5EF4-FFF2-40B4-BE49-F238E27FC236}">
                    <a16:creationId xmlns:a16="http://schemas.microsoft.com/office/drawing/2014/main" id="{04A9BC75-2943-E4B4-7338-16AC738C55D5}"/>
                  </a:ext>
                </a:extLst>
              </p:cNvPr>
              <p:cNvSpPr/>
              <p:nvPr/>
            </p:nvSpPr>
            <p:spPr>
              <a:xfrm>
                <a:off x="834263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7" name="Freeform 446">
                <a:extLst>
                  <a:ext uri="{FF2B5EF4-FFF2-40B4-BE49-F238E27FC236}">
                    <a16:creationId xmlns:a16="http://schemas.microsoft.com/office/drawing/2014/main" id="{BA7F4CA8-101D-A1FC-797B-A3C6285E8209}"/>
                  </a:ext>
                </a:extLst>
              </p:cNvPr>
              <p:cNvSpPr/>
              <p:nvPr/>
            </p:nvSpPr>
            <p:spPr>
              <a:xfrm>
                <a:off x="83191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8" name="Freeform 447">
                <a:extLst>
                  <a:ext uri="{FF2B5EF4-FFF2-40B4-BE49-F238E27FC236}">
                    <a16:creationId xmlns:a16="http://schemas.microsoft.com/office/drawing/2014/main" id="{DCF5D1C3-0955-86AB-1771-783EA232C1DD}"/>
                  </a:ext>
                </a:extLst>
              </p:cNvPr>
              <p:cNvSpPr/>
              <p:nvPr/>
            </p:nvSpPr>
            <p:spPr>
              <a:xfrm>
                <a:off x="83485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49" name="Freeform 448">
                <a:extLst>
                  <a:ext uri="{FF2B5EF4-FFF2-40B4-BE49-F238E27FC236}">
                    <a16:creationId xmlns:a16="http://schemas.microsoft.com/office/drawing/2014/main" id="{DC88595A-283B-E5D6-331A-9FB6DDC086C2}"/>
                  </a:ext>
                </a:extLst>
              </p:cNvPr>
              <p:cNvSpPr/>
              <p:nvPr/>
            </p:nvSpPr>
            <p:spPr>
              <a:xfrm>
                <a:off x="83839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0" name="Freeform 449">
                <a:extLst>
                  <a:ext uri="{FF2B5EF4-FFF2-40B4-BE49-F238E27FC236}">
                    <a16:creationId xmlns:a16="http://schemas.microsoft.com/office/drawing/2014/main" id="{1BA1EBA4-66B3-4987-81D2-BDE13AE5BA19}"/>
                  </a:ext>
                </a:extLst>
              </p:cNvPr>
              <p:cNvSpPr/>
              <p:nvPr/>
            </p:nvSpPr>
            <p:spPr>
              <a:xfrm>
                <a:off x="84133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1" name="Freeform 450">
                <a:extLst>
                  <a:ext uri="{FF2B5EF4-FFF2-40B4-BE49-F238E27FC236}">
                    <a16:creationId xmlns:a16="http://schemas.microsoft.com/office/drawing/2014/main" id="{DC2A0BD7-A930-26AA-8186-03716A4CFEFE}"/>
                  </a:ext>
                </a:extLst>
              </p:cNvPr>
              <p:cNvSpPr/>
              <p:nvPr/>
            </p:nvSpPr>
            <p:spPr>
              <a:xfrm>
                <a:off x="83839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2" name="Freeform 451">
                <a:extLst>
                  <a:ext uri="{FF2B5EF4-FFF2-40B4-BE49-F238E27FC236}">
                    <a16:creationId xmlns:a16="http://schemas.microsoft.com/office/drawing/2014/main" id="{8CBA8C87-64E7-5077-2360-B35E9A9DBAB4}"/>
                  </a:ext>
                </a:extLst>
              </p:cNvPr>
              <p:cNvSpPr/>
              <p:nvPr/>
            </p:nvSpPr>
            <p:spPr>
              <a:xfrm>
                <a:off x="8413313"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3" name="Freeform 452">
                <a:extLst>
                  <a:ext uri="{FF2B5EF4-FFF2-40B4-BE49-F238E27FC236}">
                    <a16:creationId xmlns:a16="http://schemas.microsoft.com/office/drawing/2014/main" id="{E1DF7D7F-71C4-2F50-537C-86EB4A184C23}"/>
                  </a:ext>
                </a:extLst>
              </p:cNvPr>
              <p:cNvSpPr/>
              <p:nvPr/>
            </p:nvSpPr>
            <p:spPr>
              <a:xfrm>
                <a:off x="8395666"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4" name="Freeform 453">
                <a:extLst>
                  <a:ext uri="{FF2B5EF4-FFF2-40B4-BE49-F238E27FC236}">
                    <a16:creationId xmlns:a16="http://schemas.microsoft.com/office/drawing/2014/main" id="{1CDCF710-67D6-D482-BE2D-9AC7C8FC0F81}"/>
                  </a:ext>
                </a:extLst>
              </p:cNvPr>
              <p:cNvSpPr/>
              <p:nvPr/>
            </p:nvSpPr>
            <p:spPr>
              <a:xfrm>
                <a:off x="84250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5" name="Freeform 454">
                <a:extLst>
                  <a:ext uri="{FF2B5EF4-FFF2-40B4-BE49-F238E27FC236}">
                    <a16:creationId xmlns:a16="http://schemas.microsoft.com/office/drawing/2014/main" id="{884BC9EF-6282-8A40-BF46-904B2B3DC66A}"/>
                  </a:ext>
                </a:extLst>
              </p:cNvPr>
              <p:cNvSpPr/>
              <p:nvPr/>
            </p:nvSpPr>
            <p:spPr>
              <a:xfrm>
                <a:off x="8413313"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6" name="Freeform 455">
                <a:extLst>
                  <a:ext uri="{FF2B5EF4-FFF2-40B4-BE49-F238E27FC236}">
                    <a16:creationId xmlns:a16="http://schemas.microsoft.com/office/drawing/2014/main" id="{3D21B452-7F7A-E212-69E9-54A434065FEE}"/>
                  </a:ext>
                </a:extLst>
              </p:cNvPr>
              <p:cNvSpPr/>
              <p:nvPr/>
            </p:nvSpPr>
            <p:spPr>
              <a:xfrm>
                <a:off x="8442695"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7" name="Freeform 456">
                <a:extLst>
                  <a:ext uri="{FF2B5EF4-FFF2-40B4-BE49-F238E27FC236}">
                    <a16:creationId xmlns:a16="http://schemas.microsoft.com/office/drawing/2014/main" id="{C9324306-1DA4-B252-4EF7-9987A484D820}"/>
                  </a:ext>
                </a:extLst>
              </p:cNvPr>
              <p:cNvSpPr/>
              <p:nvPr/>
            </p:nvSpPr>
            <p:spPr>
              <a:xfrm>
                <a:off x="8425066" y="26963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8" name="Freeform 457">
                <a:extLst>
                  <a:ext uri="{FF2B5EF4-FFF2-40B4-BE49-F238E27FC236}">
                    <a16:creationId xmlns:a16="http://schemas.microsoft.com/office/drawing/2014/main" id="{8DCD301F-98EB-704A-7697-D61E94F5087C}"/>
                  </a:ext>
                </a:extLst>
              </p:cNvPr>
              <p:cNvSpPr/>
              <p:nvPr/>
            </p:nvSpPr>
            <p:spPr>
              <a:xfrm>
                <a:off x="8454466"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59" name="Freeform 458">
                <a:extLst>
                  <a:ext uri="{FF2B5EF4-FFF2-40B4-BE49-F238E27FC236}">
                    <a16:creationId xmlns:a16="http://schemas.microsoft.com/office/drawing/2014/main" id="{6FEDCAE8-DECB-3F8F-3A47-C3E517D1475C}"/>
                  </a:ext>
                </a:extLst>
              </p:cNvPr>
              <p:cNvSpPr/>
              <p:nvPr/>
            </p:nvSpPr>
            <p:spPr>
              <a:xfrm>
                <a:off x="8436819" y="269634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0" name="Freeform 459">
                <a:extLst>
                  <a:ext uri="{FF2B5EF4-FFF2-40B4-BE49-F238E27FC236}">
                    <a16:creationId xmlns:a16="http://schemas.microsoft.com/office/drawing/2014/main" id="{53AEB179-BE74-822C-AB7E-3F6EB56BD0C0}"/>
                  </a:ext>
                </a:extLst>
              </p:cNvPr>
              <p:cNvSpPr/>
              <p:nvPr/>
            </p:nvSpPr>
            <p:spPr>
              <a:xfrm>
                <a:off x="8466219" y="266785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1" name="Freeform 460">
                <a:extLst>
                  <a:ext uri="{FF2B5EF4-FFF2-40B4-BE49-F238E27FC236}">
                    <a16:creationId xmlns:a16="http://schemas.microsoft.com/office/drawing/2014/main" id="{5EF48061-0E68-A442-6D65-E2FBBBFF822D}"/>
                  </a:ext>
                </a:extLst>
              </p:cNvPr>
              <p:cNvSpPr/>
              <p:nvPr/>
            </p:nvSpPr>
            <p:spPr>
              <a:xfrm>
                <a:off x="85368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2" name="Freeform 461">
                <a:extLst>
                  <a:ext uri="{FF2B5EF4-FFF2-40B4-BE49-F238E27FC236}">
                    <a16:creationId xmlns:a16="http://schemas.microsoft.com/office/drawing/2014/main" id="{2F69103A-6F37-1CD4-28ED-463BBFA2FBC9}"/>
                  </a:ext>
                </a:extLst>
              </p:cNvPr>
              <p:cNvSpPr/>
              <p:nvPr/>
            </p:nvSpPr>
            <p:spPr>
              <a:xfrm>
                <a:off x="85662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3" name="Freeform 462">
                <a:extLst>
                  <a:ext uri="{FF2B5EF4-FFF2-40B4-BE49-F238E27FC236}">
                    <a16:creationId xmlns:a16="http://schemas.microsoft.com/office/drawing/2014/main" id="{94ECFFA3-D49B-6F58-6B00-539838AC07B0}"/>
                  </a:ext>
                </a:extLst>
              </p:cNvPr>
              <p:cNvSpPr/>
              <p:nvPr/>
            </p:nvSpPr>
            <p:spPr>
              <a:xfrm>
                <a:off x="8566418"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4" name="Freeform 463">
                <a:extLst>
                  <a:ext uri="{FF2B5EF4-FFF2-40B4-BE49-F238E27FC236}">
                    <a16:creationId xmlns:a16="http://schemas.microsoft.com/office/drawing/2014/main" id="{73CEF679-F962-254E-A358-EA8CB3DBE626}"/>
                  </a:ext>
                </a:extLst>
              </p:cNvPr>
              <p:cNvSpPr/>
              <p:nvPr/>
            </p:nvSpPr>
            <p:spPr>
              <a:xfrm>
                <a:off x="8595818"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5" name="Freeform 464">
                <a:extLst>
                  <a:ext uri="{FF2B5EF4-FFF2-40B4-BE49-F238E27FC236}">
                    <a16:creationId xmlns:a16="http://schemas.microsoft.com/office/drawing/2014/main" id="{4A3FA273-D9DF-FB2E-8560-2EE93906B7A8}"/>
                  </a:ext>
                </a:extLst>
              </p:cNvPr>
              <p:cNvSpPr/>
              <p:nvPr/>
            </p:nvSpPr>
            <p:spPr>
              <a:xfrm>
                <a:off x="85722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6" name="Freeform 465">
                <a:extLst>
                  <a:ext uri="{FF2B5EF4-FFF2-40B4-BE49-F238E27FC236}">
                    <a16:creationId xmlns:a16="http://schemas.microsoft.com/office/drawing/2014/main" id="{9CD801CB-6CA6-AA56-6202-0BBB4F80D624}"/>
                  </a:ext>
                </a:extLst>
              </p:cNvPr>
              <p:cNvSpPr/>
              <p:nvPr/>
            </p:nvSpPr>
            <p:spPr>
              <a:xfrm>
                <a:off x="86016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7" name="Freeform 466">
                <a:extLst>
                  <a:ext uri="{FF2B5EF4-FFF2-40B4-BE49-F238E27FC236}">
                    <a16:creationId xmlns:a16="http://schemas.microsoft.com/office/drawing/2014/main" id="{3809A64E-D4B1-C3A6-5E6A-9259AFAFFCC4}"/>
                  </a:ext>
                </a:extLst>
              </p:cNvPr>
              <p:cNvSpPr/>
              <p:nvPr/>
            </p:nvSpPr>
            <p:spPr>
              <a:xfrm>
                <a:off x="8578189"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8" name="Freeform 467">
                <a:extLst>
                  <a:ext uri="{FF2B5EF4-FFF2-40B4-BE49-F238E27FC236}">
                    <a16:creationId xmlns:a16="http://schemas.microsoft.com/office/drawing/2014/main" id="{D4E0EAA1-04C9-0692-C78E-CDBDCBFEF2D1}"/>
                  </a:ext>
                </a:extLst>
              </p:cNvPr>
              <p:cNvSpPr/>
              <p:nvPr/>
            </p:nvSpPr>
            <p:spPr>
              <a:xfrm>
                <a:off x="8607571"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69" name="Freeform 468">
                <a:extLst>
                  <a:ext uri="{FF2B5EF4-FFF2-40B4-BE49-F238E27FC236}">
                    <a16:creationId xmlns:a16="http://schemas.microsoft.com/office/drawing/2014/main" id="{4D1805AB-7C6F-3A3E-E103-B377E5817748}"/>
                  </a:ext>
                </a:extLst>
              </p:cNvPr>
              <p:cNvSpPr/>
              <p:nvPr/>
            </p:nvSpPr>
            <p:spPr>
              <a:xfrm>
                <a:off x="8584065"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0" name="Freeform 469">
                <a:extLst>
                  <a:ext uri="{FF2B5EF4-FFF2-40B4-BE49-F238E27FC236}">
                    <a16:creationId xmlns:a16="http://schemas.microsoft.com/office/drawing/2014/main" id="{6697FEA8-6910-CFE5-A0D0-E088EAAF7468}"/>
                  </a:ext>
                </a:extLst>
              </p:cNvPr>
              <p:cNvSpPr/>
              <p:nvPr/>
            </p:nvSpPr>
            <p:spPr>
              <a:xfrm>
                <a:off x="8613448"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1" name="Freeform 470">
                <a:extLst>
                  <a:ext uri="{FF2B5EF4-FFF2-40B4-BE49-F238E27FC236}">
                    <a16:creationId xmlns:a16="http://schemas.microsoft.com/office/drawing/2014/main" id="{78B53182-51D8-C324-D864-9E3553026CFB}"/>
                  </a:ext>
                </a:extLst>
              </p:cNvPr>
              <p:cNvSpPr/>
              <p:nvPr/>
            </p:nvSpPr>
            <p:spPr>
              <a:xfrm>
                <a:off x="8631095" y="27445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2" name="Freeform 471">
                <a:extLst>
                  <a:ext uri="{FF2B5EF4-FFF2-40B4-BE49-F238E27FC236}">
                    <a16:creationId xmlns:a16="http://schemas.microsoft.com/office/drawing/2014/main" id="{820750A8-CC03-251D-401E-1351A7A43D54}"/>
                  </a:ext>
                </a:extLst>
              </p:cNvPr>
              <p:cNvSpPr/>
              <p:nvPr/>
            </p:nvSpPr>
            <p:spPr>
              <a:xfrm>
                <a:off x="86604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3" name="Freeform 472">
                <a:extLst>
                  <a:ext uri="{FF2B5EF4-FFF2-40B4-BE49-F238E27FC236}">
                    <a16:creationId xmlns:a16="http://schemas.microsoft.com/office/drawing/2014/main" id="{60BBC74C-C268-3611-EDCF-6F660C28B044}"/>
                  </a:ext>
                </a:extLst>
              </p:cNvPr>
              <p:cNvSpPr/>
              <p:nvPr/>
            </p:nvSpPr>
            <p:spPr>
              <a:xfrm>
                <a:off x="8666495" y="27445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4" name="Freeform 473">
                <a:extLst>
                  <a:ext uri="{FF2B5EF4-FFF2-40B4-BE49-F238E27FC236}">
                    <a16:creationId xmlns:a16="http://schemas.microsoft.com/office/drawing/2014/main" id="{D7B1D06F-EFD6-4E91-B600-2863E2E62988}"/>
                  </a:ext>
                </a:extLst>
              </p:cNvPr>
              <p:cNvSpPr/>
              <p:nvPr/>
            </p:nvSpPr>
            <p:spPr>
              <a:xfrm>
                <a:off x="8695895" y="271608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5" name="Freeform 474">
                <a:extLst>
                  <a:ext uri="{FF2B5EF4-FFF2-40B4-BE49-F238E27FC236}">
                    <a16:creationId xmlns:a16="http://schemas.microsoft.com/office/drawing/2014/main" id="{4CFF87EA-6561-5F7C-1333-FB75AF4DEEEE}"/>
                  </a:ext>
                </a:extLst>
              </p:cNvPr>
              <p:cNvSpPr/>
              <p:nvPr/>
            </p:nvSpPr>
            <p:spPr>
              <a:xfrm>
                <a:off x="8719400" y="2803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6" name="Freeform 475">
                <a:extLst>
                  <a:ext uri="{FF2B5EF4-FFF2-40B4-BE49-F238E27FC236}">
                    <a16:creationId xmlns:a16="http://schemas.microsoft.com/office/drawing/2014/main" id="{1F55C1CE-6176-5209-07EF-ECA6CB535FE6}"/>
                  </a:ext>
                </a:extLst>
              </p:cNvPr>
              <p:cNvSpPr/>
              <p:nvPr/>
            </p:nvSpPr>
            <p:spPr>
              <a:xfrm>
                <a:off x="8748800" y="277481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7" name="Freeform 476">
                <a:extLst>
                  <a:ext uri="{FF2B5EF4-FFF2-40B4-BE49-F238E27FC236}">
                    <a16:creationId xmlns:a16="http://schemas.microsoft.com/office/drawing/2014/main" id="{CD1842BB-1D3B-778A-18D0-A5F570E53B24}"/>
                  </a:ext>
                </a:extLst>
              </p:cNvPr>
              <p:cNvSpPr/>
              <p:nvPr/>
            </p:nvSpPr>
            <p:spPr>
              <a:xfrm>
                <a:off x="8872400"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8" name="Freeform 477">
                <a:extLst>
                  <a:ext uri="{FF2B5EF4-FFF2-40B4-BE49-F238E27FC236}">
                    <a16:creationId xmlns:a16="http://schemas.microsoft.com/office/drawing/2014/main" id="{50C41D88-744E-3C87-8E9F-73BD495CD618}"/>
                  </a:ext>
                </a:extLst>
              </p:cNvPr>
              <p:cNvSpPr/>
              <p:nvPr/>
            </p:nvSpPr>
            <p:spPr>
              <a:xfrm>
                <a:off x="8901782"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79" name="Freeform 478">
                <a:extLst>
                  <a:ext uri="{FF2B5EF4-FFF2-40B4-BE49-F238E27FC236}">
                    <a16:creationId xmlns:a16="http://schemas.microsoft.com/office/drawing/2014/main" id="{30B7BC8A-56E0-0B23-90C7-DA7BC546CE71}"/>
                  </a:ext>
                </a:extLst>
              </p:cNvPr>
              <p:cNvSpPr/>
              <p:nvPr/>
            </p:nvSpPr>
            <p:spPr>
              <a:xfrm>
                <a:off x="888427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0" name="Freeform 479">
                <a:extLst>
                  <a:ext uri="{FF2B5EF4-FFF2-40B4-BE49-F238E27FC236}">
                    <a16:creationId xmlns:a16="http://schemas.microsoft.com/office/drawing/2014/main" id="{53EB26B6-8926-FF35-F861-492CBA2BED16}"/>
                  </a:ext>
                </a:extLst>
              </p:cNvPr>
              <p:cNvSpPr/>
              <p:nvPr/>
            </p:nvSpPr>
            <p:spPr>
              <a:xfrm>
                <a:off x="891367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1" name="Freeform 480">
                <a:extLst>
                  <a:ext uri="{FF2B5EF4-FFF2-40B4-BE49-F238E27FC236}">
                    <a16:creationId xmlns:a16="http://schemas.microsoft.com/office/drawing/2014/main" id="{93B62EB6-377A-600B-F606-AC59A5542C45}"/>
                  </a:ext>
                </a:extLst>
              </p:cNvPr>
              <p:cNvSpPr/>
              <p:nvPr/>
            </p:nvSpPr>
            <p:spPr>
              <a:xfrm>
                <a:off x="8919553"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2" name="Freeform 481">
                <a:extLst>
                  <a:ext uri="{FF2B5EF4-FFF2-40B4-BE49-F238E27FC236}">
                    <a16:creationId xmlns:a16="http://schemas.microsoft.com/office/drawing/2014/main" id="{A9FD6539-B788-3D9F-5038-3BF9FE9C7EBA}"/>
                  </a:ext>
                </a:extLst>
              </p:cNvPr>
              <p:cNvSpPr/>
              <p:nvPr/>
            </p:nvSpPr>
            <p:spPr>
              <a:xfrm>
                <a:off x="8948953"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3" name="Freeform 482">
                <a:extLst>
                  <a:ext uri="{FF2B5EF4-FFF2-40B4-BE49-F238E27FC236}">
                    <a16:creationId xmlns:a16="http://schemas.microsoft.com/office/drawing/2014/main" id="{6764E0FC-DCF5-491E-9476-BFEC2AC46680}"/>
                  </a:ext>
                </a:extLst>
              </p:cNvPr>
              <p:cNvSpPr/>
              <p:nvPr/>
            </p:nvSpPr>
            <p:spPr>
              <a:xfrm>
                <a:off x="8960706"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4" name="Freeform 483">
                <a:extLst>
                  <a:ext uri="{FF2B5EF4-FFF2-40B4-BE49-F238E27FC236}">
                    <a16:creationId xmlns:a16="http://schemas.microsoft.com/office/drawing/2014/main" id="{EEA382E6-E002-D824-B921-143425C8FBC5}"/>
                  </a:ext>
                </a:extLst>
              </p:cNvPr>
              <p:cNvSpPr/>
              <p:nvPr/>
            </p:nvSpPr>
            <p:spPr>
              <a:xfrm>
                <a:off x="8990106"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5" name="Freeform 484">
                <a:extLst>
                  <a:ext uri="{FF2B5EF4-FFF2-40B4-BE49-F238E27FC236}">
                    <a16:creationId xmlns:a16="http://schemas.microsoft.com/office/drawing/2014/main" id="{4D313F08-9508-6B3C-69CF-510585BE0D59}"/>
                  </a:ext>
                </a:extLst>
              </p:cNvPr>
              <p:cNvSpPr/>
              <p:nvPr/>
            </p:nvSpPr>
            <p:spPr>
              <a:xfrm>
                <a:off x="9001982"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6" name="Freeform 485">
                <a:extLst>
                  <a:ext uri="{FF2B5EF4-FFF2-40B4-BE49-F238E27FC236}">
                    <a16:creationId xmlns:a16="http://schemas.microsoft.com/office/drawing/2014/main" id="{A6E68031-B16A-8489-8F4B-433DD057C0B2}"/>
                  </a:ext>
                </a:extLst>
              </p:cNvPr>
              <p:cNvSpPr/>
              <p:nvPr/>
            </p:nvSpPr>
            <p:spPr>
              <a:xfrm>
                <a:off x="9031382"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7" name="Freeform 486">
                <a:extLst>
                  <a:ext uri="{FF2B5EF4-FFF2-40B4-BE49-F238E27FC236}">
                    <a16:creationId xmlns:a16="http://schemas.microsoft.com/office/drawing/2014/main" id="{D3276EE2-7457-4184-AC34-3E10F1AC9185}"/>
                  </a:ext>
                </a:extLst>
              </p:cNvPr>
              <p:cNvSpPr/>
              <p:nvPr/>
            </p:nvSpPr>
            <p:spPr>
              <a:xfrm>
                <a:off x="9007876"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8" name="Freeform 487">
                <a:extLst>
                  <a:ext uri="{FF2B5EF4-FFF2-40B4-BE49-F238E27FC236}">
                    <a16:creationId xmlns:a16="http://schemas.microsoft.com/office/drawing/2014/main" id="{A93B65D2-19F4-70B2-F66E-17A166F1F72F}"/>
                  </a:ext>
                </a:extLst>
              </p:cNvPr>
              <p:cNvSpPr/>
              <p:nvPr/>
            </p:nvSpPr>
            <p:spPr>
              <a:xfrm>
                <a:off x="9037259"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89" name="Freeform 488">
                <a:extLst>
                  <a:ext uri="{FF2B5EF4-FFF2-40B4-BE49-F238E27FC236}">
                    <a16:creationId xmlns:a16="http://schemas.microsoft.com/office/drawing/2014/main" id="{B8AB89E5-66D6-C652-2765-DB16B6153874}"/>
                  </a:ext>
                </a:extLst>
              </p:cNvPr>
              <p:cNvSpPr/>
              <p:nvPr/>
            </p:nvSpPr>
            <p:spPr>
              <a:xfrm>
                <a:off x="9019629" y="2864041"/>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0" name="Freeform 489">
                <a:extLst>
                  <a:ext uri="{FF2B5EF4-FFF2-40B4-BE49-F238E27FC236}">
                    <a16:creationId xmlns:a16="http://schemas.microsoft.com/office/drawing/2014/main" id="{FB445312-A3C4-2582-DC7D-2C3E79D07EEF}"/>
                  </a:ext>
                </a:extLst>
              </p:cNvPr>
              <p:cNvSpPr/>
              <p:nvPr/>
            </p:nvSpPr>
            <p:spPr>
              <a:xfrm>
                <a:off x="9049029"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1" name="Freeform 490">
                <a:extLst>
                  <a:ext uri="{FF2B5EF4-FFF2-40B4-BE49-F238E27FC236}">
                    <a16:creationId xmlns:a16="http://schemas.microsoft.com/office/drawing/2014/main" id="{07D9A15B-2A29-0032-04B7-1BF77A41C192}"/>
                  </a:ext>
                </a:extLst>
              </p:cNvPr>
              <p:cNvSpPr/>
              <p:nvPr/>
            </p:nvSpPr>
            <p:spPr>
              <a:xfrm>
                <a:off x="9043135"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2" name="Freeform 491">
                <a:extLst>
                  <a:ext uri="{FF2B5EF4-FFF2-40B4-BE49-F238E27FC236}">
                    <a16:creationId xmlns:a16="http://schemas.microsoft.com/office/drawing/2014/main" id="{C6802DE8-2268-23D3-3753-EC9BB4E95247}"/>
                  </a:ext>
                </a:extLst>
              </p:cNvPr>
              <p:cNvSpPr/>
              <p:nvPr/>
            </p:nvSpPr>
            <p:spPr>
              <a:xfrm>
                <a:off x="9072535"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3" name="Freeform 492">
                <a:extLst>
                  <a:ext uri="{FF2B5EF4-FFF2-40B4-BE49-F238E27FC236}">
                    <a16:creationId xmlns:a16="http://schemas.microsoft.com/office/drawing/2014/main" id="{4951944D-CFBB-24CB-CBF2-15A5CF01EEBA}"/>
                  </a:ext>
                </a:extLst>
              </p:cNvPr>
              <p:cNvSpPr/>
              <p:nvPr/>
            </p:nvSpPr>
            <p:spPr>
              <a:xfrm>
                <a:off x="9043135"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4" name="Freeform 493">
                <a:extLst>
                  <a:ext uri="{FF2B5EF4-FFF2-40B4-BE49-F238E27FC236}">
                    <a16:creationId xmlns:a16="http://schemas.microsoft.com/office/drawing/2014/main" id="{2CFB1A56-4FC3-995C-943B-FA78D7B85805}"/>
                  </a:ext>
                </a:extLst>
              </p:cNvPr>
              <p:cNvSpPr/>
              <p:nvPr/>
            </p:nvSpPr>
            <p:spPr>
              <a:xfrm>
                <a:off x="9072535"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5" name="Freeform 494">
                <a:extLst>
                  <a:ext uri="{FF2B5EF4-FFF2-40B4-BE49-F238E27FC236}">
                    <a16:creationId xmlns:a16="http://schemas.microsoft.com/office/drawing/2014/main" id="{5F916D32-C2A9-5307-FB62-5DEBB5F89544}"/>
                  </a:ext>
                </a:extLst>
              </p:cNvPr>
              <p:cNvSpPr/>
              <p:nvPr/>
            </p:nvSpPr>
            <p:spPr>
              <a:xfrm>
                <a:off x="90842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6" name="Freeform 495">
                <a:extLst>
                  <a:ext uri="{FF2B5EF4-FFF2-40B4-BE49-F238E27FC236}">
                    <a16:creationId xmlns:a16="http://schemas.microsoft.com/office/drawing/2014/main" id="{EE55AD27-1196-326A-A5D9-539335957D4B}"/>
                  </a:ext>
                </a:extLst>
              </p:cNvPr>
              <p:cNvSpPr/>
              <p:nvPr/>
            </p:nvSpPr>
            <p:spPr>
              <a:xfrm>
                <a:off x="91136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7" name="Freeform 496">
                <a:extLst>
                  <a:ext uri="{FF2B5EF4-FFF2-40B4-BE49-F238E27FC236}">
                    <a16:creationId xmlns:a16="http://schemas.microsoft.com/office/drawing/2014/main" id="{40727A68-D67F-EE39-2CC6-1FE2BCEBE10D}"/>
                  </a:ext>
                </a:extLst>
              </p:cNvPr>
              <p:cNvSpPr/>
              <p:nvPr/>
            </p:nvSpPr>
            <p:spPr>
              <a:xfrm>
                <a:off x="91784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8" name="Freeform 497">
                <a:extLst>
                  <a:ext uri="{FF2B5EF4-FFF2-40B4-BE49-F238E27FC236}">
                    <a16:creationId xmlns:a16="http://schemas.microsoft.com/office/drawing/2014/main" id="{C4707D27-2C56-530B-8AAA-F5F8A0AF9BFA}"/>
                  </a:ext>
                </a:extLst>
              </p:cNvPr>
              <p:cNvSpPr/>
              <p:nvPr/>
            </p:nvSpPr>
            <p:spPr>
              <a:xfrm>
                <a:off x="92078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499" name="Freeform 498">
                <a:extLst>
                  <a:ext uri="{FF2B5EF4-FFF2-40B4-BE49-F238E27FC236}">
                    <a16:creationId xmlns:a16="http://schemas.microsoft.com/office/drawing/2014/main" id="{D7A426D5-B7BB-AB32-D9D0-244AE0993F71}"/>
                  </a:ext>
                </a:extLst>
              </p:cNvPr>
              <p:cNvSpPr/>
              <p:nvPr/>
            </p:nvSpPr>
            <p:spPr>
              <a:xfrm>
                <a:off x="919024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0" name="Freeform 499">
                <a:extLst>
                  <a:ext uri="{FF2B5EF4-FFF2-40B4-BE49-F238E27FC236}">
                    <a16:creationId xmlns:a16="http://schemas.microsoft.com/office/drawing/2014/main" id="{D1C5CB81-D654-706B-4410-7C2E3E5D4D4B}"/>
                  </a:ext>
                </a:extLst>
              </p:cNvPr>
              <p:cNvSpPr/>
              <p:nvPr/>
            </p:nvSpPr>
            <p:spPr>
              <a:xfrm>
                <a:off x="921964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1" name="Freeform 500">
                <a:extLst>
                  <a:ext uri="{FF2B5EF4-FFF2-40B4-BE49-F238E27FC236}">
                    <a16:creationId xmlns:a16="http://schemas.microsoft.com/office/drawing/2014/main" id="{AA7548CA-3BC4-B8E3-0E94-ED2F5BC665B6}"/>
                  </a:ext>
                </a:extLst>
              </p:cNvPr>
              <p:cNvSpPr/>
              <p:nvPr/>
            </p:nvSpPr>
            <p:spPr>
              <a:xfrm>
                <a:off x="920801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2" name="Freeform 501">
                <a:extLst>
                  <a:ext uri="{FF2B5EF4-FFF2-40B4-BE49-F238E27FC236}">
                    <a16:creationId xmlns:a16="http://schemas.microsoft.com/office/drawing/2014/main" id="{D910F1FE-5B02-A98D-035D-4094497C43EA}"/>
                  </a:ext>
                </a:extLst>
              </p:cNvPr>
              <p:cNvSpPr/>
              <p:nvPr/>
            </p:nvSpPr>
            <p:spPr>
              <a:xfrm>
                <a:off x="923741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3" name="Freeform 502">
                <a:extLst>
                  <a:ext uri="{FF2B5EF4-FFF2-40B4-BE49-F238E27FC236}">
                    <a16:creationId xmlns:a16="http://schemas.microsoft.com/office/drawing/2014/main" id="{2487E706-AD13-D8A7-CB44-F5A79A9B47CF}"/>
                  </a:ext>
                </a:extLst>
              </p:cNvPr>
              <p:cNvSpPr/>
              <p:nvPr/>
            </p:nvSpPr>
            <p:spPr>
              <a:xfrm>
                <a:off x="9237411" y="2864041"/>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4" name="Freeform 503">
                <a:extLst>
                  <a:ext uri="{FF2B5EF4-FFF2-40B4-BE49-F238E27FC236}">
                    <a16:creationId xmlns:a16="http://schemas.microsoft.com/office/drawing/2014/main" id="{CD2DBA38-7521-2271-4100-D006D7E3C6F2}"/>
                  </a:ext>
                </a:extLst>
              </p:cNvPr>
              <p:cNvSpPr/>
              <p:nvPr/>
            </p:nvSpPr>
            <p:spPr>
              <a:xfrm>
                <a:off x="926681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5" name="Freeform 504">
                <a:extLst>
                  <a:ext uri="{FF2B5EF4-FFF2-40B4-BE49-F238E27FC236}">
                    <a16:creationId xmlns:a16="http://schemas.microsoft.com/office/drawing/2014/main" id="{1544198D-11A0-FCB1-B5E1-B43D5A3B9CB2}"/>
                  </a:ext>
                </a:extLst>
              </p:cNvPr>
              <p:cNvSpPr/>
              <p:nvPr/>
            </p:nvSpPr>
            <p:spPr>
              <a:xfrm>
                <a:off x="9243288"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6" name="Freeform 505">
                <a:extLst>
                  <a:ext uri="{FF2B5EF4-FFF2-40B4-BE49-F238E27FC236}">
                    <a16:creationId xmlns:a16="http://schemas.microsoft.com/office/drawing/2014/main" id="{4D5E5710-C15A-FBCF-48BC-DF4F4C16E85E}"/>
                  </a:ext>
                </a:extLst>
              </p:cNvPr>
              <p:cNvSpPr/>
              <p:nvPr/>
            </p:nvSpPr>
            <p:spPr>
              <a:xfrm>
                <a:off x="9272688"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7" name="Freeform 506">
                <a:extLst>
                  <a:ext uri="{FF2B5EF4-FFF2-40B4-BE49-F238E27FC236}">
                    <a16:creationId xmlns:a16="http://schemas.microsoft.com/office/drawing/2014/main" id="{E38C2CEC-7AE3-9B6D-0414-C664AA3FA835}"/>
                  </a:ext>
                </a:extLst>
              </p:cNvPr>
              <p:cNvSpPr/>
              <p:nvPr/>
            </p:nvSpPr>
            <p:spPr>
              <a:xfrm>
                <a:off x="9249164"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8" name="Freeform 507">
                <a:extLst>
                  <a:ext uri="{FF2B5EF4-FFF2-40B4-BE49-F238E27FC236}">
                    <a16:creationId xmlns:a16="http://schemas.microsoft.com/office/drawing/2014/main" id="{F8D26796-771B-E398-A488-FCD3ECD7E878}"/>
                  </a:ext>
                </a:extLst>
              </p:cNvPr>
              <p:cNvSpPr/>
              <p:nvPr/>
            </p:nvSpPr>
            <p:spPr>
              <a:xfrm>
                <a:off x="9278564"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09" name="Freeform 508">
                <a:extLst>
                  <a:ext uri="{FF2B5EF4-FFF2-40B4-BE49-F238E27FC236}">
                    <a16:creationId xmlns:a16="http://schemas.microsoft.com/office/drawing/2014/main" id="{1CE11B70-688D-428A-D0A2-4AD034E814E5}"/>
                  </a:ext>
                </a:extLst>
              </p:cNvPr>
              <p:cNvSpPr/>
              <p:nvPr/>
            </p:nvSpPr>
            <p:spPr>
              <a:xfrm>
                <a:off x="9284441"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0" name="Freeform 509">
                <a:extLst>
                  <a:ext uri="{FF2B5EF4-FFF2-40B4-BE49-F238E27FC236}">
                    <a16:creationId xmlns:a16="http://schemas.microsoft.com/office/drawing/2014/main" id="{20CFC104-04CC-93AF-11E4-DFED797EB570}"/>
                  </a:ext>
                </a:extLst>
              </p:cNvPr>
              <p:cNvSpPr/>
              <p:nvPr/>
            </p:nvSpPr>
            <p:spPr>
              <a:xfrm>
                <a:off x="9313841"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1" name="Freeform 510">
                <a:extLst>
                  <a:ext uri="{FF2B5EF4-FFF2-40B4-BE49-F238E27FC236}">
                    <a16:creationId xmlns:a16="http://schemas.microsoft.com/office/drawing/2014/main" id="{369601CD-52E0-A6FA-7D36-44DBDC78A0AA}"/>
                  </a:ext>
                </a:extLst>
              </p:cNvPr>
              <p:cNvSpPr/>
              <p:nvPr/>
            </p:nvSpPr>
            <p:spPr>
              <a:xfrm>
                <a:off x="929031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2" name="Freeform 511">
                <a:extLst>
                  <a:ext uri="{FF2B5EF4-FFF2-40B4-BE49-F238E27FC236}">
                    <a16:creationId xmlns:a16="http://schemas.microsoft.com/office/drawing/2014/main" id="{01F45404-4893-3F4F-464C-571E5909EB77}"/>
                  </a:ext>
                </a:extLst>
              </p:cNvPr>
              <p:cNvSpPr/>
              <p:nvPr/>
            </p:nvSpPr>
            <p:spPr>
              <a:xfrm>
                <a:off x="931971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3" name="Freeform 512">
                <a:extLst>
                  <a:ext uri="{FF2B5EF4-FFF2-40B4-BE49-F238E27FC236}">
                    <a16:creationId xmlns:a16="http://schemas.microsoft.com/office/drawing/2014/main" id="{0CC21209-8C8C-DA9C-6422-2DAC1CA17451}"/>
                  </a:ext>
                </a:extLst>
              </p:cNvPr>
              <p:cNvSpPr/>
              <p:nvPr/>
            </p:nvSpPr>
            <p:spPr>
              <a:xfrm>
                <a:off x="9290317" y="286404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4" name="Freeform 513">
                <a:extLst>
                  <a:ext uri="{FF2B5EF4-FFF2-40B4-BE49-F238E27FC236}">
                    <a16:creationId xmlns:a16="http://schemas.microsoft.com/office/drawing/2014/main" id="{E5202AA0-BA18-A6DC-FCBA-F05AA985A3FB}"/>
                  </a:ext>
                </a:extLst>
              </p:cNvPr>
              <p:cNvSpPr/>
              <p:nvPr/>
            </p:nvSpPr>
            <p:spPr>
              <a:xfrm>
                <a:off x="9319717" y="2835559"/>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5" name="Freeform 514">
                <a:extLst>
                  <a:ext uri="{FF2B5EF4-FFF2-40B4-BE49-F238E27FC236}">
                    <a16:creationId xmlns:a16="http://schemas.microsoft.com/office/drawing/2014/main" id="{8BA16F4B-EADA-E9EF-0791-7486BFE98F7F}"/>
                  </a:ext>
                </a:extLst>
              </p:cNvPr>
              <p:cNvSpPr/>
              <p:nvPr/>
            </p:nvSpPr>
            <p:spPr>
              <a:xfrm>
                <a:off x="9396270"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6" name="Freeform 515">
                <a:extLst>
                  <a:ext uri="{FF2B5EF4-FFF2-40B4-BE49-F238E27FC236}">
                    <a16:creationId xmlns:a16="http://schemas.microsoft.com/office/drawing/2014/main" id="{DDA7683D-21D5-3D2C-2D26-428D5BB07560}"/>
                  </a:ext>
                </a:extLst>
              </p:cNvPr>
              <p:cNvSpPr/>
              <p:nvPr/>
            </p:nvSpPr>
            <p:spPr>
              <a:xfrm>
                <a:off x="9425670"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7" name="Freeform 516">
                <a:extLst>
                  <a:ext uri="{FF2B5EF4-FFF2-40B4-BE49-F238E27FC236}">
                    <a16:creationId xmlns:a16="http://schemas.microsoft.com/office/drawing/2014/main" id="{A1C1BA05-8F8C-E72D-E9B4-FC8878A505F8}"/>
                  </a:ext>
                </a:extLst>
              </p:cNvPr>
              <p:cNvSpPr/>
              <p:nvPr/>
            </p:nvSpPr>
            <p:spPr>
              <a:xfrm>
                <a:off x="9619946"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8" name="Freeform 517">
                <a:extLst>
                  <a:ext uri="{FF2B5EF4-FFF2-40B4-BE49-F238E27FC236}">
                    <a16:creationId xmlns:a16="http://schemas.microsoft.com/office/drawing/2014/main" id="{711D97EE-9875-D435-6D70-8E9BEBBAD9D1}"/>
                  </a:ext>
                </a:extLst>
              </p:cNvPr>
              <p:cNvSpPr/>
              <p:nvPr/>
            </p:nvSpPr>
            <p:spPr>
              <a:xfrm>
                <a:off x="9649328"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19" name="Freeform 518">
                <a:extLst>
                  <a:ext uri="{FF2B5EF4-FFF2-40B4-BE49-F238E27FC236}">
                    <a16:creationId xmlns:a16="http://schemas.microsoft.com/office/drawing/2014/main" id="{8820F32C-711A-64A5-8FAC-249F706FC336}"/>
                  </a:ext>
                </a:extLst>
              </p:cNvPr>
              <p:cNvSpPr/>
              <p:nvPr/>
            </p:nvSpPr>
            <p:spPr>
              <a:xfrm>
                <a:off x="9643575"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0" name="Freeform 519">
                <a:extLst>
                  <a:ext uri="{FF2B5EF4-FFF2-40B4-BE49-F238E27FC236}">
                    <a16:creationId xmlns:a16="http://schemas.microsoft.com/office/drawing/2014/main" id="{5CC39763-7B83-C8CD-7813-6962D4F16645}"/>
                  </a:ext>
                </a:extLst>
              </p:cNvPr>
              <p:cNvSpPr/>
              <p:nvPr/>
            </p:nvSpPr>
            <p:spPr>
              <a:xfrm>
                <a:off x="9672975"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1" name="Freeform 520">
                <a:extLst>
                  <a:ext uri="{FF2B5EF4-FFF2-40B4-BE49-F238E27FC236}">
                    <a16:creationId xmlns:a16="http://schemas.microsoft.com/office/drawing/2014/main" id="{A68772ED-1188-5EAA-A149-FDEC2CCC59B1}"/>
                  </a:ext>
                </a:extLst>
              </p:cNvPr>
              <p:cNvSpPr/>
              <p:nvPr/>
            </p:nvSpPr>
            <p:spPr>
              <a:xfrm>
                <a:off x="9784804"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2" name="Freeform 521">
                <a:extLst>
                  <a:ext uri="{FF2B5EF4-FFF2-40B4-BE49-F238E27FC236}">
                    <a16:creationId xmlns:a16="http://schemas.microsoft.com/office/drawing/2014/main" id="{AEC82372-6276-3823-9E69-FC71C4D4E6E7}"/>
                  </a:ext>
                </a:extLst>
              </p:cNvPr>
              <p:cNvSpPr/>
              <p:nvPr/>
            </p:nvSpPr>
            <p:spPr>
              <a:xfrm>
                <a:off x="9814204"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3" name="Freeform 522">
                <a:extLst>
                  <a:ext uri="{FF2B5EF4-FFF2-40B4-BE49-F238E27FC236}">
                    <a16:creationId xmlns:a16="http://schemas.microsoft.com/office/drawing/2014/main" id="{C9BF9FD7-CCFA-3EE6-769C-AB3C6ADC5928}"/>
                  </a:ext>
                </a:extLst>
              </p:cNvPr>
              <p:cNvSpPr/>
              <p:nvPr/>
            </p:nvSpPr>
            <p:spPr>
              <a:xfrm>
                <a:off x="9825957"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4" name="Freeform 523">
                <a:extLst>
                  <a:ext uri="{FF2B5EF4-FFF2-40B4-BE49-F238E27FC236}">
                    <a16:creationId xmlns:a16="http://schemas.microsoft.com/office/drawing/2014/main" id="{5417DA83-F5F2-2003-F68C-E53CA8C04F72}"/>
                  </a:ext>
                </a:extLst>
              </p:cNvPr>
              <p:cNvSpPr/>
              <p:nvPr/>
            </p:nvSpPr>
            <p:spPr>
              <a:xfrm>
                <a:off x="9855357"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5" name="Freeform 524">
                <a:extLst>
                  <a:ext uri="{FF2B5EF4-FFF2-40B4-BE49-F238E27FC236}">
                    <a16:creationId xmlns:a16="http://schemas.microsoft.com/office/drawing/2014/main" id="{64513960-0DAD-1964-1D8D-874D9A9F34EC}"/>
                  </a:ext>
                </a:extLst>
              </p:cNvPr>
              <p:cNvSpPr/>
              <p:nvPr/>
            </p:nvSpPr>
            <p:spPr>
              <a:xfrm>
                <a:off x="9843728" y="303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6" name="Freeform 525">
                <a:extLst>
                  <a:ext uri="{FF2B5EF4-FFF2-40B4-BE49-F238E27FC236}">
                    <a16:creationId xmlns:a16="http://schemas.microsoft.com/office/drawing/2014/main" id="{B8190748-A934-6FAC-CEDE-F4F70F76E94D}"/>
                  </a:ext>
                </a:extLst>
              </p:cNvPr>
              <p:cNvSpPr/>
              <p:nvPr/>
            </p:nvSpPr>
            <p:spPr>
              <a:xfrm>
                <a:off x="9873128"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7" name="Freeform 526">
                <a:extLst>
                  <a:ext uri="{FF2B5EF4-FFF2-40B4-BE49-F238E27FC236}">
                    <a16:creationId xmlns:a16="http://schemas.microsoft.com/office/drawing/2014/main" id="{5C955EFB-8E10-B29F-4858-9F37B902588B}"/>
                  </a:ext>
                </a:extLst>
              </p:cNvPr>
              <p:cNvSpPr/>
              <p:nvPr/>
            </p:nvSpPr>
            <p:spPr>
              <a:xfrm>
                <a:off x="9902528"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8" name="Freeform 527">
                <a:extLst>
                  <a:ext uri="{FF2B5EF4-FFF2-40B4-BE49-F238E27FC236}">
                    <a16:creationId xmlns:a16="http://schemas.microsoft.com/office/drawing/2014/main" id="{00E92310-6958-62AE-708D-2ABE88074A33}"/>
                  </a:ext>
                </a:extLst>
              </p:cNvPr>
              <p:cNvSpPr/>
              <p:nvPr/>
            </p:nvSpPr>
            <p:spPr>
              <a:xfrm>
                <a:off x="9931910"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29" name="Freeform 528">
                <a:extLst>
                  <a:ext uri="{FF2B5EF4-FFF2-40B4-BE49-F238E27FC236}">
                    <a16:creationId xmlns:a16="http://schemas.microsoft.com/office/drawing/2014/main" id="{04773BBD-67B7-B1B5-6DD2-FF78654CD2DA}"/>
                  </a:ext>
                </a:extLst>
              </p:cNvPr>
              <p:cNvSpPr/>
              <p:nvPr/>
            </p:nvSpPr>
            <p:spPr>
              <a:xfrm>
                <a:off x="10008481"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0" name="Freeform 529">
                <a:extLst>
                  <a:ext uri="{FF2B5EF4-FFF2-40B4-BE49-F238E27FC236}">
                    <a16:creationId xmlns:a16="http://schemas.microsoft.com/office/drawing/2014/main" id="{742C7C44-A1D1-2ED5-C66A-8DFD64B35E78}"/>
                  </a:ext>
                </a:extLst>
              </p:cNvPr>
              <p:cNvSpPr/>
              <p:nvPr/>
            </p:nvSpPr>
            <p:spPr>
              <a:xfrm>
                <a:off x="10037863" y="301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1" name="Freeform 530">
                <a:extLst>
                  <a:ext uri="{FF2B5EF4-FFF2-40B4-BE49-F238E27FC236}">
                    <a16:creationId xmlns:a16="http://schemas.microsoft.com/office/drawing/2014/main" id="{53D3DB93-8225-4BB9-2DE3-416E9692D524}"/>
                  </a:ext>
                </a:extLst>
              </p:cNvPr>
              <p:cNvSpPr/>
              <p:nvPr/>
            </p:nvSpPr>
            <p:spPr>
              <a:xfrm>
                <a:off x="10520597" y="303998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2" name="Freeform 531">
                <a:extLst>
                  <a:ext uri="{FF2B5EF4-FFF2-40B4-BE49-F238E27FC236}">
                    <a16:creationId xmlns:a16="http://schemas.microsoft.com/office/drawing/2014/main" id="{5F8E80E3-000D-8849-4D31-682945DE097C}"/>
                  </a:ext>
                </a:extLst>
              </p:cNvPr>
              <p:cNvSpPr/>
              <p:nvPr/>
            </p:nvSpPr>
            <p:spPr>
              <a:xfrm>
                <a:off x="10549997" y="3011500"/>
                <a:ext cx="17647" cy="56964"/>
              </a:xfrm>
              <a:custGeom>
                <a:avLst/>
                <a:gdLst>
                  <a:gd name="connsiteX0" fmla="*/ 1 w 17647"/>
                  <a:gd name="connsiteY0" fmla="*/ 0 h 56964"/>
                  <a:gd name="connsiteX1" fmla="*/ 1 w 17647"/>
                  <a:gd name="connsiteY1" fmla="*/ 56965 h 56964"/>
                </a:gdLst>
                <a:ahLst/>
                <a:cxnLst>
                  <a:cxn ang="0">
                    <a:pos x="connsiteX0" y="connsiteY0"/>
                  </a:cxn>
                  <a:cxn ang="0">
                    <a:pos x="connsiteX1" y="connsiteY1"/>
                  </a:cxn>
                </a:cxnLst>
                <a:rect l="l" t="t" r="r" b="b"/>
                <a:pathLst>
                  <a:path w="17647" h="56964">
                    <a:moveTo>
                      <a:pt x="1" y="0"/>
                    </a:moveTo>
                    <a:lnTo>
                      <a:pt x="1" y="56965"/>
                    </a:lnTo>
                  </a:path>
                </a:pathLst>
              </a:custGeom>
              <a:ln w="9638"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533" name="Graphic 4">
              <a:extLst>
                <a:ext uri="{FF2B5EF4-FFF2-40B4-BE49-F238E27FC236}">
                  <a16:creationId xmlns:a16="http://schemas.microsoft.com/office/drawing/2014/main" id="{896915B4-33A0-ACEA-8E96-06F79AE16245}"/>
                </a:ext>
              </a:extLst>
            </p:cNvPr>
            <p:cNvGrpSpPr/>
            <p:nvPr/>
          </p:nvGrpSpPr>
          <p:grpSpPr>
            <a:xfrm>
              <a:off x="2362324" y="1103840"/>
              <a:ext cx="7958146" cy="1922105"/>
              <a:chOff x="2362323" y="1138833"/>
              <a:chExt cx="8234703" cy="2047725"/>
            </a:xfrm>
            <a:noFill/>
          </p:grpSpPr>
          <p:sp>
            <p:nvSpPr>
              <p:cNvPr id="534" name="Freeform 533">
                <a:extLst>
                  <a:ext uri="{FF2B5EF4-FFF2-40B4-BE49-F238E27FC236}">
                    <a16:creationId xmlns:a16="http://schemas.microsoft.com/office/drawing/2014/main" id="{0786CCB4-DDB4-19B9-0D83-6E7405AB7640}"/>
                  </a:ext>
                </a:extLst>
              </p:cNvPr>
              <p:cNvSpPr/>
              <p:nvPr/>
            </p:nvSpPr>
            <p:spPr>
              <a:xfrm>
                <a:off x="2385829" y="1167315"/>
                <a:ext cx="8181797" cy="1990761"/>
              </a:xfrm>
              <a:custGeom>
                <a:avLst/>
                <a:gdLst>
                  <a:gd name="connsiteX0" fmla="*/ 0 w 8181797"/>
                  <a:gd name="connsiteY0" fmla="*/ 0 h 1990761"/>
                  <a:gd name="connsiteX1" fmla="*/ 382605 w 8181797"/>
                  <a:gd name="connsiteY1" fmla="*/ 0 h 1990761"/>
                  <a:gd name="connsiteX2" fmla="*/ 382605 w 8181797"/>
                  <a:gd name="connsiteY2" fmla="*/ 18476 h 1990761"/>
                  <a:gd name="connsiteX3" fmla="*/ 412005 w 8181797"/>
                  <a:gd name="connsiteY3" fmla="*/ 18476 h 1990761"/>
                  <a:gd name="connsiteX4" fmla="*/ 412005 w 8181797"/>
                  <a:gd name="connsiteY4" fmla="*/ 37094 h 1990761"/>
                  <a:gd name="connsiteX5" fmla="*/ 459158 w 8181797"/>
                  <a:gd name="connsiteY5" fmla="*/ 37094 h 1990761"/>
                  <a:gd name="connsiteX6" fmla="*/ 459158 w 8181797"/>
                  <a:gd name="connsiteY6" fmla="*/ 55694 h 1990761"/>
                  <a:gd name="connsiteX7" fmla="*/ 553358 w 8181797"/>
                  <a:gd name="connsiteY7" fmla="*/ 55694 h 1990761"/>
                  <a:gd name="connsiteX8" fmla="*/ 553358 w 8181797"/>
                  <a:gd name="connsiteY8" fmla="*/ 74559 h 1990761"/>
                  <a:gd name="connsiteX9" fmla="*/ 582758 w 8181797"/>
                  <a:gd name="connsiteY9" fmla="*/ 74559 h 1990761"/>
                  <a:gd name="connsiteX10" fmla="*/ 582758 w 8181797"/>
                  <a:gd name="connsiteY10" fmla="*/ 93547 h 1990761"/>
                  <a:gd name="connsiteX11" fmla="*/ 865199 w 8181797"/>
                  <a:gd name="connsiteY11" fmla="*/ 93547 h 1990761"/>
                  <a:gd name="connsiteX12" fmla="*/ 865199 w 8181797"/>
                  <a:gd name="connsiteY12" fmla="*/ 112659 h 1990761"/>
                  <a:gd name="connsiteX13" fmla="*/ 894740 w 8181797"/>
                  <a:gd name="connsiteY13" fmla="*/ 112659 h 1990761"/>
                  <a:gd name="connsiteX14" fmla="*/ 894740 w 8181797"/>
                  <a:gd name="connsiteY14" fmla="*/ 131894 h 1990761"/>
                  <a:gd name="connsiteX15" fmla="*/ 900616 w 8181797"/>
                  <a:gd name="connsiteY15" fmla="*/ 131894 h 1990761"/>
                  <a:gd name="connsiteX16" fmla="*/ 900616 w 8181797"/>
                  <a:gd name="connsiteY16" fmla="*/ 151006 h 1990761"/>
                  <a:gd name="connsiteX17" fmla="*/ 1000692 w 8181797"/>
                  <a:gd name="connsiteY17" fmla="*/ 151006 h 1990761"/>
                  <a:gd name="connsiteX18" fmla="*/ 1000692 w 8181797"/>
                  <a:gd name="connsiteY18" fmla="*/ 170365 h 1990761"/>
                  <a:gd name="connsiteX19" fmla="*/ 1024198 w 8181797"/>
                  <a:gd name="connsiteY19" fmla="*/ 170365 h 1990761"/>
                  <a:gd name="connsiteX20" fmla="*/ 1024198 w 8181797"/>
                  <a:gd name="connsiteY20" fmla="*/ 209100 h 1990761"/>
                  <a:gd name="connsiteX21" fmla="*/ 1041845 w 8181797"/>
                  <a:gd name="connsiteY21" fmla="*/ 209100 h 1990761"/>
                  <a:gd name="connsiteX22" fmla="*/ 1041845 w 8181797"/>
                  <a:gd name="connsiteY22" fmla="*/ 228335 h 1990761"/>
                  <a:gd name="connsiteX23" fmla="*/ 1077104 w 8181797"/>
                  <a:gd name="connsiteY23" fmla="*/ 228335 h 1990761"/>
                  <a:gd name="connsiteX24" fmla="*/ 1077104 w 8181797"/>
                  <a:gd name="connsiteY24" fmla="*/ 247711 h 1990761"/>
                  <a:gd name="connsiteX25" fmla="*/ 1088998 w 8181797"/>
                  <a:gd name="connsiteY25" fmla="*/ 247711 h 1990761"/>
                  <a:gd name="connsiteX26" fmla="*/ 1088998 w 8181797"/>
                  <a:gd name="connsiteY26" fmla="*/ 267070 h 1990761"/>
                  <a:gd name="connsiteX27" fmla="*/ 1153675 w 8181797"/>
                  <a:gd name="connsiteY27" fmla="*/ 267070 h 1990761"/>
                  <a:gd name="connsiteX28" fmla="*/ 1153675 w 8181797"/>
                  <a:gd name="connsiteY28" fmla="*/ 305929 h 1990761"/>
                  <a:gd name="connsiteX29" fmla="*/ 1247857 w 8181797"/>
                  <a:gd name="connsiteY29" fmla="*/ 305929 h 1990761"/>
                  <a:gd name="connsiteX30" fmla="*/ 1247857 w 8181797"/>
                  <a:gd name="connsiteY30" fmla="*/ 325429 h 1990761"/>
                  <a:gd name="connsiteX31" fmla="*/ 1265504 w 8181797"/>
                  <a:gd name="connsiteY31" fmla="*/ 325429 h 1990761"/>
                  <a:gd name="connsiteX32" fmla="*/ 1265504 w 8181797"/>
                  <a:gd name="connsiteY32" fmla="*/ 344788 h 1990761"/>
                  <a:gd name="connsiteX33" fmla="*/ 1295027 w 8181797"/>
                  <a:gd name="connsiteY33" fmla="*/ 344788 h 1990761"/>
                  <a:gd name="connsiteX34" fmla="*/ 1295027 w 8181797"/>
                  <a:gd name="connsiteY34" fmla="*/ 364288 h 1990761"/>
                  <a:gd name="connsiteX35" fmla="*/ 1406857 w 8181797"/>
                  <a:gd name="connsiteY35" fmla="*/ 364288 h 1990761"/>
                  <a:gd name="connsiteX36" fmla="*/ 1406857 w 8181797"/>
                  <a:gd name="connsiteY36" fmla="*/ 383770 h 1990761"/>
                  <a:gd name="connsiteX37" fmla="*/ 1430380 w 8181797"/>
                  <a:gd name="connsiteY37" fmla="*/ 383770 h 1990761"/>
                  <a:gd name="connsiteX38" fmla="*/ 1430380 w 8181797"/>
                  <a:gd name="connsiteY38" fmla="*/ 403146 h 1990761"/>
                  <a:gd name="connsiteX39" fmla="*/ 1453886 w 8181797"/>
                  <a:gd name="connsiteY39" fmla="*/ 403146 h 1990761"/>
                  <a:gd name="connsiteX40" fmla="*/ 1453886 w 8181797"/>
                  <a:gd name="connsiteY40" fmla="*/ 422629 h 1990761"/>
                  <a:gd name="connsiteX41" fmla="*/ 1471533 w 8181797"/>
                  <a:gd name="connsiteY41" fmla="*/ 422629 h 1990761"/>
                  <a:gd name="connsiteX42" fmla="*/ 1471533 w 8181797"/>
                  <a:gd name="connsiteY42" fmla="*/ 442252 h 1990761"/>
                  <a:gd name="connsiteX43" fmla="*/ 1559838 w 8181797"/>
                  <a:gd name="connsiteY43" fmla="*/ 442252 h 1990761"/>
                  <a:gd name="connsiteX44" fmla="*/ 1559838 w 8181797"/>
                  <a:gd name="connsiteY44" fmla="*/ 461752 h 1990761"/>
                  <a:gd name="connsiteX45" fmla="*/ 1583362 w 8181797"/>
                  <a:gd name="connsiteY45" fmla="*/ 461752 h 1990761"/>
                  <a:gd name="connsiteX46" fmla="*/ 1583362 w 8181797"/>
                  <a:gd name="connsiteY46" fmla="*/ 500982 h 1990761"/>
                  <a:gd name="connsiteX47" fmla="*/ 1665791 w 8181797"/>
                  <a:gd name="connsiteY47" fmla="*/ 500982 h 1990761"/>
                  <a:gd name="connsiteX48" fmla="*/ 1665791 w 8181797"/>
                  <a:gd name="connsiteY48" fmla="*/ 520482 h 1990761"/>
                  <a:gd name="connsiteX49" fmla="*/ 1712821 w 8181797"/>
                  <a:gd name="connsiteY49" fmla="*/ 520482 h 1990761"/>
                  <a:gd name="connsiteX50" fmla="*/ 1712821 w 8181797"/>
                  <a:gd name="connsiteY50" fmla="*/ 540229 h 1990761"/>
                  <a:gd name="connsiteX51" fmla="*/ 1718838 w 8181797"/>
                  <a:gd name="connsiteY51" fmla="*/ 540229 h 1990761"/>
                  <a:gd name="connsiteX52" fmla="*/ 1718838 w 8181797"/>
                  <a:gd name="connsiteY52" fmla="*/ 579581 h 1990761"/>
                  <a:gd name="connsiteX53" fmla="*/ 1736468 w 8181797"/>
                  <a:gd name="connsiteY53" fmla="*/ 579581 h 1990761"/>
                  <a:gd name="connsiteX54" fmla="*/ 1736468 w 8181797"/>
                  <a:gd name="connsiteY54" fmla="*/ 599328 h 1990761"/>
                  <a:gd name="connsiteX55" fmla="*/ 1742344 w 8181797"/>
                  <a:gd name="connsiteY55" fmla="*/ 599328 h 1990761"/>
                  <a:gd name="connsiteX56" fmla="*/ 1742344 w 8181797"/>
                  <a:gd name="connsiteY56" fmla="*/ 619075 h 1990761"/>
                  <a:gd name="connsiteX57" fmla="*/ 1754115 w 8181797"/>
                  <a:gd name="connsiteY57" fmla="*/ 619075 h 1990761"/>
                  <a:gd name="connsiteX58" fmla="*/ 1754115 w 8181797"/>
                  <a:gd name="connsiteY58" fmla="*/ 638822 h 1990761"/>
                  <a:gd name="connsiteX59" fmla="*/ 1777621 w 8181797"/>
                  <a:gd name="connsiteY59" fmla="*/ 638822 h 1990761"/>
                  <a:gd name="connsiteX60" fmla="*/ 1777621 w 8181797"/>
                  <a:gd name="connsiteY60" fmla="*/ 658446 h 1990761"/>
                  <a:gd name="connsiteX61" fmla="*/ 1824650 w 8181797"/>
                  <a:gd name="connsiteY61" fmla="*/ 658446 h 1990761"/>
                  <a:gd name="connsiteX62" fmla="*/ 1824650 w 8181797"/>
                  <a:gd name="connsiteY62" fmla="*/ 678193 h 1990761"/>
                  <a:gd name="connsiteX63" fmla="*/ 1830667 w 8181797"/>
                  <a:gd name="connsiteY63" fmla="*/ 678193 h 1990761"/>
                  <a:gd name="connsiteX64" fmla="*/ 1830667 w 8181797"/>
                  <a:gd name="connsiteY64" fmla="*/ 697940 h 1990761"/>
                  <a:gd name="connsiteX65" fmla="*/ 1836544 w 8181797"/>
                  <a:gd name="connsiteY65" fmla="*/ 697940 h 1990761"/>
                  <a:gd name="connsiteX66" fmla="*/ 1836544 w 8181797"/>
                  <a:gd name="connsiteY66" fmla="*/ 717546 h 1990761"/>
                  <a:gd name="connsiteX67" fmla="*/ 1842420 w 8181797"/>
                  <a:gd name="connsiteY67" fmla="*/ 717546 h 1990761"/>
                  <a:gd name="connsiteX68" fmla="*/ 1842420 w 8181797"/>
                  <a:gd name="connsiteY68" fmla="*/ 737293 h 1990761"/>
                  <a:gd name="connsiteX69" fmla="*/ 1901220 w 8181797"/>
                  <a:gd name="connsiteY69" fmla="*/ 737293 h 1990761"/>
                  <a:gd name="connsiteX70" fmla="*/ 1901220 w 8181797"/>
                  <a:gd name="connsiteY70" fmla="*/ 757040 h 1990761"/>
                  <a:gd name="connsiteX71" fmla="*/ 1954250 w 8181797"/>
                  <a:gd name="connsiteY71" fmla="*/ 757040 h 1990761"/>
                  <a:gd name="connsiteX72" fmla="*/ 1954250 w 8181797"/>
                  <a:gd name="connsiteY72" fmla="*/ 776663 h 1990761"/>
                  <a:gd name="connsiteX73" fmla="*/ 2024802 w 8181797"/>
                  <a:gd name="connsiteY73" fmla="*/ 776663 h 1990761"/>
                  <a:gd name="connsiteX74" fmla="*/ 2024802 w 8181797"/>
                  <a:gd name="connsiteY74" fmla="*/ 796410 h 1990761"/>
                  <a:gd name="connsiteX75" fmla="*/ 2030679 w 8181797"/>
                  <a:gd name="connsiteY75" fmla="*/ 796410 h 1990761"/>
                  <a:gd name="connsiteX76" fmla="*/ 2030679 w 8181797"/>
                  <a:gd name="connsiteY76" fmla="*/ 816157 h 1990761"/>
                  <a:gd name="connsiteX77" fmla="*/ 2077849 w 8181797"/>
                  <a:gd name="connsiteY77" fmla="*/ 816157 h 1990761"/>
                  <a:gd name="connsiteX78" fmla="*/ 2077849 w 8181797"/>
                  <a:gd name="connsiteY78" fmla="*/ 835904 h 1990761"/>
                  <a:gd name="connsiteX79" fmla="*/ 2083726 w 8181797"/>
                  <a:gd name="connsiteY79" fmla="*/ 835904 h 1990761"/>
                  <a:gd name="connsiteX80" fmla="*/ 2083726 w 8181797"/>
                  <a:gd name="connsiteY80" fmla="*/ 855510 h 1990761"/>
                  <a:gd name="connsiteX81" fmla="*/ 2136632 w 8181797"/>
                  <a:gd name="connsiteY81" fmla="*/ 855510 h 1990761"/>
                  <a:gd name="connsiteX82" fmla="*/ 2136632 w 8181797"/>
                  <a:gd name="connsiteY82" fmla="*/ 875381 h 1990761"/>
                  <a:gd name="connsiteX83" fmla="*/ 2172032 w 8181797"/>
                  <a:gd name="connsiteY83" fmla="*/ 875381 h 1990761"/>
                  <a:gd name="connsiteX84" fmla="*/ 2172032 w 8181797"/>
                  <a:gd name="connsiteY84" fmla="*/ 895516 h 1990761"/>
                  <a:gd name="connsiteX85" fmla="*/ 2277984 w 8181797"/>
                  <a:gd name="connsiteY85" fmla="*/ 895516 h 1990761"/>
                  <a:gd name="connsiteX86" fmla="*/ 2277984 w 8181797"/>
                  <a:gd name="connsiteY86" fmla="*/ 915775 h 1990761"/>
                  <a:gd name="connsiteX87" fmla="*/ 2283879 w 8181797"/>
                  <a:gd name="connsiteY87" fmla="*/ 915775 h 1990761"/>
                  <a:gd name="connsiteX88" fmla="*/ 2283879 w 8181797"/>
                  <a:gd name="connsiteY88" fmla="*/ 935892 h 1990761"/>
                  <a:gd name="connsiteX89" fmla="*/ 2330908 w 8181797"/>
                  <a:gd name="connsiteY89" fmla="*/ 935892 h 1990761"/>
                  <a:gd name="connsiteX90" fmla="*/ 2330908 w 8181797"/>
                  <a:gd name="connsiteY90" fmla="*/ 956275 h 1990761"/>
                  <a:gd name="connsiteX91" fmla="*/ 2336784 w 8181797"/>
                  <a:gd name="connsiteY91" fmla="*/ 956275 h 1990761"/>
                  <a:gd name="connsiteX92" fmla="*/ 2336784 w 8181797"/>
                  <a:gd name="connsiteY92" fmla="*/ 1017281 h 1990761"/>
                  <a:gd name="connsiteX93" fmla="*/ 2348537 w 8181797"/>
                  <a:gd name="connsiteY93" fmla="*/ 1017281 h 1990761"/>
                  <a:gd name="connsiteX94" fmla="*/ 2348537 w 8181797"/>
                  <a:gd name="connsiteY94" fmla="*/ 1037539 h 1990761"/>
                  <a:gd name="connsiteX95" fmla="*/ 2366308 w 8181797"/>
                  <a:gd name="connsiteY95" fmla="*/ 1037539 h 1990761"/>
                  <a:gd name="connsiteX96" fmla="*/ 2366308 w 8181797"/>
                  <a:gd name="connsiteY96" fmla="*/ 1057904 h 1990761"/>
                  <a:gd name="connsiteX97" fmla="*/ 2613490 w 8181797"/>
                  <a:gd name="connsiteY97" fmla="*/ 1057904 h 1990761"/>
                  <a:gd name="connsiteX98" fmla="*/ 2613490 w 8181797"/>
                  <a:gd name="connsiteY98" fmla="*/ 1078163 h 1990761"/>
                  <a:gd name="connsiteX99" fmla="*/ 2636995 w 8181797"/>
                  <a:gd name="connsiteY99" fmla="*/ 1078163 h 1990761"/>
                  <a:gd name="connsiteX100" fmla="*/ 2636995 w 8181797"/>
                  <a:gd name="connsiteY100" fmla="*/ 1098545 h 1990761"/>
                  <a:gd name="connsiteX101" fmla="*/ 2642890 w 8181797"/>
                  <a:gd name="connsiteY101" fmla="*/ 1098545 h 1990761"/>
                  <a:gd name="connsiteX102" fmla="*/ 2642890 w 8181797"/>
                  <a:gd name="connsiteY102" fmla="*/ 1118910 h 1990761"/>
                  <a:gd name="connsiteX103" fmla="*/ 2725319 w 8181797"/>
                  <a:gd name="connsiteY103" fmla="*/ 1118910 h 1990761"/>
                  <a:gd name="connsiteX104" fmla="*/ 2725319 w 8181797"/>
                  <a:gd name="connsiteY104" fmla="*/ 1139416 h 1990761"/>
                  <a:gd name="connsiteX105" fmla="*/ 2748842 w 8181797"/>
                  <a:gd name="connsiteY105" fmla="*/ 1139416 h 1990761"/>
                  <a:gd name="connsiteX106" fmla="*/ 2748842 w 8181797"/>
                  <a:gd name="connsiteY106" fmla="*/ 1159922 h 1990761"/>
                  <a:gd name="connsiteX107" fmla="*/ 2848901 w 8181797"/>
                  <a:gd name="connsiteY107" fmla="*/ 1159922 h 1990761"/>
                  <a:gd name="connsiteX108" fmla="*/ 2848901 w 8181797"/>
                  <a:gd name="connsiteY108" fmla="*/ 1180428 h 1990761"/>
                  <a:gd name="connsiteX109" fmla="*/ 3084330 w 8181797"/>
                  <a:gd name="connsiteY109" fmla="*/ 1180428 h 1990761"/>
                  <a:gd name="connsiteX110" fmla="*/ 3084330 w 8181797"/>
                  <a:gd name="connsiteY110" fmla="*/ 1201321 h 1990761"/>
                  <a:gd name="connsiteX111" fmla="*/ 3125606 w 8181797"/>
                  <a:gd name="connsiteY111" fmla="*/ 1201321 h 1990761"/>
                  <a:gd name="connsiteX112" fmla="*/ 3125606 w 8181797"/>
                  <a:gd name="connsiteY112" fmla="*/ 1222198 h 1990761"/>
                  <a:gd name="connsiteX113" fmla="*/ 3207912 w 8181797"/>
                  <a:gd name="connsiteY113" fmla="*/ 1222198 h 1990761"/>
                  <a:gd name="connsiteX114" fmla="*/ 3207912 w 8181797"/>
                  <a:gd name="connsiteY114" fmla="*/ 1243092 h 1990761"/>
                  <a:gd name="connsiteX115" fmla="*/ 3237436 w 8181797"/>
                  <a:gd name="connsiteY115" fmla="*/ 1243092 h 1990761"/>
                  <a:gd name="connsiteX116" fmla="*/ 3237436 w 8181797"/>
                  <a:gd name="connsiteY116" fmla="*/ 1263968 h 1990761"/>
                  <a:gd name="connsiteX117" fmla="*/ 3272712 w 8181797"/>
                  <a:gd name="connsiteY117" fmla="*/ 1263968 h 1990761"/>
                  <a:gd name="connsiteX118" fmla="*/ 3272712 w 8181797"/>
                  <a:gd name="connsiteY118" fmla="*/ 1284863 h 1990761"/>
                  <a:gd name="connsiteX119" fmla="*/ 3307988 w 8181797"/>
                  <a:gd name="connsiteY119" fmla="*/ 1284863 h 1990761"/>
                  <a:gd name="connsiteX120" fmla="*/ 3307988 w 8181797"/>
                  <a:gd name="connsiteY120" fmla="*/ 1305739 h 1990761"/>
                  <a:gd name="connsiteX121" fmla="*/ 3361036 w 8181797"/>
                  <a:gd name="connsiteY121" fmla="*/ 1305739 h 1990761"/>
                  <a:gd name="connsiteX122" fmla="*/ 3361036 w 8181797"/>
                  <a:gd name="connsiteY122" fmla="*/ 1327268 h 1990761"/>
                  <a:gd name="connsiteX123" fmla="*/ 3419818 w 8181797"/>
                  <a:gd name="connsiteY123" fmla="*/ 1327268 h 1990761"/>
                  <a:gd name="connsiteX124" fmla="*/ 3419818 w 8181797"/>
                  <a:gd name="connsiteY124" fmla="*/ 1349662 h 1990761"/>
                  <a:gd name="connsiteX125" fmla="*/ 3490494 w 8181797"/>
                  <a:gd name="connsiteY125" fmla="*/ 1349662 h 1990761"/>
                  <a:gd name="connsiteX126" fmla="*/ 3490494 w 8181797"/>
                  <a:gd name="connsiteY126" fmla="*/ 1372321 h 1990761"/>
                  <a:gd name="connsiteX127" fmla="*/ 3602341 w 8181797"/>
                  <a:gd name="connsiteY127" fmla="*/ 1372321 h 1990761"/>
                  <a:gd name="connsiteX128" fmla="*/ 3602341 w 8181797"/>
                  <a:gd name="connsiteY128" fmla="*/ 1395986 h 1990761"/>
                  <a:gd name="connsiteX129" fmla="*/ 3655370 w 8181797"/>
                  <a:gd name="connsiteY129" fmla="*/ 1395986 h 1990761"/>
                  <a:gd name="connsiteX130" fmla="*/ 3655370 w 8181797"/>
                  <a:gd name="connsiteY130" fmla="*/ 1419915 h 1990761"/>
                  <a:gd name="connsiteX131" fmla="*/ 3690647 w 8181797"/>
                  <a:gd name="connsiteY131" fmla="*/ 1419915 h 1990761"/>
                  <a:gd name="connsiteX132" fmla="*/ 3690647 w 8181797"/>
                  <a:gd name="connsiteY132" fmla="*/ 1443968 h 1990761"/>
                  <a:gd name="connsiteX133" fmla="*/ 3755446 w 8181797"/>
                  <a:gd name="connsiteY133" fmla="*/ 1443968 h 1990761"/>
                  <a:gd name="connsiteX134" fmla="*/ 3755446 w 8181797"/>
                  <a:gd name="connsiteY134" fmla="*/ 1468762 h 1990761"/>
                  <a:gd name="connsiteX135" fmla="*/ 3926076 w 8181797"/>
                  <a:gd name="connsiteY135" fmla="*/ 1468762 h 1990761"/>
                  <a:gd name="connsiteX136" fmla="*/ 3926076 w 8181797"/>
                  <a:gd name="connsiteY136" fmla="*/ 1494597 h 1990761"/>
                  <a:gd name="connsiteX137" fmla="*/ 4126211 w 8181797"/>
                  <a:gd name="connsiteY137" fmla="*/ 1494597 h 1990761"/>
                  <a:gd name="connsiteX138" fmla="*/ 4126211 w 8181797"/>
                  <a:gd name="connsiteY138" fmla="*/ 1521809 h 1990761"/>
                  <a:gd name="connsiteX139" fmla="*/ 4167364 w 8181797"/>
                  <a:gd name="connsiteY139" fmla="*/ 1521809 h 1990761"/>
                  <a:gd name="connsiteX140" fmla="*/ 4167364 w 8181797"/>
                  <a:gd name="connsiteY140" fmla="*/ 1550292 h 1990761"/>
                  <a:gd name="connsiteX141" fmla="*/ 4279334 w 8181797"/>
                  <a:gd name="connsiteY141" fmla="*/ 1550292 h 1990761"/>
                  <a:gd name="connsiteX142" fmla="*/ 4279334 w 8181797"/>
                  <a:gd name="connsiteY142" fmla="*/ 1580538 h 1990761"/>
                  <a:gd name="connsiteX143" fmla="*/ 4338116 w 8181797"/>
                  <a:gd name="connsiteY143" fmla="*/ 1580538 h 1990761"/>
                  <a:gd name="connsiteX144" fmla="*/ 4338116 w 8181797"/>
                  <a:gd name="connsiteY144" fmla="*/ 1611791 h 1990761"/>
                  <a:gd name="connsiteX145" fmla="*/ 4402916 w 8181797"/>
                  <a:gd name="connsiteY145" fmla="*/ 1611791 h 1990761"/>
                  <a:gd name="connsiteX146" fmla="*/ 4402916 w 8181797"/>
                  <a:gd name="connsiteY146" fmla="*/ 1677738 h 1990761"/>
                  <a:gd name="connsiteX147" fmla="*/ 4655974 w 8181797"/>
                  <a:gd name="connsiteY147" fmla="*/ 1677738 h 1990761"/>
                  <a:gd name="connsiteX148" fmla="*/ 4655974 w 8181797"/>
                  <a:gd name="connsiteY148" fmla="*/ 1712679 h 1990761"/>
                  <a:gd name="connsiteX149" fmla="*/ 4756050 w 8181797"/>
                  <a:gd name="connsiteY149" fmla="*/ 1712679 h 1990761"/>
                  <a:gd name="connsiteX150" fmla="*/ 4756050 w 8181797"/>
                  <a:gd name="connsiteY150" fmla="*/ 1747479 h 1990761"/>
                  <a:gd name="connsiteX151" fmla="*/ 5103309 w 8181797"/>
                  <a:gd name="connsiteY151" fmla="*/ 1747479 h 1990761"/>
                  <a:gd name="connsiteX152" fmla="*/ 5103309 w 8181797"/>
                  <a:gd name="connsiteY152" fmla="*/ 1793679 h 1990761"/>
                  <a:gd name="connsiteX153" fmla="*/ 5173985 w 8181797"/>
                  <a:gd name="connsiteY153" fmla="*/ 1793679 h 1990761"/>
                  <a:gd name="connsiteX154" fmla="*/ 5173985 w 8181797"/>
                  <a:gd name="connsiteY154" fmla="*/ 1842667 h 1990761"/>
                  <a:gd name="connsiteX155" fmla="*/ 5268168 w 8181797"/>
                  <a:gd name="connsiteY155" fmla="*/ 1842667 h 1990761"/>
                  <a:gd name="connsiteX156" fmla="*/ 5268168 w 8181797"/>
                  <a:gd name="connsiteY156" fmla="*/ 1893050 h 1990761"/>
                  <a:gd name="connsiteX157" fmla="*/ 6427771 w 8181797"/>
                  <a:gd name="connsiteY157" fmla="*/ 1893050 h 1990761"/>
                  <a:gd name="connsiteX158" fmla="*/ 6427771 w 8181797"/>
                  <a:gd name="connsiteY158" fmla="*/ 1990761 h 1990761"/>
                  <a:gd name="connsiteX159" fmla="*/ 8181798 w 8181797"/>
                  <a:gd name="connsiteY159" fmla="*/ 1990761 h 199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181797" h="1990761">
                    <a:moveTo>
                      <a:pt x="0" y="0"/>
                    </a:moveTo>
                    <a:lnTo>
                      <a:pt x="382605" y="0"/>
                    </a:lnTo>
                    <a:lnTo>
                      <a:pt x="382605" y="18476"/>
                    </a:lnTo>
                    <a:lnTo>
                      <a:pt x="412005" y="18476"/>
                    </a:lnTo>
                    <a:lnTo>
                      <a:pt x="412005" y="37094"/>
                    </a:lnTo>
                    <a:lnTo>
                      <a:pt x="459158" y="37094"/>
                    </a:lnTo>
                    <a:lnTo>
                      <a:pt x="459158" y="55694"/>
                    </a:lnTo>
                    <a:lnTo>
                      <a:pt x="553358" y="55694"/>
                    </a:lnTo>
                    <a:lnTo>
                      <a:pt x="553358" y="74559"/>
                    </a:lnTo>
                    <a:lnTo>
                      <a:pt x="582758" y="74559"/>
                    </a:lnTo>
                    <a:lnTo>
                      <a:pt x="582758" y="93547"/>
                    </a:lnTo>
                    <a:lnTo>
                      <a:pt x="865199" y="93547"/>
                    </a:lnTo>
                    <a:lnTo>
                      <a:pt x="865199" y="112659"/>
                    </a:lnTo>
                    <a:lnTo>
                      <a:pt x="894740" y="112659"/>
                    </a:lnTo>
                    <a:lnTo>
                      <a:pt x="894740" y="131894"/>
                    </a:lnTo>
                    <a:lnTo>
                      <a:pt x="900616" y="131894"/>
                    </a:lnTo>
                    <a:lnTo>
                      <a:pt x="900616" y="151006"/>
                    </a:lnTo>
                    <a:lnTo>
                      <a:pt x="1000692" y="151006"/>
                    </a:lnTo>
                    <a:lnTo>
                      <a:pt x="1000692" y="170365"/>
                    </a:lnTo>
                    <a:lnTo>
                      <a:pt x="1024198" y="170365"/>
                    </a:lnTo>
                    <a:lnTo>
                      <a:pt x="1024198" y="209100"/>
                    </a:lnTo>
                    <a:lnTo>
                      <a:pt x="1041845" y="209100"/>
                    </a:lnTo>
                    <a:lnTo>
                      <a:pt x="1041845" y="228335"/>
                    </a:lnTo>
                    <a:lnTo>
                      <a:pt x="1077104" y="228335"/>
                    </a:lnTo>
                    <a:lnTo>
                      <a:pt x="1077104" y="247711"/>
                    </a:lnTo>
                    <a:lnTo>
                      <a:pt x="1088998" y="247711"/>
                    </a:lnTo>
                    <a:lnTo>
                      <a:pt x="1088998" y="267070"/>
                    </a:lnTo>
                    <a:lnTo>
                      <a:pt x="1153675" y="267070"/>
                    </a:lnTo>
                    <a:lnTo>
                      <a:pt x="1153675" y="305929"/>
                    </a:lnTo>
                    <a:lnTo>
                      <a:pt x="1247857" y="305929"/>
                    </a:lnTo>
                    <a:lnTo>
                      <a:pt x="1247857" y="325429"/>
                    </a:lnTo>
                    <a:lnTo>
                      <a:pt x="1265504" y="325429"/>
                    </a:lnTo>
                    <a:lnTo>
                      <a:pt x="1265504" y="344788"/>
                    </a:lnTo>
                    <a:lnTo>
                      <a:pt x="1295027" y="344788"/>
                    </a:lnTo>
                    <a:lnTo>
                      <a:pt x="1295027" y="364288"/>
                    </a:lnTo>
                    <a:lnTo>
                      <a:pt x="1406857" y="364288"/>
                    </a:lnTo>
                    <a:lnTo>
                      <a:pt x="1406857" y="383770"/>
                    </a:lnTo>
                    <a:lnTo>
                      <a:pt x="1430380" y="383770"/>
                    </a:lnTo>
                    <a:lnTo>
                      <a:pt x="1430380" y="403146"/>
                    </a:lnTo>
                    <a:lnTo>
                      <a:pt x="1453886" y="403146"/>
                    </a:lnTo>
                    <a:lnTo>
                      <a:pt x="1453886" y="422629"/>
                    </a:lnTo>
                    <a:lnTo>
                      <a:pt x="1471533" y="422629"/>
                    </a:lnTo>
                    <a:lnTo>
                      <a:pt x="1471533" y="442252"/>
                    </a:lnTo>
                    <a:lnTo>
                      <a:pt x="1559838" y="442252"/>
                    </a:lnTo>
                    <a:lnTo>
                      <a:pt x="1559838" y="461752"/>
                    </a:lnTo>
                    <a:lnTo>
                      <a:pt x="1583362" y="461752"/>
                    </a:lnTo>
                    <a:lnTo>
                      <a:pt x="1583362" y="500982"/>
                    </a:lnTo>
                    <a:lnTo>
                      <a:pt x="1665791" y="500982"/>
                    </a:lnTo>
                    <a:lnTo>
                      <a:pt x="1665791" y="520482"/>
                    </a:lnTo>
                    <a:lnTo>
                      <a:pt x="1712821" y="520482"/>
                    </a:lnTo>
                    <a:lnTo>
                      <a:pt x="1712821" y="540229"/>
                    </a:lnTo>
                    <a:lnTo>
                      <a:pt x="1718838" y="540229"/>
                    </a:lnTo>
                    <a:lnTo>
                      <a:pt x="1718838" y="579581"/>
                    </a:lnTo>
                    <a:lnTo>
                      <a:pt x="1736468" y="579581"/>
                    </a:lnTo>
                    <a:lnTo>
                      <a:pt x="1736468" y="599328"/>
                    </a:lnTo>
                    <a:lnTo>
                      <a:pt x="1742344" y="599328"/>
                    </a:lnTo>
                    <a:lnTo>
                      <a:pt x="1742344" y="619075"/>
                    </a:lnTo>
                    <a:lnTo>
                      <a:pt x="1754115" y="619075"/>
                    </a:lnTo>
                    <a:lnTo>
                      <a:pt x="1754115" y="638822"/>
                    </a:lnTo>
                    <a:lnTo>
                      <a:pt x="1777621" y="638822"/>
                    </a:lnTo>
                    <a:lnTo>
                      <a:pt x="1777621" y="658446"/>
                    </a:lnTo>
                    <a:lnTo>
                      <a:pt x="1824650" y="658446"/>
                    </a:lnTo>
                    <a:lnTo>
                      <a:pt x="1824650" y="678193"/>
                    </a:lnTo>
                    <a:lnTo>
                      <a:pt x="1830667" y="678193"/>
                    </a:lnTo>
                    <a:lnTo>
                      <a:pt x="1830667" y="697940"/>
                    </a:lnTo>
                    <a:lnTo>
                      <a:pt x="1836544" y="697940"/>
                    </a:lnTo>
                    <a:lnTo>
                      <a:pt x="1836544" y="717546"/>
                    </a:lnTo>
                    <a:lnTo>
                      <a:pt x="1842420" y="717546"/>
                    </a:lnTo>
                    <a:lnTo>
                      <a:pt x="1842420" y="737293"/>
                    </a:lnTo>
                    <a:lnTo>
                      <a:pt x="1901220" y="737293"/>
                    </a:lnTo>
                    <a:lnTo>
                      <a:pt x="1901220" y="757040"/>
                    </a:lnTo>
                    <a:lnTo>
                      <a:pt x="1954250" y="757040"/>
                    </a:lnTo>
                    <a:lnTo>
                      <a:pt x="1954250" y="776663"/>
                    </a:lnTo>
                    <a:lnTo>
                      <a:pt x="2024802" y="776663"/>
                    </a:lnTo>
                    <a:lnTo>
                      <a:pt x="2024802" y="796410"/>
                    </a:lnTo>
                    <a:lnTo>
                      <a:pt x="2030679" y="796410"/>
                    </a:lnTo>
                    <a:lnTo>
                      <a:pt x="2030679" y="816157"/>
                    </a:lnTo>
                    <a:lnTo>
                      <a:pt x="2077849" y="816157"/>
                    </a:lnTo>
                    <a:lnTo>
                      <a:pt x="2077849" y="835904"/>
                    </a:lnTo>
                    <a:lnTo>
                      <a:pt x="2083726" y="835904"/>
                    </a:lnTo>
                    <a:lnTo>
                      <a:pt x="2083726" y="855510"/>
                    </a:lnTo>
                    <a:lnTo>
                      <a:pt x="2136632" y="855510"/>
                    </a:lnTo>
                    <a:lnTo>
                      <a:pt x="2136632" y="875381"/>
                    </a:lnTo>
                    <a:lnTo>
                      <a:pt x="2172032" y="875381"/>
                    </a:lnTo>
                    <a:lnTo>
                      <a:pt x="2172032" y="895516"/>
                    </a:lnTo>
                    <a:lnTo>
                      <a:pt x="2277984" y="895516"/>
                    </a:lnTo>
                    <a:lnTo>
                      <a:pt x="2277984" y="915775"/>
                    </a:lnTo>
                    <a:lnTo>
                      <a:pt x="2283879" y="915775"/>
                    </a:lnTo>
                    <a:lnTo>
                      <a:pt x="2283879" y="935892"/>
                    </a:lnTo>
                    <a:lnTo>
                      <a:pt x="2330908" y="935892"/>
                    </a:lnTo>
                    <a:lnTo>
                      <a:pt x="2330908" y="956275"/>
                    </a:lnTo>
                    <a:lnTo>
                      <a:pt x="2336784" y="956275"/>
                    </a:lnTo>
                    <a:lnTo>
                      <a:pt x="2336784" y="1017281"/>
                    </a:lnTo>
                    <a:lnTo>
                      <a:pt x="2348537" y="1017281"/>
                    </a:lnTo>
                    <a:lnTo>
                      <a:pt x="2348537" y="1037539"/>
                    </a:lnTo>
                    <a:lnTo>
                      <a:pt x="2366308" y="1037539"/>
                    </a:lnTo>
                    <a:lnTo>
                      <a:pt x="2366308" y="1057904"/>
                    </a:lnTo>
                    <a:lnTo>
                      <a:pt x="2613490" y="1057904"/>
                    </a:lnTo>
                    <a:lnTo>
                      <a:pt x="2613490" y="1078163"/>
                    </a:lnTo>
                    <a:lnTo>
                      <a:pt x="2636995" y="1078163"/>
                    </a:lnTo>
                    <a:lnTo>
                      <a:pt x="2636995" y="1098545"/>
                    </a:lnTo>
                    <a:lnTo>
                      <a:pt x="2642890" y="1098545"/>
                    </a:lnTo>
                    <a:lnTo>
                      <a:pt x="2642890" y="1118910"/>
                    </a:lnTo>
                    <a:lnTo>
                      <a:pt x="2725319" y="1118910"/>
                    </a:lnTo>
                    <a:lnTo>
                      <a:pt x="2725319" y="1139416"/>
                    </a:lnTo>
                    <a:lnTo>
                      <a:pt x="2748842" y="1139416"/>
                    </a:lnTo>
                    <a:lnTo>
                      <a:pt x="2748842" y="1159922"/>
                    </a:lnTo>
                    <a:lnTo>
                      <a:pt x="2848901" y="1159922"/>
                    </a:lnTo>
                    <a:lnTo>
                      <a:pt x="2848901" y="1180428"/>
                    </a:lnTo>
                    <a:lnTo>
                      <a:pt x="3084330" y="1180428"/>
                    </a:lnTo>
                    <a:lnTo>
                      <a:pt x="3084330" y="1201321"/>
                    </a:lnTo>
                    <a:lnTo>
                      <a:pt x="3125606" y="1201321"/>
                    </a:lnTo>
                    <a:lnTo>
                      <a:pt x="3125606" y="1222198"/>
                    </a:lnTo>
                    <a:lnTo>
                      <a:pt x="3207912" y="1222198"/>
                    </a:lnTo>
                    <a:lnTo>
                      <a:pt x="3207912" y="1243092"/>
                    </a:lnTo>
                    <a:lnTo>
                      <a:pt x="3237436" y="1243092"/>
                    </a:lnTo>
                    <a:lnTo>
                      <a:pt x="3237436" y="1263968"/>
                    </a:lnTo>
                    <a:lnTo>
                      <a:pt x="3272712" y="1263968"/>
                    </a:lnTo>
                    <a:lnTo>
                      <a:pt x="3272712" y="1284863"/>
                    </a:lnTo>
                    <a:lnTo>
                      <a:pt x="3307988" y="1284863"/>
                    </a:lnTo>
                    <a:lnTo>
                      <a:pt x="3307988" y="1305739"/>
                    </a:lnTo>
                    <a:lnTo>
                      <a:pt x="3361036" y="1305739"/>
                    </a:lnTo>
                    <a:lnTo>
                      <a:pt x="3361036" y="1327268"/>
                    </a:lnTo>
                    <a:lnTo>
                      <a:pt x="3419818" y="1327268"/>
                    </a:lnTo>
                    <a:lnTo>
                      <a:pt x="3419818" y="1349662"/>
                    </a:lnTo>
                    <a:lnTo>
                      <a:pt x="3490494" y="1349662"/>
                    </a:lnTo>
                    <a:lnTo>
                      <a:pt x="3490494" y="1372321"/>
                    </a:lnTo>
                    <a:lnTo>
                      <a:pt x="3602341" y="1372321"/>
                    </a:lnTo>
                    <a:lnTo>
                      <a:pt x="3602341" y="1395986"/>
                    </a:lnTo>
                    <a:lnTo>
                      <a:pt x="3655370" y="1395986"/>
                    </a:lnTo>
                    <a:lnTo>
                      <a:pt x="3655370" y="1419915"/>
                    </a:lnTo>
                    <a:lnTo>
                      <a:pt x="3690647" y="1419915"/>
                    </a:lnTo>
                    <a:lnTo>
                      <a:pt x="3690647" y="1443968"/>
                    </a:lnTo>
                    <a:lnTo>
                      <a:pt x="3755446" y="1443968"/>
                    </a:lnTo>
                    <a:lnTo>
                      <a:pt x="3755446" y="1468762"/>
                    </a:lnTo>
                    <a:lnTo>
                      <a:pt x="3926076" y="1468762"/>
                    </a:lnTo>
                    <a:lnTo>
                      <a:pt x="3926076" y="1494597"/>
                    </a:lnTo>
                    <a:lnTo>
                      <a:pt x="4126211" y="1494597"/>
                    </a:lnTo>
                    <a:lnTo>
                      <a:pt x="4126211" y="1521809"/>
                    </a:lnTo>
                    <a:lnTo>
                      <a:pt x="4167364" y="1521809"/>
                    </a:lnTo>
                    <a:lnTo>
                      <a:pt x="4167364" y="1550292"/>
                    </a:lnTo>
                    <a:lnTo>
                      <a:pt x="4279334" y="1550292"/>
                    </a:lnTo>
                    <a:lnTo>
                      <a:pt x="4279334" y="1580538"/>
                    </a:lnTo>
                    <a:lnTo>
                      <a:pt x="4338116" y="1580538"/>
                    </a:lnTo>
                    <a:lnTo>
                      <a:pt x="4338116" y="1611791"/>
                    </a:lnTo>
                    <a:lnTo>
                      <a:pt x="4402916" y="1611791"/>
                    </a:lnTo>
                    <a:lnTo>
                      <a:pt x="4402916" y="1677738"/>
                    </a:lnTo>
                    <a:lnTo>
                      <a:pt x="4655974" y="1677738"/>
                    </a:lnTo>
                    <a:lnTo>
                      <a:pt x="4655974" y="1712679"/>
                    </a:lnTo>
                    <a:lnTo>
                      <a:pt x="4756050" y="1712679"/>
                    </a:lnTo>
                    <a:lnTo>
                      <a:pt x="4756050" y="1747479"/>
                    </a:lnTo>
                    <a:lnTo>
                      <a:pt x="5103309" y="1747479"/>
                    </a:lnTo>
                    <a:lnTo>
                      <a:pt x="5103309" y="1793679"/>
                    </a:lnTo>
                    <a:lnTo>
                      <a:pt x="5173985" y="1793679"/>
                    </a:lnTo>
                    <a:lnTo>
                      <a:pt x="5173985" y="1842667"/>
                    </a:lnTo>
                    <a:lnTo>
                      <a:pt x="5268168" y="1842667"/>
                    </a:lnTo>
                    <a:lnTo>
                      <a:pt x="5268168" y="1893050"/>
                    </a:lnTo>
                    <a:lnTo>
                      <a:pt x="6427771" y="1893050"/>
                    </a:lnTo>
                    <a:lnTo>
                      <a:pt x="6427771" y="1990761"/>
                    </a:lnTo>
                    <a:lnTo>
                      <a:pt x="8181798" y="1990761"/>
                    </a:lnTo>
                  </a:path>
                </a:pathLst>
              </a:custGeom>
              <a:noFill/>
              <a:ln w="9638" cap="flat">
                <a:solidFill>
                  <a:srgbClr val="787878"/>
                </a:solidFill>
                <a:custDash>
                  <a:ds d="491873" sp="16395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5" name="Freeform 534">
                <a:extLst>
                  <a:ext uri="{FF2B5EF4-FFF2-40B4-BE49-F238E27FC236}">
                    <a16:creationId xmlns:a16="http://schemas.microsoft.com/office/drawing/2014/main" id="{C5F727B0-0C78-6CCE-EF40-9A2C75892A3B}"/>
                  </a:ext>
                </a:extLst>
              </p:cNvPr>
              <p:cNvSpPr/>
              <p:nvPr/>
            </p:nvSpPr>
            <p:spPr>
              <a:xfrm>
                <a:off x="10567627" y="3158076"/>
                <a:ext cx="652" cy="2911"/>
              </a:xfrm>
              <a:custGeom>
                <a:avLst/>
                <a:gdLst>
                  <a:gd name="connsiteX0" fmla="*/ 653 w 652"/>
                  <a:gd name="connsiteY0" fmla="*/ 2912 h 2911"/>
                  <a:gd name="connsiteX1" fmla="*/ 0 w 652"/>
                  <a:gd name="connsiteY1" fmla="*/ 0 h 2911"/>
                </a:gdLst>
                <a:ahLst/>
                <a:cxnLst>
                  <a:cxn ang="0">
                    <a:pos x="connsiteX0" y="connsiteY0"/>
                  </a:cxn>
                  <a:cxn ang="0">
                    <a:pos x="connsiteX1" y="connsiteY1"/>
                  </a:cxn>
                </a:cxnLst>
                <a:rect l="l" t="t" r="r" b="b"/>
                <a:pathLst>
                  <a:path w="652" h="2911">
                    <a:moveTo>
                      <a:pt x="653" y="2912"/>
                    </a:moveTo>
                    <a:lnTo>
                      <a:pt x="0" y="0"/>
                    </a:lnTo>
                  </a:path>
                </a:pathLst>
              </a:custGeom>
              <a:ln w="9638" cap="flat">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6" name="Freeform 535">
                <a:extLst>
                  <a:ext uri="{FF2B5EF4-FFF2-40B4-BE49-F238E27FC236}">
                    <a16:creationId xmlns:a16="http://schemas.microsoft.com/office/drawing/2014/main" id="{A6A76C59-C480-7CEC-0CAC-ACF5401D1445}"/>
                  </a:ext>
                </a:extLst>
              </p:cNvPr>
              <p:cNvSpPr/>
              <p:nvPr/>
            </p:nvSpPr>
            <p:spPr>
              <a:xfrm>
                <a:off x="2362323"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7" name="Freeform 536">
                <a:extLst>
                  <a:ext uri="{FF2B5EF4-FFF2-40B4-BE49-F238E27FC236}">
                    <a16:creationId xmlns:a16="http://schemas.microsoft.com/office/drawing/2014/main" id="{F383FC75-4496-CC06-DF71-D20722F1B80C}"/>
                  </a:ext>
                </a:extLst>
              </p:cNvPr>
              <p:cNvSpPr/>
              <p:nvPr/>
            </p:nvSpPr>
            <p:spPr>
              <a:xfrm>
                <a:off x="239170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8" name="Freeform 537">
                <a:extLst>
                  <a:ext uri="{FF2B5EF4-FFF2-40B4-BE49-F238E27FC236}">
                    <a16:creationId xmlns:a16="http://schemas.microsoft.com/office/drawing/2014/main" id="{405D26FB-9D3C-7B0B-422D-182241173A82}"/>
                  </a:ext>
                </a:extLst>
              </p:cNvPr>
              <p:cNvSpPr/>
              <p:nvPr/>
            </p:nvSpPr>
            <p:spPr>
              <a:xfrm>
                <a:off x="2362323"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39" name="Freeform 538">
                <a:extLst>
                  <a:ext uri="{FF2B5EF4-FFF2-40B4-BE49-F238E27FC236}">
                    <a16:creationId xmlns:a16="http://schemas.microsoft.com/office/drawing/2014/main" id="{67F069C4-93AA-CE11-A8C6-5EEBB986FBA1}"/>
                  </a:ext>
                </a:extLst>
              </p:cNvPr>
              <p:cNvSpPr/>
              <p:nvPr/>
            </p:nvSpPr>
            <p:spPr>
              <a:xfrm>
                <a:off x="239170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0" name="Freeform 539">
                <a:extLst>
                  <a:ext uri="{FF2B5EF4-FFF2-40B4-BE49-F238E27FC236}">
                    <a16:creationId xmlns:a16="http://schemas.microsoft.com/office/drawing/2014/main" id="{4F3AA71D-AE7D-80F8-9C19-D0BE43B2D007}"/>
                  </a:ext>
                </a:extLst>
              </p:cNvPr>
              <p:cNvSpPr/>
              <p:nvPr/>
            </p:nvSpPr>
            <p:spPr>
              <a:xfrm>
                <a:off x="2368217"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1" name="Freeform 540">
                <a:extLst>
                  <a:ext uri="{FF2B5EF4-FFF2-40B4-BE49-F238E27FC236}">
                    <a16:creationId xmlns:a16="http://schemas.microsoft.com/office/drawing/2014/main" id="{4D3DEC25-A8C7-ED8E-D6B5-AE017C8E1101}"/>
                  </a:ext>
                </a:extLst>
              </p:cNvPr>
              <p:cNvSpPr/>
              <p:nvPr/>
            </p:nvSpPr>
            <p:spPr>
              <a:xfrm>
                <a:off x="239760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2" name="Freeform 541">
                <a:extLst>
                  <a:ext uri="{FF2B5EF4-FFF2-40B4-BE49-F238E27FC236}">
                    <a16:creationId xmlns:a16="http://schemas.microsoft.com/office/drawing/2014/main" id="{25485295-E79C-124B-CA74-A444686C649E}"/>
                  </a:ext>
                </a:extLst>
              </p:cNvPr>
              <p:cNvSpPr/>
              <p:nvPr/>
            </p:nvSpPr>
            <p:spPr>
              <a:xfrm>
                <a:off x="23740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3" name="Freeform 542">
                <a:extLst>
                  <a:ext uri="{FF2B5EF4-FFF2-40B4-BE49-F238E27FC236}">
                    <a16:creationId xmlns:a16="http://schemas.microsoft.com/office/drawing/2014/main" id="{BFC764F3-40D9-B159-23F3-55903510BCAC}"/>
                  </a:ext>
                </a:extLst>
              </p:cNvPr>
              <p:cNvSpPr/>
              <p:nvPr/>
            </p:nvSpPr>
            <p:spPr>
              <a:xfrm>
                <a:off x="24034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4" name="Freeform 543">
                <a:extLst>
                  <a:ext uri="{FF2B5EF4-FFF2-40B4-BE49-F238E27FC236}">
                    <a16:creationId xmlns:a16="http://schemas.microsoft.com/office/drawing/2014/main" id="{2EB1F6EE-78F3-86B7-F32E-B051D27077EF}"/>
                  </a:ext>
                </a:extLst>
              </p:cNvPr>
              <p:cNvSpPr/>
              <p:nvPr/>
            </p:nvSpPr>
            <p:spPr>
              <a:xfrm>
                <a:off x="23740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5" name="Freeform 544">
                <a:extLst>
                  <a:ext uri="{FF2B5EF4-FFF2-40B4-BE49-F238E27FC236}">
                    <a16:creationId xmlns:a16="http://schemas.microsoft.com/office/drawing/2014/main" id="{BE6FB21A-009F-FF8D-7402-00CD6E73D27A}"/>
                  </a:ext>
                </a:extLst>
              </p:cNvPr>
              <p:cNvSpPr/>
              <p:nvPr/>
            </p:nvSpPr>
            <p:spPr>
              <a:xfrm>
                <a:off x="24034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6" name="Freeform 545">
                <a:extLst>
                  <a:ext uri="{FF2B5EF4-FFF2-40B4-BE49-F238E27FC236}">
                    <a16:creationId xmlns:a16="http://schemas.microsoft.com/office/drawing/2014/main" id="{824DCDC8-3733-20EA-88E2-A230E364DA50}"/>
                  </a:ext>
                </a:extLst>
              </p:cNvPr>
              <p:cNvSpPr/>
              <p:nvPr/>
            </p:nvSpPr>
            <p:spPr>
              <a:xfrm>
                <a:off x="2421176"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7" name="Freeform 546">
                <a:extLst>
                  <a:ext uri="{FF2B5EF4-FFF2-40B4-BE49-F238E27FC236}">
                    <a16:creationId xmlns:a16="http://schemas.microsoft.com/office/drawing/2014/main" id="{B04D4231-01B6-AA5E-FAAC-2BE68C36E513}"/>
                  </a:ext>
                </a:extLst>
              </p:cNvPr>
              <p:cNvSpPr/>
              <p:nvPr/>
            </p:nvSpPr>
            <p:spPr>
              <a:xfrm>
                <a:off x="2450576"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8" name="Freeform 547">
                <a:extLst>
                  <a:ext uri="{FF2B5EF4-FFF2-40B4-BE49-F238E27FC236}">
                    <a16:creationId xmlns:a16="http://schemas.microsoft.com/office/drawing/2014/main" id="{DF2318D6-4D73-AB35-C64E-AA539C72884B}"/>
                  </a:ext>
                </a:extLst>
              </p:cNvPr>
              <p:cNvSpPr/>
              <p:nvPr/>
            </p:nvSpPr>
            <p:spPr>
              <a:xfrm>
                <a:off x="2450611"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49" name="Freeform 548">
                <a:extLst>
                  <a:ext uri="{FF2B5EF4-FFF2-40B4-BE49-F238E27FC236}">
                    <a16:creationId xmlns:a16="http://schemas.microsoft.com/office/drawing/2014/main" id="{30F795A1-CDC2-DA39-E2B0-A4D5B15BEEB7}"/>
                  </a:ext>
                </a:extLst>
              </p:cNvPr>
              <p:cNvSpPr/>
              <p:nvPr/>
            </p:nvSpPr>
            <p:spPr>
              <a:xfrm>
                <a:off x="2480011"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0" name="Freeform 549">
                <a:extLst>
                  <a:ext uri="{FF2B5EF4-FFF2-40B4-BE49-F238E27FC236}">
                    <a16:creationId xmlns:a16="http://schemas.microsoft.com/office/drawing/2014/main" id="{347739DC-388F-59C7-4C9E-CA45A7DD1C80}"/>
                  </a:ext>
                </a:extLst>
              </p:cNvPr>
              <p:cNvSpPr/>
              <p:nvPr/>
            </p:nvSpPr>
            <p:spPr>
              <a:xfrm>
                <a:off x="2474153"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1" name="Freeform 550">
                <a:extLst>
                  <a:ext uri="{FF2B5EF4-FFF2-40B4-BE49-F238E27FC236}">
                    <a16:creationId xmlns:a16="http://schemas.microsoft.com/office/drawing/2014/main" id="{EF416AFC-C88B-3530-F657-ED4F175CD1D4}"/>
                  </a:ext>
                </a:extLst>
              </p:cNvPr>
              <p:cNvSpPr/>
              <p:nvPr/>
            </p:nvSpPr>
            <p:spPr>
              <a:xfrm>
                <a:off x="2503553"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2" name="Freeform 551">
                <a:extLst>
                  <a:ext uri="{FF2B5EF4-FFF2-40B4-BE49-F238E27FC236}">
                    <a16:creationId xmlns:a16="http://schemas.microsoft.com/office/drawing/2014/main" id="{77D6D78F-0FEA-1CF0-E78D-01806D5102AC}"/>
                  </a:ext>
                </a:extLst>
              </p:cNvPr>
              <p:cNvSpPr/>
              <p:nvPr/>
            </p:nvSpPr>
            <p:spPr>
              <a:xfrm>
                <a:off x="2480047"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3" name="Freeform 552">
                <a:extLst>
                  <a:ext uri="{FF2B5EF4-FFF2-40B4-BE49-F238E27FC236}">
                    <a16:creationId xmlns:a16="http://schemas.microsoft.com/office/drawing/2014/main" id="{4DE67274-DCA9-B275-5B19-A8205E0CBAA8}"/>
                  </a:ext>
                </a:extLst>
              </p:cNvPr>
              <p:cNvSpPr/>
              <p:nvPr/>
            </p:nvSpPr>
            <p:spPr>
              <a:xfrm>
                <a:off x="2509429"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4" name="Freeform 553">
                <a:extLst>
                  <a:ext uri="{FF2B5EF4-FFF2-40B4-BE49-F238E27FC236}">
                    <a16:creationId xmlns:a16="http://schemas.microsoft.com/office/drawing/2014/main" id="{B78B283A-0472-9D9B-2EE0-C09F96988D1A}"/>
                  </a:ext>
                </a:extLst>
              </p:cNvPr>
              <p:cNvSpPr/>
              <p:nvPr/>
            </p:nvSpPr>
            <p:spPr>
              <a:xfrm>
                <a:off x="2491817"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5" name="Freeform 554">
                <a:extLst>
                  <a:ext uri="{FF2B5EF4-FFF2-40B4-BE49-F238E27FC236}">
                    <a16:creationId xmlns:a16="http://schemas.microsoft.com/office/drawing/2014/main" id="{A8ED486C-6374-D8F1-3E6F-519E5CE25C24}"/>
                  </a:ext>
                </a:extLst>
              </p:cNvPr>
              <p:cNvSpPr/>
              <p:nvPr/>
            </p:nvSpPr>
            <p:spPr>
              <a:xfrm>
                <a:off x="25212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6" name="Freeform 555">
                <a:extLst>
                  <a:ext uri="{FF2B5EF4-FFF2-40B4-BE49-F238E27FC236}">
                    <a16:creationId xmlns:a16="http://schemas.microsoft.com/office/drawing/2014/main" id="{0CBBC684-D681-649B-E1D1-CE9F30792F91}"/>
                  </a:ext>
                </a:extLst>
              </p:cNvPr>
              <p:cNvSpPr/>
              <p:nvPr/>
            </p:nvSpPr>
            <p:spPr>
              <a:xfrm>
                <a:off x="2544794"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7" name="Freeform 556">
                <a:extLst>
                  <a:ext uri="{FF2B5EF4-FFF2-40B4-BE49-F238E27FC236}">
                    <a16:creationId xmlns:a16="http://schemas.microsoft.com/office/drawing/2014/main" id="{C8D647C7-DC57-80F7-A6C9-842725D0C641}"/>
                  </a:ext>
                </a:extLst>
              </p:cNvPr>
              <p:cNvSpPr/>
              <p:nvPr/>
            </p:nvSpPr>
            <p:spPr>
              <a:xfrm>
                <a:off x="2574194"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8" name="Freeform 557">
                <a:extLst>
                  <a:ext uri="{FF2B5EF4-FFF2-40B4-BE49-F238E27FC236}">
                    <a16:creationId xmlns:a16="http://schemas.microsoft.com/office/drawing/2014/main" id="{4801618F-E929-FA29-15C6-300E3D4C020E}"/>
                  </a:ext>
                </a:extLst>
              </p:cNvPr>
              <p:cNvSpPr/>
              <p:nvPr/>
            </p:nvSpPr>
            <p:spPr>
              <a:xfrm>
                <a:off x="2609541"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59" name="Freeform 558">
                <a:extLst>
                  <a:ext uri="{FF2B5EF4-FFF2-40B4-BE49-F238E27FC236}">
                    <a16:creationId xmlns:a16="http://schemas.microsoft.com/office/drawing/2014/main" id="{1F9C90D4-F868-2D72-A7EC-4B1A8A999876}"/>
                  </a:ext>
                </a:extLst>
              </p:cNvPr>
              <p:cNvSpPr/>
              <p:nvPr/>
            </p:nvSpPr>
            <p:spPr>
              <a:xfrm>
                <a:off x="2638941"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0" name="Freeform 559">
                <a:extLst>
                  <a:ext uri="{FF2B5EF4-FFF2-40B4-BE49-F238E27FC236}">
                    <a16:creationId xmlns:a16="http://schemas.microsoft.com/office/drawing/2014/main" id="{3FEA3122-E618-612E-FFC5-2D4D6FF6C265}"/>
                  </a:ext>
                </a:extLst>
              </p:cNvPr>
              <p:cNvSpPr/>
              <p:nvPr/>
            </p:nvSpPr>
            <p:spPr>
              <a:xfrm>
                <a:off x="2615435"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1" name="Freeform 560">
                <a:extLst>
                  <a:ext uri="{FF2B5EF4-FFF2-40B4-BE49-F238E27FC236}">
                    <a16:creationId xmlns:a16="http://schemas.microsoft.com/office/drawing/2014/main" id="{96F7B014-0B9A-3F4C-E3D6-B7015EC6EBE7}"/>
                  </a:ext>
                </a:extLst>
              </p:cNvPr>
              <p:cNvSpPr/>
              <p:nvPr/>
            </p:nvSpPr>
            <p:spPr>
              <a:xfrm>
                <a:off x="2644817"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2" name="Freeform 561">
                <a:extLst>
                  <a:ext uri="{FF2B5EF4-FFF2-40B4-BE49-F238E27FC236}">
                    <a16:creationId xmlns:a16="http://schemas.microsoft.com/office/drawing/2014/main" id="{576C0DB8-26AD-E809-7B4E-5A73CC8D69CD}"/>
                  </a:ext>
                </a:extLst>
              </p:cNvPr>
              <p:cNvSpPr/>
              <p:nvPr/>
            </p:nvSpPr>
            <p:spPr>
              <a:xfrm>
                <a:off x="2627205"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3" name="Freeform 562">
                <a:extLst>
                  <a:ext uri="{FF2B5EF4-FFF2-40B4-BE49-F238E27FC236}">
                    <a16:creationId xmlns:a16="http://schemas.microsoft.com/office/drawing/2014/main" id="{0F9F9842-6AA0-8DC1-9255-D65AE1809074}"/>
                  </a:ext>
                </a:extLst>
              </p:cNvPr>
              <p:cNvSpPr/>
              <p:nvPr/>
            </p:nvSpPr>
            <p:spPr>
              <a:xfrm>
                <a:off x="2656588"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4" name="Freeform 563">
                <a:extLst>
                  <a:ext uri="{FF2B5EF4-FFF2-40B4-BE49-F238E27FC236}">
                    <a16:creationId xmlns:a16="http://schemas.microsoft.com/office/drawing/2014/main" id="{3270C97B-BE7A-EA16-2E56-4013433DE4D8}"/>
                  </a:ext>
                </a:extLst>
              </p:cNvPr>
              <p:cNvSpPr/>
              <p:nvPr/>
            </p:nvSpPr>
            <p:spPr>
              <a:xfrm>
                <a:off x="2638976" y="116731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5" name="Freeform 564">
                <a:extLst>
                  <a:ext uri="{FF2B5EF4-FFF2-40B4-BE49-F238E27FC236}">
                    <a16:creationId xmlns:a16="http://schemas.microsoft.com/office/drawing/2014/main" id="{223D7CF2-4CFE-B7A5-D348-7EEA96E0FC93}"/>
                  </a:ext>
                </a:extLst>
              </p:cNvPr>
              <p:cNvSpPr/>
              <p:nvPr/>
            </p:nvSpPr>
            <p:spPr>
              <a:xfrm>
                <a:off x="2668358"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6" name="Freeform 565">
                <a:extLst>
                  <a:ext uri="{FF2B5EF4-FFF2-40B4-BE49-F238E27FC236}">
                    <a16:creationId xmlns:a16="http://schemas.microsoft.com/office/drawing/2014/main" id="{D3AC4715-7ECA-28D8-6528-118E03E6652F}"/>
                  </a:ext>
                </a:extLst>
              </p:cNvPr>
              <p:cNvSpPr/>
              <p:nvPr/>
            </p:nvSpPr>
            <p:spPr>
              <a:xfrm>
                <a:off x="2733158" y="116731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7" name="Freeform 566">
                <a:extLst>
                  <a:ext uri="{FF2B5EF4-FFF2-40B4-BE49-F238E27FC236}">
                    <a16:creationId xmlns:a16="http://schemas.microsoft.com/office/drawing/2014/main" id="{85A7D068-0822-596B-026D-8676C18D3E32}"/>
                  </a:ext>
                </a:extLst>
              </p:cNvPr>
              <p:cNvSpPr/>
              <p:nvPr/>
            </p:nvSpPr>
            <p:spPr>
              <a:xfrm>
                <a:off x="2762540" y="113883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8" name="Freeform 567">
                <a:extLst>
                  <a:ext uri="{FF2B5EF4-FFF2-40B4-BE49-F238E27FC236}">
                    <a16:creationId xmlns:a16="http://schemas.microsoft.com/office/drawing/2014/main" id="{3C820F7C-57D9-1E30-8818-535CBFD7BECB}"/>
                  </a:ext>
                </a:extLst>
              </p:cNvPr>
              <p:cNvSpPr/>
              <p:nvPr/>
            </p:nvSpPr>
            <p:spPr>
              <a:xfrm>
                <a:off x="2886140" y="1223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69" name="Freeform 568">
                <a:extLst>
                  <a:ext uri="{FF2B5EF4-FFF2-40B4-BE49-F238E27FC236}">
                    <a16:creationId xmlns:a16="http://schemas.microsoft.com/office/drawing/2014/main" id="{66B25698-4C7F-89CA-00FB-A264862BB8BD}"/>
                  </a:ext>
                </a:extLst>
              </p:cNvPr>
              <p:cNvSpPr/>
              <p:nvPr/>
            </p:nvSpPr>
            <p:spPr>
              <a:xfrm>
                <a:off x="2915540"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0" name="Freeform 569">
                <a:extLst>
                  <a:ext uri="{FF2B5EF4-FFF2-40B4-BE49-F238E27FC236}">
                    <a16:creationId xmlns:a16="http://schemas.microsoft.com/office/drawing/2014/main" id="{704A381C-31F4-81E2-8F38-564F846187B3}"/>
                  </a:ext>
                </a:extLst>
              </p:cNvPr>
              <p:cNvSpPr/>
              <p:nvPr/>
            </p:nvSpPr>
            <p:spPr>
              <a:xfrm>
                <a:off x="2897911" y="1223009"/>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1" name="Freeform 570">
                <a:extLst>
                  <a:ext uri="{FF2B5EF4-FFF2-40B4-BE49-F238E27FC236}">
                    <a16:creationId xmlns:a16="http://schemas.microsoft.com/office/drawing/2014/main" id="{4141D544-6A25-DD37-9706-3E83D24AB9DE}"/>
                  </a:ext>
                </a:extLst>
              </p:cNvPr>
              <p:cNvSpPr/>
              <p:nvPr/>
            </p:nvSpPr>
            <p:spPr>
              <a:xfrm>
                <a:off x="2927293"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2" name="Freeform 571">
                <a:extLst>
                  <a:ext uri="{FF2B5EF4-FFF2-40B4-BE49-F238E27FC236}">
                    <a16:creationId xmlns:a16="http://schemas.microsoft.com/office/drawing/2014/main" id="{AB3F4604-AA64-0B4F-2520-169167FE9252}"/>
                  </a:ext>
                </a:extLst>
              </p:cNvPr>
              <p:cNvSpPr/>
              <p:nvPr/>
            </p:nvSpPr>
            <p:spPr>
              <a:xfrm>
                <a:off x="2903911" y="1223009"/>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3" name="Freeform 572">
                <a:extLst>
                  <a:ext uri="{FF2B5EF4-FFF2-40B4-BE49-F238E27FC236}">
                    <a16:creationId xmlns:a16="http://schemas.microsoft.com/office/drawing/2014/main" id="{DDBE269D-748E-5943-5102-6DA8E88AC55E}"/>
                  </a:ext>
                </a:extLst>
              </p:cNvPr>
              <p:cNvSpPr/>
              <p:nvPr/>
            </p:nvSpPr>
            <p:spPr>
              <a:xfrm>
                <a:off x="2933311" y="1194527"/>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4" name="Freeform 573">
                <a:extLst>
                  <a:ext uri="{FF2B5EF4-FFF2-40B4-BE49-F238E27FC236}">
                    <a16:creationId xmlns:a16="http://schemas.microsoft.com/office/drawing/2014/main" id="{AFE8B7C8-2AF8-7F5E-8FDA-DF9E9E2CE41B}"/>
                  </a:ext>
                </a:extLst>
              </p:cNvPr>
              <p:cNvSpPr/>
              <p:nvPr/>
            </p:nvSpPr>
            <p:spPr>
              <a:xfrm>
                <a:off x="3109816" y="126086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5" name="Freeform 574">
                <a:extLst>
                  <a:ext uri="{FF2B5EF4-FFF2-40B4-BE49-F238E27FC236}">
                    <a16:creationId xmlns:a16="http://schemas.microsoft.com/office/drawing/2014/main" id="{20C9904A-E613-2A6B-746A-C0D9E943C749}"/>
                  </a:ext>
                </a:extLst>
              </p:cNvPr>
              <p:cNvSpPr/>
              <p:nvPr/>
            </p:nvSpPr>
            <p:spPr>
              <a:xfrm>
                <a:off x="3139198" y="123237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6" name="Freeform 575">
                <a:extLst>
                  <a:ext uri="{FF2B5EF4-FFF2-40B4-BE49-F238E27FC236}">
                    <a16:creationId xmlns:a16="http://schemas.microsoft.com/office/drawing/2014/main" id="{CC9D9215-25E9-A942-26E6-130E4CB5C27E}"/>
                  </a:ext>
                </a:extLst>
              </p:cNvPr>
              <p:cNvSpPr/>
              <p:nvPr/>
            </p:nvSpPr>
            <p:spPr>
              <a:xfrm>
                <a:off x="3209875" y="126086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7" name="Freeform 576">
                <a:extLst>
                  <a:ext uri="{FF2B5EF4-FFF2-40B4-BE49-F238E27FC236}">
                    <a16:creationId xmlns:a16="http://schemas.microsoft.com/office/drawing/2014/main" id="{EA23ACB0-8127-A3FC-ED72-548AEDA3A361}"/>
                  </a:ext>
                </a:extLst>
              </p:cNvPr>
              <p:cNvSpPr/>
              <p:nvPr/>
            </p:nvSpPr>
            <p:spPr>
              <a:xfrm>
                <a:off x="3239275" y="123237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8" name="Freeform 577">
                <a:extLst>
                  <a:ext uri="{FF2B5EF4-FFF2-40B4-BE49-F238E27FC236}">
                    <a16:creationId xmlns:a16="http://schemas.microsoft.com/office/drawing/2014/main" id="{6218A0A4-9205-BABB-8D22-C27D69F804AA}"/>
                  </a:ext>
                </a:extLst>
              </p:cNvPr>
              <p:cNvSpPr/>
              <p:nvPr/>
            </p:nvSpPr>
            <p:spPr>
              <a:xfrm>
                <a:off x="3245292" y="127997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79" name="Freeform 578">
                <a:extLst>
                  <a:ext uri="{FF2B5EF4-FFF2-40B4-BE49-F238E27FC236}">
                    <a16:creationId xmlns:a16="http://schemas.microsoft.com/office/drawing/2014/main" id="{52C2FA7C-DB7F-C933-A896-A9DEDE79219A}"/>
                  </a:ext>
                </a:extLst>
              </p:cNvPr>
              <p:cNvSpPr/>
              <p:nvPr/>
            </p:nvSpPr>
            <p:spPr>
              <a:xfrm>
                <a:off x="3274675" y="125149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0" name="Freeform 579">
                <a:extLst>
                  <a:ext uri="{FF2B5EF4-FFF2-40B4-BE49-F238E27FC236}">
                    <a16:creationId xmlns:a16="http://schemas.microsoft.com/office/drawing/2014/main" id="{EFED4299-2DFB-F0A1-05F9-00A2E5A9C090}"/>
                  </a:ext>
                </a:extLst>
              </p:cNvPr>
              <p:cNvSpPr/>
              <p:nvPr/>
            </p:nvSpPr>
            <p:spPr>
              <a:xfrm>
                <a:off x="3304075" y="1318320"/>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1" name="Freeform 580">
                <a:extLst>
                  <a:ext uri="{FF2B5EF4-FFF2-40B4-BE49-F238E27FC236}">
                    <a16:creationId xmlns:a16="http://schemas.microsoft.com/office/drawing/2014/main" id="{FFF9C834-6C29-000C-7990-863F572A1F61}"/>
                  </a:ext>
                </a:extLst>
              </p:cNvPr>
              <p:cNvSpPr/>
              <p:nvPr/>
            </p:nvSpPr>
            <p:spPr>
              <a:xfrm>
                <a:off x="3333475" y="128983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2" name="Freeform 581">
                <a:extLst>
                  <a:ext uri="{FF2B5EF4-FFF2-40B4-BE49-F238E27FC236}">
                    <a16:creationId xmlns:a16="http://schemas.microsoft.com/office/drawing/2014/main" id="{07784283-E316-EF84-5DFB-0789B157B3F6}"/>
                  </a:ext>
                </a:extLst>
              </p:cNvPr>
              <p:cNvSpPr/>
              <p:nvPr/>
            </p:nvSpPr>
            <p:spPr>
              <a:xfrm>
                <a:off x="3457198" y="1434385"/>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3" name="Freeform 582">
                <a:extLst>
                  <a:ext uri="{FF2B5EF4-FFF2-40B4-BE49-F238E27FC236}">
                    <a16:creationId xmlns:a16="http://schemas.microsoft.com/office/drawing/2014/main" id="{7ECC0660-03A1-B681-3F98-5EFA04ACB4AA}"/>
                  </a:ext>
                </a:extLst>
              </p:cNvPr>
              <p:cNvSpPr/>
              <p:nvPr/>
            </p:nvSpPr>
            <p:spPr>
              <a:xfrm>
                <a:off x="3486580" y="1405903"/>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4" name="Freeform 583">
                <a:extLst>
                  <a:ext uri="{FF2B5EF4-FFF2-40B4-BE49-F238E27FC236}">
                    <a16:creationId xmlns:a16="http://schemas.microsoft.com/office/drawing/2014/main" id="{1A3A0CED-89C1-46ED-3A1A-16D536078840}"/>
                  </a:ext>
                </a:extLst>
              </p:cNvPr>
              <p:cNvSpPr/>
              <p:nvPr/>
            </p:nvSpPr>
            <p:spPr>
              <a:xfrm>
                <a:off x="3810333" y="158994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5" name="Freeform 584">
                <a:extLst>
                  <a:ext uri="{FF2B5EF4-FFF2-40B4-BE49-F238E27FC236}">
                    <a16:creationId xmlns:a16="http://schemas.microsoft.com/office/drawing/2014/main" id="{0ECDFD25-E22C-3F0A-DACB-41AC03786316}"/>
                  </a:ext>
                </a:extLst>
              </p:cNvPr>
              <p:cNvSpPr/>
              <p:nvPr/>
            </p:nvSpPr>
            <p:spPr>
              <a:xfrm>
                <a:off x="3839715" y="156146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6" name="Freeform 585">
                <a:extLst>
                  <a:ext uri="{FF2B5EF4-FFF2-40B4-BE49-F238E27FC236}">
                    <a16:creationId xmlns:a16="http://schemas.microsoft.com/office/drawing/2014/main" id="{DC7000F8-E711-065E-6816-C6EF9EA1EDEE}"/>
                  </a:ext>
                </a:extLst>
              </p:cNvPr>
              <p:cNvSpPr/>
              <p:nvPr/>
            </p:nvSpPr>
            <p:spPr>
              <a:xfrm>
                <a:off x="4045744" y="16877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7" name="Freeform 586">
                <a:extLst>
                  <a:ext uri="{FF2B5EF4-FFF2-40B4-BE49-F238E27FC236}">
                    <a16:creationId xmlns:a16="http://schemas.microsoft.com/office/drawing/2014/main" id="{6975EF59-014B-E63D-8EC4-60EA3B645009}"/>
                  </a:ext>
                </a:extLst>
              </p:cNvPr>
              <p:cNvSpPr/>
              <p:nvPr/>
            </p:nvSpPr>
            <p:spPr>
              <a:xfrm>
                <a:off x="4075144" y="165931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8" name="Freeform 587">
                <a:extLst>
                  <a:ext uri="{FF2B5EF4-FFF2-40B4-BE49-F238E27FC236}">
                    <a16:creationId xmlns:a16="http://schemas.microsoft.com/office/drawing/2014/main" id="{42BF27DB-241B-D29E-154E-4F1C596375DC}"/>
                  </a:ext>
                </a:extLst>
              </p:cNvPr>
              <p:cNvSpPr/>
              <p:nvPr/>
            </p:nvSpPr>
            <p:spPr>
              <a:xfrm>
                <a:off x="4440155" y="20228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89" name="Freeform 588">
                <a:extLst>
                  <a:ext uri="{FF2B5EF4-FFF2-40B4-BE49-F238E27FC236}">
                    <a16:creationId xmlns:a16="http://schemas.microsoft.com/office/drawing/2014/main" id="{178CAC6D-B94C-8790-5012-7B5DADEDADAF}"/>
                  </a:ext>
                </a:extLst>
              </p:cNvPr>
              <p:cNvSpPr/>
              <p:nvPr/>
            </p:nvSpPr>
            <p:spPr>
              <a:xfrm>
                <a:off x="4469555" y="199436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0" name="Freeform 589">
                <a:extLst>
                  <a:ext uri="{FF2B5EF4-FFF2-40B4-BE49-F238E27FC236}">
                    <a16:creationId xmlns:a16="http://schemas.microsoft.com/office/drawing/2014/main" id="{4B32FC39-886A-CD6F-4F33-3803B39552C3}"/>
                  </a:ext>
                </a:extLst>
              </p:cNvPr>
              <p:cNvSpPr/>
              <p:nvPr/>
            </p:nvSpPr>
            <p:spPr>
              <a:xfrm>
                <a:off x="4522602" y="20426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1" name="Freeform 590">
                <a:extLst>
                  <a:ext uri="{FF2B5EF4-FFF2-40B4-BE49-F238E27FC236}">
                    <a16:creationId xmlns:a16="http://schemas.microsoft.com/office/drawing/2014/main" id="{E62B050C-343F-CD00-8CC7-B6DA03CC994C}"/>
                  </a:ext>
                </a:extLst>
              </p:cNvPr>
              <p:cNvSpPr/>
              <p:nvPr/>
            </p:nvSpPr>
            <p:spPr>
              <a:xfrm>
                <a:off x="4551984" y="201423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2" name="Freeform 591">
                <a:extLst>
                  <a:ext uri="{FF2B5EF4-FFF2-40B4-BE49-F238E27FC236}">
                    <a16:creationId xmlns:a16="http://schemas.microsoft.com/office/drawing/2014/main" id="{8D6218DD-3A15-C412-A591-A251ABD031E6}"/>
                  </a:ext>
                </a:extLst>
              </p:cNvPr>
              <p:cNvSpPr/>
              <p:nvPr/>
            </p:nvSpPr>
            <p:spPr>
              <a:xfrm>
                <a:off x="4522602" y="204269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3" name="Freeform 592">
                <a:extLst>
                  <a:ext uri="{FF2B5EF4-FFF2-40B4-BE49-F238E27FC236}">
                    <a16:creationId xmlns:a16="http://schemas.microsoft.com/office/drawing/2014/main" id="{9445B1D4-7CF1-0406-7D98-4C711D50EB4B}"/>
                  </a:ext>
                </a:extLst>
              </p:cNvPr>
              <p:cNvSpPr/>
              <p:nvPr/>
            </p:nvSpPr>
            <p:spPr>
              <a:xfrm>
                <a:off x="4551984" y="201423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4" name="Freeform 593">
                <a:extLst>
                  <a:ext uri="{FF2B5EF4-FFF2-40B4-BE49-F238E27FC236}">
                    <a16:creationId xmlns:a16="http://schemas.microsoft.com/office/drawing/2014/main" id="{AF631BA7-B65D-EA08-1FB4-5061F1FFF9EA}"/>
                  </a:ext>
                </a:extLst>
              </p:cNvPr>
              <p:cNvSpPr/>
              <p:nvPr/>
            </p:nvSpPr>
            <p:spPr>
              <a:xfrm>
                <a:off x="4640308" y="210320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5" name="Freeform 594">
                <a:extLst>
                  <a:ext uri="{FF2B5EF4-FFF2-40B4-BE49-F238E27FC236}">
                    <a16:creationId xmlns:a16="http://schemas.microsoft.com/office/drawing/2014/main" id="{323DBF70-4B92-16E6-A5B0-5894218038EC}"/>
                  </a:ext>
                </a:extLst>
              </p:cNvPr>
              <p:cNvSpPr/>
              <p:nvPr/>
            </p:nvSpPr>
            <p:spPr>
              <a:xfrm>
                <a:off x="4669708" y="207472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6" name="Freeform 595">
                <a:extLst>
                  <a:ext uri="{FF2B5EF4-FFF2-40B4-BE49-F238E27FC236}">
                    <a16:creationId xmlns:a16="http://schemas.microsoft.com/office/drawing/2014/main" id="{A9AE53F9-3600-A415-4E06-6B46CA9EBC18}"/>
                  </a:ext>
                </a:extLst>
              </p:cNvPr>
              <p:cNvSpPr/>
              <p:nvPr/>
            </p:nvSpPr>
            <p:spPr>
              <a:xfrm>
                <a:off x="5040595" y="2286225"/>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7" name="Freeform 596">
                <a:extLst>
                  <a:ext uri="{FF2B5EF4-FFF2-40B4-BE49-F238E27FC236}">
                    <a16:creationId xmlns:a16="http://schemas.microsoft.com/office/drawing/2014/main" id="{2C23C911-B4BF-7E38-C696-671FFB5F1BD0}"/>
                  </a:ext>
                </a:extLst>
              </p:cNvPr>
              <p:cNvSpPr/>
              <p:nvPr/>
            </p:nvSpPr>
            <p:spPr>
              <a:xfrm>
                <a:off x="5069995" y="225776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8" name="Freeform 597">
                <a:extLst>
                  <a:ext uri="{FF2B5EF4-FFF2-40B4-BE49-F238E27FC236}">
                    <a16:creationId xmlns:a16="http://schemas.microsoft.com/office/drawing/2014/main" id="{F3A1966F-8847-F876-4417-1385C1262BD6}"/>
                  </a:ext>
                </a:extLst>
              </p:cNvPr>
              <p:cNvSpPr/>
              <p:nvPr/>
            </p:nvSpPr>
            <p:spPr>
              <a:xfrm>
                <a:off x="5240624" y="23477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599" name="Freeform 598">
                <a:extLst>
                  <a:ext uri="{FF2B5EF4-FFF2-40B4-BE49-F238E27FC236}">
                    <a16:creationId xmlns:a16="http://schemas.microsoft.com/office/drawing/2014/main" id="{CB908AFF-89E8-3319-2E54-386FB01E9560}"/>
                  </a:ext>
                </a:extLst>
              </p:cNvPr>
              <p:cNvSpPr/>
              <p:nvPr/>
            </p:nvSpPr>
            <p:spPr>
              <a:xfrm>
                <a:off x="5270006" y="231927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0" name="Freeform 599">
                <a:extLst>
                  <a:ext uri="{FF2B5EF4-FFF2-40B4-BE49-F238E27FC236}">
                    <a16:creationId xmlns:a16="http://schemas.microsoft.com/office/drawing/2014/main" id="{01F95519-88BF-1C27-1248-8F07F3456265}"/>
                  </a:ext>
                </a:extLst>
              </p:cNvPr>
              <p:cNvSpPr/>
              <p:nvPr/>
            </p:nvSpPr>
            <p:spPr>
              <a:xfrm>
                <a:off x="5434883" y="234774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1" name="Freeform 600">
                <a:extLst>
                  <a:ext uri="{FF2B5EF4-FFF2-40B4-BE49-F238E27FC236}">
                    <a16:creationId xmlns:a16="http://schemas.microsoft.com/office/drawing/2014/main" id="{CAE75A8A-65D1-A425-011C-BBF17E828BA9}"/>
                  </a:ext>
                </a:extLst>
              </p:cNvPr>
              <p:cNvSpPr/>
              <p:nvPr/>
            </p:nvSpPr>
            <p:spPr>
              <a:xfrm>
                <a:off x="5464283" y="231927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2" name="Freeform 601">
                <a:extLst>
                  <a:ext uri="{FF2B5EF4-FFF2-40B4-BE49-F238E27FC236}">
                    <a16:creationId xmlns:a16="http://schemas.microsoft.com/office/drawing/2014/main" id="{42069513-2ED9-5940-E516-68EDD7D22003}"/>
                  </a:ext>
                </a:extLst>
              </p:cNvPr>
              <p:cNvSpPr/>
              <p:nvPr/>
            </p:nvSpPr>
            <p:spPr>
              <a:xfrm>
                <a:off x="5676312" y="247305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3" name="Freeform 602">
                <a:extLst>
                  <a:ext uri="{FF2B5EF4-FFF2-40B4-BE49-F238E27FC236}">
                    <a16:creationId xmlns:a16="http://schemas.microsoft.com/office/drawing/2014/main" id="{23236F8D-7900-2BBF-C307-284E5372B2BD}"/>
                  </a:ext>
                </a:extLst>
              </p:cNvPr>
              <p:cNvSpPr/>
              <p:nvPr/>
            </p:nvSpPr>
            <p:spPr>
              <a:xfrm>
                <a:off x="5705712"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4" name="Freeform 603">
                <a:extLst>
                  <a:ext uri="{FF2B5EF4-FFF2-40B4-BE49-F238E27FC236}">
                    <a16:creationId xmlns:a16="http://schemas.microsoft.com/office/drawing/2014/main" id="{830262DA-C612-D342-52D6-08AB2E70D021}"/>
                  </a:ext>
                </a:extLst>
              </p:cNvPr>
              <p:cNvSpPr/>
              <p:nvPr/>
            </p:nvSpPr>
            <p:spPr>
              <a:xfrm>
                <a:off x="5693959" y="24730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5" name="Freeform 604">
                <a:extLst>
                  <a:ext uri="{FF2B5EF4-FFF2-40B4-BE49-F238E27FC236}">
                    <a16:creationId xmlns:a16="http://schemas.microsoft.com/office/drawing/2014/main" id="{03C604CD-FFBE-CA57-3444-1B11B772F6A7}"/>
                  </a:ext>
                </a:extLst>
              </p:cNvPr>
              <p:cNvSpPr/>
              <p:nvPr/>
            </p:nvSpPr>
            <p:spPr>
              <a:xfrm>
                <a:off x="5723341"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6" name="Freeform 605">
                <a:extLst>
                  <a:ext uri="{FF2B5EF4-FFF2-40B4-BE49-F238E27FC236}">
                    <a16:creationId xmlns:a16="http://schemas.microsoft.com/office/drawing/2014/main" id="{1762F39B-9552-1999-DD57-8D23CF2FAB46}"/>
                  </a:ext>
                </a:extLst>
              </p:cNvPr>
              <p:cNvSpPr/>
              <p:nvPr/>
            </p:nvSpPr>
            <p:spPr>
              <a:xfrm>
                <a:off x="5693959" y="247305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7" name="Freeform 606">
                <a:extLst>
                  <a:ext uri="{FF2B5EF4-FFF2-40B4-BE49-F238E27FC236}">
                    <a16:creationId xmlns:a16="http://schemas.microsoft.com/office/drawing/2014/main" id="{38883231-DFF9-E2CD-5ADF-C1BC8AE25A8A}"/>
                  </a:ext>
                </a:extLst>
              </p:cNvPr>
              <p:cNvSpPr/>
              <p:nvPr/>
            </p:nvSpPr>
            <p:spPr>
              <a:xfrm>
                <a:off x="5723341" y="2444571"/>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8" name="Freeform 607">
                <a:extLst>
                  <a:ext uri="{FF2B5EF4-FFF2-40B4-BE49-F238E27FC236}">
                    <a16:creationId xmlns:a16="http://schemas.microsoft.com/office/drawing/2014/main" id="{01D4EB21-7DD6-530F-AEEE-51CB724CC2DA}"/>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9" name="Freeform 608">
                <a:extLst>
                  <a:ext uri="{FF2B5EF4-FFF2-40B4-BE49-F238E27FC236}">
                    <a16:creationId xmlns:a16="http://schemas.microsoft.com/office/drawing/2014/main" id="{DBBBDF23-964E-4E71-EF43-3546BA2193F1}"/>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0" name="Freeform 609">
                <a:extLst>
                  <a:ext uri="{FF2B5EF4-FFF2-40B4-BE49-F238E27FC236}">
                    <a16:creationId xmlns:a16="http://schemas.microsoft.com/office/drawing/2014/main" id="{93D0D5F1-3316-14E0-DB7D-21553510063D}"/>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1" name="Freeform 610">
                <a:extLst>
                  <a:ext uri="{FF2B5EF4-FFF2-40B4-BE49-F238E27FC236}">
                    <a16:creationId xmlns:a16="http://schemas.microsoft.com/office/drawing/2014/main" id="{ADA69A90-7CCA-4CE1-A53E-398A0E99C6F5}"/>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2" name="Freeform 611">
                <a:extLst>
                  <a:ext uri="{FF2B5EF4-FFF2-40B4-BE49-F238E27FC236}">
                    <a16:creationId xmlns:a16="http://schemas.microsoft.com/office/drawing/2014/main" id="{15FD5993-005C-C78D-A3A0-A0AA5D37F290}"/>
                  </a:ext>
                </a:extLst>
              </p:cNvPr>
              <p:cNvSpPr/>
              <p:nvPr/>
            </p:nvSpPr>
            <p:spPr>
              <a:xfrm>
                <a:off x="5746864"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3" name="Freeform 612">
                <a:extLst>
                  <a:ext uri="{FF2B5EF4-FFF2-40B4-BE49-F238E27FC236}">
                    <a16:creationId xmlns:a16="http://schemas.microsoft.com/office/drawing/2014/main" id="{E3A817EE-98D9-364B-BD2C-F8AC14ADF781}"/>
                  </a:ext>
                </a:extLst>
              </p:cNvPr>
              <p:cNvSpPr/>
              <p:nvPr/>
            </p:nvSpPr>
            <p:spPr>
              <a:xfrm>
                <a:off x="5776264"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4" name="Freeform 613">
                <a:extLst>
                  <a:ext uri="{FF2B5EF4-FFF2-40B4-BE49-F238E27FC236}">
                    <a16:creationId xmlns:a16="http://schemas.microsoft.com/office/drawing/2014/main" id="{3153740A-B8CD-496E-6A11-B0A8C2924933}"/>
                  </a:ext>
                </a:extLst>
              </p:cNvPr>
              <p:cNvSpPr/>
              <p:nvPr/>
            </p:nvSpPr>
            <p:spPr>
              <a:xfrm>
                <a:off x="5752741" y="249458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5" name="Freeform 614">
                <a:extLst>
                  <a:ext uri="{FF2B5EF4-FFF2-40B4-BE49-F238E27FC236}">
                    <a16:creationId xmlns:a16="http://schemas.microsoft.com/office/drawing/2014/main" id="{6D4628BF-D8CB-5C06-477C-F16FD09D6FB4}"/>
                  </a:ext>
                </a:extLst>
              </p:cNvPr>
              <p:cNvSpPr/>
              <p:nvPr/>
            </p:nvSpPr>
            <p:spPr>
              <a:xfrm>
                <a:off x="5782141" y="24661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6" name="Freeform 615">
                <a:extLst>
                  <a:ext uri="{FF2B5EF4-FFF2-40B4-BE49-F238E27FC236}">
                    <a16:creationId xmlns:a16="http://schemas.microsoft.com/office/drawing/2014/main" id="{559414AE-491C-69C9-9442-2ABAF413464A}"/>
                  </a:ext>
                </a:extLst>
              </p:cNvPr>
              <p:cNvSpPr/>
              <p:nvPr/>
            </p:nvSpPr>
            <p:spPr>
              <a:xfrm>
                <a:off x="5811664" y="25169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7" name="Freeform 616">
                <a:extLst>
                  <a:ext uri="{FF2B5EF4-FFF2-40B4-BE49-F238E27FC236}">
                    <a16:creationId xmlns:a16="http://schemas.microsoft.com/office/drawing/2014/main" id="{8AD14BC7-9D86-B0C7-2109-B5CFD4755487}"/>
                  </a:ext>
                </a:extLst>
              </p:cNvPr>
              <p:cNvSpPr/>
              <p:nvPr/>
            </p:nvSpPr>
            <p:spPr>
              <a:xfrm>
                <a:off x="5841064" y="2488495"/>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8" name="Freeform 617">
                <a:extLst>
                  <a:ext uri="{FF2B5EF4-FFF2-40B4-BE49-F238E27FC236}">
                    <a16:creationId xmlns:a16="http://schemas.microsoft.com/office/drawing/2014/main" id="{81959DEE-8080-0798-F44D-ACF358AD75DC}"/>
                  </a:ext>
                </a:extLst>
              </p:cNvPr>
              <p:cNvSpPr/>
              <p:nvPr/>
            </p:nvSpPr>
            <p:spPr>
              <a:xfrm>
                <a:off x="5905864"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19" name="Freeform 618">
                <a:extLst>
                  <a:ext uri="{FF2B5EF4-FFF2-40B4-BE49-F238E27FC236}">
                    <a16:creationId xmlns:a16="http://schemas.microsoft.com/office/drawing/2014/main" id="{A5F91826-9F35-DD28-D752-E23281DD4948}"/>
                  </a:ext>
                </a:extLst>
              </p:cNvPr>
              <p:cNvSpPr/>
              <p:nvPr/>
            </p:nvSpPr>
            <p:spPr>
              <a:xfrm>
                <a:off x="5935246"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0" name="Freeform 619">
                <a:extLst>
                  <a:ext uri="{FF2B5EF4-FFF2-40B4-BE49-F238E27FC236}">
                    <a16:creationId xmlns:a16="http://schemas.microsoft.com/office/drawing/2014/main" id="{33339535-044D-12FE-AB44-19C053C37124}"/>
                  </a:ext>
                </a:extLst>
              </p:cNvPr>
              <p:cNvSpPr/>
              <p:nvPr/>
            </p:nvSpPr>
            <p:spPr>
              <a:xfrm>
                <a:off x="5911741"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1" name="Freeform 620">
                <a:extLst>
                  <a:ext uri="{FF2B5EF4-FFF2-40B4-BE49-F238E27FC236}">
                    <a16:creationId xmlns:a16="http://schemas.microsoft.com/office/drawing/2014/main" id="{CFCE90A0-8E01-5749-ECAF-C2F07494679F}"/>
                  </a:ext>
                </a:extLst>
              </p:cNvPr>
              <p:cNvSpPr/>
              <p:nvPr/>
            </p:nvSpPr>
            <p:spPr>
              <a:xfrm>
                <a:off x="5941123"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2" name="Freeform 621">
                <a:extLst>
                  <a:ext uri="{FF2B5EF4-FFF2-40B4-BE49-F238E27FC236}">
                    <a16:creationId xmlns:a16="http://schemas.microsoft.com/office/drawing/2014/main" id="{1B0546DB-725D-6312-BCB2-364ABB55EFA2}"/>
                  </a:ext>
                </a:extLst>
              </p:cNvPr>
              <p:cNvSpPr/>
              <p:nvPr/>
            </p:nvSpPr>
            <p:spPr>
              <a:xfrm>
                <a:off x="5917617"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3" name="Freeform 622">
                <a:extLst>
                  <a:ext uri="{FF2B5EF4-FFF2-40B4-BE49-F238E27FC236}">
                    <a16:creationId xmlns:a16="http://schemas.microsoft.com/office/drawing/2014/main" id="{3F8436AE-19CB-14A8-FFE5-65930F13831D}"/>
                  </a:ext>
                </a:extLst>
              </p:cNvPr>
              <p:cNvSpPr/>
              <p:nvPr/>
            </p:nvSpPr>
            <p:spPr>
              <a:xfrm>
                <a:off x="5946999"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4" name="Freeform 623">
                <a:extLst>
                  <a:ext uri="{FF2B5EF4-FFF2-40B4-BE49-F238E27FC236}">
                    <a16:creationId xmlns:a16="http://schemas.microsoft.com/office/drawing/2014/main" id="{1D568F74-8E11-A46C-9139-156A4C8D13FE}"/>
                  </a:ext>
                </a:extLst>
              </p:cNvPr>
              <p:cNvSpPr/>
              <p:nvPr/>
            </p:nvSpPr>
            <p:spPr>
              <a:xfrm>
                <a:off x="5952894" y="253963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5" name="Freeform 624">
                <a:extLst>
                  <a:ext uri="{FF2B5EF4-FFF2-40B4-BE49-F238E27FC236}">
                    <a16:creationId xmlns:a16="http://schemas.microsoft.com/office/drawing/2014/main" id="{BC6038A2-D47B-83AB-F59A-92D33DC919D6}"/>
                  </a:ext>
                </a:extLst>
              </p:cNvPr>
              <p:cNvSpPr/>
              <p:nvPr/>
            </p:nvSpPr>
            <p:spPr>
              <a:xfrm>
                <a:off x="5982276" y="251115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6" name="Freeform 625">
                <a:extLst>
                  <a:ext uri="{FF2B5EF4-FFF2-40B4-BE49-F238E27FC236}">
                    <a16:creationId xmlns:a16="http://schemas.microsoft.com/office/drawing/2014/main" id="{415721AE-8589-C9E6-28D3-CE28CC3E2AA0}"/>
                  </a:ext>
                </a:extLst>
              </p:cNvPr>
              <p:cNvSpPr/>
              <p:nvPr/>
            </p:nvSpPr>
            <p:spPr>
              <a:xfrm>
                <a:off x="6000046" y="2563301"/>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7" name="Freeform 626">
                <a:extLst>
                  <a:ext uri="{FF2B5EF4-FFF2-40B4-BE49-F238E27FC236}">
                    <a16:creationId xmlns:a16="http://schemas.microsoft.com/office/drawing/2014/main" id="{C3631BCF-3501-1E1F-4DC6-8E846D466E1E}"/>
                  </a:ext>
                </a:extLst>
              </p:cNvPr>
              <p:cNvSpPr/>
              <p:nvPr/>
            </p:nvSpPr>
            <p:spPr>
              <a:xfrm>
                <a:off x="6029446" y="2534818"/>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8" name="Freeform 627">
                <a:extLst>
                  <a:ext uri="{FF2B5EF4-FFF2-40B4-BE49-F238E27FC236}">
                    <a16:creationId xmlns:a16="http://schemas.microsoft.com/office/drawing/2014/main" id="{3425942E-6E5D-4540-DF22-68BF4AF12DFE}"/>
                  </a:ext>
                </a:extLst>
              </p:cNvPr>
              <p:cNvSpPr/>
              <p:nvPr/>
            </p:nvSpPr>
            <p:spPr>
              <a:xfrm>
                <a:off x="6052952"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29" name="Freeform 628">
                <a:extLst>
                  <a:ext uri="{FF2B5EF4-FFF2-40B4-BE49-F238E27FC236}">
                    <a16:creationId xmlns:a16="http://schemas.microsoft.com/office/drawing/2014/main" id="{F1A522B9-CCC1-3661-C121-F217F279C4B5}"/>
                  </a:ext>
                </a:extLst>
              </p:cNvPr>
              <p:cNvSpPr/>
              <p:nvPr/>
            </p:nvSpPr>
            <p:spPr>
              <a:xfrm>
                <a:off x="6082352"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0" name="Freeform 629">
                <a:extLst>
                  <a:ext uri="{FF2B5EF4-FFF2-40B4-BE49-F238E27FC236}">
                    <a16:creationId xmlns:a16="http://schemas.microsoft.com/office/drawing/2014/main" id="{22D27786-F245-5F81-C45A-7083FEC86B6B}"/>
                  </a:ext>
                </a:extLst>
              </p:cNvPr>
              <p:cNvSpPr/>
              <p:nvPr/>
            </p:nvSpPr>
            <p:spPr>
              <a:xfrm>
                <a:off x="6082352"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1" name="Freeform 630">
                <a:extLst>
                  <a:ext uri="{FF2B5EF4-FFF2-40B4-BE49-F238E27FC236}">
                    <a16:creationId xmlns:a16="http://schemas.microsoft.com/office/drawing/2014/main" id="{A279230E-EC0A-F34C-AE7D-707A847A53AD}"/>
                  </a:ext>
                </a:extLst>
              </p:cNvPr>
              <p:cNvSpPr/>
              <p:nvPr/>
            </p:nvSpPr>
            <p:spPr>
              <a:xfrm>
                <a:off x="6111752"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2" name="Freeform 631">
                <a:extLst>
                  <a:ext uri="{FF2B5EF4-FFF2-40B4-BE49-F238E27FC236}">
                    <a16:creationId xmlns:a16="http://schemas.microsoft.com/office/drawing/2014/main" id="{324DE226-4BDA-8D6B-CE28-5D14AC86CA3F}"/>
                  </a:ext>
                </a:extLst>
              </p:cNvPr>
              <p:cNvSpPr/>
              <p:nvPr/>
            </p:nvSpPr>
            <p:spPr>
              <a:xfrm>
                <a:off x="6105999" y="261128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3" name="Freeform 632">
                <a:extLst>
                  <a:ext uri="{FF2B5EF4-FFF2-40B4-BE49-F238E27FC236}">
                    <a16:creationId xmlns:a16="http://schemas.microsoft.com/office/drawing/2014/main" id="{0BF1B3F5-992A-B992-680B-508012FA4436}"/>
                  </a:ext>
                </a:extLst>
              </p:cNvPr>
              <p:cNvSpPr/>
              <p:nvPr/>
            </p:nvSpPr>
            <p:spPr>
              <a:xfrm>
                <a:off x="6135399" y="2582801"/>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4" name="Freeform 633">
                <a:extLst>
                  <a:ext uri="{FF2B5EF4-FFF2-40B4-BE49-F238E27FC236}">
                    <a16:creationId xmlns:a16="http://schemas.microsoft.com/office/drawing/2014/main" id="{DAB227A7-4795-C076-F89E-24032C6D3073}"/>
                  </a:ext>
                </a:extLst>
              </p:cNvPr>
              <p:cNvSpPr/>
              <p:nvPr/>
            </p:nvSpPr>
            <p:spPr>
              <a:xfrm>
                <a:off x="6117752" y="26360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5" name="Freeform 634">
                <a:extLst>
                  <a:ext uri="{FF2B5EF4-FFF2-40B4-BE49-F238E27FC236}">
                    <a16:creationId xmlns:a16="http://schemas.microsoft.com/office/drawing/2014/main" id="{A74E5F13-B009-EFC8-BCB2-F11716CBCF14}"/>
                  </a:ext>
                </a:extLst>
              </p:cNvPr>
              <p:cNvSpPr/>
              <p:nvPr/>
            </p:nvSpPr>
            <p:spPr>
              <a:xfrm>
                <a:off x="6147152"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6" name="Freeform 635">
                <a:extLst>
                  <a:ext uri="{FF2B5EF4-FFF2-40B4-BE49-F238E27FC236}">
                    <a16:creationId xmlns:a16="http://schemas.microsoft.com/office/drawing/2014/main" id="{A383B698-A019-82B2-7C0F-836A5BF77F1E}"/>
                  </a:ext>
                </a:extLst>
              </p:cNvPr>
              <p:cNvSpPr/>
              <p:nvPr/>
            </p:nvSpPr>
            <p:spPr>
              <a:xfrm>
                <a:off x="6123646" y="2636077"/>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7" name="Freeform 636">
                <a:extLst>
                  <a:ext uri="{FF2B5EF4-FFF2-40B4-BE49-F238E27FC236}">
                    <a16:creationId xmlns:a16="http://schemas.microsoft.com/office/drawing/2014/main" id="{E84383DA-1717-AB9C-4AD0-B3AF23B220D3}"/>
                  </a:ext>
                </a:extLst>
              </p:cNvPr>
              <p:cNvSpPr/>
              <p:nvPr/>
            </p:nvSpPr>
            <p:spPr>
              <a:xfrm>
                <a:off x="6153028"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8" name="Freeform 637">
                <a:extLst>
                  <a:ext uri="{FF2B5EF4-FFF2-40B4-BE49-F238E27FC236}">
                    <a16:creationId xmlns:a16="http://schemas.microsoft.com/office/drawing/2014/main" id="{F866AC53-F9EF-553A-0096-B8E5AE885959}"/>
                  </a:ext>
                </a:extLst>
              </p:cNvPr>
              <p:cNvSpPr/>
              <p:nvPr/>
            </p:nvSpPr>
            <p:spPr>
              <a:xfrm>
                <a:off x="6194181" y="2636077"/>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39" name="Freeform 638">
                <a:extLst>
                  <a:ext uri="{FF2B5EF4-FFF2-40B4-BE49-F238E27FC236}">
                    <a16:creationId xmlns:a16="http://schemas.microsoft.com/office/drawing/2014/main" id="{50EE1BA0-4D4F-2EA4-0169-71BA15E669C5}"/>
                  </a:ext>
                </a:extLst>
              </p:cNvPr>
              <p:cNvSpPr/>
              <p:nvPr/>
            </p:nvSpPr>
            <p:spPr>
              <a:xfrm>
                <a:off x="6223581" y="260761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0" name="Freeform 639">
                <a:extLst>
                  <a:ext uri="{FF2B5EF4-FFF2-40B4-BE49-F238E27FC236}">
                    <a16:creationId xmlns:a16="http://schemas.microsoft.com/office/drawing/2014/main" id="{714B088B-CFAA-D590-EAFA-5C7090233CDF}"/>
                  </a:ext>
                </a:extLst>
              </p:cNvPr>
              <p:cNvSpPr/>
              <p:nvPr/>
            </p:nvSpPr>
            <p:spPr>
              <a:xfrm>
                <a:off x="6323781"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1" name="Freeform 640">
                <a:extLst>
                  <a:ext uri="{FF2B5EF4-FFF2-40B4-BE49-F238E27FC236}">
                    <a16:creationId xmlns:a16="http://schemas.microsoft.com/office/drawing/2014/main" id="{E95A6A82-006B-225A-F4D0-56BDDF6D1E8D}"/>
                  </a:ext>
                </a:extLst>
              </p:cNvPr>
              <p:cNvSpPr/>
              <p:nvPr/>
            </p:nvSpPr>
            <p:spPr>
              <a:xfrm>
                <a:off x="6353181"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2" name="Freeform 641">
                <a:extLst>
                  <a:ext uri="{FF2B5EF4-FFF2-40B4-BE49-F238E27FC236}">
                    <a16:creationId xmlns:a16="http://schemas.microsoft.com/office/drawing/2014/main" id="{1F194F77-51EF-3DF1-D0FA-91CADDA54A32}"/>
                  </a:ext>
                </a:extLst>
              </p:cNvPr>
              <p:cNvSpPr/>
              <p:nvPr/>
            </p:nvSpPr>
            <p:spPr>
              <a:xfrm>
                <a:off x="6335552" y="2661912"/>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3" name="Freeform 642">
                <a:extLst>
                  <a:ext uri="{FF2B5EF4-FFF2-40B4-BE49-F238E27FC236}">
                    <a16:creationId xmlns:a16="http://schemas.microsoft.com/office/drawing/2014/main" id="{94F13FC9-0625-42FA-10F4-EB5D606EAC8F}"/>
                  </a:ext>
                </a:extLst>
              </p:cNvPr>
              <p:cNvSpPr/>
              <p:nvPr/>
            </p:nvSpPr>
            <p:spPr>
              <a:xfrm>
                <a:off x="6364934"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4" name="Freeform 643">
                <a:extLst>
                  <a:ext uri="{FF2B5EF4-FFF2-40B4-BE49-F238E27FC236}">
                    <a16:creationId xmlns:a16="http://schemas.microsoft.com/office/drawing/2014/main" id="{310674E5-372F-8C4F-C524-0C67C2260475}"/>
                  </a:ext>
                </a:extLst>
              </p:cNvPr>
              <p:cNvSpPr/>
              <p:nvPr/>
            </p:nvSpPr>
            <p:spPr>
              <a:xfrm>
                <a:off x="6429734"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5" name="Freeform 644">
                <a:extLst>
                  <a:ext uri="{FF2B5EF4-FFF2-40B4-BE49-F238E27FC236}">
                    <a16:creationId xmlns:a16="http://schemas.microsoft.com/office/drawing/2014/main" id="{3F15CE9A-2DB5-DE14-D48C-E3AEB7BBBB48}"/>
                  </a:ext>
                </a:extLst>
              </p:cNvPr>
              <p:cNvSpPr/>
              <p:nvPr/>
            </p:nvSpPr>
            <p:spPr>
              <a:xfrm>
                <a:off x="6459134"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6" name="Freeform 645">
                <a:extLst>
                  <a:ext uri="{FF2B5EF4-FFF2-40B4-BE49-F238E27FC236}">
                    <a16:creationId xmlns:a16="http://schemas.microsoft.com/office/drawing/2014/main" id="{01B55900-6D39-A735-C8A4-E55CA5A406DF}"/>
                  </a:ext>
                </a:extLst>
              </p:cNvPr>
              <p:cNvSpPr/>
              <p:nvPr/>
            </p:nvSpPr>
            <p:spPr>
              <a:xfrm>
                <a:off x="6465010" y="266191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7" name="Freeform 646">
                <a:extLst>
                  <a:ext uri="{FF2B5EF4-FFF2-40B4-BE49-F238E27FC236}">
                    <a16:creationId xmlns:a16="http://schemas.microsoft.com/office/drawing/2014/main" id="{CA35ECAC-0FBB-2363-7F1B-5295F5AF6780}"/>
                  </a:ext>
                </a:extLst>
              </p:cNvPr>
              <p:cNvSpPr/>
              <p:nvPr/>
            </p:nvSpPr>
            <p:spPr>
              <a:xfrm>
                <a:off x="6494410" y="26334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8" name="Freeform 647">
                <a:extLst>
                  <a:ext uri="{FF2B5EF4-FFF2-40B4-BE49-F238E27FC236}">
                    <a16:creationId xmlns:a16="http://schemas.microsoft.com/office/drawing/2014/main" id="{FA15239F-FC7B-F0FC-D765-391BC9A9BFBA}"/>
                  </a:ext>
                </a:extLst>
              </p:cNvPr>
              <p:cNvSpPr/>
              <p:nvPr/>
            </p:nvSpPr>
            <p:spPr>
              <a:xfrm>
                <a:off x="6482657" y="268912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49" name="Freeform 648">
                <a:extLst>
                  <a:ext uri="{FF2B5EF4-FFF2-40B4-BE49-F238E27FC236}">
                    <a16:creationId xmlns:a16="http://schemas.microsoft.com/office/drawing/2014/main" id="{4127DD2C-606F-9176-650D-997B49F2B8B1}"/>
                  </a:ext>
                </a:extLst>
              </p:cNvPr>
              <p:cNvSpPr/>
              <p:nvPr/>
            </p:nvSpPr>
            <p:spPr>
              <a:xfrm>
                <a:off x="6512040"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0" name="Freeform 649">
                <a:extLst>
                  <a:ext uri="{FF2B5EF4-FFF2-40B4-BE49-F238E27FC236}">
                    <a16:creationId xmlns:a16="http://schemas.microsoft.com/office/drawing/2014/main" id="{E5D79AE8-1DE0-09DE-0C02-B9CFCA33AD6B}"/>
                  </a:ext>
                </a:extLst>
              </p:cNvPr>
              <p:cNvSpPr/>
              <p:nvPr/>
            </p:nvSpPr>
            <p:spPr>
              <a:xfrm>
                <a:off x="6488534" y="268912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1" name="Freeform 650">
                <a:extLst>
                  <a:ext uri="{FF2B5EF4-FFF2-40B4-BE49-F238E27FC236}">
                    <a16:creationId xmlns:a16="http://schemas.microsoft.com/office/drawing/2014/main" id="{03A48185-EF37-3884-B076-A100B1449F3B}"/>
                  </a:ext>
                </a:extLst>
              </p:cNvPr>
              <p:cNvSpPr/>
              <p:nvPr/>
            </p:nvSpPr>
            <p:spPr>
              <a:xfrm>
                <a:off x="6517916"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2" name="Freeform 651">
                <a:extLst>
                  <a:ext uri="{FF2B5EF4-FFF2-40B4-BE49-F238E27FC236}">
                    <a16:creationId xmlns:a16="http://schemas.microsoft.com/office/drawing/2014/main" id="{B211E2A1-3E69-C949-F975-CFE68EEC7E75}"/>
                  </a:ext>
                </a:extLst>
              </p:cNvPr>
              <p:cNvSpPr/>
              <p:nvPr/>
            </p:nvSpPr>
            <p:spPr>
              <a:xfrm>
                <a:off x="6506163" y="268912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3" name="Freeform 652">
                <a:extLst>
                  <a:ext uri="{FF2B5EF4-FFF2-40B4-BE49-F238E27FC236}">
                    <a16:creationId xmlns:a16="http://schemas.microsoft.com/office/drawing/2014/main" id="{47B0F178-5A25-B64D-0045-1E2591DF2A8B}"/>
                  </a:ext>
                </a:extLst>
              </p:cNvPr>
              <p:cNvSpPr/>
              <p:nvPr/>
            </p:nvSpPr>
            <p:spPr>
              <a:xfrm>
                <a:off x="6535563" y="2660642"/>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4" name="Freeform 653">
                <a:extLst>
                  <a:ext uri="{FF2B5EF4-FFF2-40B4-BE49-F238E27FC236}">
                    <a16:creationId xmlns:a16="http://schemas.microsoft.com/office/drawing/2014/main" id="{A982B954-9D5B-4A66-F797-283FD2147710}"/>
                  </a:ext>
                </a:extLst>
              </p:cNvPr>
              <p:cNvSpPr/>
              <p:nvPr/>
            </p:nvSpPr>
            <p:spPr>
              <a:xfrm>
                <a:off x="6547457"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5" name="Freeform 654">
                <a:extLst>
                  <a:ext uri="{FF2B5EF4-FFF2-40B4-BE49-F238E27FC236}">
                    <a16:creationId xmlns:a16="http://schemas.microsoft.com/office/drawing/2014/main" id="{3EEC0F9E-A441-1721-1253-935EB2E5D875}"/>
                  </a:ext>
                </a:extLst>
              </p:cNvPr>
              <p:cNvSpPr/>
              <p:nvPr/>
            </p:nvSpPr>
            <p:spPr>
              <a:xfrm>
                <a:off x="65768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6" name="Freeform 655">
                <a:extLst>
                  <a:ext uri="{FF2B5EF4-FFF2-40B4-BE49-F238E27FC236}">
                    <a16:creationId xmlns:a16="http://schemas.microsoft.com/office/drawing/2014/main" id="{221E4695-060A-5EDA-A066-75BDE51A6512}"/>
                  </a:ext>
                </a:extLst>
              </p:cNvPr>
              <p:cNvSpPr/>
              <p:nvPr/>
            </p:nvSpPr>
            <p:spPr>
              <a:xfrm>
                <a:off x="6547457"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7" name="Freeform 656">
                <a:extLst>
                  <a:ext uri="{FF2B5EF4-FFF2-40B4-BE49-F238E27FC236}">
                    <a16:creationId xmlns:a16="http://schemas.microsoft.com/office/drawing/2014/main" id="{50C1D8CD-7834-0229-97E8-7E1CA03B18F7}"/>
                  </a:ext>
                </a:extLst>
              </p:cNvPr>
              <p:cNvSpPr/>
              <p:nvPr/>
            </p:nvSpPr>
            <p:spPr>
              <a:xfrm>
                <a:off x="65768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8" name="Freeform 657">
                <a:extLst>
                  <a:ext uri="{FF2B5EF4-FFF2-40B4-BE49-F238E27FC236}">
                    <a16:creationId xmlns:a16="http://schemas.microsoft.com/office/drawing/2014/main" id="{F016ACA4-A2EF-8E71-2314-DFB5DC0DD172}"/>
                  </a:ext>
                </a:extLst>
              </p:cNvPr>
              <p:cNvSpPr/>
              <p:nvPr/>
            </p:nvSpPr>
            <p:spPr>
              <a:xfrm>
                <a:off x="6606239" y="27176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59" name="Freeform 658">
                <a:extLst>
                  <a:ext uri="{FF2B5EF4-FFF2-40B4-BE49-F238E27FC236}">
                    <a16:creationId xmlns:a16="http://schemas.microsoft.com/office/drawing/2014/main" id="{8AAA1697-4BF2-6E4D-17BE-EBD99A9B3BD6}"/>
                  </a:ext>
                </a:extLst>
              </p:cNvPr>
              <p:cNvSpPr/>
              <p:nvPr/>
            </p:nvSpPr>
            <p:spPr>
              <a:xfrm>
                <a:off x="6635639"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0" name="Freeform 659">
                <a:extLst>
                  <a:ext uri="{FF2B5EF4-FFF2-40B4-BE49-F238E27FC236}">
                    <a16:creationId xmlns:a16="http://schemas.microsoft.com/office/drawing/2014/main" id="{E3C37A29-3B35-DAE2-C3D9-A9047C42368F}"/>
                  </a:ext>
                </a:extLst>
              </p:cNvPr>
              <p:cNvSpPr/>
              <p:nvPr/>
            </p:nvSpPr>
            <p:spPr>
              <a:xfrm>
                <a:off x="6617992" y="271760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1" name="Freeform 660">
                <a:extLst>
                  <a:ext uri="{FF2B5EF4-FFF2-40B4-BE49-F238E27FC236}">
                    <a16:creationId xmlns:a16="http://schemas.microsoft.com/office/drawing/2014/main" id="{A34B0446-584D-DB8E-416F-E107C34C34D3}"/>
                  </a:ext>
                </a:extLst>
              </p:cNvPr>
              <p:cNvSpPr/>
              <p:nvPr/>
            </p:nvSpPr>
            <p:spPr>
              <a:xfrm>
                <a:off x="6647392" y="2689124"/>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2" name="Freeform 661">
                <a:extLst>
                  <a:ext uri="{FF2B5EF4-FFF2-40B4-BE49-F238E27FC236}">
                    <a16:creationId xmlns:a16="http://schemas.microsoft.com/office/drawing/2014/main" id="{848D475F-E238-C076-930E-66057B2D2537}"/>
                  </a:ext>
                </a:extLst>
              </p:cNvPr>
              <p:cNvSpPr/>
              <p:nvPr/>
            </p:nvSpPr>
            <p:spPr>
              <a:xfrm>
                <a:off x="6635763" y="27478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3" name="Freeform 662">
                <a:extLst>
                  <a:ext uri="{FF2B5EF4-FFF2-40B4-BE49-F238E27FC236}">
                    <a16:creationId xmlns:a16="http://schemas.microsoft.com/office/drawing/2014/main" id="{E439294B-B37A-A94F-AE1C-FE4E5526DE5C}"/>
                  </a:ext>
                </a:extLst>
              </p:cNvPr>
              <p:cNvSpPr/>
              <p:nvPr/>
            </p:nvSpPr>
            <p:spPr>
              <a:xfrm>
                <a:off x="6665163" y="2719371"/>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4" name="Freeform 663">
                <a:extLst>
                  <a:ext uri="{FF2B5EF4-FFF2-40B4-BE49-F238E27FC236}">
                    <a16:creationId xmlns:a16="http://schemas.microsoft.com/office/drawing/2014/main" id="{20C7AFD9-635E-9D8F-CFD0-3E3763BAA1B7}"/>
                  </a:ext>
                </a:extLst>
              </p:cNvPr>
              <p:cNvSpPr/>
              <p:nvPr/>
            </p:nvSpPr>
            <p:spPr>
              <a:xfrm>
                <a:off x="6676916" y="27478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5" name="Freeform 664">
                <a:extLst>
                  <a:ext uri="{FF2B5EF4-FFF2-40B4-BE49-F238E27FC236}">
                    <a16:creationId xmlns:a16="http://schemas.microsoft.com/office/drawing/2014/main" id="{6616285F-B0FC-C603-04E4-FACD58A7131A}"/>
                  </a:ext>
                </a:extLst>
              </p:cNvPr>
              <p:cNvSpPr/>
              <p:nvPr/>
            </p:nvSpPr>
            <p:spPr>
              <a:xfrm>
                <a:off x="6706316" y="2719371"/>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6" name="Freeform 665">
                <a:extLst>
                  <a:ext uri="{FF2B5EF4-FFF2-40B4-BE49-F238E27FC236}">
                    <a16:creationId xmlns:a16="http://schemas.microsoft.com/office/drawing/2014/main" id="{2159B3EC-16FC-0B7F-4034-4DE3335699FB}"/>
                  </a:ext>
                </a:extLst>
              </p:cNvPr>
              <p:cNvSpPr/>
              <p:nvPr/>
            </p:nvSpPr>
            <p:spPr>
              <a:xfrm>
                <a:off x="6706316" y="27791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7" name="Freeform 666">
                <a:extLst>
                  <a:ext uri="{FF2B5EF4-FFF2-40B4-BE49-F238E27FC236}">
                    <a16:creationId xmlns:a16="http://schemas.microsoft.com/office/drawing/2014/main" id="{E9E2A183-359D-6128-D6E1-E16802CF645C}"/>
                  </a:ext>
                </a:extLst>
              </p:cNvPr>
              <p:cNvSpPr/>
              <p:nvPr/>
            </p:nvSpPr>
            <p:spPr>
              <a:xfrm>
                <a:off x="6735716"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8" name="Freeform 667">
                <a:extLst>
                  <a:ext uri="{FF2B5EF4-FFF2-40B4-BE49-F238E27FC236}">
                    <a16:creationId xmlns:a16="http://schemas.microsoft.com/office/drawing/2014/main" id="{B44B2665-24F5-CBAD-680E-C11E55AAE9F1}"/>
                  </a:ext>
                </a:extLst>
              </p:cNvPr>
              <p:cNvSpPr/>
              <p:nvPr/>
            </p:nvSpPr>
            <p:spPr>
              <a:xfrm>
                <a:off x="6712192" y="277910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69" name="Freeform 668">
                <a:extLst>
                  <a:ext uri="{FF2B5EF4-FFF2-40B4-BE49-F238E27FC236}">
                    <a16:creationId xmlns:a16="http://schemas.microsoft.com/office/drawing/2014/main" id="{0CFAB455-D595-BD67-7C9E-6499B5C0DDEC}"/>
                  </a:ext>
                </a:extLst>
              </p:cNvPr>
              <p:cNvSpPr/>
              <p:nvPr/>
            </p:nvSpPr>
            <p:spPr>
              <a:xfrm>
                <a:off x="6741592"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0" name="Freeform 669">
                <a:extLst>
                  <a:ext uri="{FF2B5EF4-FFF2-40B4-BE49-F238E27FC236}">
                    <a16:creationId xmlns:a16="http://schemas.microsoft.com/office/drawing/2014/main" id="{AA9C37DE-947D-2DFB-85B2-D5A49CD93D7E}"/>
                  </a:ext>
                </a:extLst>
              </p:cNvPr>
              <p:cNvSpPr/>
              <p:nvPr/>
            </p:nvSpPr>
            <p:spPr>
              <a:xfrm>
                <a:off x="6729822" y="277910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1" name="Freeform 670">
                <a:extLst>
                  <a:ext uri="{FF2B5EF4-FFF2-40B4-BE49-F238E27FC236}">
                    <a16:creationId xmlns:a16="http://schemas.microsoft.com/office/drawing/2014/main" id="{F31611D8-C6BD-1A7A-E867-9F88941DC057}"/>
                  </a:ext>
                </a:extLst>
              </p:cNvPr>
              <p:cNvSpPr/>
              <p:nvPr/>
            </p:nvSpPr>
            <p:spPr>
              <a:xfrm>
                <a:off x="6759222" y="2750642"/>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2" name="Freeform 671">
                <a:extLst>
                  <a:ext uri="{FF2B5EF4-FFF2-40B4-BE49-F238E27FC236}">
                    <a16:creationId xmlns:a16="http://schemas.microsoft.com/office/drawing/2014/main" id="{DF5E46B1-92F8-E300-C31E-38B54F8C0641}"/>
                  </a:ext>
                </a:extLst>
              </p:cNvPr>
              <p:cNvSpPr/>
              <p:nvPr/>
            </p:nvSpPr>
            <p:spPr>
              <a:xfrm>
                <a:off x="6818145" y="2845053"/>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3" name="Freeform 672">
                <a:extLst>
                  <a:ext uri="{FF2B5EF4-FFF2-40B4-BE49-F238E27FC236}">
                    <a16:creationId xmlns:a16="http://schemas.microsoft.com/office/drawing/2014/main" id="{5A3220C8-B2FD-9560-19EA-3C3A3D723751}"/>
                  </a:ext>
                </a:extLst>
              </p:cNvPr>
              <p:cNvSpPr/>
              <p:nvPr/>
            </p:nvSpPr>
            <p:spPr>
              <a:xfrm>
                <a:off x="6847545"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4" name="Freeform 673">
                <a:extLst>
                  <a:ext uri="{FF2B5EF4-FFF2-40B4-BE49-F238E27FC236}">
                    <a16:creationId xmlns:a16="http://schemas.microsoft.com/office/drawing/2014/main" id="{A27ACB20-6B55-4488-95AC-D8C5E2D91EAD}"/>
                  </a:ext>
                </a:extLst>
              </p:cNvPr>
              <p:cNvSpPr/>
              <p:nvPr/>
            </p:nvSpPr>
            <p:spPr>
              <a:xfrm>
                <a:off x="6859421" y="28450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5" name="Freeform 674">
                <a:extLst>
                  <a:ext uri="{FF2B5EF4-FFF2-40B4-BE49-F238E27FC236}">
                    <a16:creationId xmlns:a16="http://schemas.microsoft.com/office/drawing/2014/main" id="{AF4E1ACA-0E1E-18AF-0C8D-C83CD60EEE7A}"/>
                  </a:ext>
                </a:extLst>
              </p:cNvPr>
              <p:cNvSpPr/>
              <p:nvPr/>
            </p:nvSpPr>
            <p:spPr>
              <a:xfrm>
                <a:off x="6888821"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6" name="Freeform 675">
                <a:extLst>
                  <a:ext uri="{FF2B5EF4-FFF2-40B4-BE49-F238E27FC236}">
                    <a16:creationId xmlns:a16="http://schemas.microsoft.com/office/drawing/2014/main" id="{7D36AF41-0C96-8D14-D9B7-FCD72A1CCA2A}"/>
                  </a:ext>
                </a:extLst>
              </p:cNvPr>
              <p:cNvSpPr/>
              <p:nvPr/>
            </p:nvSpPr>
            <p:spPr>
              <a:xfrm>
                <a:off x="6865298" y="2845053"/>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7" name="Freeform 676">
                <a:extLst>
                  <a:ext uri="{FF2B5EF4-FFF2-40B4-BE49-F238E27FC236}">
                    <a16:creationId xmlns:a16="http://schemas.microsoft.com/office/drawing/2014/main" id="{8952CD50-6F1D-A4DE-9CF7-5B9315B3411D}"/>
                  </a:ext>
                </a:extLst>
              </p:cNvPr>
              <p:cNvSpPr/>
              <p:nvPr/>
            </p:nvSpPr>
            <p:spPr>
              <a:xfrm>
                <a:off x="6894698" y="2816588"/>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8" name="Freeform 677">
                <a:extLst>
                  <a:ext uri="{FF2B5EF4-FFF2-40B4-BE49-F238E27FC236}">
                    <a16:creationId xmlns:a16="http://schemas.microsoft.com/office/drawing/2014/main" id="{75D75571-A684-A844-909B-DF9537CD86BA}"/>
                  </a:ext>
                </a:extLst>
              </p:cNvPr>
              <p:cNvSpPr/>
              <p:nvPr/>
            </p:nvSpPr>
            <p:spPr>
              <a:xfrm>
                <a:off x="7112480"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79" name="Freeform 678">
                <a:extLst>
                  <a:ext uri="{FF2B5EF4-FFF2-40B4-BE49-F238E27FC236}">
                    <a16:creationId xmlns:a16="http://schemas.microsoft.com/office/drawing/2014/main" id="{B42FD59A-5283-30A9-B52E-E81A9A6133E4}"/>
                  </a:ext>
                </a:extLst>
              </p:cNvPr>
              <p:cNvSpPr/>
              <p:nvPr/>
            </p:nvSpPr>
            <p:spPr>
              <a:xfrm>
                <a:off x="7141880"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0" name="Freeform 679">
                <a:extLst>
                  <a:ext uri="{FF2B5EF4-FFF2-40B4-BE49-F238E27FC236}">
                    <a16:creationId xmlns:a16="http://schemas.microsoft.com/office/drawing/2014/main" id="{1AA56648-804E-E603-6006-307D6512BE86}"/>
                  </a:ext>
                </a:extLst>
              </p:cNvPr>
              <p:cNvSpPr/>
              <p:nvPr/>
            </p:nvSpPr>
            <p:spPr>
              <a:xfrm>
                <a:off x="7159509"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1" name="Freeform 680">
                <a:extLst>
                  <a:ext uri="{FF2B5EF4-FFF2-40B4-BE49-F238E27FC236}">
                    <a16:creationId xmlns:a16="http://schemas.microsoft.com/office/drawing/2014/main" id="{D45C55B6-9FCD-6F3A-9525-0E2C7FE621D2}"/>
                  </a:ext>
                </a:extLst>
              </p:cNvPr>
              <p:cNvSpPr/>
              <p:nvPr/>
            </p:nvSpPr>
            <p:spPr>
              <a:xfrm>
                <a:off x="7188909"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2" name="Freeform 681">
                <a:extLst>
                  <a:ext uri="{FF2B5EF4-FFF2-40B4-BE49-F238E27FC236}">
                    <a16:creationId xmlns:a16="http://schemas.microsoft.com/office/drawing/2014/main" id="{98EC2CE3-272C-0C89-E0CD-201BB0B75C53}"/>
                  </a:ext>
                </a:extLst>
              </p:cNvPr>
              <p:cNvSpPr/>
              <p:nvPr/>
            </p:nvSpPr>
            <p:spPr>
              <a:xfrm>
                <a:off x="71654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3" name="Freeform 682">
                <a:extLst>
                  <a:ext uri="{FF2B5EF4-FFF2-40B4-BE49-F238E27FC236}">
                    <a16:creationId xmlns:a16="http://schemas.microsoft.com/office/drawing/2014/main" id="{0DE94D6A-C2ED-B702-BBB1-2F41E19B3CAF}"/>
                  </a:ext>
                </a:extLst>
              </p:cNvPr>
              <p:cNvSpPr/>
              <p:nvPr/>
            </p:nvSpPr>
            <p:spPr>
              <a:xfrm>
                <a:off x="71947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4" name="Freeform 683">
                <a:extLst>
                  <a:ext uri="{FF2B5EF4-FFF2-40B4-BE49-F238E27FC236}">
                    <a16:creationId xmlns:a16="http://schemas.microsoft.com/office/drawing/2014/main" id="{54874464-17D0-AF55-1666-DFA068CB9E01}"/>
                  </a:ext>
                </a:extLst>
              </p:cNvPr>
              <p:cNvSpPr/>
              <p:nvPr/>
            </p:nvSpPr>
            <p:spPr>
              <a:xfrm>
                <a:off x="72008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5" name="Freeform 684">
                <a:extLst>
                  <a:ext uri="{FF2B5EF4-FFF2-40B4-BE49-F238E27FC236}">
                    <a16:creationId xmlns:a16="http://schemas.microsoft.com/office/drawing/2014/main" id="{B88E0A0D-E0CD-9E60-56DD-A079C84E68FE}"/>
                  </a:ext>
                </a:extLst>
              </p:cNvPr>
              <p:cNvSpPr/>
              <p:nvPr/>
            </p:nvSpPr>
            <p:spPr>
              <a:xfrm>
                <a:off x="7230203"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6" name="Freeform 685">
                <a:extLst>
                  <a:ext uri="{FF2B5EF4-FFF2-40B4-BE49-F238E27FC236}">
                    <a16:creationId xmlns:a16="http://schemas.microsoft.com/office/drawing/2014/main" id="{B81F264E-3E6F-3A8E-3C40-CD2F93E773F4}"/>
                  </a:ext>
                </a:extLst>
              </p:cNvPr>
              <p:cNvSpPr/>
              <p:nvPr/>
            </p:nvSpPr>
            <p:spPr>
              <a:xfrm>
                <a:off x="72008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7" name="Freeform 686">
                <a:extLst>
                  <a:ext uri="{FF2B5EF4-FFF2-40B4-BE49-F238E27FC236}">
                    <a16:creationId xmlns:a16="http://schemas.microsoft.com/office/drawing/2014/main" id="{A4B315E1-A731-440F-2385-2155C6C1CE6A}"/>
                  </a:ext>
                </a:extLst>
              </p:cNvPr>
              <p:cNvSpPr/>
              <p:nvPr/>
            </p:nvSpPr>
            <p:spPr>
              <a:xfrm>
                <a:off x="7230203"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8" name="Freeform 687">
                <a:extLst>
                  <a:ext uri="{FF2B5EF4-FFF2-40B4-BE49-F238E27FC236}">
                    <a16:creationId xmlns:a16="http://schemas.microsoft.com/office/drawing/2014/main" id="{F19F769E-AC21-D1B6-AEE1-F61007F1BC2C}"/>
                  </a:ext>
                </a:extLst>
              </p:cNvPr>
              <p:cNvSpPr/>
              <p:nvPr/>
            </p:nvSpPr>
            <p:spPr>
              <a:xfrm>
                <a:off x="7230203"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89" name="Freeform 688">
                <a:extLst>
                  <a:ext uri="{FF2B5EF4-FFF2-40B4-BE49-F238E27FC236}">
                    <a16:creationId xmlns:a16="http://schemas.microsoft.com/office/drawing/2014/main" id="{63940133-4678-2BF8-9FA6-AB58922AABC7}"/>
                  </a:ext>
                </a:extLst>
              </p:cNvPr>
              <p:cNvSpPr/>
              <p:nvPr/>
            </p:nvSpPr>
            <p:spPr>
              <a:xfrm>
                <a:off x="72595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0" name="Freeform 689">
                <a:extLst>
                  <a:ext uri="{FF2B5EF4-FFF2-40B4-BE49-F238E27FC236}">
                    <a16:creationId xmlns:a16="http://schemas.microsoft.com/office/drawing/2014/main" id="{F258C908-CBBE-180B-A303-E4349B4BD686}"/>
                  </a:ext>
                </a:extLst>
              </p:cNvPr>
              <p:cNvSpPr/>
              <p:nvPr/>
            </p:nvSpPr>
            <p:spPr>
              <a:xfrm>
                <a:off x="7271356"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1" name="Freeform 690">
                <a:extLst>
                  <a:ext uri="{FF2B5EF4-FFF2-40B4-BE49-F238E27FC236}">
                    <a16:creationId xmlns:a16="http://schemas.microsoft.com/office/drawing/2014/main" id="{4908DDD8-0E9A-9555-2FEC-02BF70B02FB2}"/>
                  </a:ext>
                </a:extLst>
              </p:cNvPr>
              <p:cNvSpPr/>
              <p:nvPr/>
            </p:nvSpPr>
            <p:spPr>
              <a:xfrm>
                <a:off x="7300738"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2" name="Freeform 691">
                <a:extLst>
                  <a:ext uri="{FF2B5EF4-FFF2-40B4-BE49-F238E27FC236}">
                    <a16:creationId xmlns:a16="http://schemas.microsoft.com/office/drawing/2014/main" id="{65A4F11C-0ED5-3C06-72E4-04F07C8637D0}"/>
                  </a:ext>
                </a:extLst>
              </p:cNvPr>
              <p:cNvSpPr/>
              <p:nvPr/>
            </p:nvSpPr>
            <p:spPr>
              <a:xfrm>
                <a:off x="7271356" y="291479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3" name="Freeform 692">
                <a:extLst>
                  <a:ext uri="{FF2B5EF4-FFF2-40B4-BE49-F238E27FC236}">
                    <a16:creationId xmlns:a16="http://schemas.microsoft.com/office/drawing/2014/main" id="{F2E3C57B-81D7-42E5-142A-281E3A461A8E}"/>
                  </a:ext>
                </a:extLst>
              </p:cNvPr>
              <p:cNvSpPr/>
              <p:nvPr/>
            </p:nvSpPr>
            <p:spPr>
              <a:xfrm>
                <a:off x="7300738"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4" name="Freeform 693">
                <a:extLst>
                  <a:ext uri="{FF2B5EF4-FFF2-40B4-BE49-F238E27FC236}">
                    <a16:creationId xmlns:a16="http://schemas.microsoft.com/office/drawing/2014/main" id="{5D9ADF0E-695A-1BB7-FBF6-0DDF06ACF622}"/>
                  </a:ext>
                </a:extLst>
              </p:cNvPr>
              <p:cNvSpPr/>
              <p:nvPr/>
            </p:nvSpPr>
            <p:spPr>
              <a:xfrm>
                <a:off x="7295003"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5" name="Freeform 694">
                <a:extLst>
                  <a:ext uri="{FF2B5EF4-FFF2-40B4-BE49-F238E27FC236}">
                    <a16:creationId xmlns:a16="http://schemas.microsoft.com/office/drawing/2014/main" id="{3D7392A3-CDD2-183D-ABEC-70C7F36B55D0}"/>
                  </a:ext>
                </a:extLst>
              </p:cNvPr>
              <p:cNvSpPr/>
              <p:nvPr/>
            </p:nvSpPr>
            <p:spPr>
              <a:xfrm>
                <a:off x="73243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6" name="Freeform 695">
                <a:extLst>
                  <a:ext uri="{FF2B5EF4-FFF2-40B4-BE49-F238E27FC236}">
                    <a16:creationId xmlns:a16="http://schemas.microsoft.com/office/drawing/2014/main" id="{23E55220-F73B-C7CC-6C7F-D02BEFC2F828}"/>
                  </a:ext>
                </a:extLst>
              </p:cNvPr>
              <p:cNvSpPr/>
              <p:nvPr/>
            </p:nvSpPr>
            <p:spPr>
              <a:xfrm>
                <a:off x="7312632" y="29147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7" name="Freeform 696">
                <a:extLst>
                  <a:ext uri="{FF2B5EF4-FFF2-40B4-BE49-F238E27FC236}">
                    <a16:creationId xmlns:a16="http://schemas.microsoft.com/office/drawing/2014/main" id="{93E9B4EA-F540-0597-8705-DBB057A4A614}"/>
                  </a:ext>
                </a:extLst>
              </p:cNvPr>
              <p:cNvSpPr/>
              <p:nvPr/>
            </p:nvSpPr>
            <p:spPr>
              <a:xfrm>
                <a:off x="7342032"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8" name="Freeform 697">
                <a:extLst>
                  <a:ext uri="{FF2B5EF4-FFF2-40B4-BE49-F238E27FC236}">
                    <a16:creationId xmlns:a16="http://schemas.microsoft.com/office/drawing/2014/main" id="{F4F3E9BD-DB7F-B1F5-6BC2-ED44F03B5A4B}"/>
                  </a:ext>
                </a:extLst>
              </p:cNvPr>
              <p:cNvSpPr/>
              <p:nvPr/>
            </p:nvSpPr>
            <p:spPr>
              <a:xfrm>
                <a:off x="7359662"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699" name="Freeform 698">
                <a:extLst>
                  <a:ext uri="{FF2B5EF4-FFF2-40B4-BE49-F238E27FC236}">
                    <a16:creationId xmlns:a16="http://schemas.microsoft.com/office/drawing/2014/main" id="{35E9CE63-B83B-40FA-3CF4-9919B9B7CD98}"/>
                  </a:ext>
                </a:extLst>
              </p:cNvPr>
              <p:cNvSpPr/>
              <p:nvPr/>
            </p:nvSpPr>
            <p:spPr>
              <a:xfrm>
                <a:off x="7389062"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0" name="Freeform 699">
                <a:extLst>
                  <a:ext uri="{FF2B5EF4-FFF2-40B4-BE49-F238E27FC236}">
                    <a16:creationId xmlns:a16="http://schemas.microsoft.com/office/drawing/2014/main" id="{47642BF4-FEC5-6E42-03A7-339BF1DA5441}"/>
                  </a:ext>
                </a:extLst>
              </p:cNvPr>
              <p:cNvSpPr/>
              <p:nvPr/>
            </p:nvSpPr>
            <p:spPr>
              <a:xfrm>
                <a:off x="7389185" y="29147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1" name="Freeform 700">
                <a:extLst>
                  <a:ext uri="{FF2B5EF4-FFF2-40B4-BE49-F238E27FC236}">
                    <a16:creationId xmlns:a16="http://schemas.microsoft.com/office/drawing/2014/main" id="{7A0A0932-33EC-5A0C-F7D8-2F91297B263A}"/>
                  </a:ext>
                </a:extLst>
              </p:cNvPr>
              <p:cNvSpPr/>
              <p:nvPr/>
            </p:nvSpPr>
            <p:spPr>
              <a:xfrm>
                <a:off x="7418585" y="2886330"/>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2" name="Freeform 701">
                <a:extLst>
                  <a:ext uri="{FF2B5EF4-FFF2-40B4-BE49-F238E27FC236}">
                    <a16:creationId xmlns:a16="http://schemas.microsoft.com/office/drawing/2014/main" id="{226EB576-F2EC-1E23-8A65-40A5B94B52C7}"/>
                  </a:ext>
                </a:extLst>
              </p:cNvPr>
              <p:cNvSpPr/>
              <p:nvPr/>
            </p:nvSpPr>
            <p:spPr>
              <a:xfrm>
                <a:off x="7483244" y="296099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3" name="Freeform 702">
                <a:extLst>
                  <a:ext uri="{FF2B5EF4-FFF2-40B4-BE49-F238E27FC236}">
                    <a16:creationId xmlns:a16="http://schemas.microsoft.com/office/drawing/2014/main" id="{189ED121-CB9C-E687-EDA7-A31CACD79944}"/>
                  </a:ext>
                </a:extLst>
              </p:cNvPr>
              <p:cNvSpPr/>
              <p:nvPr/>
            </p:nvSpPr>
            <p:spPr>
              <a:xfrm>
                <a:off x="7512644" y="293252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4" name="Freeform 703">
                <a:extLst>
                  <a:ext uri="{FF2B5EF4-FFF2-40B4-BE49-F238E27FC236}">
                    <a16:creationId xmlns:a16="http://schemas.microsoft.com/office/drawing/2014/main" id="{AA6C9C4A-F91B-F3CC-BCD8-8396D07F81E3}"/>
                  </a:ext>
                </a:extLst>
              </p:cNvPr>
              <p:cNvSpPr/>
              <p:nvPr/>
            </p:nvSpPr>
            <p:spPr>
              <a:xfrm>
                <a:off x="7489261" y="296099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5" name="Freeform 704">
                <a:extLst>
                  <a:ext uri="{FF2B5EF4-FFF2-40B4-BE49-F238E27FC236}">
                    <a16:creationId xmlns:a16="http://schemas.microsoft.com/office/drawing/2014/main" id="{7362F2C9-1C40-EDB4-35B1-5A43AE5A4975}"/>
                  </a:ext>
                </a:extLst>
              </p:cNvPr>
              <p:cNvSpPr/>
              <p:nvPr/>
            </p:nvSpPr>
            <p:spPr>
              <a:xfrm>
                <a:off x="7518661" y="2932529"/>
                <a:ext cx="17647" cy="56946"/>
              </a:xfrm>
              <a:custGeom>
                <a:avLst/>
                <a:gdLst>
                  <a:gd name="connsiteX0" fmla="*/ 0 w 17647"/>
                  <a:gd name="connsiteY0" fmla="*/ 0 h 56946"/>
                  <a:gd name="connsiteX1" fmla="*/ 0 w 17647"/>
                  <a:gd name="connsiteY1" fmla="*/ 56947 h 56946"/>
                </a:gdLst>
                <a:ahLst/>
                <a:cxnLst>
                  <a:cxn ang="0">
                    <a:pos x="connsiteX0" y="connsiteY0"/>
                  </a:cxn>
                  <a:cxn ang="0">
                    <a:pos x="connsiteX1" y="connsiteY1"/>
                  </a:cxn>
                </a:cxnLst>
                <a:rect l="l" t="t" r="r" b="b"/>
                <a:pathLst>
                  <a:path w="17647" h="56946">
                    <a:moveTo>
                      <a:pt x="0" y="0"/>
                    </a:moveTo>
                    <a:lnTo>
                      <a:pt x="0" y="56947"/>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6" name="Freeform 705">
                <a:extLst>
                  <a:ext uri="{FF2B5EF4-FFF2-40B4-BE49-F238E27FC236}">
                    <a16:creationId xmlns:a16="http://schemas.microsoft.com/office/drawing/2014/main" id="{3081CB98-75D4-B394-08D9-3DC910FF6B62}"/>
                  </a:ext>
                </a:extLst>
              </p:cNvPr>
              <p:cNvSpPr/>
              <p:nvPr/>
            </p:nvSpPr>
            <p:spPr>
              <a:xfrm>
                <a:off x="7601091" y="3009982"/>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7" name="Freeform 706">
                <a:extLst>
                  <a:ext uri="{FF2B5EF4-FFF2-40B4-BE49-F238E27FC236}">
                    <a16:creationId xmlns:a16="http://schemas.microsoft.com/office/drawing/2014/main" id="{BAE8403E-4BF5-6318-AE2A-FEB0C3995F00}"/>
                  </a:ext>
                </a:extLst>
              </p:cNvPr>
              <p:cNvSpPr/>
              <p:nvPr/>
            </p:nvSpPr>
            <p:spPr>
              <a:xfrm>
                <a:off x="7630491" y="2981500"/>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8" name="Freeform 707">
                <a:extLst>
                  <a:ext uri="{FF2B5EF4-FFF2-40B4-BE49-F238E27FC236}">
                    <a16:creationId xmlns:a16="http://schemas.microsoft.com/office/drawing/2014/main" id="{39502E88-09DE-CC75-FB14-16E94793318F}"/>
                  </a:ext>
                </a:extLst>
              </p:cNvPr>
              <p:cNvSpPr/>
              <p:nvPr/>
            </p:nvSpPr>
            <p:spPr>
              <a:xfrm>
                <a:off x="7689273"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09" name="Freeform 708">
                <a:extLst>
                  <a:ext uri="{FF2B5EF4-FFF2-40B4-BE49-F238E27FC236}">
                    <a16:creationId xmlns:a16="http://schemas.microsoft.com/office/drawing/2014/main" id="{FA0EB528-CEB7-ACDD-8473-7879482B6595}"/>
                  </a:ext>
                </a:extLst>
              </p:cNvPr>
              <p:cNvSpPr/>
              <p:nvPr/>
            </p:nvSpPr>
            <p:spPr>
              <a:xfrm>
                <a:off x="7718673"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0" name="Freeform 709">
                <a:extLst>
                  <a:ext uri="{FF2B5EF4-FFF2-40B4-BE49-F238E27FC236}">
                    <a16:creationId xmlns:a16="http://schemas.microsoft.com/office/drawing/2014/main" id="{E0CA849D-49BB-B883-D28B-C8696EE63B33}"/>
                  </a:ext>
                </a:extLst>
              </p:cNvPr>
              <p:cNvSpPr/>
              <p:nvPr/>
            </p:nvSpPr>
            <p:spPr>
              <a:xfrm>
                <a:off x="7695149"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1" name="Freeform 710">
                <a:extLst>
                  <a:ext uri="{FF2B5EF4-FFF2-40B4-BE49-F238E27FC236}">
                    <a16:creationId xmlns:a16="http://schemas.microsoft.com/office/drawing/2014/main" id="{56D0D009-6FD7-B3E9-96F3-7D8B8CB79FC9}"/>
                  </a:ext>
                </a:extLst>
              </p:cNvPr>
              <p:cNvSpPr/>
              <p:nvPr/>
            </p:nvSpPr>
            <p:spPr>
              <a:xfrm>
                <a:off x="7724549"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2" name="Freeform 711">
                <a:extLst>
                  <a:ext uri="{FF2B5EF4-FFF2-40B4-BE49-F238E27FC236}">
                    <a16:creationId xmlns:a16="http://schemas.microsoft.com/office/drawing/2014/main" id="{08EC2E8F-9F3A-DE6E-09D9-A0E29510769A}"/>
                  </a:ext>
                </a:extLst>
              </p:cNvPr>
              <p:cNvSpPr/>
              <p:nvPr/>
            </p:nvSpPr>
            <p:spPr>
              <a:xfrm>
                <a:off x="7883549"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3" name="Freeform 712">
                <a:extLst>
                  <a:ext uri="{FF2B5EF4-FFF2-40B4-BE49-F238E27FC236}">
                    <a16:creationId xmlns:a16="http://schemas.microsoft.com/office/drawing/2014/main" id="{E3AC4C3D-14E3-2D64-13C2-F2209205D018}"/>
                  </a:ext>
                </a:extLst>
              </p:cNvPr>
              <p:cNvSpPr/>
              <p:nvPr/>
            </p:nvSpPr>
            <p:spPr>
              <a:xfrm>
                <a:off x="7912949"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4" name="Freeform 713">
                <a:extLst>
                  <a:ext uri="{FF2B5EF4-FFF2-40B4-BE49-F238E27FC236}">
                    <a16:creationId xmlns:a16="http://schemas.microsoft.com/office/drawing/2014/main" id="{5B4383CF-448B-572A-02F8-78FFA4C5F1FE}"/>
                  </a:ext>
                </a:extLst>
              </p:cNvPr>
              <p:cNvSpPr/>
              <p:nvPr/>
            </p:nvSpPr>
            <p:spPr>
              <a:xfrm>
                <a:off x="7912949"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5" name="Freeform 714">
                <a:extLst>
                  <a:ext uri="{FF2B5EF4-FFF2-40B4-BE49-F238E27FC236}">
                    <a16:creationId xmlns:a16="http://schemas.microsoft.com/office/drawing/2014/main" id="{AC141BF5-06BA-E702-9EAB-F8B89731FD1C}"/>
                  </a:ext>
                </a:extLst>
              </p:cNvPr>
              <p:cNvSpPr/>
              <p:nvPr/>
            </p:nvSpPr>
            <p:spPr>
              <a:xfrm>
                <a:off x="794233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6" name="Freeform 715">
                <a:extLst>
                  <a:ext uri="{FF2B5EF4-FFF2-40B4-BE49-F238E27FC236}">
                    <a16:creationId xmlns:a16="http://schemas.microsoft.com/office/drawing/2014/main" id="{5378F141-1C2D-B25F-F262-DD75E4865D88}"/>
                  </a:ext>
                </a:extLst>
              </p:cNvPr>
              <p:cNvSpPr/>
              <p:nvPr/>
            </p:nvSpPr>
            <p:spPr>
              <a:xfrm>
                <a:off x="7930702"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7" name="Freeform 716">
                <a:extLst>
                  <a:ext uri="{FF2B5EF4-FFF2-40B4-BE49-F238E27FC236}">
                    <a16:creationId xmlns:a16="http://schemas.microsoft.com/office/drawing/2014/main" id="{C6F34633-64B6-573F-8997-E2C7BD6BD9D2}"/>
                  </a:ext>
                </a:extLst>
              </p:cNvPr>
              <p:cNvSpPr/>
              <p:nvPr/>
            </p:nvSpPr>
            <p:spPr>
              <a:xfrm>
                <a:off x="7960102"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8" name="Freeform 717">
                <a:extLst>
                  <a:ext uri="{FF2B5EF4-FFF2-40B4-BE49-F238E27FC236}">
                    <a16:creationId xmlns:a16="http://schemas.microsoft.com/office/drawing/2014/main" id="{BB01E959-F6B4-9ECF-BF82-4D4E8E253672}"/>
                  </a:ext>
                </a:extLst>
              </p:cNvPr>
              <p:cNvSpPr/>
              <p:nvPr/>
            </p:nvSpPr>
            <p:spPr>
              <a:xfrm>
                <a:off x="8001255"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19" name="Freeform 718">
                <a:extLst>
                  <a:ext uri="{FF2B5EF4-FFF2-40B4-BE49-F238E27FC236}">
                    <a16:creationId xmlns:a16="http://schemas.microsoft.com/office/drawing/2014/main" id="{7C897B67-1EB8-5F71-C5A3-61D174745BBE}"/>
                  </a:ext>
                </a:extLst>
              </p:cNvPr>
              <p:cNvSpPr/>
              <p:nvPr/>
            </p:nvSpPr>
            <p:spPr>
              <a:xfrm>
                <a:off x="8030655"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0" name="Freeform 719">
                <a:extLst>
                  <a:ext uri="{FF2B5EF4-FFF2-40B4-BE49-F238E27FC236}">
                    <a16:creationId xmlns:a16="http://schemas.microsoft.com/office/drawing/2014/main" id="{0AACB2BC-7BE4-1B0F-2F30-09E178A810FE}"/>
                  </a:ext>
                </a:extLst>
              </p:cNvPr>
              <p:cNvSpPr/>
              <p:nvPr/>
            </p:nvSpPr>
            <p:spPr>
              <a:xfrm>
                <a:off x="8148484"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1" name="Freeform 720">
                <a:extLst>
                  <a:ext uri="{FF2B5EF4-FFF2-40B4-BE49-F238E27FC236}">
                    <a16:creationId xmlns:a16="http://schemas.microsoft.com/office/drawing/2014/main" id="{906B087D-4A05-E5E1-1091-163AA3BA70FF}"/>
                  </a:ext>
                </a:extLst>
              </p:cNvPr>
              <p:cNvSpPr/>
              <p:nvPr/>
            </p:nvSpPr>
            <p:spPr>
              <a:xfrm>
                <a:off x="8177884"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2" name="Freeform 721">
                <a:extLst>
                  <a:ext uri="{FF2B5EF4-FFF2-40B4-BE49-F238E27FC236}">
                    <a16:creationId xmlns:a16="http://schemas.microsoft.com/office/drawing/2014/main" id="{1AF33313-06A4-1ADA-9EB8-D3CD0794F02F}"/>
                  </a:ext>
                </a:extLst>
              </p:cNvPr>
              <p:cNvSpPr/>
              <p:nvPr/>
            </p:nvSpPr>
            <p:spPr>
              <a:xfrm>
                <a:off x="8177884"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3" name="Freeform 722">
                <a:extLst>
                  <a:ext uri="{FF2B5EF4-FFF2-40B4-BE49-F238E27FC236}">
                    <a16:creationId xmlns:a16="http://schemas.microsoft.com/office/drawing/2014/main" id="{631537FE-0AE9-EAE5-B471-9B0AC4DFEFDB}"/>
                  </a:ext>
                </a:extLst>
              </p:cNvPr>
              <p:cNvSpPr/>
              <p:nvPr/>
            </p:nvSpPr>
            <p:spPr>
              <a:xfrm>
                <a:off x="8207284"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4" name="Freeform 723">
                <a:extLst>
                  <a:ext uri="{FF2B5EF4-FFF2-40B4-BE49-F238E27FC236}">
                    <a16:creationId xmlns:a16="http://schemas.microsoft.com/office/drawing/2014/main" id="{9F25FBA3-1BC4-21AF-43A2-E6C73AAFF840}"/>
                  </a:ext>
                </a:extLst>
              </p:cNvPr>
              <p:cNvSpPr/>
              <p:nvPr/>
            </p:nvSpPr>
            <p:spPr>
              <a:xfrm>
                <a:off x="8224913"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5" name="Freeform 724">
                <a:extLst>
                  <a:ext uri="{FF2B5EF4-FFF2-40B4-BE49-F238E27FC236}">
                    <a16:creationId xmlns:a16="http://schemas.microsoft.com/office/drawing/2014/main" id="{3DF863D8-351A-B906-B607-D6AFFA884FB8}"/>
                  </a:ext>
                </a:extLst>
              </p:cNvPr>
              <p:cNvSpPr/>
              <p:nvPr/>
            </p:nvSpPr>
            <p:spPr>
              <a:xfrm>
                <a:off x="8254313"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6" name="Freeform 725">
                <a:extLst>
                  <a:ext uri="{FF2B5EF4-FFF2-40B4-BE49-F238E27FC236}">
                    <a16:creationId xmlns:a16="http://schemas.microsoft.com/office/drawing/2014/main" id="{9BC52C31-5FE0-B0F2-D1EF-BF605873EA77}"/>
                  </a:ext>
                </a:extLst>
              </p:cNvPr>
              <p:cNvSpPr/>
              <p:nvPr/>
            </p:nvSpPr>
            <p:spPr>
              <a:xfrm>
                <a:off x="850161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7" name="Freeform 726">
                <a:extLst>
                  <a:ext uri="{FF2B5EF4-FFF2-40B4-BE49-F238E27FC236}">
                    <a16:creationId xmlns:a16="http://schemas.microsoft.com/office/drawing/2014/main" id="{90E4F659-7B7B-98A4-2979-B8DB02A254C2}"/>
                  </a:ext>
                </a:extLst>
              </p:cNvPr>
              <p:cNvSpPr/>
              <p:nvPr/>
            </p:nvSpPr>
            <p:spPr>
              <a:xfrm>
                <a:off x="853101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8" name="Freeform 727">
                <a:extLst>
                  <a:ext uri="{FF2B5EF4-FFF2-40B4-BE49-F238E27FC236}">
                    <a16:creationId xmlns:a16="http://schemas.microsoft.com/office/drawing/2014/main" id="{6B51288D-5DC7-79CC-536C-AE98D2FCC903}"/>
                  </a:ext>
                </a:extLst>
              </p:cNvPr>
              <p:cNvSpPr/>
              <p:nvPr/>
            </p:nvSpPr>
            <p:spPr>
              <a:xfrm>
                <a:off x="850161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29" name="Freeform 728">
                <a:extLst>
                  <a:ext uri="{FF2B5EF4-FFF2-40B4-BE49-F238E27FC236}">
                    <a16:creationId xmlns:a16="http://schemas.microsoft.com/office/drawing/2014/main" id="{0EE1B0DC-1247-C613-0F27-E57352D8FAA5}"/>
                  </a:ext>
                </a:extLst>
              </p:cNvPr>
              <p:cNvSpPr/>
              <p:nvPr/>
            </p:nvSpPr>
            <p:spPr>
              <a:xfrm>
                <a:off x="853101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0" name="Freeform 729">
                <a:extLst>
                  <a:ext uri="{FF2B5EF4-FFF2-40B4-BE49-F238E27FC236}">
                    <a16:creationId xmlns:a16="http://schemas.microsoft.com/office/drawing/2014/main" id="{03A1E494-F413-DF03-63C3-9306320F6947}"/>
                  </a:ext>
                </a:extLst>
              </p:cNvPr>
              <p:cNvSpPr/>
              <p:nvPr/>
            </p:nvSpPr>
            <p:spPr>
              <a:xfrm>
                <a:off x="8542771"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1" name="Freeform 730">
                <a:extLst>
                  <a:ext uri="{FF2B5EF4-FFF2-40B4-BE49-F238E27FC236}">
                    <a16:creationId xmlns:a16="http://schemas.microsoft.com/office/drawing/2014/main" id="{1D9E88CB-C52E-46EC-5213-B2AA9544F904}"/>
                  </a:ext>
                </a:extLst>
              </p:cNvPr>
              <p:cNvSpPr/>
              <p:nvPr/>
            </p:nvSpPr>
            <p:spPr>
              <a:xfrm>
                <a:off x="857217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2" name="Freeform 731">
                <a:extLst>
                  <a:ext uri="{FF2B5EF4-FFF2-40B4-BE49-F238E27FC236}">
                    <a16:creationId xmlns:a16="http://schemas.microsoft.com/office/drawing/2014/main" id="{5D7141A7-7511-E90F-4DAA-C68CEA481004}"/>
                  </a:ext>
                </a:extLst>
              </p:cNvPr>
              <p:cNvSpPr/>
              <p:nvPr/>
            </p:nvSpPr>
            <p:spPr>
              <a:xfrm>
                <a:off x="8613448" y="3060364"/>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3" name="Freeform 732">
                <a:extLst>
                  <a:ext uri="{FF2B5EF4-FFF2-40B4-BE49-F238E27FC236}">
                    <a16:creationId xmlns:a16="http://schemas.microsoft.com/office/drawing/2014/main" id="{EC77740B-4A42-6BA6-1F4E-21275C29ED49}"/>
                  </a:ext>
                </a:extLst>
              </p:cNvPr>
              <p:cNvSpPr/>
              <p:nvPr/>
            </p:nvSpPr>
            <p:spPr>
              <a:xfrm>
                <a:off x="8642848"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4" name="Freeform 733">
                <a:extLst>
                  <a:ext uri="{FF2B5EF4-FFF2-40B4-BE49-F238E27FC236}">
                    <a16:creationId xmlns:a16="http://schemas.microsoft.com/office/drawing/2014/main" id="{40A2F8BA-8AD8-9150-5E5A-522958095B63}"/>
                  </a:ext>
                </a:extLst>
              </p:cNvPr>
              <p:cNvSpPr/>
              <p:nvPr/>
            </p:nvSpPr>
            <p:spPr>
              <a:xfrm>
                <a:off x="8701771" y="3060364"/>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5" name="Freeform 734">
                <a:extLst>
                  <a:ext uri="{FF2B5EF4-FFF2-40B4-BE49-F238E27FC236}">
                    <a16:creationId xmlns:a16="http://schemas.microsoft.com/office/drawing/2014/main" id="{EB146EA5-0096-6DD5-6BC5-783BA3D258A2}"/>
                  </a:ext>
                </a:extLst>
              </p:cNvPr>
              <p:cNvSpPr/>
              <p:nvPr/>
            </p:nvSpPr>
            <p:spPr>
              <a:xfrm>
                <a:off x="8731171"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6" name="Freeform 735">
                <a:extLst>
                  <a:ext uri="{FF2B5EF4-FFF2-40B4-BE49-F238E27FC236}">
                    <a16:creationId xmlns:a16="http://schemas.microsoft.com/office/drawing/2014/main" id="{55865422-70B1-4980-5E93-EBB2E3807E8D}"/>
                  </a:ext>
                </a:extLst>
              </p:cNvPr>
              <p:cNvSpPr/>
              <p:nvPr/>
            </p:nvSpPr>
            <p:spPr>
              <a:xfrm>
                <a:off x="8737047" y="3060364"/>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7" name="Freeform 736">
                <a:extLst>
                  <a:ext uri="{FF2B5EF4-FFF2-40B4-BE49-F238E27FC236}">
                    <a16:creationId xmlns:a16="http://schemas.microsoft.com/office/drawing/2014/main" id="{2E54D0DB-3266-B5F6-E115-408CA1316D37}"/>
                  </a:ext>
                </a:extLst>
              </p:cNvPr>
              <p:cNvSpPr/>
              <p:nvPr/>
            </p:nvSpPr>
            <p:spPr>
              <a:xfrm>
                <a:off x="8766447" y="3031882"/>
                <a:ext cx="17647" cy="56964"/>
              </a:xfrm>
              <a:custGeom>
                <a:avLst/>
                <a:gdLst>
                  <a:gd name="connsiteX0" fmla="*/ 0 w 17647"/>
                  <a:gd name="connsiteY0" fmla="*/ 0 h 56964"/>
                  <a:gd name="connsiteX1" fmla="*/ 0 w 17647"/>
                  <a:gd name="connsiteY1" fmla="*/ 56964 h 56964"/>
                </a:gdLst>
                <a:ahLst/>
                <a:cxnLst>
                  <a:cxn ang="0">
                    <a:pos x="connsiteX0" y="connsiteY0"/>
                  </a:cxn>
                  <a:cxn ang="0">
                    <a:pos x="connsiteX1" y="connsiteY1"/>
                  </a:cxn>
                </a:cxnLst>
                <a:rect l="l" t="t" r="r" b="b"/>
                <a:pathLst>
                  <a:path w="17647" h="56964">
                    <a:moveTo>
                      <a:pt x="0" y="0"/>
                    </a:moveTo>
                    <a:lnTo>
                      <a:pt x="0" y="56964"/>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8" name="Freeform 737">
                <a:extLst>
                  <a:ext uri="{FF2B5EF4-FFF2-40B4-BE49-F238E27FC236}">
                    <a16:creationId xmlns:a16="http://schemas.microsoft.com/office/drawing/2014/main" id="{D27964E3-9EA9-8326-DA14-77B8547B0922}"/>
                  </a:ext>
                </a:extLst>
              </p:cNvPr>
              <p:cNvSpPr/>
              <p:nvPr/>
            </p:nvSpPr>
            <p:spPr>
              <a:xfrm>
                <a:off x="8884277"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39" name="Freeform 738">
                <a:extLst>
                  <a:ext uri="{FF2B5EF4-FFF2-40B4-BE49-F238E27FC236}">
                    <a16:creationId xmlns:a16="http://schemas.microsoft.com/office/drawing/2014/main" id="{50DFFDDC-4065-8423-81DD-22C8BA6E6039}"/>
                  </a:ext>
                </a:extLst>
              </p:cNvPr>
              <p:cNvSpPr/>
              <p:nvPr/>
            </p:nvSpPr>
            <p:spPr>
              <a:xfrm>
                <a:off x="891367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0" name="Freeform 739">
                <a:extLst>
                  <a:ext uri="{FF2B5EF4-FFF2-40B4-BE49-F238E27FC236}">
                    <a16:creationId xmlns:a16="http://schemas.microsoft.com/office/drawing/2014/main" id="{47E19C8B-328A-22E4-8292-662558AE3A61}"/>
                  </a:ext>
                </a:extLst>
              </p:cNvPr>
              <p:cNvSpPr/>
              <p:nvPr/>
            </p:nvSpPr>
            <p:spPr>
              <a:xfrm>
                <a:off x="8937200"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1" name="Freeform 740">
                <a:extLst>
                  <a:ext uri="{FF2B5EF4-FFF2-40B4-BE49-F238E27FC236}">
                    <a16:creationId xmlns:a16="http://schemas.microsoft.com/office/drawing/2014/main" id="{53C087D6-BC78-108B-6512-127A5B1F29A4}"/>
                  </a:ext>
                </a:extLst>
              </p:cNvPr>
              <p:cNvSpPr/>
              <p:nvPr/>
            </p:nvSpPr>
            <p:spPr>
              <a:xfrm>
                <a:off x="8966582"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2" name="Freeform 741">
                <a:extLst>
                  <a:ext uri="{FF2B5EF4-FFF2-40B4-BE49-F238E27FC236}">
                    <a16:creationId xmlns:a16="http://schemas.microsoft.com/office/drawing/2014/main" id="{42C9A685-6AC8-58A0-C008-671EF87CA8DE}"/>
                  </a:ext>
                </a:extLst>
              </p:cNvPr>
              <p:cNvSpPr/>
              <p:nvPr/>
            </p:nvSpPr>
            <p:spPr>
              <a:xfrm>
                <a:off x="9107935"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3" name="Freeform 742">
                <a:extLst>
                  <a:ext uri="{FF2B5EF4-FFF2-40B4-BE49-F238E27FC236}">
                    <a16:creationId xmlns:a16="http://schemas.microsoft.com/office/drawing/2014/main" id="{6A7AC4BF-753E-4B5B-7EE9-38BDE288A58B}"/>
                  </a:ext>
                </a:extLst>
              </p:cNvPr>
              <p:cNvSpPr/>
              <p:nvPr/>
            </p:nvSpPr>
            <p:spPr>
              <a:xfrm>
                <a:off x="9137335"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4" name="Freeform 743">
                <a:extLst>
                  <a:ext uri="{FF2B5EF4-FFF2-40B4-BE49-F238E27FC236}">
                    <a16:creationId xmlns:a16="http://schemas.microsoft.com/office/drawing/2014/main" id="{AB3C0490-5567-4B3E-F0DE-699B0DA1EEBE}"/>
                  </a:ext>
                </a:extLst>
              </p:cNvPr>
              <p:cNvSpPr/>
              <p:nvPr/>
            </p:nvSpPr>
            <p:spPr>
              <a:xfrm>
                <a:off x="9178488"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5" name="Freeform 744">
                <a:extLst>
                  <a:ext uri="{FF2B5EF4-FFF2-40B4-BE49-F238E27FC236}">
                    <a16:creationId xmlns:a16="http://schemas.microsoft.com/office/drawing/2014/main" id="{29C1F5EA-609D-7D1C-0186-726E7A054A57}"/>
                  </a:ext>
                </a:extLst>
              </p:cNvPr>
              <p:cNvSpPr/>
              <p:nvPr/>
            </p:nvSpPr>
            <p:spPr>
              <a:xfrm>
                <a:off x="9207888"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6" name="Freeform 745">
                <a:extLst>
                  <a:ext uri="{FF2B5EF4-FFF2-40B4-BE49-F238E27FC236}">
                    <a16:creationId xmlns:a16="http://schemas.microsoft.com/office/drawing/2014/main" id="{4079A5D3-0501-99BB-372E-D1665899A997}"/>
                  </a:ext>
                </a:extLst>
              </p:cNvPr>
              <p:cNvSpPr/>
              <p:nvPr/>
            </p:nvSpPr>
            <p:spPr>
              <a:xfrm>
                <a:off x="9196258"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7" name="Freeform 746">
                <a:extLst>
                  <a:ext uri="{FF2B5EF4-FFF2-40B4-BE49-F238E27FC236}">
                    <a16:creationId xmlns:a16="http://schemas.microsoft.com/office/drawing/2014/main" id="{0C6F706A-D88A-240E-29C9-B07D69BF286A}"/>
                  </a:ext>
                </a:extLst>
              </p:cNvPr>
              <p:cNvSpPr/>
              <p:nvPr/>
            </p:nvSpPr>
            <p:spPr>
              <a:xfrm>
                <a:off x="9225658"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8" name="Freeform 747">
                <a:extLst>
                  <a:ext uri="{FF2B5EF4-FFF2-40B4-BE49-F238E27FC236}">
                    <a16:creationId xmlns:a16="http://schemas.microsoft.com/office/drawing/2014/main" id="{77176374-AC68-D648-7656-7F43FBF9528E}"/>
                  </a:ext>
                </a:extLst>
              </p:cNvPr>
              <p:cNvSpPr/>
              <p:nvPr/>
            </p:nvSpPr>
            <p:spPr>
              <a:xfrm>
                <a:off x="9237411"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49" name="Freeform 748">
                <a:extLst>
                  <a:ext uri="{FF2B5EF4-FFF2-40B4-BE49-F238E27FC236}">
                    <a16:creationId xmlns:a16="http://schemas.microsoft.com/office/drawing/2014/main" id="{52B377B2-B81C-D48C-1E8F-F13BD6B48028}"/>
                  </a:ext>
                </a:extLst>
              </p:cNvPr>
              <p:cNvSpPr/>
              <p:nvPr/>
            </p:nvSpPr>
            <p:spPr>
              <a:xfrm>
                <a:off x="926681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0" name="Freeform 749">
                <a:extLst>
                  <a:ext uri="{FF2B5EF4-FFF2-40B4-BE49-F238E27FC236}">
                    <a16:creationId xmlns:a16="http://schemas.microsoft.com/office/drawing/2014/main" id="{C0798405-DDD4-D077-21E0-3EBA95E3F68F}"/>
                  </a:ext>
                </a:extLst>
              </p:cNvPr>
              <p:cNvSpPr/>
              <p:nvPr/>
            </p:nvSpPr>
            <p:spPr>
              <a:xfrm>
                <a:off x="9249164"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1" name="Freeform 750">
                <a:extLst>
                  <a:ext uri="{FF2B5EF4-FFF2-40B4-BE49-F238E27FC236}">
                    <a16:creationId xmlns:a16="http://schemas.microsoft.com/office/drawing/2014/main" id="{9073A73B-7221-F525-D050-784E5556C399}"/>
                  </a:ext>
                </a:extLst>
              </p:cNvPr>
              <p:cNvSpPr/>
              <p:nvPr/>
            </p:nvSpPr>
            <p:spPr>
              <a:xfrm>
                <a:off x="9278564"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2" name="Freeform 751">
                <a:extLst>
                  <a:ext uri="{FF2B5EF4-FFF2-40B4-BE49-F238E27FC236}">
                    <a16:creationId xmlns:a16="http://schemas.microsoft.com/office/drawing/2014/main" id="{034B4EBB-28F9-E5EA-BE81-4D55F97379C4}"/>
                  </a:ext>
                </a:extLst>
              </p:cNvPr>
              <p:cNvSpPr/>
              <p:nvPr/>
            </p:nvSpPr>
            <p:spPr>
              <a:xfrm>
                <a:off x="9284441"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3" name="Freeform 752">
                <a:extLst>
                  <a:ext uri="{FF2B5EF4-FFF2-40B4-BE49-F238E27FC236}">
                    <a16:creationId xmlns:a16="http://schemas.microsoft.com/office/drawing/2014/main" id="{F7819ABA-9016-688F-FB2C-47E3DEADF177}"/>
                  </a:ext>
                </a:extLst>
              </p:cNvPr>
              <p:cNvSpPr/>
              <p:nvPr/>
            </p:nvSpPr>
            <p:spPr>
              <a:xfrm>
                <a:off x="931384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4" name="Freeform 753">
                <a:extLst>
                  <a:ext uri="{FF2B5EF4-FFF2-40B4-BE49-F238E27FC236}">
                    <a16:creationId xmlns:a16="http://schemas.microsoft.com/office/drawing/2014/main" id="{06D9A82B-B8D3-DF0E-8DA0-93552BBA725C}"/>
                  </a:ext>
                </a:extLst>
              </p:cNvPr>
              <p:cNvSpPr/>
              <p:nvPr/>
            </p:nvSpPr>
            <p:spPr>
              <a:xfrm>
                <a:off x="9449317" y="3158076"/>
                <a:ext cx="58782" cy="17647"/>
              </a:xfrm>
              <a:custGeom>
                <a:avLst/>
                <a:gdLst>
                  <a:gd name="connsiteX0" fmla="*/ 0 w 58782"/>
                  <a:gd name="connsiteY0" fmla="*/ 0 h 17647"/>
                  <a:gd name="connsiteX1" fmla="*/ 58783 w 58782"/>
                  <a:gd name="connsiteY1" fmla="*/ 0 h 17647"/>
                </a:gdLst>
                <a:ahLst/>
                <a:cxnLst>
                  <a:cxn ang="0">
                    <a:pos x="connsiteX0" y="connsiteY0"/>
                  </a:cxn>
                  <a:cxn ang="0">
                    <a:pos x="connsiteX1" y="connsiteY1"/>
                  </a:cxn>
                </a:cxnLst>
                <a:rect l="l" t="t" r="r" b="b"/>
                <a:pathLst>
                  <a:path w="58782" h="17647">
                    <a:moveTo>
                      <a:pt x="0" y="0"/>
                    </a:moveTo>
                    <a:lnTo>
                      <a:pt x="58783"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5" name="Freeform 754">
                <a:extLst>
                  <a:ext uri="{FF2B5EF4-FFF2-40B4-BE49-F238E27FC236}">
                    <a16:creationId xmlns:a16="http://schemas.microsoft.com/office/drawing/2014/main" id="{F41F4E03-CAD3-CAC3-1DAA-31688E4AFE5F}"/>
                  </a:ext>
                </a:extLst>
              </p:cNvPr>
              <p:cNvSpPr/>
              <p:nvPr/>
            </p:nvSpPr>
            <p:spPr>
              <a:xfrm>
                <a:off x="947871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6" name="Freeform 755">
                <a:extLst>
                  <a:ext uri="{FF2B5EF4-FFF2-40B4-BE49-F238E27FC236}">
                    <a16:creationId xmlns:a16="http://schemas.microsoft.com/office/drawing/2014/main" id="{A3874D0D-665D-FE63-6C87-B53644A6BAE2}"/>
                  </a:ext>
                </a:extLst>
              </p:cNvPr>
              <p:cNvSpPr/>
              <p:nvPr/>
            </p:nvSpPr>
            <p:spPr>
              <a:xfrm>
                <a:off x="9625946"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7" name="Freeform 756">
                <a:extLst>
                  <a:ext uri="{FF2B5EF4-FFF2-40B4-BE49-F238E27FC236}">
                    <a16:creationId xmlns:a16="http://schemas.microsoft.com/office/drawing/2014/main" id="{59BFEB37-98AF-4347-92AF-1255B6839B03}"/>
                  </a:ext>
                </a:extLst>
              </p:cNvPr>
              <p:cNvSpPr/>
              <p:nvPr/>
            </p:nvSpPr>
            <p:spPr>
              <a:xfrm>
                <a:off x="9655346"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8" name="Freeform 757">
                <a:extLst>
                  <a:ext uri="{FF2B5EF4-FFF2-40B4-BE49-F238E27FC236}">
                    <a16:creationId xmlns:a16="http://schemas.microsoft.com/office/drawing/2014/main" id="{9AEFFDBA-1390-A4AB-B930-37323ECB7E50}"/>
                  </a:ext>
                </a:extLst>
              </p:cNvPr>
              <p:cNvSpPr/>
              <p:nvPr/>
            </p:nvSpPr>
            <p:spPr>
              <a:xfrm>
                <a:off x="9725899"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59" name="Freeform 758">
                <a:extLst>
                  <a:ext uri="{FF2B5EF4-FFF2-40B4-BE49-F238E27FC236}">
                    <a16:creationId xmlns:a16="http://schemas.microsoft.com/office/drawing/2014/main" id="{796A5490-E453-45B4-3968-4D09CE085FEB}"/>
                  </a:ext>
                </a:extLst>
              </p:cNvPr>
              <p:cNvSpPr/>
              <p:nvPr/>
            </p:nvSpPr>
            <p:spPr>
              <a:xfrm>
                <a:off x="9755281"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0" name="Freeform 759">
                <a:extLst>
                  <a:ext uri="{FF2B5EF4-FFF2-40B4-BE49-F238E27FC236}">
                    <a16:creationId xmlns:a16="http://schemas.microsoft.com/office/drawing/2014/main" id="{458D4351-87AD-3CAB-47E4-7273098624BF}"/>
                  </a:ext>
                </a:extLst>
              </p:cNvPr>
              <p:cNvSpPr/>
              <p:nvPr/>
            </p:nvSpPr>
            <p:spPr>
              <a:xfrm>
                <a:off x="9943804"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1" name="Freeform 760">
                <a:extLst>
                  <a:ext uri="{FF2B5EF4-FFF2-40B4-BE49-F238E27FC236}">
                    <a16:creationId xmlns:a16="http://schemas.microsoft.com/office/drawing/2014/main" id="{3A7C183E-0D0E-09FA-C7C9-30F14A34C96D}"/>
                  </a:ext>
                </a:extLst>
              </p:cNvPr>
              <p:cNvSpPr/>
              <p:nvPr/>
            </p:nvSpPr>
            <p:spPr>
              <a:xfrm>
                <a:off x="9973204"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2" name="Freeform 761">
                <a:extLst>
                  <a:ext uri="{FF2B5EF4-FFF2-40B4-BE49-F238E27FC236}">
                    <a16:creationId xmlns:a16="http://schemas.microsoft.com/office/drawing/2014/main" id="{C3E67747-92ED-ECA4-1C17-EA17313ED22E}"/>
                  </a:ext>
                </a:extLst>
              </p:cNvPr>
              <p:cNvSpPr/>
              <p:nvPr/>
            </p:nvSpPr>
            <p:spPr>
              <a:xfrm>
                <a:off x="10079157"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3" name="Freeform 762">
                <a:extLst>
                  <a:ext uri="{FF2B5EF4-FFF2-40B4-BE49-F238E27FC236}">
                    <a16:creationId xmlns:a16="http://schemas.microsoft.com/office/drawing/2014/main" id="{FB419E09-AA23-9DEF-274C-F407C6C4A002}"/>
                  </a:ext>
                </a:extLst>
              </p:cNvPr>
              <p:cNvSpPr/>
              <p:nvPr/>
            </p:nvSpPr>
            <p:spPr>
              <a:xfrm>
                <a:off x="10108539"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4" name="Freeform 763">
                <a:extLst>
                  <a:ext uri="{FF2B5EF4-FFF2-40B4-BE49-F238E27FC236}">
                    <a16:creationId xmlns:a16="http://schemas.microsoft.com/office/drawing/2014/main" id="{0ABB3AD0-8FB3-67D6-2511-BECE065C7E8C}"/>
                  </a:ext>
                </a:extLst>
              </p:cNvPr>
              <p:cNvSpPr/>
              <p:nvPr/>
            </p:nvSpPr>
            <p:spPr>
              <a:xfrm>
                <a:off x="10132063" y="3158076"/>
                <a:ext cx="58782" cy="17647"/>
              </a:xfrm>
              <a:custGeom>
                <a:avLst/>
                <a:gdLst>
                  <a:gd name="connsiteX0" fmla="*/ 0 w 58782"/>
                  <a:gd name="connsiteY0" fmla="*/ 0 h 17647"/>
                  <a:gd name="connsiteX1" fmla="*/ 58782 w 58782"/>
                  <a:gd name="connsiteY1" fmla="*/ 0 h 17647"/>
                </a:gdLst>
                <a:ahLst/>
                <a:cxnLst>
                  <a:cxn ang="0">
                    <a:pos x="connsiteX0" y="connsiteY0"/>
                  </a:cxn>
                  <a:cxn ang="0">
                    <a:pos x="connsiteX1" y="connsiteY1"/>
                  </a:cxn>
                </a:cxnLst>
                <a:rect l="l" t="t" r="r" b="b"/>
                <a:pathLst>
                  <a:path w="58782" h="17647">
                    <a:moveTo>
                      <a:pt x="0" y="0"/>
                    </a:moveTo>
                    <a:lnTo>
                      <a:pt x="58782"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5" name="Freeform 764">
                <a:extLst>
                  <a:ext uri="{FF2B5EF4-FFF2-40B4-BE49-F238E27FC236}">
                    <a16:creationId xmlns:a16="http://schemas.microsoft.com/office/drawing/2014/main" id="{97A74CAF-3844-C90B-74FA-2079D843B116}"/>
                  </a:ext>
                </a:extLst>
              </p:cNvPr>
              <p:cNvSpPr/>
              <p:nvPr/>
            </p:nvSpPr>
            <p:spPr>
              <a:xfrm>
                <a:off x="10161463"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6" name="Freeform 765">
                <a:extLst>
                  <a:ext uri="{FF2B5EF4-FFF2-40B4-BE49-F238E27FC236}">
                    <a16:creationId xmlns:a16="http://schemas.microsoft.com/office/drawing/2014/main" id="{FF06B0B9-D15F-31AE-B275-074AE47A0E2A}"/>
                  </a:ext>
                </a:extLst>
              </p:cNvPr>
              <p:cNvSpPr/>
              <p:nvPr/>
            </p:nvSpPr>
            <p:spPr>
              <a:xfrm>
                <a:off x="10538227" y="3158076"/>
                <a:ext cx="58799" cy="17647"/>
              </a:xfrm>
              <a:custGeom>
                <a:avLst/>
                <a:gdLst>
                  <a:gd name="connsiteX0" fmla="*/ 0 w 58799"/>
                  <a:gd name="connsiteY0" fmla="*/ 0 h 17647"/>
                  <a:gd name="connsiteX1" fmla="*/ 58800 w 58799"/>
                  <a:gd name="connsiteY1" fmla="*/ 0 h 17647"/>
                </a:gdLst>
                <a:ahLst/>
                <a:cxnLst>
                  <a:cxn ang="0">
                    <a:pos x="connsiteX0" y="connsiteY0"/>
                  </a:cxn>
                  <a:cxn ang="0">
                    <a:pos x="connsiteX1" y="connsiteY1"/>
                  </a:cxn>
                </a:cxnLst>
                <a:rect l="l" t="t" r="r" b="b"/>
                <a:pathLst>
                  <a:path w="58799" h="17647">
                    <a:moveTo>
                      <a:pt x="0" y="0"/>
                    </a:moveTo>
                    <a:lnTo>
                      <a:pt x="58800" y="0"/>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67" name="Freeform 766">
                <a:extLst>
                  <a:ext uri="{FF2B5EF4-FFF2-40B4-BE49-F238E27FC236}">
                    <a16:creationId xmlns:a16="http://schemas.microsoft.com/office/drawing/2014/main" id="{9D82DC9A-9158-BF8A-E124-205ED2962FF8}"/>
                  </a:ext>
                </a:extLst>
              </p:cNvPr>
              <p:cNvSpPr/>
              <p:nvPr/>
            </p:nvSpPr>
            <p:spPr>
              <a:xfrm>
                <a:off x="10567627" y="3129594"/>
                <a:ext cx="17647" cy="56964"/>
              </a:xfrm>
              <a:custGeom>
                <a:avLst/>
                <a:gdLst>
                  <a:gd name="connsiteX0" fmla="*/ 0 w 17647"/>
                  <a:gd name="connsiteY0" fmla="*/ 0 h 56964"/>
                  <a:gd name="connsiteX1" fmla="*/ 0 w 17647"/>
                  <a:gd name="connsiteY1" fmla="*/ 56965 h 56964"/>
                </a:gdLst>
                <a:ahLst/>
                <a:cxnLst>
                  <a:cxn ang="0">
                    <a:pos x="connsiteX0" y="connsiteY0"/>
                  </a:cxn>
                  <a:cxn ang="0">
                    <a:pos x="connsiteX1" y="connsiteY1"/>
                  </a:cxn>
                </a:cxnLst>
                <a:rect l="l" t="t" r="r" b="b"/>
                <a:pathLst>
                  <a:path w="17647" h="56964">
                    <a:moveTo>
                      <a:pt x="0" y="0"/>
                    </a:moveTo>
                    <a:lnTo>
                      <a:pt x="0" y="56965"/>
                    </a:lnTo>
                  </a:path>
                </a:pathLst>
              </a:custGeom>
              <a:ln w="9638"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768" name="Graphic 4">
              <a:extLst>
                <a:ext uri="{FF2B5EF4-FFF2-40B4-BE49-F238E27FC236}">
                  <a16:creationId xmlns:a16="http://schemas.microsoft.com/office/drawing/2014/main" id="{886599EC-351F-F268-731E-3CE1DB98CA06}"/>
                </a:ext>
              </a:extLst>
            </p:cNvPr>
            <p:cNvGrpSpPr/>
            <p:nvPr/>
          </p:nvGrpSpPr>
          <p:grpSpPr>
            <a:xfrm>
              <a:off x="2195466" y="1049582"/>
              <a:ext cx="8316202" cy="3431276"/>
              <a:chOff x="2184177" y="1101509"/>
              <a:chExt cx="8605202" cy="3655529"/>
            </a:xfrm>
            <a:noFill/>
          </p:grpSpPr>
          <p:sp>
            <p:nvSpPr>
              <p:cNvPr id="770" name="Freeform 769">
                <a:extLst>
                  <a:ext uri="{FF2B5EF4-FFF2-40B4-BE49-F238E27FC236}">
                    <a16:creationId xmlns:a16="http://schemas.microsoft.com/office/drawing/2014/main" id="{4BF1B46D-9D9B-A3E4-0DE9-149B42955D1F}"/>
                  </a:ext>
                </a:extLst>
              </p:cNvPr>
              <p:cNvSpPr/>
              <p:nvPr/>
            </p:nvSpPr>
            <p:spPr>
              <a:xfrm>
                <a:off x="2247018" y="4696544"/>
                <a:ext cx="8542361" cy="17647"/>
              </a:xfrm>
              <a:custGeom>
                <a:avLst/>
                <a:gdLst>
                  <a:gd name="connsiteX0" fmla="*/ 0 w 8542361"/>
                  <a:gd name="connsiteY0" fmla="*/ 0 h 17647"/>
                  <a:gd name="connsiteX1" fmla="*/ 8542361 w 8542361"/>
                  <a:gd name="connsiteY1" fmla="*/ 0 h 17647"/>
                </a:gdLst>
                <a:ahLst/>
                <a:cxnLst>
                  <a:cxn ang="0">
                    <a:pos x="connsiteX0" y="connsiteY0"/>
                  </a:cxn>
                  <a:cxn ang="0">
                    <a:pos x="connsiteX1" y="connsiteY1"/>
                  </a:cxn>
                </a:cxnLst>
                <a:rect l="l" t="t" r="r" b="b"/>
                <a:pathLst>
                  <a:path w="8542361" h="17647">
                    <a:moveTo>
                      <a:pt x="0" y="0"/>
                    </a:moveTo>
                    <a:lnTo>
                      <a:pt x="8542361"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1" name="Freeform 770">
                <a:extLst>
                  <a:ext uri="{FF2B5EF4-FFF2-40B4-BE49-F238E27FC236}">
                    <a16:creationId xmlns:a16="http://schemas.microsoft.com/office/drawing/2014/main" id="{55CB25E7-0BEE-2387-A42D-F0BCCFBE5A67}"/>
                  </a:ext>
                </a:extLst>
              </p:cNvPr>
              <p:cNvSpPr/>
              <p:nvPr/>
            </p:nvSpPr>
            <p:spPr>
              <a:xfrm>
                <a:off x="2247018" y="1101509"/>
                <a:ext cx="17647" cy="3595034"/>
              </a:xfrm>
              <a:custGeom>
                <a:avLst/>
                <a:gdLst>
                  <a:gd name="connsiteX0" fmla="*/ 0 w 17647"/>
                  <a:gd name="connsiteY0" fmla="*/ 3595035 h 3595034"/>
                  <a:gd name="connsiteX1" fmla="*/ 0 w 17647"/>
                  <a:gd name="connsiteY1" fmla="*/ 0 h 3595034"/>
                </a:gdLst>
                <a:ahLst/>
                <a:cxnLst>
                  <a:cxn ang="0">
                    <a:pos x="connsiteX0" y="connsiteY0"/>
                  </a:cxn>
                  <a:cxn ang="0">
                    <a:pos x="connsiteX1" y="connsiteY1"/>
                  </a:cxn>
                </a:cxnLst>
                <a:rect l="l" t="t" r="r" b="b"/>
                <a:pathLst>
                  <a:path w="17647" h="3595034">
                    <a:moveTo>
                      <a:pt x="0" y="3595035"/>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2" name="Freeform 771">
                <a:extLst>
                  <a:ext uri="{FF2B5EF4-FFF2-40B4-BE49-F238E27FC236}">
                    <a16:creationId xmlns:a16="http://schemas.microsoft.com/office/drawing/2014/main" id="{27AAD1AA-0579-88F0-99A0-95DC671DA024}"/>
                  </a:ext>
                </a:extLst>
              </p:cNvPr>
              <p:cNvSpPr/>
              <p:nvPr/>
            </p:nvSpPr>
            <p:spPr>
              <a:xfrm>
                <a:off x="239396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3" name="Freeform 772">
                <a:extLst>
                  <a:ext uri="{FF2B5EF4-FFF2-40B4-BE49-F238E27FC236}">
                    <a16:creationId xmlns:a16="http://schemas.microsoft.com/office/drawing/2014/main" id="{B365DA92-4106-B9B3-A317-D7C274373FD5}"/>
                  </a:ext>
                </a:extLst>
              </p:cNvPr>
              <p:cNvSpPr/>
              <p:nvPr/>
            </p:nvSpPr>
            <p:spPr>
              <a:xfrm>
                <a:off x="257327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4" name="Freeform 773">
                <a:extLst>
                  <a:ext uri="{FF2B5EF4-FFF2-40B4-BE49-F238E27FC236}">
                    <a16:creationId xmlns:a16="http://schemas.microsoft.com/office/drawing/2014/main" id="{2EA0A8B1-30A8-38F8-73A1-63B2FE73CC32}"/>
                  </a:ext>
                </a:extLst>
              </p:cNvPr>
              <p:cNvSpPr/>
              <p:nvPr/>
            </p:nvSpPr>
            <p:spPr>
              <a:xfrm>
                <a:off x="275258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5" name="Freeform 774">
                <a:extLst>
                  <a:ext uri="{FF2B5EF4-FFF2-40B4-BE49-F238E27FC236}">
                    <a16:creationId xmlns:a16="http://schemas.microsoft.com/office/drawing/2014/main" id="{CE8FDC0C-FE42-1740-441C-F059C622C62D}"/>
                  </a:ext>
                </a:extLst>
              </p:cNvPr>
              <p:cNvSpPr/>
              <p:nvPr/>
            </p:nvSpPr>
            <p:spPr>
              <a:xfrm>
                <a:off x="293182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6" name="Freeform 775">
                <a:extLst>
                  <a:ext uri="{FF2B5EF4-FFF2-40B4-BE49-F238E27FC236}">
                    <a16:creationId xmlns:a16="http://schemas.microsoft.com/office/drawing/2014/main" id="{1ACA6884-C815-0333-0793-88895B73B026}"/>
                  </a:ext>
                </a:extLst>
              </p:cNvPr>
              <p:cNvSpPr/>
              <p:nvPr/>
            </p:nvSpPr>
            <p:spPr>
              <a:xfrm>
                <a:off x="311122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7" name="Freeform 776">
                <a:extLst>
                  <a:ext uri="{FF2B5EF4-FFF2-40B4-BE49-F238E27FC236}">
                    <a16:creationId xmlns:a16="http://schemas.microsoft.com/office/drawing/2014/main" id="{2A4CEED9-41CC-87BE-6750-12A2E5C10589}"/>
                  </a:ext>
                </a:extLst>
              </p:cNvPr>
              <p:cNvSpPr/>
              <p:nvPr/>
            </p:nvSpPr>
            <p:spPr>
              <a:xfrm>
                <a:off x="32905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8" name="Freeform 777">
                <a:extLst>
                  <a:ext uri="{FF2B5EF4-FFF2-40B4-BE49-F238E27FC236}">
                    <a16:creationId xmlns:a16="http://schemas.microsoft.com/office/drawing/2014/main" id="{0AEF2DBB-121A-3C43-0D8D-D13D171073E3}"/>
                  </a:ext>
                </a:extLst>
              </p:cNvPr>
              <p:cNvSpPr/>
              <p:nvPr/>
            </p:nvSpPr>
            <p:spPr>
              <a:xfrm>
                <a:off x="34699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79" name="Freeform 778">
                <a:extLst>
                  <a:ext uri="{FF2B5EF4-FFF2-40B4-BE49-F238E27FC236}">
                    <a16:creationId xmlns:a16="http://schemas.microsoft.com/office/drawing/2014/main" id="{1D3CDD4C-0567-BABD-C1AE-1398B53EA829}"/>
                  </a:ext>
                </a:extLst>
              </p:cNvPr>
              <p:cNvSpPr/>
              <p:nvPr/>
            </p:nvSpPr>
            <p:spPr>
              <a:xfrm>
                <a:off x="364916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0" name="Freeform 779">
                <a:extLst>
                  <a:ext uri="{FF2B5EF4-FFF2-40B4-BE49-F238E27FC236}">
                    <a16:creationId xmlns:a16="http://schemas.microsoft.com/office/drawing/2014/main" id="{48F01967-DA56-9764-EA8D-D8272AE6AD6F}"/>
                  </a:ext>
                </a:extLst>
              </p:cNvPr>
              <p:cNvSpPr/>
              <p:nvPr/>
            </p:nvSpPr>
            <p:spPr>
              <a:xfrm>
                <a:off x="382843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1" name="Freeform 780">
                <a:extLst>
                  <a:ext uri="{FF2B5EF4-FFF2-40B4-BE49-F238E27FC236}">
                    <a16:creationId xmlns:a16="http://schemas.microsoft.com/office/drawing/2014/main" id="{D618AFCA-B888-6948-E959-FA5A3D1B699A}"/>
                  </a:ext>
                </a:extLst>
              </p:cNvPr>
              <p:cNvSpPr/>
              <p:nvPr/>
            </p:nvSpPr>
            <p:spPr>
              <a:xfrm>
                <a:off x="400782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2" name="Freeform 781">
                <a:extLst>
                  <a:ext uri="{FF2B5EF4-FFF2-40B4-BE49-F238E27FC236}">
                    <a16:creationId xmlns:a16="http://schemas.microsoft.com/office/drawing/2014/main" id="{C0C1B9C5-F9DA-3A77-7E14-229EEE694A2D}"/>
                  </a:ext>
                </a:extLst>
              </p:cNvPr>
              <p:cNvSpPr/>
              <p:nvPr/>
            </p:nvSpPr>
            <p:spPr>
              <a:xfrm>
                <a:off x="418709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3" name="Freeform 782">
                <a:extLst>
                  <a:ext uri="{FF2B5EF4-FFF2-40B4-BE49-F238E27FC236}">
                    <a16:creationId xmlns:a16="http://schemas.microsoft.com/office/drawing/2014/main" id="{A38A0DFF-745E-12D9-2FD8-4DCE1523C245}"/>
                  </a:ext>
                </a:extLst>
              </p:cNvPr>
              <p:cNvSpPr/>
              <p:nvPr/>
            </p:nvSpPr>
            <p:spPr>
              <a:xfrm>
                <a:off x="436635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4" name="Freeform 783">
                <a:extLst>
                  <a:ext uri="{FF2B5EF4-FFF2-40B4-BE49-F238E27FC236}">
                    <a16:creationId xmlns:a16="http://schemas.microsoft.com/office/drawing/2014/main" id="{373008E8-4F94-02D9-E9EC-CBC5799576A3}"/>
                  </a:ext>
                </a:extLst>
              </p:cNvPr>
              <p:cNvSpPr/>
              <p:nvPr/>
            </p:nvSpPr>
            <p:spPr>
              <a:xfrm>
                <a:off x="454575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5" name="Freeform 784">
                <a:extLst>
                  <a:ext uri="{FF2B5EF4-FFF2-40B4-BE49-F238E27FC236}">
                    <a16:creationId xmlns:a16="http://schemas.microsoft.com/office/drawing/2014/main" id="{F0407D60-4549-8256-ABD0-73A12DCAF4DC}"/>
                  </a:ext>
                </a:extLst>
              </p:cNvPr>
              <p:cNvSpPr/>
              <p:nvPr/>
            </p:nvSpPr>
            <p:spPr>
              <a:xfrm>
                <a:off x="4725031"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6" name="Freeform 785">
                <a:extLst>
                  <a:ext uri="{FF2B5EF4-FFF2-40B4-BE49-F238E27FC236}">
                    <a16:creationId xmlns:a16="http://schemas.microsoft.com/office/drawing/2014/main" id="{0A65D4E3-6E91-0035-E191-D8C382C2244A}"/>
                  </a:ext>
                </a:extLst>
              </p:cNvPr>
              <p:cNvSpPr/>
              <p:nvPr/>
            </p:nvSpPr>
            <p:spPr>
              <a:xfrm>
                <a:off x="4904431"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7" name="Freeform 786">
                <a:extLst>
                  <a:ext uri="{FF2B5EF4-FFF2-40B4-BE49-F238E27FC236}">
                    <a16:creationId xmlns:a16="http://schemas.microsoft.com/office/drawing/2014/main" id="{466A9F9B-DBE7-60C3-5712-0BE6F069A58E}"/>
                  </a:ext>
                </a:extLst>
              </p:cNvPr>
              <p:cNvSpPr/>
              <p:nvPr/>
            </p:nvSpPr>
            <p:spPr>
              <a:xfrm>
                <a:off x="508368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8" name="Freeform 787">
                <a:extLst>
                  <a:ext uri="{FF2B5EF4-FFF2-40B4-BE49-F238E27FC236}">
                    <a16:creationId xmlns:a16="http://schemas.microsoft.com/office/drawing/2014/main" id="{0EDA8744-A275-15CF-2B72-17EAB384C233}"/>
                  </a:ext>
                </a:extLst>
              </p:cNvPr>
              <p:cNvSpPr/>
              <p:nvPr/>
            </p:nvSpPr>
            <p:spPr>
              <a:xfrm>
                <a:off x="526296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89" name="Freeform 788">
                <a:extLst>
                  <a:ext uri="{FF2B5EF4-FFF2-40B4-BE49-F238E27FC236}">
                    <a16:creationId xmlns:a16="http://schemas.microsoft.com/office/drawing/2014/main" id="{D4170636-3E8C-576D-A660-8412EBE05D2F}"/>
                  </a:ext>
                </a:extLst>
              </p:cNvPr>
              <p:cNvSpPr/>
              <p:nvPr/>
            </p:nvSpPr>
            <p:spPr>
              <a:xfrm>
                <a:off x="544236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0" name="Freeform 789">
                <a:extLst>
                  <a:ext uri="{FF2B5EF4-FFF2-40B4-BE49-F238E27FC236}">
                    <a16:creationId xmlns:a16="http://schemas.microsoft.com/office/drawing/2014/main" id="{04242D56-9FA5-A671-570D-D05852E2D2CA}"/>
                  </a:ext>
                </a:extLst>
              </p:cNvPr>
              <p:cNvSpPr/>
              <p:nvPr/>
            </p:nvSpPr>
            <p:spPr>
              <a:xfrm>
                <a:off x="562162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1" name="Freeform 790">
                <a:extLst>
                  <a:ext uri="{FF2B5EF4-FFF2-40B4-BE49-F238E27FC236}">
                    <a16:creationId xmlns:a16="http://schemas.microsoft.com/office/drawing/2014/main" id="{FAD2E931-FBF9-8597-BFE1-9713C095E162}"/>
                  </a:ext>
                </a:extLst>
              </p:cNvPr>
              <p:cNvSpPr/>
              <p:nvPr/>
            </p:nvSpPr>
            <p:spPr>
              <a:xfrm>
                <a:off x="580088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2" name="Freeform 791">
                <a:extLst>
                  <a:ext uri="{FF2B5EF4-FFF2-40B4-BE49-F238E27FC236}">
                    <a16:creationId xmlns:a16="http://schemas.microsoft.com/office/drawing/2014/main" id="{F349DB1B-D822-8450-F752-FCCAFEC6DB49}"/>
                  </a:ext>
                </a:extLst>
              </p:cNvPr>
              <p:cNvSpPr/>
              <p:nvPr/>
            </p:nvSpPr>
            <p:spPr>
              <a:xfrm>
                <a:off x="598028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3" name="Freeform 792">
                <a:extLst>
                  <a:ext uri="{FF2B5EF4-FFF2-40B4-BE49-F238E27FC236}">
                    <a16:creationId xmlns:a16="http://schemas.microsoft.com/office/drawing/2014/main" id="{E70DD799-D39B-9C6C-98DF-69A2D282DC94}"/>
                  </a:ext>
                </a:extLst>
              </p:cNvPr>
              <p:cNvSpPr/>
              <p:nvPr/>
            </p:nvSpPr>
            <p:spPr>
              <a:xfrm>
                <a:off x="615955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4" name="Freeform 793">
                <a:extLst>
                  <a:ext uri="{FF2B5EF4-FFF2-40B4-BE49-F238E27FC236}">
                    <a16:creationId xmlns:a16="http://schemas.microsoft.com/office/drawing/2014/main" id="{7F09E1C8-095C-CA17-6136-2D86C214C8F7}"/>
                  </a:ext>
                </a:extLst>
              </p:cNvPr>
              <p:cNvSpPr/>
              <p:nvPr/>
            </p:nvSpPr>
            <p:spPr>
              <a:xfrm>
                <a:off x="633881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5" name="Freeform 794">
                <a:extLst>
                  <a:ext uri="{FF2B5EF4-FFF2-40B4-BE49-F238E27FC236}">
                    <a16:creationId xmlns:a16="http://schemas.microsoft.com/office/drawing/2014/main" id="{0902DCF6-88C3-5A5D-1B5E-202C061143C2}"/>
                  </a:ext>
                </a:extLst>
              </p:cNvPr>
              <p:cNvSpPr/>
              <p:nvPr/>
            </p:nvSpPr>
            <p:spPr>
              <a:xfrm>
                <a:off x="651821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6" name="Freeform 795">
                <a:extLst>
                  <a:ext uri="{FF2B5EF4-FFF2-40B4-BE49-F238E27FC236}">
                    <a16:creationId xmlns:a16="http://schemas.microsoft.com/office/drawing/2014/main" id="{F1723CB3-2451-E2CB-7377-046F97C8B06F}"/>
                  </a:ext>
                </a:extLst>
              </p:cNvPr>
              <p:cNvSpPr/>
              <p:nvPr/>
            </p:nvSpPr>
            <p:spPr>
              <a:xfrm>
                <a:off x="669749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7" name="Freeform 796">
                <a:extLst>
                  <a:ext uri="{FF2B5EF4-FFF2-40B4-BE49-F238E27FC236}">
                    <a16:creationId xmlns:a16="http://schemas.microsoft.com/office/drawing/2014/main" id="{6A0FF2BC-EAC2-B253-72C5-8A9FC8063FF9}"/>
                  </a:ext>
                </a:extLst>
              </p:cNvPr>
              <p:cNvSpPr/>
              <p:nvPr/>
            </p:nvSpPr>
            <p:spPr>
              <a:xfrm>
                <a:off x="687689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8" name="Freeform 797">
                <a:extLst>
                  <a:ext uri="{FF2B5EF4-FFF2-40B4-BE49-F238E27FC236}">
                    <a16:creationId xmlns:a16="http://schemas.microsoft.com/office/drawing/2014/main" id="{6DBA41DD-747A-6CD2-1307-61C3239CF5B6}"/>
                  </a:ext>
                </a:extLst>
              </p:cNvPr>
              <p:cNvSpPr/>
              <p:nvPr/>
            </p:nvSpPr>
            <p:spPr>
              <a:xfrm>
                <a:off x="705615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799" name="Freeform 798">
                <a:extLst>
                  <a:ext uri="{FF2B5EF4-FFF2-40B4-BE49-F238E27FC236}">
                    <a16:creationId xmlns:a16="http://schemas.microsoft.com/office/drawing/2014/main" id="{187E402A-0CB6-C0B4-994B-FCE1E3041A64}"/>
                  </a:ext>
                </a:extLst>
              </p:cNvPr>
              <p:cNvSpPr/>
              <p:nvPr/>
            </p:nvSpPr>
            <p:spPr>
              <a:xfrm>
                <a:off x="723542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0" name="Freeform 799">
                <a:extLst>
                  <a:ext uri="{FF2B5EF4-FFF2-40B4-BE49-F238E27FC236}">
                    <a16:creationId xmlns:a16="http://schemas.microsoft.com/office/drawing/2014/main" id="{1BBD5F8C-DB7D-2832-F288-0943EDC3DA01}"/>
                  </a:ext>
                </a:extLst>
              </p:cNvPr>
              <p:cNvSpPr/>
              <p:nvPr/>
            </p:nvSpPr>
            <p:spPr>
              <a:xfrm>
                <a:off x="741480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1" name="Freeform 800">
                <a:extLst>
                  <a:ext uri="{FF2B5EF4-FFF2-40B4-BE49-F238E27FC236}">
                    <a16:creationId xmlns:a16="http://schemas.microsoft.com/office/drawing/2014/main" id="{18B52930-37B0-3B5B-2133-F39495129CB0}"/>
                  </a:ext>
                </a:extLst>
              </p:cNvPr>
              <p:cNvSpPr/>
              <p:nvPr/>
            </p:nvSpPr>
            <p:spPr>
              <a:xfrm>
                <a:off x="759408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2" name="Freeform 801">
                <a:extLst>
                  <a:ext uri="{FF2B5EF4-FFF2-40B4-BE49-F238E27FC236}">
                    <a16:creationId xmlns:a16="http://schemas.microsoft.com/office/drawing/2014/main" id="{63BA8CDF-EF54-FC14-C61C-4CA4D0D85080}"/>
                  </a:ext>
                </a:extLst>
              </p:cNvPr>
              <p:cNvSpPr/>
              <p:nvPr/>
            </p:nvSpPr>
            <p:spPr>
              <a:xfrm>
                <a:off x="777334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3" name="Freeform 802">
                <a:extLst>
                  <a:ext uri="{FF2B5EF4-FFF2-40B4-BE49-F238E27FC236}">
                    <a16:creationId xmlns:a16="http://schemas.microsoft.com/office/drawing/2014/main" id="{2C4FA827-FCCF-9624-20ED-36419762D126}"/>
                  </a:ext>
                </a:extLst>
              </p:cNvPr>
              <p:cNvSpPr/>
              <p:nvPr/>
            </p:nvSpPr>
            <p:spPr>
              <a:xfrm>
                <a:off x="795274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4" name="Freeform 803">
                <a:extLst>
                  <a:ext uri="{FF2B5EF4-FFF2-40B4-BE49-F238E27FC236}">
                    <a16:creationId xmlns:a16="http://schemas.microsoft.com/office/drawing/2014/main" id="{2B15D7D7-4436-F1F7-0488-B6296E4FCCE7}"/>
                  </a:ext>
                </a:extLst>
              </p:cNvPr>
              <p:cNvSpPr/>
              <p:nvPr/>
            </p:nvSpPr>
            <p:spPr>
              <a:xfrm>
                <a:off x="813201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5" name="Freeform 804">
                <a:extLst>
                  <a:ext uri="{FF2B5EF4-FFF2-40B4-BE49-F238E27FC236}">
                    <a16:creationId xmlns:a16="http://schemas.microsoft.com/office/drawing/2014/main" id="{0ED60891-CB55-808E-C502-66630F5498AA}"/>
                  </a:ext>
                </a:extLst>
              </p:cNvPr>
              <p:cNvSpPr/>
              <p:nvPr/>
            </p:nvSpPr>
            <p:spPr>
              <a:xfrm>
                <a:off x="8311278"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6" name="Freeform 805">
                <a:extLst>
                  <a:ext uri="{FF2B5EF4-FFF2-40B4-BE49-F238E27FC236}">
                    <a16:creationId xmlns:a16="http://schemas.microsoft.com/office/drawing/2014/main" id="{936F8F57-4AA8-0F7A-FEDC-56818A564B34}"/>
                  </a:ext>
                </a:extLst>
              </p:cNvPr>
              <p:cNvSpPr/>
              <p:nvPr/>
            </p:nvSpPr>
            <p:spPr>
              <a:xfrm>
                <a:off x="849067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7" name="Freeform 806">
                <a:extLst>
                  <a:ext uri="{FF2B5EF4-FFF2-40B4-BE49-F238E27FC236}">
                    <a16:creationId xmlns:a16="http://schemas.microsoft.com/office/drawing/2014/main" id="{4C3CA824-A572-BAEF-5CFE-FC70851D84A9}"/>
                  </a:ext>
                </a:extLst>
              </p:cNvPr>
              <p:cNvSpPr/>
              <p:nvPr/>
            </p:nvSpPr>
            <p:spPr>
              <a:xfrm>
                <a:off x="8669953"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8" name="Freeform 807">
                <a:extLst>
                  <a:ext uri="{FF2B5EF4-FFF2-40B4-BE49-F238E27FC236}">
                    <a16:creationId xmlns:a16="http://schemas.microsoft.com/office/drawing/2014/main" id="{5376A003-35CA-4F5A-D181-BA154F05E580}"/>
                  </a:ext>
                </a:extLst>
              </p:cNvPr>
              <p:cNvSpPr/>
              <p:nvPr/>
            </p:nvSpPr>
            <p:spPr>
              <a:xfrm>
                <a:off x="8849335"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09" name="Freeform 808">
                <a:extLst>
                  <a:ext uri="{FF2B5EF4-FFF2-40B4-BE49-F238E27FC236}">
                    <a16:creationId xmlns:a16="http://schemas.microsoft.com/office/drawing/2014/main" id="{B0B150B4-7FA0-458D-A0C6-7F36C491AFAE}"/>
                  </a:ext>
                </a:extLst>
              </p:cNvPr>
              <p:cNvSpPr/>
              <p:nvPr/>
            </p:nvSpPr>
            <p:spPr>
              <a:xfrm>
                <a:off x="902861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0" name="Freeform 809">
                <a:extLst>
                  <a:ext uri="{FF2B5EF4-FFF2-40B4-BE49-F238E27FC236}">
                    <a16:creationId xmlns:a16="http://schemas.microsoft.com/office/drawing/2014/main" id="{F7E814FB-FCC9-5EA1-5C16-F36D21983A2E}"/>
                  </a:ext>
                </a:extLst>
              </p:cNvPr>
              <p:cNvSpPr/>
              <p:nvPr/>
            </p:nvSpPr>
            <p:spPr>
              <a:xfrm>
                <a:off x="920787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1" name="Freeform 810">
                <a:extLst>
                  <a:ext uri="{FF2B5EF4-FFF2-40B4-BE49-F238E27FC236}">
                    <a16:creationId xmlns:a16="http://schemas.microsoft.com/office/drawing/2014/main" id="{6125AF4A-9677-F9AD-5B15-C06C576D0443}"/>
                  </a:ext>
                </a:extLst>
              </p:cNvPr>
              <p:cNvSpPr/>
              <p:nvPr/>
            </p:nvSpPr>
            <p:spPr>
              <a:xfrm>
                <a:off x="938727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2" name="Freeform 811">
                <a:extLst>
                  <a:ext uri="{FF2B5EF4-FFF2-40B4-BE49-F238E27FC236}">
                    <a16:creationId xmlns:a16="http://schemas.microsoft.com/office/drawing/2014/main" id="{CD859268-FB1D-20DE-2121-AAD14B7963A7}"/>
                  </a:ext>
                </a:extLst>
              </p:cNvPr>
              <p:cNvSpPr/>
              <p:nvPr/>
            </p:nvSpPr>
            <p:spPr>
              <a:xfrm>
                <a:off x="9566546"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3" name="Freeform 812">
                <a:extLst>
                  <a:ext uri="{FF2B5EF4-FFF2-40B4-BE49-F238E27FC236}">
                    <a16:creationId xmlns:a16="http://schemas.microsoft.com/office/drawing/2014/main" id="{60BD11F1-8548-67CE-899F-C0FEC69E7EDC}"/>
                  </a:ext>
                </a:extLst>
              </p:cNvPr>
              <p:cNvSpPr/>
              <p:nvPr/>
            </p:nvSpPr>
            <p:spPr>
              <a:xfrm>
                <a:off x="97458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4" name="Freeform 813">
                <a:extLst>
                  <a:ext uri="{FF2B5EF4-FFF2-40B4-BE49-F238E27FC236}">
                    <a16:creationId xmlns:a16="http://schemas.microsoft.com/office/drawing/2014/main" id="{F65D2D08-EDC9-97C4-8F47-166CD5A1ACDD}"/>
                  </a:ext>
                </a:extLst>
              </p:cNvPr>
              <p:cNvSpPr/>
              <p:nvPr/>
            </p:nvSpPr>
            <p:spPr>
              <a:xfrm>
                <a:off x="9925204"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5" name="Freeform 814">
                <a:extLst>
                  <a:ext uri="{FF2B5EF4-FFF2-40B4-BE49-F238E27FC236}">
                    <a16:creationId xmlns:a16="http://schemas.microsoft.com/office/drawing/2014/main" id="{827C0425-27C3-E0B8-033C-12AFFBC4244F}"/>
                  </a:ext>
                </a:extLst>
              </p:cNvPr>
              <p:cNvSpPr/>
              <p:nvPr/>
            </p:nvSpPr>
            <p:spPr>
              <a:xfrm>
                <a:off x="10104480"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6" name="Freeform 815">
                <a:extLst>
                  <a:ext uri="{FF2B5EF4-FFF2-40B4-BE49-F238E27FC236}">
                    <a16:creationId xmlns:a16="http://schemas.microsoft.com/office/drawing/2014/main" id="{E84666F1-31D9-F624-FFA8-383363E8EEBE}"/>
                  </a:ext>
                </a:extLst>
              </p:cNvPr>
              <p:cNvSpPr/>
              <p:nvPr/>
            </p:nvSpPr>
            <p:spPr>
              <a:xfrm>
                <a:off x="10283862"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7" name="Freeform 816">
                <a:extLst>
                  <a:ext uri="{FF2B5EF4-FFF2-40B4-BE49-F238E27FC236}">
                    <a16:creationId xmlns:a16="http://schemas.microsoft.com/office/drawing/2014/main" id="{A1917807-B8AE-6B03-62B2-0855D488F950}"/>
                  </a:ext>
                </a:extLst>
              </p:cNvPr>
              <p:cNvSpPr/>
              <p:nvPr/>
            </p:nvSpPr>
            <p:spPr>
              <a:xfrm>
                <a:off x="10463139"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18" name="Freeform 817">
                <a:extLst>
                  <a:ext uri="{FF2B5EF4-FFF2-40B4-BE49-F238E27FC236}">
                    <a16:creationId xmlns:a16="http://schemas.microsoft.com/office/drawing/2014/main" id="{65751370-05DD-A962-1264-FBDF071E8458}"/>
                  </a:ext>
                </a:extLst>
              </p:cNvPr>
              <p:cNvSpPr/>
              <p:nvPr/>
            </p:nvSpPr>
            <p:spPr>
              <a:xfrm>
                <a:off x="10642397" y="4696544"/>
                <a:ext cx="17647" cy="60494"/>
              </a:xfrm>
              <a:custGeom>
                <a:avLst/>
                <a:gdLst>
                  <a:gd name="connsiteX0" fmla="*/ 0 w 17647"/>
                  <a:gd name="connsiteY0" fmla="*/ 0 h 60494"/>
                  <a:gd name="connsiteX1" fmla="*/ 0 w 17647"/>
                  <a:gd name="connsiteY1" fmla="*/ 60494 h 60494"/>
                </a:gdLst>
                <a:ahLst/>
                <a:cxnLst>
                  <a:cxn ang="0">
                    <a:pos x="connsiteX0" y="connsiteY0"/>
                  </a:cxn>
                  <a:cxn ang="0">
                    <a:pos x="connsiteX1" y="connsiteY1"/>
                  </a:cxn>
                </a:cxnLst>
                <a:rect l="l" t="t" r="r" b="b"/>
                <a:pathLst>
                  <a:path w="17647" h="60494">
                    <a:moveTo>
                      <a:pt x="0" y="0"/>
                    </a:moveTo>
                    <a:lnTo>
                      <a:pt x="0" y="60494"/>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0" name="Freeform 819">
                <a:extLst>
                  <a:ext uri="{FF2B5EF4-FFF2-40B4-BE49-F238E27FC236}">
                    <a16:creationId xmlns:a16="http://schemas.microsoft.com/office/drawing/2014/main" id="{B5F8DC09-CFFC-16B8-6AE1-DC9406D6B6DA}"/>
                  </a:ext>
                </a:extLst>
              </p:cNvPr>
              <p:cNvSpPr/>
              <p:nvPr/>
            </p:nvSpPr>
            <p:spPr>
              <a:xfrm>
                <a:off x="2215588" y="427661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1" name="Freeform 820">
                <a:extLst>
                  <a:ext uri="{FF2B5EF4-FFF2-40B4-BE49-F238E27FC236}">
                    <a16:creationId xmlns:a16="http://schemas.microsoft.com/office/drawing/2014/main" id="{48D950EB-7C66-874A-154E-B476182EA460}"/>
                  </a:ext>
                </a:extLst>
              </p:cNvPr>
              <p:cNvSpPr/>
              <p:nvPr/>
            </p:nvSpPr>
            <p:spPr>
              <a:xfrm>
                <a:off x="2215588" y="3587852"/>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2" name="Freeform 821">
                <a:extLst>
                  <a:ext uri="{FF2B5EF4-FFF2-40B4-BE49-F238E27FC236}">
                    <a16:creationId xmlns:a16="http://schemas.microsoft.com/office/drawing/2014/main" id="{792A7466-B8F5-72D6-DF77-D27C04DD4059}"/>
                  </a:ext>
                </a:extLst>
              </p:cNvPr>
              <p:cNvSpPr/>
              <p:nvPr/>
            </p:nvSpPr>
            <p:spPr>
              <a:xfrm>
                <a:off x="2215588" y="2898965"/>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3" name="Freeform 822">
                <a:extLst>
                  <a:ext uri="{FF2B5EF4-FFF2-40B4-BE49-F238E27FC236}">
                    <a16:creationId xmlns:a16="http://schemas.microsoft.com/office/drawing/2014/main" id="{BA36E5DF-921D-9D2E-9D9F-18DA65A23F4E}"/>
                  </a:ext>
                </a:extLst>
              </p:cNvPr>
              <p:cNvSpPr/>
              <p:nvPr/>
            </p:nvSpPr>
            <p:spPr>
              <a:xfrm>
                <a:off x="2215588" y="2210184"/>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4" name="Freeform 823">
                <a:extLst>
                  <a:ext uri="{FF2B5EF4-FFF2-40B4-BE49-F238E27FC236}">
                    <a16:creationId xmlns:a16="http://schemas.microsoft.com/office/drawing/2014/main" id="{9597893C-ED18-E0C5-20DC-67D6B2D014D9}"/>
                  </a:ext>
                </a:extLst>
              </p:cNvPr>
              <p:cNvSpPr/>
              <p:nvPr/>
            </p:nvSpPr>
            <p:spPr>
              <a:xfrm>
                <a:off x="2215588" y="1521420"/>
                <a:ext cx="31429" cy="17647"/>
              </a:xfrm>
              <a:custGeom>
                <a:avLst/>
                <a:gdLst>
                  <a:gd name="connsiteX0" fmla="*/ 31429 w 31429"/>
                  <a:gd name="connsiteY0" fmla="*/ 0 h 17647"/>
                  <a:gd name="connsiteX1" fmla="*/ 0 w 31429"/>
                  <a:gd name="connsiteY1" fmla="*/ 0 h 17647"/>
                </a:gdLst>
                <a:ahLst/>
                <a:cxnLst>
                  <a:cxn ang="0">
                    <a:pos x="connsiteX0" y="connsiteY0"/>
                  </a:cxn>
                  <a:cxn ang="0">
                    <a:pos x="connsiteX1" y="connsiteY1"/>
                  </a:cxn>
                </a:cxnLst>
                <a:rect l="l" t="t" r="r" b="b"/>
                <a:pathLst>
                  <a:path w="31429" h="17647">
                    <a:moveTo>
                      <a:pt x="31429"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5" name="Freeform 824">
                <a:extLst>
                  <a:ext uri="{FF2B5EF4-FFF2-40B4-BE49-F238E27FC236}">
                    <a16:creationId xmlns:a16="http://schemas.microsoft.com/office/drawing/2014/main" id="{CC28D967-CDBF-1018-A1BC-E381A8F582C4}"/>
                  </a:ext>
                </a:extLst>
              </p:cNvPr>
              <p:cNvSpPr/>
              <p:nvPr/>
            </p:nvSpPr>
            <p:spPr>
              <a:xfrm>
                <a:off x="2184177" y="462099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6" name="Freeform 825">
                <a:extLst>
                  <a:ext uri="{FF2B5EF4-FFF2-40B4-BE49-F238E27FC236}">
                    <a16:creationId xmlns:a16="http://schemas.microsoft.com/office/drawing/2014/main" id="{CDC58387-3802-DF69-5399-6A3F2E392419}"/>
                  </a:ext>
                </a:extLst>
              </p:cNvPr>
              <p:cNvSpPr/>
              <p:nvPr/>
            </p:nvSpPr>
            <p:spPr>
              <a:xfrm>
                <a:off x="2184177" y="3932234"/>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7" name="Freeform 826">
                <a:extLst>
                  <a:ext uri="{FF2B5EF4-FFF2-40B4-BE49-F238E27FC236}">
                    <a16:creationId xmlns:a16="http://schemas.microsoft.com/office/drawing/2014/main" id="{1B55E6F2-0112-829F-8CE8-6E32F4698495}"/>
                  </a:ext>
                </a:extLst>
              </p:cNvPr>
              <p:cNvSpPr/>
              <p:nvPr/>
            </p:nvSpPr>
            <p:spPr>
              <a:xfrm>
                <a:off x="2184177" y="3243347"/>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8" name="Freeform 827">
                <a:extLst>
                  <a:ext uri="{FF2B5EF4-FFF2-40B4-BE49-F238E27FC236}">
                    <a16:creationId xmlns:a16="http://schemas.microsoft.com/office/drawing/2014/main" id="{52779AD9-CEB8-D364-EC90-2867705DC7F4}"/>
                  </a:ext>
                </a:extLst>
              </p:cNvPr>
              <p:cNvSpPr/>
              <p:nvPr/>
            </p:nvSpPr>
            <p:spPr>
              <a:xfrm>
                <a:off x="2184177" y="2554583"/>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29" name="Freeform 828">
                <a:extLst>
                  <a:ext uri="{FF2B5EF4-FFF2-40B4-BE49-F238E27FC236}">
                    <a16:creationId xmlns:a16="http://schemas.microsoft.com/office/drawing/2014/main" id="{E09495ED-903F-21B1-A2CF-60D92D757653}"/>
                  </a:ext>
                </a:extLst>
              </p:cNvPr>
              <p:cNvSpPr/>
              <p:nvPr/>
            </p:nvSpPr>
            <p:spPr>
              <a:xfrm>
                <a:off x="2184177" y="1865802"/>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30" name="Freeform 829">
                <a:extLst>
                  <a:ext uri="{FF2B5EF4-FFF2-40B4-BE49-F238E27FC236}">
                    <a16:creationId xmlns:a16="http://schemas.microsoft.com/office/drawing/2014/main" id="{9ECCA68C-3333-2044-1FAB-DC28F7966022}"/>
                  </a:ext>
                </a:extLst>
              </p:cNvPr>
              <p:cNvSpPr/>
              <p:nvPr/>
            </p:nvSpPr>
            <p:spPr>
              <a:xfrm>
                <a:off x="2184177" y="1177038"/>
                <a:ext cx="62841" cy="17647"/>
              </a:xfrm>
              <a:custGeom>
                <a:avLst/>
                <a:gdLst>
                  <a:gd name="connsiteX0" fmla="*/ 62841 w 62841"/>
                  <a:gd name="connsiteY0" fmla="*/ 0 h 17647"/>
                  <a:gd name="connsiteX1" fmla="*/ 0 w 62841"/>
                  <a:gd name="connsiteY1" fmla="*/ 0 h 17647"/>
                </a:gdLst>
                <a:ahLst/>
                <a:cxnLst>
                  <a:cxn ang="0">
                    <a:pos x="connsiteX0" y="connsiteY0"/>
                  </a:cxn>
                  <a:cxn ang="0">
                    <a:pos x="connsiteX1" y="connsiteY1"/>
                  </a:cxn>
                </a:cxnLst>
                <a:rect l="l" t="t" r="r" b="b"/>
                <a:pathLst>
                  <a:path w="62841" h="17647">
                    <a:moveTo>
                      <a:pt x="62841" y="0"/>
                    </a:moveTo>
                    <a:lnTo>
                      <a:pt x="0"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grpSp>
        <p:grpSp>
          <p:nvGrpSpPr>
            <p:cNvPr id="831" name="Graphic 4">
              <a:extLst>
                <a:ext uri="{FF2B5EF4-FFF2-40B4-BE49-F238E27FC236}">
                  <a16:creationId xmlns:a16="http://schemas.microsoft.com/office/drawing/2014/main" id="{D63FFB6C-618B-478E-0A7A-9FE4D3CBE79A}"/>
                </a:ext>
              </a:extLst>
            </p:cNvPr>
            <p:cNvGrpSpPr/>
            <p:nvPr/>
          </p:nvGrpSpPr>
          <p:grpSpPr>
            <a:xfrm>
              <a:off x="1525953" y="1015409"/>
              <a:ext cx="8966375" cy="4464824"/>
              <a:chOff x="1523318" y="1047597"/>
              <a:chExt cx="9277969" cy="4756625"/>
            </a:xfrm>
            <a:solidFill>
              <a:srgbClr val="000000"/>
            </a:solidFill>
          </p:grpSpPr>
          <p:sp>
            <p:nvSpPr>
              <p:cNvPr id="832" name="TextBox 831">
                <a:extLst>
                  <a:ext uri="{FF2B5EF4-FFF2-40B4-BE49-F238E27FC236}">
                    <a16:creationId xmlns:a16="http://schemas.microsoft.com/office/drawing/2014/main" id="{6180D72D-61AC-C772-98F6-E306F0A6FE29}"/>
                  </a:ext>
                </a:extLst>
              </p:cNvPr>
              <p:cNvSpPr txBox="1"/>
              <p:nvPr/>
            </p:nvSpPr>
            <p:spPr>
              <a:xfrm rot="16200000">
                <a:off x="309008" y="2681511"/>
                <a:ext cx="2797256" cy="316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Overall Survival Probability, %</a:t>
                </a:r>
              </a:p>
            </p:txBody>
          </p:sp>
          <p:sp>
            <p:nvSpPr>
              <p:cNvPr id="833" name="TextBox 832">
                <a:extLst>
                  <a:ext uri="{FF2B5EF4-FFF2-40B4-BE49-F238E27FC236}">
                    <a16:creationId xmlns:a16="http://schemas.microsoft.com/office/drawing/2014/main" id="{47C12B85-BBD0-C40A-485A-7F3C6BDCF22C}"/>
                  </a:ext>
                </a:extLst>
              </p:cNvPr>
              <p:cNvSpPr txBox="1"/>
              <p:nvPr/>
            </p:nvSpPr>
            <p:spPr>
              <a:xfrm>
                <a:off x="5823212" y="5091191"/>
                <a:ext cx="1305538" cy="3262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90"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Time, months</a:t>
                </a:r>
              </a:p>
            </p:txBody>
          </p:sp>
          <p:sp>
            <p:nvSpPr>
              <p:cNvPr id="834" name="TextBox 833">
                <a:extLst>
                  <a:ext uri="{FF2B5EF4-FFF2-40B4-BE49-F238E27FC236}">
                    <a16:creationId xmlns:a16="http://schemas.microsoft.com/office/drawing/2014/main" id="{D9D95FCD-D910-2DFE-7E24-4E1E6C2C167E}"/>
                  </a:ext>
                </a:extLst>
              </p:cNvPr>
              <p:cNvSpPr txBox="1"/>
              <p:nvPr/>
            </p:nvSpPr>
            <p:spPr>
              <a:xfrm>
                <a:off x="1523318" y="5163382"/>
                <a:ext cx="1411893" cy="2806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12" b="0" i="0" u="none" strike="noStrike" kern="1200" cap="none" spc="0" normalizeH="0" baseline="0" noProof="0" dirty="0">
                    <a:ln/>
                    <a:solidFill>
                      <a:srgbClr val="000000"/>
                    </a:solidFill>
                    <a:effectLst/>
                    <a:uLnTx/>
                    <a:uFillTx/>
                    <a:latin typeface="HelveticaNeueLTStd-Bd"/>
                    <a:ea typeface="+mn-ea"/>
                    <a:cs typeface="+mn-cs"/>
                    <a:sym typeface="HelveticaNeueLTStd-Bd"/>
                    <a:rtl val="0"/>
                  </a:rPr>
                  <a:t>Patients still at risk</a:t>
                </a:r>
              </a:p>
            </p:txBody>
          </p:sp>
          <p:grpSp>
            <p:nvGrpSpPr>
              <p:cNvPr id="835" name="Graphic 4">
                <a:extLst>
                  <a:ext uri="{FF2B5EF4-FFF2-40B4-BE49-F238E27FC236}">
                    <a16:creationId xmlns:a16="http://schemas.microsoft.com/office/drawing/2014/main" id="{F0C22F33-4A70-D9BC-BF9E-12CBD3E9D438}"/>
                  </a:ext>
                </a:extLst>
              </p:cNvPr>
              <p:cNvGrpSpPr/>
              <p:nvPr/>
            </p:nvGrpSpPr>
            <p:grpSpPr>
              <a:xfrm>
                <a:off x="1645889" y="5494897"/>
                <a:ext cx="9024142" cy="309325"/>
                <a:chOff x="1645889" y="5494897"/>
                <a:chExt cx="9024142" cy="309325"/>
              </a:xfrm>
              <a:solidFill>
                <a:srgbClr val="000000"/>
              </a:solidFill>
            </p:grpSpPr>
            <p:sp>
              <p:nvSpPr>
                <p:cNvPr id="889" name="TextBox 888">
                  <a:extLst>
                    <a:ext uri="{FF2B5EF4-FFF2-40B4-BE49-F238E27FC236}">
                      <a16:creationId xmlns:a16="http://schemas.microsoft.com/office/drawing/2014/main" id="{75ECF095-F19E-E877-EF80-A31792B43140}"/>
                    </a:ext>
                  </a:extLst>
                </p:cNvPr>
                <p:cNvSpPr txBox="1"/>
                <p:nvPr/>
              </p:nvSpPr>
              <p:spPr>
                <a:xfrm rot="5636">
                  <a:off x="1654536" y="5634200"/>
                  <a:ext cx="676932"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TPC (202)</a:t>
                  </a:r>
                </a:p>
              </p:txBody>
            </p:sp>
            <p:sp>
              <p:nvSpPr>
                <p:cNvPr id="890" name="TextBox 889">
                  <a:extLst>
                    <a:ext uri="{FF2B5EF4-FFF2-40B4-BE49-F238E27FC236}">
                      <a16:creationId xmlns:a16="http://schemas.microsoft.com/office/drawing/2014/main" id="{80D54026-409D-A0D8-EC87-4504CDDEABEC}"/>
                    </a:ext>
                  </a:extLst>
                </p:cNvPr>
                <p:cNvSpPr txBox="1"/>
                <p:nvPr/>
              </p:nvSpPr>
              <p:spPr>
                <a:xfrm rot="5636">
                  <a:off x="2223203"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202</a:t>
                  </a:r>
                </a:p>
              </p:txBody>
            </p:sp>
            <p:sp>
              <p:nvSpPr>
                <p:cNvPr id="891" name="TextBox 890">
                  <a:extLst>
                    <a:ext uri="{FF2B5EF4-FFF2-40B4-BE49-F238E27FC236}">
                      <a16:creationId xmlns:a16="http://schemas.microsoft.com/office/drawing/2014/main" id="{BEDA963B-E944-F0E4-92A9-60C1030F852C}"/>
                    </a:ext>
                  </a:extLst>
                </p:cNvPr>
                <p:cNvSpPr txBox="1"/>
                <p:nvPr/>
              </p:nvSpPr>
              <p:spPr>
                <a:xfrm rot="5636">
                  <a:off x="2402465"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192</a:t>
                  </a:r>
                </a:p>
              </p:txBody>
            </p:sp>
            <p:sp>
              <p:nvSpPr>
                <p:cNvPr id="892" name="TextBox 891">
                  <a:extLst>
                    <a:ext uri="{FF2B5EF4-FFF2-40B4-BE49-F238E27FC236}">
                      <a16:creationId xmlns:a16="http://schemas.microsoft.com/office/drawing/2014/main" id="{4B943440-B326-243A-DCF2-B06E2F6179B8}"/>
                    </a:ext>
                  </a:extLst>
                </p:cNvPr>
                <p:cNvSpPr txBox="1"/>
                <p:nvPr/>
              </p:nvSpPr>
              <p:spPr>
                <a:xfrm rot="5636">
                  <a:off x="2581727"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187</a:t>
                  </a:r>
                </a:p>
              </p:txBody>
            </p:sp>
            <p:sp>
              <p:nvSpPr>
                <p:cNvPr id="893" name="TextBox 892">
                  <a:extLst>
                    <a:ext uri="{FF2B5EF4-FFF2-40B4-BE49-F238E27FC236}">
                      <a16:creationId xmlns:a16="http://schemas.microsoft.com/office/drawing/2014/main" id="{1C9D69C4-94A4-8295-EEA0-01FEE522C9E3}"/>
                    </a:ext>
                  </a:extLst>
                </p:cNvPr>
                <p:cNvSpPr txBox="1"/>
                <p:nvPr/>
              </p:nvSpPr>
              <p:spPr>
                <a:xfrm rot="5636">
                  <a:off x="2760971"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182</a:t>
                  </a:r>
                </a:p>
              </p:txBody>
            </p:sp>
            <p:sp>
              <p:nvSpPr>
                <p:cNvPr id="894" name="TextBox 893">
                  <a:extLst>
                    <a:ext uri="{FF2B5EF4-FFF2-40B4-BE49-F238E27FC236}">
                      <a16:creationId xmlns:a16="http://schemas.microsoft.com/office/drawing/2014/main" id="{7000D2DE-EFE5-42D8-80F8-C7049F6BD3A5}"/>
                    </a:ext>
                  </a:extLst>
                </p:cNvPr>
                <p:cNvSpPr txBox="1"/>
                <p:nvPr/>
              </p:nvSpPr>
              <p:spPr>
                <a:xfrm rot="5636">
                  <a:off x="2940233"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178</a:t>
                  </a:r>
                </a:p>
              </p:txBody>
            </p:sp>
            <p:sp>
              <p:nvSpPr>
                <p:cNvPr id="895" name="TextBox 894">
                  <a:extLst>
                    <a:ext uri="{FF2B5EF4-FFF2-40B4-BE49-F238E27FC236}">
                      <a16:creationId xmlns:a16="http://schemas.microsoft.com/office/drawing/2014/main" id="{229F99F2-1F5C-E1B2-7AE8-12A4D2BCA94B}"/>
                    </a:ext>
                  </a:extLst>
                </p:cNvPr>
                <p:cNvSpPr txBox="1"/>
                <p:nvPr/>
              </p:nvSpPr>
              <p:spPr>
                <a:xfrm rot="5636">
                  <a:off x="3119495"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173</a:t>
                  </a:r>
                </a:p>
              </p:txBody>
            </p:sp>
            <p:sp>
              <p:nvSpPr>
                <p:cNvPr id="896" name="TextBox 895">
                  <a:extLst>
                    <a:ext uri="{FF2B5EF4-FFF2-40B4-BE49-F238E27FC236}">
                      <a16:creationId xmlns:a16="http://schemas.microsoft.com/office/drawing/2014/main" id="{861E4E80-E565-D88F-5C62-232120E2A7FD}"/>
                    </a:ext>
                  </a:extLst>
                </p:cNvPr>
                <p:cNvSpPr txBox="1"/>
                <p:nvPr/>
              </p:nvSpPr>
              <p:spPr>
                <a:xfrm rot="5636">
                  <a:off x="3298757"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167</a:t>
                  </a:r>
                </a:p>
              </p:txBody>
            </p:sp>
            <p:sp>
              <p:nvSpPr>
                <p:cNvPr id="897" name="TextBox 896">
                  <a:extLst>
                    <a:ext uri="{FF2B5EF4-FFF2-40B4-BE49-F238E27FC236}">
                      <a16:creationId xmlns:a16="http://schemas.microsoft.com/office/drawing/2014/main" id="{2B37A229-15E5-9D77-BE87-9C0DFF2257D0}"/>
                    </a:ext>
                  </a:extLst>
                </p:cNvPr>
                <p:cNvSpPr txBox="1"/>
                <p:nvPr/>
              </p:nvSpPr>
              <p:spPr>
                <a:xfrm rot="5636">
                  <a:off x="3478003"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161</a:t>
                  </a:r>
                </a:p>
              </p:txBody>
            </p:sp>
            <p:sp>
              <p:nvSpPr>
                <p:cNvPr id="898" name="TextBox 897">
                  <a:extLst>
                    <a:ext uri="{FF2B5EF4-FFF2-40B4-BE49-F238E27FC236}">
                      <a16:creationId xmlns:a16="http://schemas.microsoft.com/office/drawing/2014/main" id="{C5782BBC-D616-DED9-5205-9B53416F91F1}"/>
                    </a:ext>
                  </a:extLst>
                </p:cNvPr>
                <p:cNvSpPr txBox="1"/>
                <p:nvPr/>
              </p:nvSpPr>
              <p:spPr>
                <a:xfrm rot="5636">
                  <a:off x="3657266"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157</a:t>
                  </a:r>
                </a:p>
              </p:txBody>
            </p:sp>
            <p:sp>
              <p:nvSpPr>
                <p:cNvPr id="899" name="TextBox 898">
                  <a:extLst>
                    <a:ext uri="{FF2B5EF4-FFF2-40B4-BE49-F238E27FC236}">
                      <a16:creationId xmlns:a16="http://schemas.microsoft.com/office/drawing/2014/main" id="{DFDF1B80-4847-1072-2EE0-7823B82D9F77}"/>
                    </a:ext>
                  </a:extLst>
                </p:cNvPr>
                <p:cNvSpPr txBox="1"/>
                <p:nvPr/>
              </p:nvSpPr>
              <p:spPr>
                <a:xfrm rot="5636">
                  <a:off x="3836528"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151</a:t>
                  </a:r>
                </a:p>
              </p:txBody>
            </p:sp>
            <p:sp>
              <p:nvSpPr>
                <p:cNvPr id="900" name="TextBox 899">
                  <a:extLst>
                    <a:ext uri="{FF2B5EF4-FFF2-40B4-BE49-F238E27FC236}">
                      <a16:creationId xmlns:a16="http://schemas.microsoft.com/office/drawing/2014/main" id="{11143D71-0713-C586-8BE9-EA4B8C53B75B}"/>
                    </a:ext>
                  </a:extLst>
                </p:cNvPr>
                <p:cNvSpPr txBox="1"/>
                <p:nvPr/>
              </p:nvSpPr>
              <p:spPr>
                <a:xfrm rot="5636">
                  <a:off x="4015790"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142</a:t>
                  </a:r>
                </a:p>
              </p:txBody>
            </p:sp>
            <p:sp>
              <p:nvSpPr>
                <p:cNvPr id="901" name="TextBox 900">
                  <a:extLst>
                    <a:ext uri="{FF2B5EF4-FFF2-40B4-BE49-F238E27FC236}">
                      <a16:creationId xmlns:a16="http://schemas.microsoft.com/office/drawing/2014/main" id="{4AEC9522-1B6C-5CC7-54A7-0C9B03E020CA}"/>
                    </a:ext>
                  </a:extLst>
                </p:cNvPr>
                <p:cNvSpPr txBox="1"/>
                <p:nvPr/>
              </p:nvSpPr>
              <p:spPr>
                <a:xfrm rot="5636">
                  <a:off x="4195052"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136</a:t>
                  </a:r>
                </a:p>
              </p:txBody>
            </p:sp>
            <p:sp>
              <p:nvSpPr>
                <p:cNvPr id="902" name="TextBox 901">
                  <a:extLst>
                    <a:ext uri="{FF2B5EF4-FFF2-40B4-BE49-F238E27FC236}">
                      <a16:creationId xmlns:a16="http://schemas.microsoft.com/office/drawing/2014/main" id="{F1A39DB6-061D-344E-4A49-B5B4D3B264DA}"/>
                    </a:ext>
                  </a:extLst>
                </p:cNvPr>
                <p:cNvSpPr txBox="1"/>
                <p:nvPr/>
              </p:nvSpPr>
              <p:spPr>
                <a:xfrm rot="5636">
                  <a:off x="4374314"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130</a:t>
                  </a:r>
                </a:p>
              </p:txBody>
            </p:sp>
            <p:sp>
              <p:nvSpPr>
                <p:cNvPr id="903" name="TextBox 902">
                  <a:extLst>
                    <a:ext uri="{FF2B5EF4-FFF2-40B4-BE49-F238E27FC236}">
                      <a16:creationId xmlns:a16="http://schemas.microsoft.com/office/drawing/2014/main" id="{FD55893A-B1F1-60DC-DD96-D0DACDEAE10B}"/>
                    </a:ext>
                  </a:extLst>
                </p:cNvPr>
                <p:cNvSpPr txBox="1"/>
                <p:nvPr/>
              </p:nvSpPr>
              <p:spPr>
                <a:xfrm rot="5636">
                  <a:off x="4553576"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124</a:t>
                  </a:r>
                </a:p>
              </p:txBody>
            </p:sp>
            <p:sp>
              <p:nvSpPr>
                <p:cNvPr id="904" name="TextBox 903">
                  <a:extLst>
                    <a:ext uri="{FF2B5EF4-FFF2-40B4-BE49-F238E27FC236}">
                      <a16:creationId xmlns:a16="http://schemas.microsoft.com/office/drawing/2014/main" id="{3EED5332-DFE7-C0EB-4A40-9F1E5D593B5D}"/>
                    </a:ext>
                  </a:extLst>
                </p:cNvPr>
                <p:cNvSpPr txBox="1"/>
                <p:nvPr/>
              </p:nvSpPr>
              <p:spPr>
                <a:xfrm rot="5636">
                  <a:off x="4732802"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118</a:t>
                  </a:r>
                </a:p>
              </p:txBody>
            </p:sp>
            <p:sp>
              <p:nvSpPr>
                <p:cNvPr id="905" name="TextBox 904">
                  <a:extLst>
                    <a:ext uri="{FF2B5EF4-FFF2-40B4-BE49-F238E27FC236}">
                      <a16:creationId xmlns:a16="http://schemas.microsoft.com/office/drawing/2014/main" id="{E784DB76-6084-84F5-60B4-A141C3A695DA}"/>
                    </a:ext>
                  </a:extLst>
                </p:cNvPr>
                <p:cNvSpPr txBox="1"/>
                <p:nvPr/>
              </p:nvSpPr>
              <p:spPr>
                <a:xfrm rot="5636">
                  <a:off x="4912064"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114</a:t>
                  </a:r>
                </a:p>
              </p:txBody>
            </p:sp>
            <p:sp>
              <p:nvSpPr>
                <p:cNvPr id="906" name="TextBox 905">
                  <a:extLst>
                    <a:ext uri="{FF2B5EF4-FFF2-40B4-BE49-F238E27FC236}">
                      <a16:creationId xmlns:a16="http://schemas.microsoft.com/office/drawing/2014/main" id="{DAD32FBA-1076-0C18-162D-3D764E3EC06D}"/>
                    </a:ext>
                  </a:extLst>
                </p:cNvPr>
                <p:cNvSpPr txBox="1"/>
                <p:nvPr/>
              </p:nvSpPr>
              <p:spPr>
                <a:xfrm rot="5636">
                  <a:off x="5091327"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111</a:t>
                  </a:r>
                </a:p>
              </p:txBody>
            </p:sp>
            <p:sp>
              <p:nvSpPr>
                <p:cNvPr id="907" name="TextBox 906">
                  <a:extLst>
                    <a:ext uri="{FF2B5EF4-FFF2-40B4-BE49-F238E27FC236}">
                      <a16:creationId xmlns:a16="http://schemas.microsoft.com/office/drawing/2014/main" id="{7230C0F1-9810-5530-2C1E-7941FC4FCC38}"/>
                    </a:ext>
                  </a:extLst>
                </p:cNvPr>
                <p:cNvSpPr txBox="1"/>
                <p:nvPr/>
              </p:nvSpPr>
              <p:spPr>
                <a:xfrm rot="5636">
                  <a:off x="5270589"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110</a:t>
                  </a:r>
                </a:p>
              </p:txBody>
            </p:sp>
            <p:sp>
              <p:nvSpPr>
                <p:cNvPr id="908" name="TextBox 907">
                  <a:extLst>
                    <a:ext uri="{FF2B5EF4-FFF2-40B4-BE49-F238E27FC236}">
                      <a16:creationId xmlns:a16="http://schemas.microsoft.com/office/drawing/2014/main" id="{8B4452E6-1198-942F-3D5F-C2D2661A0107}"/>
                    </a:ext>
                  </a:extLst>
                </p:cNvPr>
                <p:cNvSpPr txBox="1"/>
                <p:nvPr/>
              </p:nvSpPr>
              <p:spPr>
                <a:xfrm rot="5636">
                  <a:off x="5449851" y="5652486"/>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106</a:t>
                  </a:r>
                </a:p>
              </p:txBody>
            </p:sp>
            <p:sp>
              <p:nvSpPr>
                <p:cNvPr id="909" name="TextBox 908">
                  <a:extLst>
                    <a:ext uri="{FF2B5EF4-FFF2-40B4-BE49-F238E27FC236}">
                      <a16:creationId xmlns:a16="http://schemas.microsoft.com/office/drawing/2014/main" id="{D65113E8-7EF4-6505-12ED-1D95597DE595}"/>
                    </a:ext>
                  </a:extLst>
                </p:cNvPr>
                <p:cNvSpPr txBox="1"/>
                <p:nvPr/>
              </p:nvSpPr>
              <p:spPr>
                <a:xfrm rot="5636">
                  <a:off x="5656377"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95</a:t>
                  </a:r>
                </a:p>
              </p:txBody>
            </p:sp>
            <p:sp>
              <p:nvSpPr>
                <p:cNvPr id="910" name="TextBox 909">
                  <a:extLst>
                    <a:ext uri="{FF2B5EF4-FFF2-40B4-BE49-F238E27FC236}">
                      <a16:creationId xmlns:a16="http://schemas.microsoft.com/office/drawing/2014/main" id="{3A8D0AA6-E9DB-E459-CC0C-1AAEA91D449D}"/>
                    </a:ext>
                  </a:extLst>
                </p:cNvPr>
                <p:cNvSpPr txBox="1"/>
                <p:nvPr/>
              </p:nvSpPr>
              <p:spPr>
                <a:xfrm rot="5636">
                  <a:off x="5835639"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89</a:t>
                  </a:r>
                </a:p>
              </p:txBody>
            </p:sp>
            <p:sp>
              <p:nvSpPr>
                <p:cNvPr id="911" name="TextBox 910">
                  <a:extLst>
                    <a:ext uri="{FF2B5EF4-FFF2-40B4-BE49-F238E27FC236}">
                      <a16:creationId xmlns:a16="http://schemas.microsoft.com/office/drawing/2014/main" id="{268B3999-2DEA-ECD2-2E79-4F6DDF03A660}"/>
                    </a:ext>
                  </a:extLst>
                </p:cNvPr>
                <p:cNvSpPr txBox="1"/>
                <p:nvPr/>
              </p:nvSpPr>
              <p:spPr>
                <a:xfrm rot="5636">
                  <a:off x="6050195"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79</a:t>
                  </a:r>
                </a:p>
              </p:txBody>
            </p:sp>
            <p:sp>
              <p:nvSpPr>
                <p:cNvPr id="912" name="TextBox 911">
                  <a:extLst>
                    <a:ext uri="{FF2B5EF4-FFF2-40B4-BE49-F238E27FC236}">
                      <a16:creationId xmlns:a16="http://schemas.microsoft.com/office/drawing/2014/main" id="{477F494D-1CC5-7872-5661-32FD33A6D46D}"/>
                    </a:ext>
                  </a:extLst>
                </p:cNvPr>
                <p:cNvSpPr txBox="1"/>
                <p:nvPr/>
              </p:nvSpPr>
              <p:spPr>
                <a:xfrm rot="5636">
                  <a:off x="6229457"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76</a:t>
                  </a:r>
                </a:p>
              </p:txBody>
            </p:sp>
            <p:sp>
              <p:nvSpPr>
                <p:cNvPr id="913" name="TextBox 912">
                  <a:extLst>
                    <a:ext uri="{FF2B5EF4-FFF2-40B4-BE49-F238E27FC236}">
                      <a16:creationId xmlns:a16="http://schemas.microsoft.com/office/drawing/2014/main" id="{B600D22E-2BBC-84D6-6EF1-325FFCBE9D2F}"/>
                    </a:ext>
                  </a:extLst>
                </p:cNvPr>
                <p:cNvSpPr txBox="1"/>
                <p:nvPr/>
              </p:nvSpPr>
              <p:spPr>
                <a:xfrm rot="5636">
                  <a:off x="6408720"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72</a:t>
                  </a:r>
                </a:p>
              </p:txBody>
            </p:sp>
            <p:sp>
              <p:nvSpPr>
                <p:cNvPr id="914" name="TextBox 913">
                  <a:extLst>
                    <a:ext uri="{FF2B5EF4-FFF2-40B4-BE49-F238E27FC236}">
                      <a16:creationId xmlns:a16="http://schemas.microsoft.com/office/drawing/2014/main" id="{DB4E7E9F-A906-D014-8BE4-CE540389E7A6}"/>
                    </a:ext>
                  </a:extLst>
                </p:cNvPr>
                <p:cNvSpPr txBox="1"/>
                <p:nvPr/>
              </p:nvSpPr>
              <p:spPr>
                <a:xfrm rot="5636">
                  <a:off x="6587946"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61</a:t>
                  </a:r>
                </a:p>
              </p:txBody>
            </p:sp>
            <p:sp>
              <p:nvSpPr>
                <p:cNvPr id="915" name="TextBox 914">
                  <a:extLst>
                    <a:ext uri="{FF2B5EF4-FFF2-40B4-BE49-F238E27FC236}">
                      <a16:creationId xmlns:a16="http://schemas.microsoft.com/office/drawing/2014/main" id="{4248D17A-638A-5C8F-BAC7-766DAB9856E0}"/>
                    </a:ext>
                  </a:extLst>
                </p:cNvPr>
                <p:cNvSpPr txBox="1"/>
                <p:nvPr/>
              </p:nvSpPr>
              <p:spPr>
                <a:xfrm rot="5636">
                  <a:off x="6767208"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53</a:t>
                  </a:r>
                </a:p>
              </p:txBody>
            </p:sp>
            <p:sp>
              <p:nvSpPr>
                <p:cNvPr id="916" name="TextBox 915">
                  <a:extLst>
                    <a:ext uri="{FF2B5EF4-FFF2-40B4-BE49-F238E27FC236}">
                      <a16:creationId xmlns:a16="http://schemas.microsoft.com/office/drawing/2014/main" id="{5AD776B6-FB8E-0921-DE67-3AC4737C6B12}"/>
                    </a:ext>
                  </a:extLst>
                </p:cNvPr>
                <p:cNvSpPr txBox="1"/>
                <p:nvPr/>
              </p:nvSpPr>
              <p:spPr>
                <a:xfrm rot="5636">
                  <a:off x="6964117"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50</a:t>
                  </a:r>
                </a:p>
              </p:txBody>
            </p:sp>
            <p:sp>
              <p:nvSpPr>
                <p:cNvPr id="917" name="TextBox 916">
                  <a:extLst>
                    <a:ext uri="{FF2B5EF4-FFF2-40B4-BE49-F238E27FC236}">
                      <a16:creationId xmlns:a16="http://schemas.microsoft.com/office/drawing/2014/main" id="{33CB36D1-3163-614E-DDDD-0C479B99130F}"/>
                    </a:ext>
                  </a:extLst>
                </p:cNvPr>
                <p:cNvSpPr txBox="1"/>
                <p:nvPr/>
              </p:nvSpPr>
              <p:spPr>
                <a:xfrm rot="5636">
                  <a:off x="7143379"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46</a:t>
                  </a:r>
                </a:p>
              </p:txBody>
            </p:sp>
            <p:sp>
              <p:nvSpPr>
                <p:cNvPr id="918" name="TextBox 917">
                  <a:extLst>
                    <a:ext uri="{FF2B5EF4-FFF2-40B4-BE49-F238E27FC236}">
                      <a16:creationId xmlns:a16="http://schemas.microsoft.com/office/drawing/2014/main" id="{596A8A13-DEAC-91BB-2F52-EE520BC61011}"/>
                    </a:ext>
                  </a:extLst>
                </p:cNvPr>
                <p:cNvSpPr txBox="1"/>
                <p:nvPr/>
              </p:nvSpPr>
              <p:spPr>
                <a:xfrm rot="5636">
                  <a:off x="7304994"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919" name="TextBox 918">
                  <a:extLst>
                    <a:ext uri="{FF2B5EF4-FFF2-40B4-BE49-F238E27FC236}">
                      <a16:creationId xmlns:a16="http://schemas.microsoft.com/office/drawing/2014/main" id="{C969D0AD-657D-DE4A-526E-8AB5A22489DC}"/>
                    </a:ext>
                  </a:extLst>
                </p:cNvPr>
                <p:cNvSpPr txBox="1"/>
                <p:nvPr/>
              </p:nvSpPr>
              <p:spPr>
                <a:xfrm rot="5636">
                  <a:off x="7466609"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a:t>
                  </a:r>
                </a:p>
              </p:txBody>
            </p:sp>
            <p:sp>
              <p:nvSpPr>
                <p:cNvPr id="920" name="TextBox 919">
                  <a:extLst>
                    <a:ext uri="{FF2B5EF4-FFF2-40B4-BE49-F238E27FC236}">
                      <a16:creationId xmlns:a16="http://schemas.microsoft.com/office/drawing/2014/main" id="{B1D1E40E-60A5-3D87-5F35-AEB473A06D5B}"/>
                    </a:ext>
                  </a:extLst>
                </p:cNvPr>
                <p:cNvSpPr txBox="1"/>
                <p:nvPr/>
              </p:nvSpPr>
              <p:spPr>
                <a:xfrm rot="5636">
                  <a:off x="7628226"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a:t>
                  </a:r>
                </a:p>
              </p:txBody>
            </p:sp>
            <p:sp>
              <p:nvSpPr>
                <p:cNvPr id="921" name="TextBox 920">
                  <a:extLst>
                    <a:ext uri="{FF2B5EF4-FFF2-40B4-BE49-F238E27FC236}">
                      <a16:creationId xmlns:a16="http://schemas.microsoft.com/office/drawing/2014/main" id="{2861CB92-9FE8-EA70-406C-89CDBD1B201B}"/>
                    </a:ext>
                  </a:extLst>
                </p:cNvPr>
                <p:cNvSpPr txBox="1"/>
                <p:nvPr/>
              </p:nvSpPr>
              <p:spPr>
                <a:xfrm rot="5636">
                  <a:off x="7807488"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922" name="TextBox 921">
                  <a:extLst>
                    <a:ext uri="{FF2B5EF4-FFF2-40B4-BE49-F238E27FC236}">
                      <a16:creationId xmlns:a16="http://schemas.microsoft.com/office/drawing/2014/main" id="{B3F7170F-5A56-34CD-2543-D5FDBDA2D6AF}"/>
                    </a:ext>
                  </a:extLst>
                </p:cNvPr>
                <p:cNvSpPr txBox="1"/>
                <p:nvPr/>
              </p:nvSpPr>
              <p:spPr>
                <a:xfrm rot="5636">
                  <a:off x="7986750"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a:t>
                  </a:r>
                </a:p>
              </p:txBody>
            </p:sp>
            <p:sp>
              <p:nvSpPr>
                <p:cNvPr id="923" name="TextBox 922">
                  <a:extLst>
                    <a:ext uri="{FF2B5EF4-FFF2-40B4-BE49-F238E27FC236}">
                      <a16:creationId xmlns:a16="http://schemas.microsoft.com/office/drawing/2014/main" id="{1729D721-6C9F-91EA-2937-71136AAE2E7D}"/>
                    </a:ext>
                  </a:extLst>
                </p:cNvPr>
                <p:cNvSpPr txBox="1"/>
                <p:nvPr/>
              </p:nvSpPr>
              <p:spPr>
                <a:xfrm rot="5636">
                  <a:off x="8165977"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22</a:t>
                  </a:r>
                </a:p>
              </p:txBody>
            </p:sp>
            <p:sp>
              <p:nvSpPr>
                <p:cNvPr id="924" name="TextBox 923">
                  <a:extLst>
                    <a:ext uri="{FF2B5EF4-FFF2-40B4-BE49-F238E27FC236}">
                      <a16:creationId xmlns:a16="http://schemas.microsoft.com/office/drawing/2014/main" id="{16A6E885-F424-D8E7-F14B-12B90639497B}"/>
                    </a:ext>
                  </a:extLst>
                </p:cNvPr>
                <p:cNvSpPr txBox="1"/>
                <p:nvPr/>
              </p:nvSpPr>
              <p:spPr>
                <a:xfrm rot="5636">
                  <a:off x="8345239"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22</a:t>
                  </a:r>
                </a:p>
              </p:txBody>
            </p:sp>
            <p:sp>
              <p:nvSpPr>
                <p:cNvPr id="925" name="TextBox 924">
                  <a:extLst>
                    <a:ext uri="{FF2B5EF4-FFF2-40B4-BE49-F238E27FC236}">
                      <a16:creationId xmlns:a16="http://schemas.microsoft.com/office/drawing/2014/main" id="{29D190FE-F660-2681-4976-616D533E36C2}"/>
                    </a:ext>
                  </a:extLst>
                </p:cNvPr>
                <p:cNvSpPr txBox="1"/>
                <p:nvPr/>
              </p:nvSpPr>
              <p:spPr>
                <a:xfrm rot="5636">
                  <a:off x="8524501"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a:t>
                  </a:r>
                </a:p>
              </p:txBody>
            </p:sp>
            <p:sp>
              <p:nvSpPr>
                <p:cNvPr id="926" name="TextBox 925">
                  <a:extLst>
                    <a:ext uri="{FF2B5EF4-FFF2-40B4-BE49-F238E27FC236}">
                      <a16:creationId xmlns:a16="http://schemas.microsoft.com/office/drawing/2014/main" id="{75D36A3D-D09A-BCCE-573B-111CB4EE89E1}"/>
                    </a:ext>
                  </a:extLst>
                </p:cNvPr>
                <p:cNvSpPr txBox="1"/>
                <p:nvPr/>
              </p:nvSpPr>
              <p:spPr>
                <a:xfrm rot="5636">
                  <a:off x="8703763"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927" name="TextBox 926">
                  <a:extLst>
                    <a:ext uri="{FF2B5EF4-FFF2-40B4-BE49-F238E27FC236}">
                      <a16:creationId xmlns:a16="http://schemas.microsoft.com/office/drawing/2014/main" id="{6D16E650-42F6-0892-EAD5-00D96E271A2F}"/>
                    </a:ext>
                  </a:extLst>
                </p:cNvPr>
                <p:cNvSpPr txBox="1"/>
                <p:nvPr/>
              </p:nvSpPr>
              <p:spPr>
                <a:xfrm rot="5636">
                  <a:off x="8883025"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928" name="TextBox 927">
                  <a:extLst>
                    <a:ext uri="{FF2B5EF4-FFF2-40B4-BE49-F238E27FC236}">
                      <a16:creationId xmlns:a16="http://schemas.microsoft.com/office/drawing/2014/main" id="{38904F3B-FCA6-4E35-6DF6-CC0307857B00}"/>
                    </a:ext>
                  </a:extLst>
                </p:cNvPr>
                <p:cNvSpPr txBox="1"/>
                <p:nvPr/>
              </p:nvSpPr>
              <p:spPr>
                <a:xfrm rot="5636">
                  <a:off x="9115228" y="5652441"/>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929" name="TextBox 928">
                  <a:extLst>
                    <a:ext uri="{FF2B5EF4-FFF2-40B4-BE49-F238E27FC236}">
                      <a16:creationId xmlns:a16="http://schemas.microsoft.com/office/drawing/2014/main" id="{5DA279A5-2923-0942-0F2B-7715457B0BF5}"/>
                    </a:ext>
                  </a:extLst>
                </p:cNvPr>
                <p:cNvSpPr txBox="1"/>
                <p:nvPr/>
              </p:nvSpPr>
              <p:spPr>
                <a:xfrm rot="5636">
                  <a:off x="9304106"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a:t>
                  </a:r>
                </a:p>
              </p:txBody>
            </p:sp>
            <p:sp>
              <p:nvSpPr>
                <p:cNvPr id="930" name="TextBox 929">
                  <a:extLst>
                    <a:ext uri="{FF2B5EF4-FFF2-40B4-BE49-F238E27FC236}">
                      <a16:creationId xmlns:a16="http://schemas.microsoft.com/office/drawing/2014/main" id="{DDAAF9EB-420A-E63E-F29E-3518856F1A99}"/>
                    </a:ext>
                  </a:extLst>
                </p:cNvPr>
                <p:cNvSpPr txBox="1"/>
                <p:nvPr/>
              </p:nvSpPr>
              <p:spPr>
                <a:xfrm rot="5636">
                  <a:off x="9448076"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931" name="TextBox 930">
                  <a:extLst>
                    <a:ext uri="{FF2B5EF4-FFF2-40B4-BE49-F238E27FC236}">
                      <a16:creationId xmlns:a16="http://schemas.microsoft.com/office/drawing/2014/main" id="{BFF27615-9801-C0F2-2CA6-F672B0749857}"/>
                    </a:ext>
                  </a:extLst>
                </p:cNvPr>
                <p:cNvSpPr txBox="1"/>
                <p:nvPr/>
              </p:nvSpPr>
              <p:spPr>
                <a:xfrm rot="5636">
                  <a:off x="9627338"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a:t>
                  </a:r>
                </a:p>
              </p:txBody>
            </p:sp>
            <p:sp>
              <p:nvSpPr>
                <p:cNvPr id="932" name="TextBox 931">
                  <a:extLst>
                    <a:ext uri="{FF2B5EF4-FFF2-40B4-BE49-F238E27FC236}">
                      <a16:creationId xmlns:a16="http://schemas.microsoft.com/office/drawing/2014/main" id="{6B891CC3-CE5F-38E9-1554-365716EEAC95}"/>
                    </a:ext>
                  </a:extLst>
                </p:cNvPr>
                <p:cNvSpPr txBox="1"/>
                <p:nvPr/>
              </p:nvSpPr>
              <p:spPr>
                <a:xfrm rot="5636">
                  <a:off x="9806565"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933" name="TextBox 932">
                  <a:extLst>
                    <a:ext uri="{FF2B5EF4-FFF2-40B4-BE49-F238E27FC236}">
                      <a16:creationId xmlns:a16="http://schemas.microsoft.com/office/drawing/2014/main" id="{FF603DC2-F44F-875B-2C51-1B13BA45E6C8}"/>
                    </a:ext>
                  </a:extLst>
                </p:cNvPr>
                <p:cNvSpPr txBox="1"/>
                <p:nvPr/>
              </p:nvSpPr>
              <p:spPr>
                <a:xfrm rot="5636">
                  <a:off x="9985827"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934" name="TextBox 933">
                  <a:extLst>
                    <a:ext uri="{FF2B5EF4-FFF2-40B4-BE49-F238E27FC236}">
                      <a16:creationId xmlns:a16="http://schemas.microsoft.com/office/drawing/2014/main" id="{9C15BC1F-4AEC-5599-5222-41B6BBD54A32}"/>
                    </a:ext>
                  </a:extLst>
                </p:cNvPr>
                <p:cNvSpPr txBox="1"/>
                <p:nvPr/>
              </p:nvSpPr>
              <p:spPr>
                <a:xfrm rot="5636">
                  <a:off x="10165089"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935" name="TextBox 934">
                  <a:extLst>
                    <a:ext uri="{FF2B5EF4-FFF2-40B4-BE49-F238E27FC236}">
                      <a16:creationId xmlns:a16="http://schemas.microsoft.com/office/drawing/2014/main" id="{DA8D7149-4176-312C-688E-DA7F4A6FE7BF}"/>
                    </a:ext>
                  </a:extLst>
                </p:cNvPr>
                <p:cNvSpPr txBox="1"/>
                <p:nvPr/>
              </p:nvSpPr>
              <p:spPr>
                <a:xfrm rot="5636">
                  <a:off x="10344351"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936" name="TextBox 935">
                  <a:extLst>
                    <a:ext uri="{FF2B5EF4-FFF2-40B4-BE49-F238E27FC236}">
                      <a16:creationId xmlns:a16="http://schemas.microsoft.com/office/drawing/2014/main" id="{667B0E4F-5071-F72C-B5E9-BC8E8AB85E0B}"/>
                    </a:ext>
                  </a:extLst>
                </p:cNvPr>
                <p:cNvSpPr txBox="1"/>
                <p:nvPr/>
              </p:nvSpPr>
              <p:spPr>
                <a:xfrm rot="5636">
                  <a:off x="10523613" y="5652396"/>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937" name="TextBox 936">
                  <a:extLst>
                    <a:ext uri="{FF2B5EF4-FFF2-40B4-BE49-F238E27FC236}">
                      <a16:creationId xmlns:a16="http://schemas.microsoft.com/office/drawing/2014/main" id="{66AC06B0-BC1D-C8B8-F2F8-563E8C7F76F4}"/>
                    </a:ext>
                  </a:extLst>
                </p:cNvPr>
                <p:cNvSpPr txBox="1"/>
                <p:nvPr/>
              </p:nvSpPr>
              <p:spPr>
                <a:xfrm rot="5636">
                  <a:off x="1554548" y="5449657"/>
                  <a:ext cx="768423"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T-DXd (406)</a:t>
                  </a:r>
                </a:p>
              </p:txBody>
            </p:sp>
            <p:sp>
              <p:nvSpPr>
                <p:cNvPr id="938" name="TextBox 937">
                  <a:extLst>
                    <a:ext uri="{FF2B5EF4-FFF2-40B4-BE49-F238E27FC236}">
                      <a16:creationId xmlns:a16="http://schemas.microsoft.com/office/drawing/2014/main" id="{AECAA3D5-853D-2EBB-9F93-43A7615296B0}"/>
                    </a:ext>
                  </a:extLst>
                </p:cNvPr>
                <p:cNvSpPr txBox="1"/>
                <p:nvPr/>
              </p:nvSpPr>
              <p:spPr>
                <a:xfrm rot="5636">
                  <a:off x="2402569"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404</a:t>
                  </a:r>
                </a:p>
              </p:txBody>
            </p:sp>
            <p:sp>
              <p:nvSpPr>
                <p:cNvPr id="939" name="TextBox 938">
                  <a:extLst>
                    <a:ext uri="{FF2B5EF4-FFF2-40B4-BE49-F238E27FC236}">
                      <a16:creationId xmlns:a16="http://schemas.microsoft.com/office/drawing/2014/main" id="{E35888BB-979B-BA41-8B89-2449105A77DF}"/>
                    </a:ext>
                  </a:extLst>
                </p:cNvPr>
                <p:cNvSpPr txBox="1"/>
                <p:nvPr/>
              </p:nvSpPr>
              <p:spPr>
                <a:xfrm rot="5636">
                  <a:off x="2219619"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406</a:t>
                  </a:r>
                </a:p>
              </p:txBody>
            </p:sp>
            <p:sp>
              <p:nvSpPr>
                <p:cNvPr id="940" name="TextBox 939">
                  <a:extLst>
                    <a:ext uri="{FF2B5EF4-FFF2-40B4-BE49-F238E27FC236}">
                      <a16:creationId xmlns:a16="http://schemas.microsoft.com/office/drawing/2014/main" id="{2A66EA79-7B24-B5A5-1765-09964244C339}"/>
                    </a:ext>
                  </a:extLst>
                </p:cNvPr>
                <p:cNvSpPr txBox="1"/>
                <p:nvPr/>
              </p:nvSpPr>
              <p:spPr>
                <a:xfrm rot="5636">
                  <a:off x="2581831"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400</a:t>
                  </a:r>
                </a:p>
              </p:txBody>
            </p:sp>
            <p:sp>
              <p:nvSpPr>
                <p:cNvPr id="941" name="TextBox 940">
                  <a:extLst>
                    <a:ext uri="{FF2B5EF4-FFF2-40B4-BE49-F238E27FC236}">
                      <a16:creationId xmlns:a16="http://schemas.microsoft.com/office/drawing/2014/main" id="{34E4097F-FA71-7401-FFEA-0E2CC7C98991}"/>
                    </a:ext>
                  </a:extLst>
                </p:cNvPr>
                <p:cNvSpPr txBox="1"/>
                <p:nvPr/>
              </p:nvSpPr>
              <p:spPr>
                <a:xfrm rot="5636">
                  <a:off x="276107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390</a:t>
                  </a:r>
                </a:p>
              </p:txBody>
            </p:sp>
            <p:sp>
              <p:nvSpPr>
                <p:cNvPr id="942" name="TextBox 941">
                  <a:extLst>
                    <a:ext uri="{FF2B5EF4-FFF2-40B4-BE49-F238E27FC236}">
                      <a16:creationId xmlns:a16="http://schemas.microsoft.com/office/drawing/2014/main" id="{1110E475-715E-9A39-398F-92F9FA4BD620}"/>
                    </a:ext>
                  </a:extLst>
                </p:cNvPr>
                <p:cNvSpPr txBox="1"/>
                <p:nvPr/>
              </p:nvSpPr>
              <p:spPr>
                <a:xfrm rot="5636">
                  <a:off x="2940337"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385</a:t>
                  </a:r>
                </a:p>
              </p:txBody>
            </p:sp>
            <p:sp>
              <p:nvSpPr>
                <p:cNvPr id="943" name="TextBox 942">
                  <a:extLst>
                    <a:ext uri="{FF2B5EF4-FFF2-40B4-BE49-F238E27FC236}">
                      <a16:creationId xmlns:a16="http://schemas.microsoft.com/office/drawing/2014/main" id="{F31C2D74-0DCC-4249-9E36-984B7789D686}"/>
                    </a:ext>
                  </a:extLst>
                </p:cNvPr>
                <p:cNvSpPr txBox="1"/>
                <p:nvPr/>
              </p:nvSpPr>
              <p:spPr>
                <a:xfrm rot="5636">
                  <a:off x="3119599"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382</a:t>
                  </a:r>
                </a:p>
              </p:txBody>
            </p:sp>
            <p:sp>
              <p:nvSpPr>
                <p:cNvPr id="944" name="TextBox 943">
                  <a:extLst>
                    <a:ext uri="{FF2B5EF4-FFF2-40B4-BE49-F238E27FC236}">
                      <a16:creationId xmlns:a16="http://schemas.microsoft.com/office/drawing/2014/main" id="{C4B54857-C160-98FF-BAFA-A8DC85FF8FE7}"/>
                    </a:ext>
                  </a:extLst>
                </p:cNvPr>
                <p:cNvSpPr txBox="1"/>
                <p:nvPr/>
              </p:nvSpPr>
              <p:spPr>
                <a:xfrm rot="5636">
                  <a:off x="3298844"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374</a:t>
                  </a:r>
                </a:p>
              </p:txBody>
            </p:sp>
            <p:sp>
              <p:nvSpPr>
                <p:cNvPr id="945" name="TextBox 944">
                  <a:extLst>
                    <a:ext uri="{FF2B5EF4-FFF2-40B4-BE49-F238E27FC236}">
                      <a16:creationId xmlns:a16="http://schemas.microsoft.com/office/drawing/2014/main" id="{3F261DB1-02F0-FD94-2BD3-866BA1FD47B3}"/>
                    </a:ext>
                  </a:extLst>
                </p:cNvPr>
                <p:cNvSpPr txBox="1"/>
                <p:nvPr/>
              </p:nvSpPr>
              <p:spPr>
                <a:xfrm rot="5636">
                  <a:off x="3478106"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366</a:t>
                  </a:r>
                </a:p>
              </p:txBody>
            </p:sp>
            <p:sp>
              <p:nvSpPr>
                <p:cNvPr id="946" name="TextBox 945">
                  <a:extLst>
                    <a:ext uri="{FF2B5EF4-FFF2-40B4-BE49-F238E27FC236}">
                      <a16:creationId xmlns:a16="http://schemas.microsoft.com/office/drawing/2014/main" id="{6CF2E539-7CCA-3058-CFEE-C7F203ED6515}"/>
                    </a:ext>
                  </a:extLst>
                </p:cNvPr>
                <p:cNvSpPr txBox="1"/>
                <p:nvPr/>
              </p:nvSpPr>
              <p:spPr>
                <a:xfrm rot="5636">
                  <a:off x="3657368"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357</a:t>
                  </a:r>
                </a:p>
              </p:txBody>
            </p:sp>
            <p:sp>
              <p:nvSpPr>
                <p:cNvPr id="947" name="TextBox 946">
                  <a:extLst>
                    <a:ext uri="{FF2B5EF4-FFF2-40B4-BE49-F238E27FC236}">
                      <a16:creationId xmlns:a16="http://schemas.microsoft.com/office/drawing/2014/main" id="{09B036B2-113E-AF6B-0BEA-33399227AE81}"/>
                    </a:ext>
                  </a:extLst>
                </p:cNvPr>
                <p:cNvSpPr txBox="1"/>
                <p:nvPr/>
              </p:nvSpPr>
              <p:spPr>
                <a:xfrm rot="5636">
                  <a:off x="3836614"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352</a:t>
                  </a:r>
                </a:p>
              </p:txBody>
            </p:sp>
            <p:sp>
              <p:nvSpPr>
                <p:cNvPr id="948" name="TextBox 947">
                  <a:extLst>
                    <a:ext uri="{FF2B5EF4-FFF2-40B4-BE49-F238E27FC236}">
                      <a16:creationId xmlns:a16="http://schemas.microsoft.com/office/drawing/2014/main" id="{29A2DFED-7DEE-726E-739D-C6AD49E2EE1B}"/>
                    </a:ext>
                  </a:extLst>
                </p:cNvPr>
                <p:cNvSpPr txBox="1"/>
                <p:nvPr/>
              </p:nvSpPr>
              <p:spPr>
                <a:xfrm rot="5636">
                  <a:off x="4015876"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350</a:t>
                  </a:r>
                </a:p>
              </p:txBody>
            </p:sp>
            <p:sp>
              <p:nvSpPr>
                <p:cNvPr id="949" name="TextBox 948">
                  <a:extLst>
                    <a:ext uri="{FF2B5EF4-FFF2-40B4-BE49-F238E27FC236}">
                      <a16:creationId xmlns:a16="http://schemas.microsoft.com/office/drawing/2014/main" id="{DBF519C8-2139-5730-DB49-ACC6B199FEDC}"/>
                    </a:ext>
                  </a:extLst>
                </p:cNvPr>
                <p:cNvSpPr txBox="1"/>
                <p:nvPr/>
              </p:nvSpPr>
              <p:spPr>
                <a:xfrm rot="5636">
                  <a:off x="4195120"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346</a:t>
                  </a:r>
                </a:p>
              </p:txBody>
            </p:sp>
            <p:sp>
              <p:nvSpPr>
                <p:cNvPr id="950" name="TextBox 949">
                  <a:extLst>
                    <a:ext uri="{FF2B5EF4-FFF2-40B4-BE49-F238E27FC236}">
                      <a16:creationId xmlns:a16="http://schemas.microsoft.com/office/drawing/2014/main" id="{B762AD53-1CE1-A495-8F78-3A03FDEABC35}"/>
                    </a:ext>
                  </a:extLst>
                </p:cNvPr>
                <p:cNvSpPr txBox="1"/>
                <p:nvPr/>
              </p:nvSpPr>
              <p:spPr>
                <a:xfrm rot="5636">
                  <a:off x="4374382"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339</a:t>
                  </a:r>
                </a:p>
              </p:txBody>
            </p:sp>
            <p:sp>
              <p:nvSpPr>
                <p:cNvPr id="951" name="TextBox 950">
                  <a:extLst>
                    <a:ext uri="{FF2B5EF4-FFF2-40B4-BE49-F238E27FC236}">
                      <a16:creationId xmlns:a16="http://schemas.microsoft.com/office/drawing/2014/main" id="{D5053920-B722-D2F1-0E2A-EB5DB6D41808}"/>
                    </a:ext>
                  </a:extLst>
                </p:cNvPr>
                <p:cNvSpPr txBox="1"/>
                <p:nvPr/>
              </p:nvSpPr>
              <p:spPr>
                <a:xfrm rot="5636">
                  <a:off x="455364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331</a:t>
                  </a:r>
                </a:p>
              </p:txBody>
            </p:sp>
            <p:sp>
              <p:nvSpPr>
                <p:cNvPr id="952" name="TextBox 951">
                  <a:extLst>
                    <a:ext uri="{FF2B5EF4-FFF2-40B4-BE49-F238E27FC236}">
                      <a16:creationId xmlns:a16="http://schemas.microsoft.com/office/drawing/2014/main" id="{7D2AF095-3F91-46EB-180A-C54BC0A7BB59}"/>
                    </a:ext>
                  </a:extLst>
                </p:cNvPr>
                <p:cNvSpPr txBox="1"/>
                <p:nvPr/>
              </p:nvSpPr>
              <p:spPr>
                <a:xfrm rot="5636">
                  <a:off x="4732907"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317</a:t>
                  </a:r>
                </a:p>
              </p:txBody>
            </p:sp>
            <p:sp>
              <p:nvSpPr>
                <p:cNvPr id="953" name="TextBox 952">
                  <a:extLst>
                    <a:ext uri="{FF2B5EF4-FFF2-40B4-BE49-F238E27FC236}">
                      <a16:creationId xmlns:a16="http://schemas.microsoft.com/office/drawing/2014/main" id="{1867F2D1-18B0-1511-AD40-F79943BFED52}"/>
                    </a:ext>
                  </a:extLst>
                </p:cNvPr>
                <p:cNvSpPr txBox="1"/>
                <p:nvPr/>
              </p:nvSpPr>
              <p:spPr>
                <a:xfrm rot="5636">
                  <a:off x="4912169"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306</a:t>
                  </a:r>
                </a:p>
              </p:txBody>
            </p:sp>
            <p:sp>
              <p:nvSpPr>
                <p:cNvPr id="954" name="TextBox 953">
                  <a:extLst>
                    <a:ext uri="{FF2B5EF4-FFF2-40B4-BE49-F238E27FC236}">
                      <a16:creationId xmlns:a16="http://schemas.microsoft.com/office/drawing/2014/main" id="{73C8B54F-9800-5AE4-BE10-8C183FDD8613}"/>
                    </a:ext>
                  </a:extLst>
                </p:cNvPr>
                <p:cNvSpPr txBox="1"/>
                <p:nvPr/>
              </p:nvSpPr>
              <p:spPr>
                <a:xfrm rot="5636">
                  <a:off x="509139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295</a:t>
                  </a:r>
                </a:p>
              </p:txBody>
            </p:sp>
            <p:sp>
              <p:nvSpPr>
                <p:cNvPr id="955" name="TextBox 954">
                  <a:extLst>
                    <a:ext uri="{FF2B5EF4-FFF2-40B4-BE49-F238E27FC236}">
                      <a16:creationId xmlns:a16="http://schemas.microsoft.com/office/drawing/2014/main" id="{2B04FF6E-BBD7-ED44-5F54-8DC3C11D5AD9}"/>
                    </a:ext>
                  </a:extLst>
                </p:cNvPr>
                <p:cNvSpPr txBox="1"/>
                <p:nvPr/>
              </p:nvSpPr>
              <p:spPr>
                <a:xfrm rot="5636">
                  <a:off x="5270657"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282</a:t>
                  </a:r>
                </a:p>
              </p:txBody>
            </p:sp>
            <p:sp>
              <p:nvSpPr>
                <p:cNvPr id="956" name="TextBox 955">
                  <a:extLst>
                    <a:ext uri="{FF2B5EF4-FFF2-40B4-BE49-F238E27FC236}">
                      <a16:creationId xmlns:a16="http://schemas.microsoft.com/office/drawing/2014/main" id="{8C3EE979-1CF9-ABAE-73EB-17D3F3C7BA67}"/>
                    </a:ext>
                  </a:extLst>
                </p:cNvPr>
                <p:cNvSpPr txBox="1"/>
                <p:nvPr/>
              </p:nvSpPr>
              <p:spPr>
                <a:xfrm rot="5636">
                  <a:off x="5449921"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277</a:t>
                  </a:r>
                </a:p>
              </p:txBody>
            </p:sp>
            <p:sp>
              <p:nvSpPr>
                <p:cNvPr id="957" name="TextBox 956">
                  <a:extLst>
                    <a:ext uri="{FF2B5EF4-FFF2-40B4-BE49-F238E27FC236}">
                      <a16:creationId xmlns:a16="http://schemas.microsoft.com/office/drawing/2014/main" id="{FA75CE90-2EBE-1D09-A904-A9F81F1F2163}"/>
                    </a:ext>
                  </a:extLst>
                </p:cNvPr>
                <p:cNvSpPr txBox="1"/>
                <p:nvPr/>
              </p:nvSpPr>
              <p:spPr>
                <a:xfrm rot="5636">
                  <a:off x="5629183"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257</a:t>
                  </a:r>
                </a:p>
              </p:txBody>
            </p:sp>
            <p:sp>
              <p:nvSpPr>
                <p:cNvPr id="958" name="TextBox 957">
                  <a:extLst>
                    <a:ext uri="{FF2B5EF4-FFF2-40B4-BE49-F238E27FC236}">
                      <a16:creationId xmlns:a16="http://schemas.microsoft.com/office/drawing/2014/main" id="{FC88E2DE-226D-73A9-B272-722889E254FC}"/>
                    </a:ext>
                  </a:extLst>
                </p:cNvPr>
                <p:cNvSpPr txBox="1"/>
                <p:nvPr/>
              </p:nvSpPr>
              <p:spPr>
                <a:xfrm rot="5636">
                  <a:off x="580844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234</a:t>
                  </a:r>
                </a:p>
              </p:txBody>
            </p:sp>
            <p:sp>
              <p:nvSpPr>
                <p:cNvPr id="959" name="TextBox 958">
                  <a:extLst>
                    <a:ext uri="{FF2B5EF4-FFF2-40B4-BE49-F238E27FC236}">
                      <a16:creationId xmlns:a16="http://schemas.microsoft.com/office/drawing/2014/main" id="{5766F5CD-139C-6E7C-6EAA-FE0DE91DA6B2}"/>
                    </a:ext>
                  </a:extLst>
                </p:cNvPr>
                <p:cNvSpPr txBox="1"/>
                <p:nvPr/>
              </p:nvSpPr>
              <p:spPr>
                <a:xfrm rot="5636">
                  <a:off x="601493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215</a:t>
                  </a:r>
                </a:p>
              </p:txBody>
            </p:sp>
            <p:sp>
              <p:nvSpPr>
                <p:cNvPr id="960" name="TextBox 959">
                  <a:extLst>
                    <a:ext uri="{FF2B5EF4-FFF2-40B4-BE49-F238E27FC236}">
                      <a16:creationId xmlns:a16="http://schemas.microsoft.com/office/drawing/2014/main" id="{43A32325-102A-808E-7E32-7F34A14C5404}"/>
                    </a:ext>
                  </a:extLst>
                </p:cNvPr>
                <p:cNvSpPr txBox="1"/>
                <p:nvPr/>
              </p:nvSpPr>
              <p:spPr>
                <a:xfrm rot="5636">
                  <a:off x="6194197"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196</a:t>
                  </a:r>
                </a:p>
              </p:txBody>
            </p:sp>
            <p:sp>
              <p:nvSpPr>
                <p:cNvPr id="961" name="TextBox 960">
                  <a:extLst>
                    <a:ext uri="{FF2B5EF4-FFF2-40B4-BE49-F238E27FC236}">
                      <a16:creationId xmlns:a16="http://schemas.microsoft.com/office/drawing/2014/main" id="{B602BFA4-8649-CE23-FD4A-0B4C5C0D4643}"/>
                    </a:ext>
                  </a:extLst>
                </p:cNvPr>
                <p:cNvSpPr txBox="1"/>
                <p:nvPr/>
              </p:nvSpPr>
              <p:spPr>
                <a:xfrm rot="5636">
                  <a:off x="6373459"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183</a:t>
                  </a:r>
                </a:p>
              </p:txBody>
            </p:sp>
            <p:sp>
              <p:nvSpPr>
                <p:cNvPr id="962" name="TextBox 961">
                  <a:extLst>
                    <a:ext uri="{FF2B5EF4-FFF2-40B4-BE49-F238E27FC236}">
                      <a16:creationId xmlns:a16="http://schemas.microsoft.com/office/drawing/2014/main" id="{E5617CCB-8152-A1C7-5A1F-C954473BAB8B}"/>
                    </a:ext>
                  </a:extLst>
                </p:cNvPr>
                <p:cNvSpPr txBox="1"/>
                <p:nvPr/>
              </p:nvSpPr>
              <p:spPr>
                <a:xfrm rot="5636">
                  <a:off x="6552721"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160</a:t>
                  </a:r>
                </a:p>
              </p:txBody>
            </p:sp>
            <p:sp>
              <p:nvSpPr>
                <p:cNvPr id="963" name="TextBox 962">
                  <a:extLst>
                    <a:ext uri="{FF2B5EF4-FFF2-40B4-BE49-F238E27FC236}">
                      <a16:creationId xmlns:a16="http://schemas.microsoft.com/office/drawing/2014/main" id="{767746ED-256A-8108-1242-A033F2D9696F}"/>
                    </a:ext>
                  </a:extLst>
                </p:cNvPr>
                <p:cNvSpPr txBox="1"/>
                <p:nvPr/>
              </p:nvSpPr>
              <p:spPr>
                <a:xfrm rot="5636">
                  <a:off x="6731983"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144</a:t>
                  </a:r>
                </a:p>
              </p:txBody>
            </p:sp>
            <p:sp>
              <p:nvSpPr>
                <p:cNvPr id="964" name="TextBox 963">
                  <a:extLst>
                    <a:ext uri="{FF2B5EF4-FFF2-40B4-BE49-F238E27FC236}">
                      <a16:creationId xmlns:a16="http://schemas.microsoft.com/office/drawing/2014/main" id="{495B7E1C-38EE-DAEE-20B8-014A26D3C42B}"/>
                    </a:ext>
                  </a:extLst>
                </p:cNvPr>
                <p:cNvSpPr txBox="1"/>
                <p:nvPr/>
              </p:nvSpPr>
              <p:spPr>
                <a:xfrm rot="5636">
                  <a:off x="6911245"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139</a:t>
                  </a:r>
                </a:p>
              </p:txBody>
            </p:sp>
            <p:sp>
              <p:nvSpPr>
                <p:cNvPr id="965" name="TextBox 964">
                  <a:extLst>
                    <a:ext uri="{FF2B5EF4-FFF2-40B4-BE49-F238E27FC236}">
                      <a16:creationId xmlns:a16="http://schemas.microsoft.com/office/drawing/2014/main" id="{14D4DD04-CD08-FE5C-0FF9-02CF2346E758}"/>
                    </a:ext>
                  </a:extLst>
                </p:cNvPr>
                <p:cNvSpPr txBox="1"/>
                <p:nvPr/>
              </p:nvSpPr>
              <p:spPr>
                <a:xfrm rot="5636">
                  <a:off x="7090474"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122</a:t>
                  </a:r>
                </a:p>
              </p:txBody>
            </p:sp>
            <p:sp>
              <p:nvSpPr>
                <p:cNvPr id="966" name="TextBox 965">
                  <a:extLst>
                    <a:ext uri="{FF2B5EF4-FFF2-40B4-BE49-F238E27FC236}">
                      <a16:creationId xmlns:a16="http://schemas.microsoft.com/office/drawing/2014/main" id="{52DFDEF7-C76F-3359-9A9E-3C9D8D0B2F9B}"/>
                    </a:ext>
                  </a:extLst>
                </p:cNvPr>
                <p:cNvSpPr txBox="1"/>
                <p:nvPr/>
              </p:nvSpPr>
              <p:spPr>
                <a:xfrm rot="5636">
                  <a:off x="7269736" y="5468029"/>
                  <a:ext cx="34756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104</a:t>
                  </a:r>
                </a:p>
              </p:txBody>
            </p:sp>
            <p:sp>
              <p:nvSpPr>
                <p:cNvPr id="967" name="TextBox 966">
                  <a:extLst>
                    <a:ext uri="{FF2B5EF4-FFF2-40B4-BE49-F238E27FC236}">
                      <a16:creationId xmlns:a16="http://schemas.microsoft.com/office/drawing/2014/main" id="{755A1A56-7DD2-B3B8-0B92-BCEC564A6ED1}"/>
                    </a:ext>
                  </a:extLst>
                </p:cNvPr>
                <p:cNvSpPr txBox="1"/>
                <p:nvPr/>
              </p:nvSpPr>
              <p:spPr>
                <a:xfrm rot="5636">
                  <a:off x="7466645"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93</a:t>
                  </a:r>
                </a:p>
              </p:txBody>
            </p:sp>
            <p:sp>
              <p:nvSpPr>
                <p:cNvPr id="968" name="TextBox 967">
                  <a:extLst>
                    <a:ext uri="{FF2B5EF4-FFF2-40B4-BE49-F238E27FC236}">
                      <a16:creationId xmlns:a16="http://schemas.microsoft.com/office/drawing/2014/main" id="{4602A923-847B-34F8-0927-83D31A911799}"/>
                    </a:ext>
                  </a:extLst>
                </p:cNvPr>
                <p:cNvSpPr txBox="1"/>
                <p:nvPr/>
              </p:nvSpPr>
              <p:spPr>
                <a:xfrm rot="5636">
                  <a:off x="7628260"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82</a:t>
                  </a:r>
                </a:p>
              </p:txBody>
            </p:sp>
            <p:sp>
              <p:nvSpPr>
                <p:cNvPr id="969" name="TextBox 968">
                  <a:extLst>
                    <a:ext uri="{FF2B5EF4-FFF2-40B4-BE49-F238E27FC236}">
                      <a16:creationId xmlns:a16="http://schemas.microsoft.com/office/drawing/2014/main" id="{D822E2D4-F675-4BCC-D8AC-112AB5F8CA51}"/>
                    </a:ext>
                  </a:extLst>
                </p:cNvPr>
                <p:cNvSpPr txBox="1"/>
                <p:nvPr/>
              </p:nvSpPr>
              <p:spPr>
                <a:xfrm rot="5636">
                  <a:off x="7807522"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72</a:t>
                  </a:r>
                </a:p>
              </p:txBody>
            </p:sp>
            <p:sp>
              <p:nvSpPr>
                <p:cNvPr id="970" name="TextBox 969">
                  <a:extLst>
                    <a:ext uri="{FF2B5EF4-FFF2-40B4-BE49-F238E27FC236}">
                      <a16:creationId xmlns:a16="http://schemas.microsoft.com/office/drawing/2014/main" id="{A7FA0783-6AC5-E964-5FAD-55F9DE6ED7E0}"/>
                    </a:ext>
                  </a:extLst>
                </p:cNvPr>
                <p:cNvSpPr txBox="1"/>
                <p:nvPr/>
              </p:nvSpPr>
              <p:spPr>
                <a:xfrm rot="5636">
                  <a:off x="7986750"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63</a:t>
                  </a:r>
                </a:p>
              </p:txBody>
            </p:sp>
            <p:sp>
              <p:nvSpPr>
                <p:cNvPr id="971" name="TextBox 970">
                  <a:extLst>
                    <a:ext uri="{FF2B5EF4-FFF2-40B4-BE49-F238E27FC236}">
                      <a16:creationId xmlns:a16="http://schemas.microsoft.com/office/drawing/2014/main" id="{EFE90B9F-E12A-9024-611E-8033157CC787}"/>
                    </a:ext>
                  </a:extLst>
                </p:cNvPr>
                <p:cNvSpPr txBox="1"/>
                <p:nvPr/>
              </p:nvSpPr>
              <p:spPr>
                <a:xfrm rot="5636">
                  <a:off x="8166012"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51</a:t>
                  </a:r>
                </a:p>
              </p:txBody>
            </p:sp>
            <p:sp>
              <p:nvSpPr>
                <p:cNvPr id="972" name="TextBox 971">
                  <a:extLst>
                    <a:ext uri="{FF2B5EF4-FFF2-40B4-BE49-F238E27FC236}">
                      <a16:creationId xmlns:a16="http://schemas.microsoft.com/office/drawing/2014/main" id="{7C12E7BB-E601-9523-C7F6-EDDC73BBF03B}"/>
                    </a:ext>
                  </a:extLst>
                </p:cNvPr>
                <p:cNvSpPr txBox="1"/>
                <p:nvPr/>
              </p:nvSpPr>
              <p:spPr>
                <a:xfrm rot="5636">
                  <a:off x="8345274"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973" name="TextBox 972">
                  <a:extLst>
                    <a:ext uri="{FF2B5EF4-FFF2-40B4-BE49-F238E27FC236}">
                      <a16:creationId xmlns:a16="http://schemas.microsoft.com/office/drawing/2014/main" id="{ABC742BC-8256-1CF6-8D36-CBA6C3ED852D}"/>
                    </a:ext>
                  </a:extLst>
                </p:cNvPr>
                <p:cNvSpPr txBox="1"/>
                <p:nvPr/>
              </p:nvSpPr>
              <p:spPr>
                <a:xfrm rot="5636">
                  <a:off x="8524536"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34</a:t>
                  </a:r>
                </a:p>
              </p:txBody>
            </p:sp>
            <p:sp>
              <p:nvSpPr>
                <p:cNvPr id="974" name="TextBox 973">
                  <a:extLst>
                    <a:ext uri="{FF2B5EF4-FFF2-40B4-BE49-F238E27FC236}">
                      <a16:creationId xmlns:a16="http://schemas.microsoft.com/office/drawing/2014/main" id="{4DE8B814-1AD6-C05D-A011-42EF46E9060E}"/>
                    </a:ext>
                  </a:extLst>
                </p:cNvPr>
                <p:cNvSpPr txBox="1"/>
                <p:nvPr/>
              </p:nvSpPr>
              <p:spPr>
                <a:xfrm rot="5636">
                  <a:off x="8703798"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a:t>
                  </a:r>
                </a:p>
              </p:txBody>
            </p:sp>
            <p:sp>
              <p:nvSpPr>
                <p:cNvPr id="975" name="TextBox 974">
                  <a:extLst>
                    <a:ext uri="{FF2B5EF4-FFF2-40B4-BE49-F238E27FC236}">
                      <a16:creationId xmlns:a16="http://schemas.microsoft.com/office/drawing/2014/main" id="{086FA4E8-3B8E-F97E-058A-4A7238A819F5}"/>
                    </a:ext>
                  </a:extLst>
                </p:cNvPr>
                <p:cNvSpPr txBox="1"/>
                <p:nvPr/>
              </p:nvSpPr>
              <p:spPr>
                <a:xfrm rot="5636">
                  <a:off x="8883060"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a:t>
                  </a:r>
                </a:p>
              </p:txBody>
            </p:sp>
            <p:sp>
              <p:nvSpPr>
                <p:cNvPr id="976" name="TextBox 975">
                  <a:extLst>
                    <a:ext uri="{FF2B5EF4-FFF2-40B4-BE49-F238E27FC236}">
                      <a16:creationId xmlns:a16="http://schemas.microsoft.com/office/drawing/2014/main" id="{8A8D7CAC-01D7-335E-A0D1-73A91622978C}"/>
                    </a:ext>
                  </a:extLst>
                </p:cNvPr>
                <p:cNvSpPr txBox="1"/>
                <p:nvPr/>
              </p:nvSpPr>
              <p:spPr>
                <a:xfrm rot="5636">
                  <a:off x="9089550"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977" name="TextBox 976">
                  <a:extLst>
                    <a:ext uri="{FF2B5EF4-FFF2-40B4-BE49-F238E27FC236}">
                      <a16:creationId xmlns:a16="http://schemas.microsoft.com/office/drawing/2014/main" id="{FE68DED2-4138-0B4B-5B9B-C5BCAF26492F}"/>
                    </a:ext>
                  </a:extLst>
                </p:cNvPr>
                <p:cNvSpPr txBox="1"/>
                <p:nvPr/>
              </p:nvSpPr>
              <p:spPr>
                <a:xfrm rot="5636">
                  <a:off x="9268812" y="5467984"/>
                  <a:ext cx="292669"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978" name="TextBox 977">
                  <a:extLst>
                    <a:ext uri="{FF2B5EF4-FFF2-40B4-BE49-F238E27FC236}">
                      <a16:creationId xmlns:a16="http://schemas.microsoft.com/office/drawing/2014/main" id="{D00BBE81-505D-92C6-B6A4-9DB3FE1488D1}"/>
                    </a:ext>
                  </a:extLst>
                </p:cNvPr>
                <p:cNvSpPr txBox="1"/>
                <p:nvPr/>
              </p:nvSpPr>
              <p:spPr>
                <a:xfrm rot="5636">
                  <a:off x="9448076"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979" name="TextBox 978">
                  <a:extLst>
                    <a:ext uri="{FF2B5EF4-FFF2-40B4-BE49-F238E27FC236}">
                      <a16:creationId xmlns:a16="http://schemas.microsoft.com/office/drawing/2014/main" id="{3FE131AF-D4A9-7E70-DE95-7904BD4D25B4}"/>
                    </a:ext>
                  </a:extLst>
                </p:cNvPr>
                <p:cNvSpPr txBox="1"/>
                <p:nvPr/>
              </p:nvSpPr>
              <p:spPr>
                <a:xfrm rot="5636">
                  <a:off x="9627338"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980" name="TextBox 979">
                  <a:extLst>
                    <a:ext uri="{FF2B5EF4-FFF2-40B4-BE49-F238E27FC236}">
                      <a16:creationId xmlns:a16="http://schemas.microsoft.com/office/drawing/2014/main" id="{BEFC8403-0BBB-B7B9-864A-98F486F96EFA}"/>
                    </a:ext>
                  </a:extLst>
                </p:cNvPr>
                <p:cNvSpPr txBox="1"/>
                <p:nvPr/>
              </p:nvSpPr>
              <p:spPr>
                <a:xfrm rot="5636">
                  <a:off x="9806600"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981" name="TextBox 980">
                  <a:extLst>
                    <a:ext uri="{FF2B5EF4-FFF2-40B4-BE49-F238E27FC236}">
                      <a16:creationId xmlns:a16="http://schemas.microsoft.com/office/drawing/2014/main" id="{52A19F5C-5D49-472A-98B3-A3E78FB39913}"/>
                    </a:ext>
                  </a:extLst>
                </p:cNvPr>
                <p:cNvSpPr txBox="1"/>
                <p:nvPr/>
              </p:nvSpPr>
              <p:spPr>
                <a:xfrm rot="5636">
                  <a:off x="9985862"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982" name="TextBox 981">
                  <a:extLst>
                    <a:ext uri="{FF2B5EF4-FFF2-40B4-BE49-F238E27FC236}">
                      <a16:creationId xmlns:a16="http://schemas.microsoft.com/office/drawing/2014/main" id="{C8DF2C8F-06D4-BF96-23CF-51042F95ED00}"/>
                    </a:ext>
                  </a:extLst>
                </p:cNvPr>
                <p:cNvSpPr txBox="1"/>
                <p:nvPr/>
              </p:nvSpPr>
              <p:spPr>
                <a:xfrm rot="5636">
                  <a:off x="10165089"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983" name="TextBox 982">
                  <a:extLst>
                    <a:ext uri="{FF2B5EF4-FFF2-40B4-BE49-F238E27FC236}">
                      <a16:creationId xmlns:a16="http://schemas.microsoft.com/office/drawing/2014/main" id="{B4C9611B-5986-7C10-A4DD-96C9D2D34749}"/>
                    </a:ext>
                  </a:extLst>
                </p:cNvPr>
                <p:cNvSpPr txBox="1"/>
                <p:nvPr/>
              </p:nvSpPr>
              <p:spPr>
                <a:xfrm rot="5636">
                  <a:off x="10344351"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984" name="TextBox 983">
                  <a:extLst>
                    <a:ext uri="{FF2B5EF4-FFF2-40B4-BE49-F238E27FC236}">
                      <a16:creationId xmlns:a16="http://schemas.microsoft.com/office/drawing/2014/main" id="{BC46A481-1318-B62D-149F-2028A244191D}"/>
                    </a:ext>
                  </a:extLst>
                </p:cNvPr>
                <p:cNvSpPr txBox="1"/>
                <p:nvPr/>
              </p:nvSpPr>
              <p:spPr>
                <a:xfrm rot="5636">
                  <a:off x="10523613" y="5467939"/>
                  <a:ext cx="237774" cy="1973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grpSp>
          <p:sp>
            <p:nvSpPr>
              <p:cNvPr id="836" name="TextBox 835">
                <a:extLst>
                  <a:ext uri="{FF2B5EF4-FFF2-40B4-BE49-F238E27FC236}">
                    <a16:creationId xmlns:a16="http://schemas.microsoft.com/office/drawing/2014/main" id="{671A73E0-DC7B-4479-60F9-F7F708FBAC89}"/>
                  </a:ext>
                </a:extLst>
              </p:cNvPr>
              <p:cNvSpPr txBox="1"/>
              <p:nvPr/>
            </p:nvSpPr>
            <p:spPr>
              <a:xfrm>
                <a:off x="2267043"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837" name="TextBox 836">
                <a:extLst>
                  <a:ext uri="{FF2B5EF4-FFF2-40B4-BE49-F238E27FC236}">
                    <a16:creationId xmlns:a16="http://schemas.microsoft.com/office/drawing/2014/main" id="{01EA62B0-54A6-E5AE-E338-14292C31C2A8}"/>
                  </a:ext>
                </a:extLst>
              </p:cNvPr>
              <p:cNvSpPr txBox="1"/>
              <p:nvPr/>
            </p:nvSpPr>
            <p:spPr>
              <a:xfrm>
                <a:off x="2446187"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a:t>
                </a:r>
              </a:p>
            </p:txBody>
          </p:sp>
          <p:sp>
            <p:nvSpPr>
              <p:cNvPr id="838" name="TextBox 837">
                <a:extLst>
                  <a:ext uri="{FF2B5EF4-FFF2-40B4-BE49-F238E27FC236}">
                    <a16:creationId xmlns:a16="http://schemas.microsoft.com/office/drawing/2014/main" id="{6505B63D-93CF-E5C0-2232-DFF88E4CF654}"/>
                  </a:ext>
                </a:extLst>
              </p:cNvPr>
              <p:cNvSpPr txBox="1"/>
              <p:nvPr/>
            </p:nvSpPr>
            <p:spPr>
              <a:xfrm>
                <a:off x="2625331"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a:t>
                </a:r>
              </a:p>
            </p:txBody>
          </p:sp>
          <p:sp>
            <p:nvSpPr>
              <p:cNvPr id="839" name="TextBox 838">
                <a:extLst>
                  <a:ext uri="{FF2B5EF4-FFF2-40B4-BE49-F238E27FC236}">
                    <a16:creationId xmlns:a16="http://schemas.microsoft.com/office/drawing/2014/main" id="{32591BD6-6D2E-88C9-B54F-472D7769CD3D}"/>
                  </a:ext>
                </a:extLst>
              </p:cNvPr>
              <p:cNvSpPr txBox="1"/>
              <p:nvPr/>
            </p:nvSpPr>
            <p:spPr>
              <a:xfrm>
                <a:off x="2804473"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a:t>
                </a:r>
              </a:p>
            </p:txBody>
          </p:sp>
          <p:sp>
            <p:nvSpPr>
              <p:cNvPr id="840" name="TextBox 839">
                <a:extLst>
                  <a:ext uri="{FF2B5EF4-FFF2-40B4-BE49-F238E27FC236}">
                    <a16:creationId xmlns:a16="http://schemas.microsoft.com/office/drawing/2014/main" id="{53437656-C830-25BB-75E5-4B7A25ABFBC6}"/>
                  </a:ext>
                </a:extLst>
              </p:cNvPr>
              <p:cNvSpPr txBox="1"/>
              <p:nvPr/>
            </p:nvSpPr>
            <p:spPr>
              <a:xfrm>
                <a:off x="2983617"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a:t>
                </a:r>
              </a:p>
            </p:txBody>
          </p:sp>
          <p:sp>
            <p:nvSpPr>
              <p:cNvPr id="841" name="TextBox 840">
                <a:extLst>
                  <a:ext uri="{FF2B5EF4-FFF2-40B4-BE49-F238E27FC236}">
                    <a16:creationId xmlns:a16="http://schemas.microsoft.com/office/drawing/2014/main" id="{07282029-CA49-6448-7F50-185628C69ABD}"/>
                  </a:ext>
                </a:extLst>
              </p:cNvPr>
              <p:cNvSpPr txBox="1"/>
              <p:nvPr/>
            </p:nvSpPr>
            <p:spPr>
              <a:xfrm>
                <a:off x="3162761"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5</a:t>
                </a:r>
              </a:p>
            </p:txBody>
          </p:sp>
          <p:sp>
            <p:nvSpPr>
              <p:cNvPr id="842" name="TextBox 841">
                <a:extLst>
                  <a:ext uri="{FF2B5EF4-FFF2-40B4-BE49-F238E27FC236}">
                    <a16:creationId xmlns:a16="http://schemas.microsoft.com/office/drawing/2014/main" id="{D8CFD633-3FE8-FE50-0999-99F165E5F86F}"/>
                  </a:ext>
                </a:extLst>
              </p:cNvPr>
              <p:cNvSpPr txBox="1"/>
              <p:nvPr/>
            </p:nvSpPr>
            <p:spPr>
              <a:xfrm>
                <a:off x="3341903"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a:t>
                </a:r>
              </a:p>
            </p:txBody>
          </p:sp>
          <p:sp>
            <p:nvSpPr>
              <p:cNvPr id="843" name="TextBox 842">
                <a:extLst>
                  <a:ext uri="{FF2B5EF4-FFF2-40B4-BE49-F238E27FC236}">
                    <a16:creationId xmlns:a16="http://schemas.microsoft.com/office/drawing/2014/main" id="{BD352808-BF12-238A-E230-767A95F704FB}"/>
                  </a:ext>
                </a:extLst>
              </p:cNvPr>
              <p:cNvSpPr txBox="1"/>
              <p:nvPr/>
            </p:nvSpPr>
            <p:spPr>
              <a:xfrm>
                <a:off x="3521046"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7</a:t>
                </a:r>
              </a:p>
            </p:txBody>
          </p:sp>
          <p:sp>
            <p:nvSpPr>
              <p:cNvPr id="844" name="TextBox 843">
                <a:extLst>
                  <a:ext uri="{FF2B5EF4-FFF2-40B4-BE49-F238E27FC236}">
                    <a16:creationId xmlns:a16="http://schemas.microsoft.com/office/drawing/2014/main" id="{8CDA367E-D159-5746-6D83-C8DC95E5FB3B}"/>
                  </a:ext>
                </a:extLst>
              </p:cNvPr>
              <p:cNvSpPr txBox="1"/>
              <p:nvPr/>
            </p:nvSpPr>
            <p:spPr>
              <a:xfrm>
                <a:off x="3700188"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a:t>
                </a:r>
              </a:p>
            </p:txBody>
          </p:sp>
          <p:sp>
            <p:nvSpPr>
              <p:cNvPr id="845" name="TextBox 844">
                <a:extLst>
                  <a:ext uri="{FF2B5EF4-FFF2-40B4-BE49-F238E27FC236}">
                    <a16:creationId xmlns:a16="http://schemas.microsoft.com/office/drawing/2014/main" id="{45F09FB6-37B1-92C6-FC06-1AFEDBDE9DF7}"/>
                  </a:ext>
                </a:extLst>
              </p:cNvPr>
              <p:cNvSpPr txBox="1"/>
              <p:nvPr/>
            </p:nvSpPr>
            <p:spPr>
              <a:xfrm>
                <a:off x="3879332" y="4743826"/>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9</a:t>
                </a:r>
              </a:p>
            </p:txBody>
          </p:sp>
          <p:sp>
            <p:nvSpPr>
              <p:cNvPr id="846" name="TextBox 845">
                <a:extLst>
                  <a:ext uri="{FF2B5EF4-FFF2-40B4-BE49-F238E27FC236}">
                    <a16:creationId xmlns:a16="http://schemas.microsoft.com/office/drawing/2014/main" id="{A9CEC7E6-A4BD-2529-8B74-C9810D67AF98}"/>
                  </a:ext>
                </a:extLst>
              </p:cNvPr>
              <p:cNvSpPr txBox="1"/>
              <p:nvPr/>
            </p:nvSpPr>
            <p:spPr>
              <a:xfrm>
                <a:off x="4022866"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a:t>
                </a:r>
              </a:p>
            </p:txBody>
          </p:sp>
          <p:sp>
            <p:nvSpPr>
              <p:cNvPr id="847" name="TextBox 846">
                <a:extLst>
                  <a:ext uri="{FF2B5EF4-FFF2-40B4-BE49-F238E27FC236}">
                    <a16:creationId xmlns:a16="http://schemas.microsoft.com/office/drawing/2014/main" id="{C6E3A07C-5B24-7C4F-C228-531CC731E903}"/>
                  </a:ext>
                </a:extLst>
              </p:cNvPr>
              <p:cNvSpPr txBox="1"/>
              <p:nvPr/>
            </p:nvSpPr>
            <p:spPr>
              <a:xfrm>
                <a:off x="4202013"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11</a:t>
                </a:r>
              </a:p>
            </p:txBody>
          </p:sp>
          <p:sp>
            <p:nvSpPr>
              <p:cNvPr id="848" name="TextBox 847">
                <a:extLst>
                  <a:ext uri="{FF2B5EF4-FFF2-40B4-BE49-F238E27FC236}">
                    <a16:creationId xmlns:a16="http://schemas.microsoft.com/office/drawing/2014/main" id="{A9291D95-40B7-7269-5676-89EB7CB33B0C}"/>
                  </a:ext>
                </a:extLst>
              </p:cNvPr>
              <p:cNvSpPr txBox="1"/>
              <p:nvPr/>
            </p:nvSpPr>
            <p:spPr>
              <a:xfrm>
                <a:off x="4381150"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12</a:t>
                </a:r>
              </a:p>
            </p:txBody>
          </p:sp>
          <p:sp>
            <p:nvSpPr>
              <p:cNvPr id="849" name="TextBox 848">
                <a:extLst>
                  <a:ext uri="{FF2B5EF4-FFF2-40B4-BE49-F238E27FC236}">
                    <a16:creationId xmlns:a16="http://schemas.microsoft.com/office/drawing/2014/main" id="{47574A1B-3A56-9830-FA08-8BB76CD0C056}"/>
                  </a:ext>
                </a:extLst>
              </p:cNvPr>
              <p:cNvSpPr txBox="1"/>
              <p:nvPr/>
            </p:nvSpPr>
            <p:spPr>
              <a:xfrm>
                <a:off x="4560296"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13</a:t>
                </a:r>
              </a:p>
            </p:txBody>
          </p:sp>
          <p:sp>
            <p:nvSpPr>
              <p:cNvPr id="850" name="TextBox 849">
                <a:extLst>
                  <a:ext uri="{FF2B5EF4-FFF2-40B4-BE49-F238E27FC236}">
                    <a16:creationId xmlns:a16="http://schemas.microsoft.com/office/drawing/2014/main" id="{E7AF1215-1F1A-4E50-6479-B913A014849C}"/>
                  </a:ext>
                </a:extLst>
              </p:cNvPr>
              <p:cNvSpPr txBox="1"/>
              <p:nvPr/>
            </p:nvSpPr>
            <p:spPr>
              <a:xfrm>
                <a:off x="4739434"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14</a:t>
                </a:r>
              </a:p>
            </p:txBody>
          </p:sp>
          <p:sp>
            <p:nvSpPr>
              <p:cNvPr id="851" name="TextBox 850">
                <a:extLst>
                  <a:ext uri="{FF2B5EF4-FFF2-40B4-BE49-F238E27FC236}">
                    <a16:creationId xmlns:a16="http://schemas.microsoft.com/office/drawing/2014/main" id="{7603717E-67BD-0497-9F75-C6F8DEA93F06}"/>
                  </a:ext>
                </a:extLst>
              </p:cNvPr>
              <p:cNvSpPr txBox="1"/>
              <p:nvPr/>
            </p:nvSpPr>
            <p:spPr>
              <a:xfrm>
                <a:off x="4918580"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15</a:t>
                </a:r>
              </a:p>
            </p:txBody>
          </p:sp>
          <p:sp>
            <p:nvSpPr>
              <p:cNvPr id="852" name="TextBox 851">
                <a:extLst>
                  <a:ext uri="{FF2B5EF4-FFF2-40B4-BE49-F238E27FC236}">
                    <a16:creationId xmlns:a16="http://schemas.microsoft.com/office/drawing/2014/main" id="{6A46FF2B-49F0-AC2D-94A4-1CDA15497595}"/>
                  </a:ext>
                </a:extLst>
              </p:cNvPr>
              <p:cNvSpPr txBox="1"/>
              <p:nvPr/>
            </p:nvSpPr>
            <p:spPr>
              <a:xfrm>
                <a:off x="5097727"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16</a:t>
                </a:r>
              </a:p>
            </p:txBody>
          </p:sp>
          <p:sp>
            <p:nvSpPr>
              <p:cNvPr id="853" name="TextBox 852">
                <a:extLst>
                  <a:ext uri="{FF2B5EF4-FFF2-40B4-BE49-F238E27FC236}">
                    <a16:creationId xmlns:a16="http://schemas.microsoft.com/office/drawing/2014/main" id="{DEDC6824-D90B-F245-024D-3195240FF6EC}"/>
                  </a:ext>
                </a:extLst>
              </p:cNvPr>
              <p:cNvSpPr txBox="1"/>
              <p:nvPr/>
            </p:nvSpPr>
            <p:spPr>
              <a:xfrm>
                <a:off x="5276866"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17</a:t>
                </a:r>
              </a:p>
            </p:txBody>
          </p:sp>
          <p:sp>
            <p:nvSpPr>
              <p:cNvPr id="854" name="TextBox 853">
                <a:extLst>
                  <a:ext uri="{FF2B5EF4-FFF2-40B4-BE49-F238E27FC236}">
                    <a16:creationId xmlns:a16="http://schemas.microsoft.com/office/drawing/2014/main" id="{FF365574-0E5B-EDCB-9123-7A14EE2CB997}"/>
                  </a:ext>
                </a:extLst>
              </p:cNvPr>
              <p:cNvSpPr txBox="1"/>
              <p:nvPr/>
            </p:nvSpPr>
            <p:spPr>
              <a:xfrm>
                <a:off x="5456011"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18</a:t>
                </a:r>
              </a:p>
            </p:txBody>
          </p:sp>
          <p:sp>
            <p:nvSpPr>
              <p:cNvPr id="855" name="TextBox 854">
                <a:extLst>
                  <a:ext uri="{FF2B5EF4-FFF2-40B4-BE49-F238E27FC236}">
                    <a16:creationId xmlns:a16="http://schemas.microsoft.com/office/drawing/2014/main" id="{1C23D10C-6679-D7A6-E631-EA6DDDCD3CCD}"/>
                  </a:ext>
                </a:extLst>
              </p:cNvPr>
              <p:cNvSpPr txBox="1"/>
              <p:nvPr/>
            </p:nvSpPr>
            <p:spPr>
              <a:xfrm>
                <a:off x="5635157"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19</a:t>
                </a:r>
              </a:p>
            </p:txBody>
          </p:sp>
          <p:sp>
            <p:nvSpPr>
              <p:cNvPr id="856" name="TextBox 855">
                <a:extLst>
                  <a:ext uri="{FF2B5EF4-FFF2-40B4-BE49-F238E27FC236}">
                    <a16:creationId xmlns:a16="http://schemas.microsoft.com/office/drawing/2014/main" id="{0BEEAB08-2A7C-9020-3FF1-38FF403D4109}"/>
                  </a:ext>
                </a:extLst>
              </p:cNvPr>
              <p:cNvSpPr txBox="1"/>
              <p:nvPr/>
            </p:nvSpPr>
            <p:spPr>
              <a:xfrm>
                <a:off x="5814295"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sp>
            <p:nvSpPr>
              <p:cNvPr id="857" name="TextBox 856">
                <a:extLst>
                  <a:ext uri="{FF2B5EF4-FFF2-40B4-BE49-F238E27FC236}">
                    <a16:creationId xmlns:a16="http://schemas.microsoft.com/office/drawing/2014/main" id="{501B63BD-8AAA-3A37-CFBE-02F1DC173D7B}"/>
                  </a:ext>
                </a:extLst>
              </p:cNvPr>
              <p:cNvSpPr txBox="1"/>
              <p:nvPr/>
            </p:nvSpPr>
            <p:spPr>
              <a:xfrm>
                <a:off x="5993441"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21</a:t>
                </a:r>
              </a:p>
            </p:txBody>
          </p:sp>
          <p:sp>
            <p:nvSpPr>
              <p:cNvPr id="858" name="TextBox 857">
                <a:extLst>
                  <a:ext uri="{FF2B5EF4-FFF2-40B4-BE49-F238E27FC236}">
                    <a16:creationId xmlns:a16="http://schemas.microsoft.com/office/drawing/2014/main" id="{BE432DAA-24EB-B7D4-F52C-A6D24B2082A5}"/>
                  </a:ext>
                </a:extLst>
              </p:cNvPr>
              <p:cNvSpPr txBox="1"/>
              <p:nvPr/>
            </p:nvSpPr>
            <p:spPr>
              <a:xfrm>
                <a:off x="6172579"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22</a:t>
                </a:r>
              </a:p>
            </p:txBody>
          </p:sp>
          <p:sp>
            <p:nvSpPr>
              <p:cNvPr id="859" name="TextBox 858">
                <a:extLst>
                  <a:ext uri="{FF2B5EF4-FFF2-40B4-BE49-F238E27FC236}">
                    <a16:creationId xmlns:a16="http://schemas.microsoft.com/office/drawing/2014/main" id="{4E4DE175-FE6D-6AB4-83EA-B3BFF2B2E6CC}"/>
                  </a:ext>
                </a:extLst>
              </p:cNvPr>
              <p:cNvSpPr txBox="1"/>
              <p:nvPr/>
            </p:nvSpPr>
            <p:spPr>
              <a:xfrm>
                <a:off x="6351734"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23</a:t>
                </a:r>
              </a:p>
            </p:txBody>
          </p:sp>
          <p:sp>
            <p:nvSpPr>
              <p:cNvPr id="860" name="TextBox 859">
                <a:extLst>
                  <a:ext uri="{FF2B5EF4-FFF2-40B4-BE49-F238E27FC236}">
                    <a16:creationId xmlns:a16="http://schemas.microsoft.com/office/drawing/2014/main" id="{05BC910B-92A3-8969-63C2-2007C5DACAC0}"/>
                  </a:ext>
                </a:extLst>
              </p:cNvPr>
              <p:cNvSpPr txBox="1"/>
              <p:nvPr/>
            </p:nvSpPr>
            <p:spPr>
              <a:xfrm>
                <a:off x="6530872"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24</a:t>
                </a:r>
              </a:p>
            </p:txBody>
          </p:sp>
          <p:sp>
            <p:nvSpPr>
              <p:cNvPr id="861" name="TextBox 860">
                <a:extLst>
                  <a:ext uri="{FF2B5EF4-FFF2-40B4-BE49-F238E27FC236}">
                    <a16:creationId xmlns:a16="http://schemas.microsoft.com/office/drawing/2014/main" id="{3F2BC3E3-6022-DA1E-BC3C-E71E15C02E99}"/>
                  </a:ext>
                </a:extLst>
              </p:cNvPr>
              <p:cNvSpPr txBox="1"/>
              <p:nvPr/>
            </p:nvSpPr>
            <p:spPr>
              <a:xfrm>
                <a:off x="6710009"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25</a:t>
                </a:r>
              </a:p>
            </p:txBody>
          </p:sp>
          <p:sp>
            <p:nvSpPr>
              <p:cNvPr id="862" name="TextBox 861">
                <a:extLst>
                  <a:ext uri="{FF2B5EF4-FFF2-40B4-BE49-F238E27FC236}">
                    <a16:creationId xmlns:a16="http://schemas.microsoft.com/office/drawing/2014/main" id="{B8249AB5-D95E-B52B-B166-3D6E7C9584B6}"/>
                  </a:ext>
                </a:extLst>
              </p:cNvPr>
              <p:cNvSpPr txBox="1"/>
              <p:nvPr/>
            </p:nvSpPr>
            <p:spPr>
              <a:xfrm>
                <a:off x="6889148"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26</a:t>
                </a:r>
              </a:p>
            </p:txBody>
          </p:sp>
          <p:sp>
            <p:nvSpPr>
              <p:cNvPr id="863" name="TextBox 862">
                <a:extLst>
                  <a:ext uri="{FF2B5EF4-FFF2-40B4-BE49-F238E27FC236}">
                    <a16:creationId xmlns:a16="http://schemas.microsoft.com/office/drawing/2014/main" id="{378E4835-E503-D424-2AE0-2BB4D5A1F612}"/>
                  </a:ext>
                </a:extLst>
              </p:cNvPr>
              <p:cNvSpPr txBox="1"/>
              <p:nvPr/>
            </p:nvSpPr>
            <p:spPr>
              <a:xfrm>
                <a:off x="7068302"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27</a:t>
                </a:r>
              </a:p>
            </p:txBody>
          </p:sp>
          <p:sp>
            <p:nvSpPr>
              <p:cNvPr id="864" name="TextBox 863">
                <a:extLst>
                  <a:ext uri="{FF2B5EF4-FFF2-40B4-BE49-F238E27FC236}">
                    <a16:creationId xmlns:a16="http://schemas.microsoft.com/office/drawing/2014/main" id="{E9B90296-813E-1752-7C9E-2BA82DBCABF1}"/>
                  </a:ext>
                </a:extLst>
              </p:cNvPr>
              <p:cNvSpPr txBox="1"/>
              <p:nvPr/>
            </p:nvSpPr>
            <p:spPr>
              <a:xfrm>
                <a:off x="7247439"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28</a:t>
                </a:r>
              </a:p>
            </p:txBody>
          </p:sp>
          <p:sp>
            <p:nvSpPr>
              <p:cNvPr id="865" name="TextBox 864">
                <a:extLst>
                  <a:ext uri="{FF2B5EF4-FFF2-40B4-BE49-F238E27FC236}">
                    <a16:creationId xmlns:a16="http://schemas.microsoft.com/office/drawing/2014/main" id="{2B6BA47C-6B15-EA9A-C15C-37C57A37F6D8}"/>
                  </a:ext>
                </a:extLst>
              </p:cNvPr>
              <p:cNvSpPr txBox="1"/>
              <p:nvPr/>
            </p:nvSpPr>
            <p:spPr>
              <a:xfrm>
                <a:off x="7426577"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29</a:t>
                </a:r>
              </a:p>
            </p:txBody>
          </p:sp>
          <p:sp>
            <p:nvSpPr>
              <p:cNvPr id="866" name="TextBox 865">
                <a:extLst>
                  <a:ext uri="{FF2B5EF4-FFF2-40B4-BE49-F238E27FC236}">
                    <a16:creationId xmlns:a16="http://schemas.microsoft.com/office/drawing/2014/main" id="{A378BEE1-D0C8-738B-A747-9173BB43D3D1}"/>
                  </a:ext>
                </a:extLst>
              </p:cNvPr>
              <p:cNvSpPr txBox="1"/>
              <p:nvPr/>
            </p:nvSpPr>
            <p:spPr>
              <a:xfrm>
                <a:off x="7605732"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30</a:t>
                </a:r>
              </a:p>
            </p:txBody>
          </p:sp>
          <p:sp>
            <p:nvSpPr>
              <p:cNvPr id="867" name="TextBox 866">
                <a:extLst>
                  <a:ext uri="{FF2B5EF4-FFF2-40B4-BE49-F238E27FC236}">
                    <a16:creationId xmlns:a16="http://schemas.microsoft.com/office/drawing/2014/main" id="{39AC2CC6-E638-DBE1-7624-81D0E78749C8}"/>
                  </a:ext>
                </a:extLst>
              </p:cNvPr>
              <p:cNvSpPr txBox="1"/>
              <p:nvPr/>
            </p:nvSpPr>
            <p:spPr>
              <a:xfrm>
                <a:off x="7784870"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31</a:t>
                </a:r>
              </a:p>
            </p:txBody>
          </p:sp>
          <p:sp>
            <p:nvSpPr>
              <p:cNvPr id="868" name="TextBox 867">
                <a:extLst>
                  <a:ext uri="{FF2B5EF4-FFF2-40B4-BE49-F238E27FC236}">
                    <a16:creationId xmlns:a16="http://schemas.microsoft.com/office/drawing/2014/main" id="{3AC0D834-2FB3-E49F-6DA5-6590E8ABD8C3}"/>
                  </a:ext>
                </a:extLst>
              </p:cNvPr>
              <p:cNvSpPr txBox="1"/>
              <p:nvPr/>
            </p:nvSpPr>
            <p:spPr>
              <a:xfrm>
                <a:off x="7964007"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32</a:t>
                </a:r>
              </a:p>
            </p:txBody>
          </p:sp>
          <p:sp>
            <p:nvSpPr>
              <p:cNvPr id="869" name="TextBox 868">
                <a:extLst>
                  <a:ext uri="{FF2B5EF4-FFF2-40B4-BE49-F238E27FC236}">
                    <a16:creationId xmlns:a16="http://schemas.microsoft.com/office/drawing/2014/main" id="{DFD7EFA2-01A7-9357-2B65-451D48A5DCCB}"/>
                  </a:ext>
                </a:extLst>
              </p:cNvPr>
              <p:cNvSpPr txBox="1"/>
              <p:nvPr/>
            </p:nvSpPr>
            <p:spPr>
              <a:xfrm>
                <a:off x="8143161"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33</a:t>
                </a:r>
              </a:p>
            </p:txBody>
          </p:sp>
          <p:sp>
            <p:nvSpPr>
              <p:cNvPr id="870" name="TextBox 869">
                <a:extLst>
                  <a:ext uri="{FF2B5EF4-FFF2-40B4-BE49-F238E27FC236}">
                    <a16:creationId xmlns:a16="http://schemas.microsoft.com/office/drawing/2014/main" id="{94C1DDBD-5877-666F-2EAC-6104091B3372}"/>
                  </a:ext>
                </a:extLst>
              </p:cNvPr>
              <p:cNvSpPr txBox="1"/>
              <p:nvPr/>
            </p:nvSpPr>
            <p:spPr>
              <a:xfrm>
                <a:off x="8322300"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34</a:t>
                </a:r>
              </a:p>
            </p:txBody>
          </p:sp>
          <p:sp>
            <p:nvSpPr>
              <p:cNvPr id="871" name="TextBox 870">
                <a:extLst>
                  <a:ext uri="{FF2B5EF4-FFF2-40B4-BE49-F238E27FC236}">
                    <a16:creationId xmlns:a16="http://schemas.microsoft.com/office/drawing/2014/main" id="{2BE7BA10-82EF-FD8C-285E-7CFE0033A40A}"/>
                  </a:ext>
                </a:extLst>
              </p:cNvPr>
              <p:cNvSpPr txBox="1"/>
              <p:nvPr/>
            </p:nvSpPr>
            <p:spPr>
              <a:xfrm>
                <a:off x="8501437"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35</a:t>
                </a:r>
              </a:p>
            </p:txBody>
          </p:sp>
          <p:sp>
            <p:nvSpPr>
              <p:cNvPr id="872" name="TextBox 871">
                <a:extLst>
                  <a:ext uri="{FF2B5EF4-FFF2-40B4-BE49-F238E27FC236}">
                    <a16:creationId xmlns:a16="http://schemas.microsoft.com/office/drawing/2014/main" id="{2D92BA96-59C1-1ACA-F374-804CC81A7AF9}"/>
                  </a:ext>
                </a:extLst>
              </p:cNvPr>
              <p:cNvSpPr txBox="1"/>
              <p:nvPr/>
            </p:nvSpPr>
            <p:spPr>
              <a:xfrm>
                <a:off x="8680593"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36</a:t>
                </a:r>
              </a:p>
            </p:txBody>
          </p:sp>
          <p:sp>
            <p:nvSpPr>
              <p:cNvPr id="873" name="TextBox 872">
                <a:extLst>
                  <a:ext uri="{FF2B5EF4-FFF2-40B4-BE49-F238E27FC236}">
                    <a16:creationId xmlns:a16="http://schemas.microsoft.com/office/drawing/2014/main" id="{152F76D8-E4D2-E040-3EE0-C62E325BFE5D}"/>
                  </a:ext>
                </a:extLst>
              </p:cNvPr>
              <p:cNvSpPr txBox="1"/>
              <p:nvPr/>
            </p:nvSpPr>
            <p:spPr>
              <a:xfrm>
                <a:off x="8859729"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37</a:t>
                </a:r>
              </a:p>
            </p:txBody>
          </p:sp>
          <p:sp>
            <p:nvSpPr>
              <p:cNvPr id="874" name="TextBox 873">
                <a:extLst>
                  <a:ext uri="{FF2B5EF4-FFF2-40B4-BE49-F238E27FC236}">
                    <a16:creationId xmlns:a16="http://schemas.microsoft.com/office/drawing/2014/main" id="{4DD75F52-235F-1FAD-6844-A2A66DEA6640}"/>
                  </a:ext>
                </a:extLst>
              </p:cNvPr>
              <p:cNvSpPr txBox="1"/>
              <p:nvPr/>
            </p:nvSpPr>
            <p:spPr>
              <a:xfrm>
                <a:off x="9038868"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38</a:t>
                </a:r>
              </a:p>
            </p:txBody>
          </p:sp>
          <p:sp>
            <p:nvSpPr>
              <p:cNvPr id="875" name="TextBox 874">
                <a:extLst>
                  <a:ext uri="{FF2B5EF4-FFF2-40B4-BE49-F238E27FC236}">
                    <a16:creationId xmlns:a16="http://schemas.microsoft.com/office/drawing/2014/main" id="{3F11CBFC-81DF-3C47-B940-6A2990D9067F}"/>
                  </a:ext>
                </a:extLst>
              </p:cNvPr>
              <p:cNvSpPr txBox="1"/>
              <p:nvPr/>
            </p:nvSpPr>
            <p:spPr>
              <a:xfrm>
                <a:off x="9218022"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39</a:t>
                </a:r>
              </a:p>
            </p:txBody>
          </p:sp>
          <p:sp>
            <p:nvSpPr>
              <p:cNvPr id="876" name="TextBox 875">
                <a:extLst>
                  <a:ext uri="{FF2B5EF4-FFF2-40B4-BE49-F238E27FC236}">
                    <a16:creationId xmlns:a16="http://schemas.microsoft.com/office/drawing/2014/main" id="{2192734D-02A6-5B10-B362-3EFC0E4AAAA6}"/>
                  </a:ext>
                </a:extLst>
              </p:cNvPr>
              <p:cNvSpPr txBox="1"/>
              <p:nvPr/>
            </p:nvSpPr>
            <p:spPr>
              <a:xfrm>
                <a:off x="9397161"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877" name="TextBox 876">
                <a:extLst>
                  <a:ext uri="{FF2B5EF4-FFF2-40B4-BE49-F238E27FC236}">
                    <a16:creationId xmlns:a16="http://schemas.microsoft.com/office/drawing/2014/main" id="{CF78DB2B-A0EB-85DE-CEF5-EB7186067210}"/>
                  </a:ext>
                </a:extLst>
              </p:cNvPr>
              <p:cNvSpPr txBox="1"/>
              <p:nvPr/>
            </p:nvSpPr>
            <p:spPr>
              <a:xfrm>
                <a:off x="9576298"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41</a:t>
                </a:r>
              </a:p>
            </p:txBody>
          </p:sp>
          <p:sp>
            <p:nvSpPr>
              <p:cNvPr id="878" name="TextBox 877">
                <a:extLst>
                  <a:ext uri="{FF2B5EF4-FFF2-40B4-BE49-F238E27FC236}">
                    <a16:creationId xmlns:a16="http://schemas.microsoft.com/office/drawing/2014/main" id="{4AB63744-7AA8-3FAC-D1E8-6C5D49C5F3C7}"/>
                  </a:ext>
                </a:extLst>
              </p:cNvPr>
              <p:cNvSpPr txBox="1"/>
              <p:nvPr/>
            </p:nvSpPr>
            <p:spPr>
              <a:xfrm>
                <a:off x="9755436"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42</a:t>
                </a:r>
              </a:p>
            </p:txBody>
          </p:sp>
          <p:sp>
            <p:nvSpPr>
              <p:cNvPr id="879" name="TextBox 878">
                <a:extLst>
                  <a:ext uri="{FF2B5EF4-FFF2-40B4-BE49-F238E27FC236}">
                    <a16:creationId xmlns:a16="http://schemas.microsoft.com/office/drawing/2014/main" id="{6AA84925-9CE5-72D4-D9BE-70182C010A53}"/>
                  </a:ext>
                </a:extLst>
              </p:cNvPr>
              <p:cNvSpPr txBox="1"/>
              <p:nvPr/>
            </p:nvSpPr>
            <p:spPr>
              <a:xfrm>
                <a:off x="9934590"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43</a:t>
                </a:r>
              </a:p>
            </p:txBody>
          </p:sp>
          <p:sp>
            <p:nvSpPr>
              <p:cNvPr id="880" name="TextBox 879">
                <a:extLst>
                  <a:ext uri="{FF2B5EF4-FFF2-40B4-BE49-F238E27FC236}">
                    <a16:creationId xmlns:a16="http://schemas.microsoft.com/office/drawing/2014/main" id="{22ED8132-D44D-2619-836B-D34C87E827D7}"/>
                  </a:ext>
                </a:extLst>
              </p:cNvPr>
              <p:cNvSpPr txBox="1"/>
              <p:nvPr/>
            </p:nvSpPr>
            <p:spPr>
              <a:xfrm>
                <a:off x="10113729"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44</a:t>
                </a:r>
              </a:p>
            </p:txBody>
          </p:sp>
          <p:sp>
            <p:nvSpPr>
              <p:cNvPr id="881" name="TextBox 880">
                <a:extLst>
                  <a:ext uri="{FF2B5EF4-FFF2-40B4-BE49-F238E27FC236}">
                    <a16:creationId xmlns:a16="http://schemas.microsoft.com/office/drawing/2014/main" id="{9C08214E-891C-B6ED-436D-DE71CB32A97E}"/>
                  </a:ext>
                </a:extLst>
              </p:cNvPr>
              <p:cNvSpPr txBox="1"/>
              <p:nvPr/>
            </p:nvSpPr>
            <p:spPr>
              <a:xfrm>
                <a:off x="10292866"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45</a:t>
                </a:r>
              </a:p>
            </p:txBody>
          </p:sp>
          <p:sp>
            <p:nvSpPr>
              <p:cNvPr id="882" name="TextBox 881">
                <a:extLst>
                  <a:ext uri="{FF2B5EF4-FFF2-40B4-BE49-F238E27FC236}">
                    <a16:creationId xmlns:a16="http://schemas.microsoft.com/office/drawing/2014/main" id="{562994E5-FA00-CCAD-342B-5B0BAB5A7010}"/>
                  </a:ext>
                </a:extLst>
              </p:cNvPr>
              <p:cNvSpPr txBox="1"/>
              <p:nvPr/>
            </p:nvSpPr>
            <p:spPr>
              <a:xfrm>
                <a:off x="10472022" y="4743826"/>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46</a:t>
                </a:r>
              </a:p>
            </p:txBody>
          </p:sp>
          <p:sp>
            <p:nvSpPr>
              <p:cNvPr id="883" name="TextBox 882">
                <a:extLst>
                  <a:ext uri="{FF2B5EF4-FFF2-40B4-BE49-F238E27FC236}">
                    <a16:creationId xmlns:a16="http://schemas.microsoft.com/office/drawing/2014/main" id="{A01DF741-0435-6CB0-7DB0-16F8522D8B11}"/>
                  </a:ext>
                </a:extLst>
              </p:cNvPr>
              <p:cNvSpPr txBox="1"/>
              <p:nvPr/>
            </p:nvSpPr>
            <p:spPr>
              <a:xfrm>
                <a:off x="1994610" y="4494371"/>
                <a:ext cx="256072"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0</a:t>
                </a:r>
              </a:p>
            </p:txBody>
          </p:sp>
          <p:sp>
            <p:nvSpPr>
              <p:cNvPr id="884" name="TextBox 883">
                <a:extLst>
                  <a:ext uri="{FF2B5EF4-FFF2-40B4-BE49-F238E27FC236}">
                    <a16:creationId xmlns:a16="http://schemas.microsoft.com/office/drawing/2014/main" id="{BEB692E6-7234-A5F6-718A-9AC7F8B4DBAD}"/>
                  </a:ext>
                </a:extLst>
              </p:cNvPr>
              <p:cNvSpPr txBox="1"/>
              <p:nvPr/>
            </p:nvSpPr>
            <p:spPr>
              <a:xfrm>
                <a:off x="1856928" y="1047597"/>
                <a:ext cx="402458"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100</a:t>
                </a:r>
              </a:p>
            </p:txBody>
          </p:sp>
          <p:sp>
            <p:nvSpPr>
              <p:cNvPr id="885" name="TextBox 884">
                <a:extLst>
                  <a:ext uri="{FF2B5EF4-FFF2-40B4-BE49-F238E27FC236}">
                    <a16:creationId xmlns:a16="http://schemas.microsoft.com/office/drawing/2014/main" id="{EFFBC469-44BF-7FF8-35DF-9D17E3AB94BB}"/>
                  </a:ext>
                </a:extLst>
              </p:cNvPr>
              <p:cNvSpPr txBox="1"/>
              <p:nvPr/>
            </p:nvSpPr>
            <p:spPr>
              <a:xfrm>
                <a:off x="1928146" y="1734113"/>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80</a:t>
                </a:r>
              </a:p>
            </p:txBody>
          </p:sp>
          <p:sp>
            <p:nvSpPr>
              <p:cNvPr id="886" name="TextBox 885">
                <a:extLst>
                  <a:ext uri="{FF2B5EF4-FFF2-40B4-BE49-F238E27FC236}">
                    <a16:creationId xmlns:a16="http://schemas.microsoft.com/office/drawing/2014/main" id="{1A500FFD-EF5A-9EEE-F6FF-F9B2A32EB547}"/>
                  </a:ext>
                </a:extLst>
              </p:cNvPr>
              <p:cNvSpPr txBox="1"/>
              <p:nvPr/>
            </p:nvSpPr>
            <p:spPr>
              <a:xfrm>
                <a:off x="1928146" y="2433738"/>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60</a:t>
                </a:r>
              </a:p>
            </p:txBody>
          </p:sp>
          <p:sp>
            <p:nvSpPr>
              <p:cNvPr id="887" name="TextBox 886">
                <a:extLst>
                  <a:ext uri="{FF2B5EF4-FFF2-40B4-BE49-F238E27FC236}">
                    <a16:creationId xmlns:a16="http://schemas.microsoft.com/office/drawing/2014/main" id="{FD5D9DF3-81E7-3BD7-EE32-B1F5CC57BC49}"/>
                  </a:ext>
                </a:extLst>
              </p:cNvPr>
              <p:cNvSpPr txBox="1"/>
              <p:nvPr/>
            </p:nvSpPr>
            <p:spPr>
              <a:xfrm>
                <a:off x="1928146" y="3114574"/>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40</a:t>
                </a:r>
              </a:p>
            </p:txBody>
          </p:sp>
          <p:sp>
            <p:nvSpPr>
              <p:cNvPr id="888" name="TextBox 887">
                <a:extLst>
                  <a:ext uri="{FF2B5EF4-FFF2-40B4-BE49-F238E27FC236}">
                    <a16:creationId xmlns:a16="http://schemas.microsoft.com/office/drawing/2014/main" id="{96BAAA5D-1CD8-912B-3630-EFB29587FA19}"/>
                  </a:ext>
                </a:extLst>
              </p:cNvPr>
              <p:cNvSpPr txBox="1"/>
              <p:nvPr/>
            </p:nvSpPr>
            <p:spPr>
              <a:xfrm>
                <a:off x="1928146" y="3798278"/>
                <a:ext cx="329265"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20</a:t>
                </a:r>
              </a:p>
            </p:txBody>
          </p:sp>
        </p:grpSp>
        <p:grpSp>
          <p:nvGrpSpPr>
            <p:cNvPr id="985" name="Graphic 4">
              <a:extLst>
                <a:ext uri="{FF2B5EF4-FFF2-40B4-BE49-F238E27FC236}">
                  <a16:creationId xmlns:a16="http://schemas.microsoft.com/office/drawing/2014/main" id="{AEE8336C-8B65-6890-6D8C-85E9071B6D06}"/>
                </a:ext>
              </a:extLst>
            </p:cNvPr>
            <p:cNvGrpSpPr/>
            <p:nvPr/>
          </p:nvGrpSpPr>
          <p:grpSpPr>
            <a:xfrm>
              <a:off x="2586933" y="3940665"/>
              <a:ext cx="1546865" cy="512507"/>
              <a:chOff x="2586935" y="3972855"/>
              <a:chExt cx="1600622" cy="546003"/>
            </a:xfrm>
            <a:solidFill>
              <a:srgbClr val="000000"/>
            </a:solidFill>
          </p:grpSpPr>
          <p:sp>
            <p:nvSpPr>
              <p:cNvPr id="986" name="TextBox 985">
                <a:extLst>
                  <a:ext uri="{FF2B5EF4-FFF2-40B4-BE49-F238E27FC236}">
                    <a16:creationId xmlns:a16="http://schemas.microsoft.com/office/drawing/2014/main" id="{81E7E98D-786C-897E-5682-00CAA71D4E51}"/>
                  </a:ext>
                </a:extLst>
              </p:cNvPr>
              <p:cNvSpPr txBox="1"/>
              <p:nvPr/>
            </p:nvSpPr>
            <p:spPr>
              <a:xfrm>
                <a:off x="3034421" y="3972855"/>
                <a:ext cx="585440" cy="232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Censor</a:t>
                </a:r>
              </a:p>
            </p:txBody>
          </p:sp>
          <p:sp>
            <p:nvSpPr>
              <p:cNvPr id="987" name="TextBox 986">
                <a:extLst>
                  <a:ext uri="{FF2B5EF4-FFF2-40B4-BE49-F238E27FC236}">
                    <a16:creationId xmlns:a16="http://schemas.microsoft.com/office/drawing/2014/main" id="{7B000149-7533-0569-8ADF-81803E121A73}"/>
                  </a:ext>
                </a:extLst>
              </p:cNvPr>
              <p:cNvSpPr txBox="1"/>
              <p:nvPr/>
            </p:nvSpPr>
            <p:spPr>
              <a:xfrm>
                <a:off x="3034421" y="4103422"/>
                <a:ext cx="1153136" cy="2638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T-DXd (n = 406)</a:t>
                </a:r>
              </a:p>
            </p:txBody>
          </p:sp>
          <p:sp>
            <p:nvSpPr>
              <p:cNvPr id="988" name="TextBox 987">
                <a:extLst>
                  <a:ext uri="{FF2B5EF4-FFF2-40B4-BE49-F238E27FC236}">
                    <a16:creationId xmlns:a16="http://schemas.microsoft.com/office/drawing/2014/main" id="{2F6FDC0E-385C-460F-1200-092881297116}"/>
                  </a:ext>
                </a:extLst>
              </p:cNvPr>
              <p:cNvSpPr txBox="1"/>
              <p:nvPr/>
            </p:nvSpPr>
            <p:spPr>
              <a:xfrm>
                <a:off x="3034421" y="4255041"/>
                <a:ext cx="1033708" cy="2638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9"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TPC (n = 202)</a:t>
                </a:r>
              </a:p>
            </p:txBody>
          </p:sp>
          <p:sp>
            <p:nvSpPr>
              <p:cNvPr id="989" name="Freeform 988">
                <a:extLst>
                  <a:ext uri="{FF2B5EF4-FFF2-40B4-BE49-F238E27FC236}">
                    <a16:creationId xmlns:a16="http://schemas.microsoft.com/office/drawing/2014/main" id="{DBFD3D45-D06E-AEA8-4CC7-EBBEE0C1FA32}"/>
                  </a:ext>
                </a:extLst>
              </p:cNvPr>
              <p:cNvSpPr/>
              <p:nvPr/>
            </p:nvSpPr>
            <p:spPr>
              <a:xfrm>
                <a:off x="2586935" y="4395256"/>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flat">
                <a:solidFill>
                  <a:srgbClr val="787878"/>
                </a:solidFill>
                <a:custDash>
                  <a:ds d="491160" sp="163718"/>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0" name="Freeform 989">
                <a:extLst>
                  <a:ext uri="{FF2B5EF4-FFF2-40B4-BE49-F238E27FC236}">
                    <a16:creationId xmlns:a16="http://schemas.microsoft.com/office/drawing/2014/main" id="{A8FE1285-DC6A-C537-ADA8-9EB3386C4D54}"/>
                  </a:ext>
                </a:extLst>
              </p:cNvPr>
              <p:cNvSpPr/>
              <p:nvPr/>
            </p:nvSpPr>
            <p:spPr>
              <a:xfrm>
                <a:off x="2787987" y="4395256"/>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1" name="Freeform 990">
                <a:extLst>
                  <a:ext uri="{FF2B5EF4-FFF2-40B4-BE49-F238E27FC236}">
                    <a16:creationId xmlns:a16="http://schemas.microsoft.com/office/drawing/2014/main" id="{B6D231BA-661A-3B8F-C5EB-C57077FF1EF3}"/>
                  </a:ext>
                </a:extLst>
              </p:cNvPr>
              <p:cNvSpPr/>
              <p:nvPr/>
            </p:nvSpPr>
            <p:spPr>
              <a:xfrm>
                <a:off x="2817405" y="4366880"/>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78787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2" name="Freeform 991">
                <a:extLst>
                  <a:ext uri="{FF2B5EF4-FFF2-40B4-BE49-F238E27FC236}">
                    <a16:creationId xmlns:a16="http://schemas.microsoft.com/office/drawing/2014/main" id="{BCE85AF4-3424-956C-09A2-86F5D273F3DB}"/>
                  </a:ext>
                </a:extLst>
              </p:cNvPr>
              <p:cNvSpPr/>
              <p:nvPr/>
            </p:nvSpPr>
            <p:spPr>
              <a:xfrm>
                <a:off x="2586935" y="4253392"/>
                <a:ext cx="460922" cy="17647"/>
              </a:xfrm>
              <a:custGeom>
                <a:avLst/>
                <a:gdLst>
                  <a:gd name="connsiteX0" fmla="*/ 0 w 460922"/>
                  <a:gd name="connsiteY0" fmla="*/ 0 h 17647"/>
                  <a:gd name="connsiteX1" fmla="*/ 460923 w 460922"/>
                  <a:gd name="connsiteY1" fmla="*/ 0 h 17647"/>
                </a:gdLst>
                <a:ahLst/>
                <a:cxnLst>
                  <a:cxn ang="0">
                    <a:pos x="connsiteX0" y="connsiteY0"/>
                  </a:cxn>
                  <a:cxn ang="0">
                    <a:pos x="connsiteX1" y="connsiteY1"/>
                  </a:cxn>
                </a:cxnLst>
                <a:rect l="l" t="t" r="r" b="b"/>
                <a:pathLst>
                  <a:path w="460922" h="17647">
                    <a:moveTo>
                      <a:pt x="0" y="0"/>
                    </a:moveTo>
                    <a:lnTo>
                      <a:pt x="460923"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3" name="Freeform 992">
                <a:extLst>
                  <a:ext uri="{FF2B5EF4-FFF2-40B4-BE49-F238E27FC236}">
                    <a16:creationId xmlns:a16="http://schemas.microsoft.com/office/drawing/2014/main" id="{186E76E2-7865-2FBA-A4D0-886AB353BF81}"/>
                  </a:ext>
                </a:extLst>
              </p:cNvPr>
              <p:cNvSpPr/>
              <p:nvPr/>
            </p:nvSpPr>
            <p:spPr>
              <a:xfrm>
                <a:off x="2787987" y="4253392"/>
                <a:ext cx="58835" cy="17647"/>
              </a:xfrm>
              <a:custGeom>
                <a:avLst/>
                <a:gdLst>
                  <a:gd name="connsiteX0" fmla="*/ 0 w 58835"/>
                  <a:gd name="connsiteY0" fmla="*/ 0 h 17647"/>
                  <a:gd name="connsiteX1" fmla="*/ 58835 w 58835"/>
                  <a:gd name="connsiteY1" fmla="*/ 0 h 17647"/>
                </a:gdLst>
                <a:ahLst/>
                <a:cxnLst>
                  <a:cxn ang="0">
                    <a:pos x="connsiteX0" y="connsiteY0"/>
                  </a:cxn>
                  <a:cxn ang="0">
                    <a:pos x="connsiteX1" y="connsiteY1"/>
                  </a:cxn>
                </a:cxnLst>
                <a:rect l="l" t="t" r="r" b="b"/>
                <a:pathLst>
                  <a:path w="58835" h="17647">
                    <a:moveTo>
                      <a:pt x="0" y="0"/>
                    </a:moveTo>
                    <a:lnTo>
                      <a:pt x="58835" y="0"/>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4" name="Freeform 993">
                <a:extLst>
                  <a:ext uri="{FF2B5EF4-FFF2-40B4-BE49-F238E27FC236}">
                    <a16:creationId xmlns:a16="http://schemas.microsoft.com/office/drawing/2014/main" id="{397AB7B9-DB56-E5E3-55E7-7B43DCFFF2DA}"/>
                  </a:ext>
                </a:extLst>
              </p:cNvPr>
              <p:cNvSpPr/>
              <p:nvPr/>
            </p:nvSpPr>
            <p:spPr>
              <a:xfrm>
                <a:off x="2817405" y="4225015"/>
                <a:ext cx="17647" cy="56752"/>
              </a:xfrm>
              <a:custGeom>
                <a:avLst/>
                <a:gdLst>
                  <a:gd name="connsiteX0" fmla="*/ 0 w 17647"/>
                  <a:gd name="connsiteY0" fmla="*/ 0 h 56752"/>
                  <a:gd name="connsiteX1" fmla="*/ 0 w 17647"/>
                  <a:gd name="connsiteY1" fmla="*/ 56753 h 56752"/>
                </a:gdLst>
                <a:ahLst/>
                <a:cxnLst>
                  <a:cxn ang="0">
                    <a:pos x="connsiteX0" y="connsiteY0"/>
                  </a:cxn>
                  <a:cxn ang="0">
                    <a:pos x="connsiteX1" y="connsiteY1"/>
                  </a:cxn>
                </a:cxnLst>
                <a:rect l="l" t="t" r="r" b="b"/>
                <a:pathLst>
                  <a:path w="17647" h="56752">
                    <a:moveTo>
                      <a:pt x="0" y="0"/>
                    </a:moveTo>
                    <a:lnTo>
                      <a:pt x="0" y="56753"/>
                    </a:lnTo>
                  </a:path>
                </a:pathLst>
              </a:custGeom>
              <a:ln w="9624" cap="sq">
                <a:solidFill>
                  <a:srgbClr val="27377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995" name="TextBox 994">
                <a:extLst>
                  <a:ext uri="{FF2B5EF4-FFF2-40B4-BE49-F238E27FC236}">
                    <a16:creationId xmlns:a16="http://schemas.microsoft.com/office/drawing/2014/main" id="{7EF340B0-C77A-49E5-93A4-C252B362E67C}"/>
                  </a:ext>
                </a:extLst>
              </p:cNvPr>
              <p:cNvSpPr txBox="1"/>
              <p:nvPr/>
            </p:nvSpPr>
            <p:spPr>
              <a:xfrm>
                <a:off x="2693598" y="4007217"/>
                <a:ext cx="256072" cy="214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64" b="0" i="0" u="none" strike="noStrike" kern="1200" cap="none" spc="0" normalizeH="0" baseline="0" noProof="0" dirty="0">
                    <a:ln/>
                    <a:solidFill>
                      <a:srgbClr val="000000"/>
                    </a:solidFill>
                    <a:effectLst/>
                    <a:uLnTx/>
                    <a:uFillTx/>
                    <a:latin typeface="HelveticaNeue"/>
                    <a:ea typeface="HelveticaNeue"/>
                    <a:cs typeface="HelveticaNeue"/>
                    <a:sym typeface="HelveticaNeue"/>
                    <a:rtl val="0"/>
                  </a:rPr>
                  <a:t>+</a:t>
                </a:r>
              </a:p>
            </p:txBody>
          </p:sp>
        </p:grpSp>
        <p:sp>
          <p:nvSpPr>
            <p:cNvPr id="1058" name="Rectangle 1057">
              <a:extLst>
                <a:ext uri="{FF2B5EF4-FFF2-40B4-BE49-F238E27FC236}">
                  <a16:creationId xmlns:a16="http://schemas.microsoft.com/office/drawing/2014/main" id="{77FB85AE-A3F3-8ADB-D9AD-2F7212EA651E}"/>
                </a:ext>
              </a:extLst>
            </p:cNvPr>
            <p:cNvSpPr/>
            <p:nvPr/>
          </p:nvSpPr>
          <p:spPr>
            <a:xfrm>
              <a:off x="4352309" y="1092202"/>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89.4% </a:t>
              </a:r>
              <a:r>
                <a:rPr kumimoji="0" lang="en-US" sz="10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(95% CI, 85.9-92.1)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TPC: 74.7% </a:t>
              </a:r>
              <a:r>
                <a:rPr kumimoji="0" lang="en-US" sz="1000" b="0"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(95% CI, 67.4-80.4) </a:t>
              </a:r>
            </a:p>
          </p:txBody>
        </p:sp>
        <p:sp>
          <p:nvSpPr>
            <p:cNvPr id="1059" name="Rectangle 1058">
              <a:extLst>
                <a:ext uri="{FF2B5EF4-FFF2-40B4-BE49-F238E27FC236}">
                  <a16:creationId xmlns:a16="http://schemas.microsoft.com/office/drawing/2014/main" id="{760D8D57-DEE3-8177-6244-B68A1C4D489F}"/>
                </a:ext>
              </a:extLst>
            </p:cNvPr>
            <p:cNvSpPr/>
            <p:nvPr/>
          </p:nvSpPr>
          <p:spPr>
            <a:xfrm>
              <a:off x="6458475" y="1799388"/>
              <a:ext cx="2251194" cy="389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T-DXd:</a:t>
              </a:r>
              <a:r>
                <a:rPr kumimoji="0" lang="en-US" sz="10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 </a:t>
              </a:r>
              <a:r>
                <a:rPr kumimoji="0" lang="en-US" sz="10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65.9% </a:t>
              </a:r>
              <a:r>
                <a:rPr kumimoji="0" lang="en-US" sz="1000" b="0"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(95% CI, 60.7-70.7)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TPC: 54.3% </a:t>
              </a:r>
              <a:r>
                <a:rPr kumimoji="0" lang="en-US" sz="1000" b="0" i="0" u="none" strike="noStrike" kern="1200" cap="none" spc="0" normalizeH="0" baseline="0" noProof="0" dirty="0">
                  <a:ln>
                    <a:noFill/>
                  </a:ln>
                  <a:solidFill>
                    <a:srgbClr val="787878"/>
                  </a:solidFill>
                  <a:effectLst/>
                  <a:uLnTx/>
                  <a:uFillTx/>
                  <a:latin typeface="Arial" panose="020B0604020202020204" pitchFamily="34" charset="0"/>
                  <a:ea typeface="+mn-ea"/>
                  <a:cs typeface="Arial" panose="020B0604020202020204" pitchFamily="34" charset="0"/>
                </a:rPr>
                <a:t>(95% CI, 46.3-61.6) </a:t>
              </a:r>
            </a:p>
          </p:txBody>
        </p:sp>
        <p:cxnSp>
          <p:nvCxnSpPr>
            <p:cNvPr id="1060" name="Straight Connector 1059">
              <a:extLst>
                <a:ext uri="{FF2B5EF4-FFF2-40B4-BE49-F238E27FC236}">
                  <a16:creationId xmlns:a16="http://schemas.microsoft.com/office/drawing/2014/main" id="{9790D842-0736-E82E-9F05-CA1CF8414E98}"/>
                </a:ext>
              </a:extLst>
            </p:cNvPr>
            <p:cNvCxnSpPr>
              <a:cxnSpLocks/>
            </p:cNvCxnSpPr>
            <p:nvPr/>
          </p:nvCxnSpPr>
          <p:spPr>
            <a:xfrm flipH="1" flipV="1">
              <a:off x="4478658" y="1464433"/>
              <a:ext cx="0" cy="2958365"/>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62" name="Straight Connector 1061">
              <a:extLst>
                <a:ext uri="{FF2B5EF4-FFF2-40B4-BE49-F238E27FC236}">
                  <a16:creationId xmlns:a16="http://schemas.microsoft.com/office/drawing/2014/main" id="{C6563346-7FE0-1142-18D4-ADA9BD8809B2}"/>
                </a:ext>
              </a:extLst>
            </p:cNvPr>
            <p:cNvCxnSpPr>
              <a:cxnSpLocks/>
            </p:cNvCxnSpPr>
            <p:nvPr/>
          </p:nvCxnSpPr>
          <p:spPr>
            <a:xfrm flipH="1" flipV="1">
              <a:off x="6560831" y="2262839"/>
              <a:ext cx="0" cy="215995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66" name="Graphic 4">
              <a:extLst>
                <a:ext uri="{FF2B5EF4-FFF2-40B4-BE49-F238E27FC236}">
                  <a16:creationId xmlns:a16="http://schemas.microsoft.com/office/drawing/2014/main" id="{5FF02EF5-63A5-06CB-F67E-4C0599BBA5DE}"/>
                </a:ext>
              </a:extLst>
            </p:cNvPr>
            <p:cNvGrpSpPr/>
            <p:nvPr/>
          </p:nvGrpSpPr>
          <p:grpSpPr>
            <a:xfrm>
              <a:off x="9037180" y="3430373"/>
              <a:ext cx="379927" cy="266803"/>
              <a:chOff x="9154389" y="1261475"/>
              <a:chExt cx="413081" cy="245387"/>
            </a:xfrm>
          </p:grpSpPr>
          <p:sp>
            <p:nvSpPr>
              <p:cNvPr id="1076" name="TextBox 1075">
                <a:extLst>
                  <a:ext uri="{FF2B5EF4-FFF2-40B4-BE49-F238E27FC236}">
                    <a16:creationId xmlns:a16="http://schemas.microsoft.com/office/drawing/2014/main" id="{C468BB5E-0AEF-AEB4-FB12-3145DEAC9ECB}"/>
                  </a:ext>
                </a:extLst>
              </p:cNvPr>
              <p:cNvSpPr txBox="1"/>
              <p:nvPr/>
            </p:nvSpPr>
            <p:spPr>
              <a:xfrm>
                <a:off x="9154389" y="1261475"/>
                <a:ext cx="207140" cy="24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a:t>
                </a:r>
              </a:p>
            </p:txBody>
          </p:sp>
          <p:sp>
            <p:nvSpPr>
              <p:cNvPr id="1081" name="TextBox 1080">
                <a:extLst>
                  <a:ext uri="{FF2B5EF4-FFF2-40B4-BE49-F238E27FC236}">
                    <a16:creationId xmlns:a16="http://schemas.microsoft.com/office/drawing/2014/main" id="{7C027EE1-4DF7-BB95-DCC1-766FA6363CB5}"/>
                  </a:ext>
                </a:extLst>
              </p:cNvPr>
              <p:cNvSpPr txBox="1"/>
              <p:nvPr/>
            </p:nvSpPr>
            <p:spPr>
              <a:xfrm>
                <a:off x="9360330" y="1261475"/>
                <a:ext cx="207140" cy="24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a:t>
                </a:r>
              </a:p>
            </p:txBody>
          </p:sp>
        </p:grpSp>
      </p:grpSp>
      <p:sp>
        <p:nvSpPr>
          <p:cNvPr id="1121" name="TextBox 1120">
            <a:extLst>
              <a:ext uri="{FF2B5EF4-FFF2-40B4-BE49-F238E27FC236}">
                <a16:creationId xmlns:a16="http://schemas.microsoft.com/office/drawing/2014/main" id="{89C5EF63-45B9-9931-4BB7-E648ED6EB853}"/>
              </a:ext>
            </a:extLst>
          </p:cNvPr>
          <p:cNvSpPr txBox="1"/>
          <p:nvPr/>
        </p:nvSpPr>
        <p:spPr>
          <a:xfrm>
            <a:off x="1255499" y="5538319"/>
            <a:ext cx="9662019" cy="784830"/>
          </a:xfrm>
          <a:prstGeom prst="rect">
            <a:avLst/>
          </a:prstGeom>
          <a:solidFill>
            <a:srgbClr val="F2F2F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In the TPC arm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69.3% (140/202) of patients received a new systemic anticancer treatment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2985"/>
                </a:solidFill>
                <a:effectLst/>
                <a:uLnTx/>
                <a:uFillTx/>
                <a:latin typeface="Arial" panose="020B0604020202020204" pitchFamily="34" charset="0"/>
                <a:ea typeface="+mn-ea"/>
                <a:cs typeface="Arial" panose="020B0604020202020204" pitchFamily="34" charset="0"/>
              </a:rPr>
              <a:t>25.7% (52/202) of patients received T-DXd in the post-trial setting</a:t>
            </a:r>
          </a:p>
        </p:txBody>
      </p:sp>
      <p:grpSp>
        <p:nvGrpSpPr>
          <p:cNvPr id="819" name="Graphic 4">
            <a:extLst>
              <a:ext uri="{FF2B5EF4-FFF2-40B4-BE49-F238E27FC236}">
                <a16:creationId xmlns:a16="http://schemas.microsoft.com/office/drawing/2014/main" id="{89902167-35AF-BA40-23E7-E22D474D8BBA}"/>
              </a:ext>
            </a:extLst>
          </p:cNvPr>
          <p:cNvGrpSpPr/>
          <p:nvPr/>
        </p:nvGrpSpPr>
        <p:grpSpPr>
          <a:xfrm>
            <a:off x="7934973" y="3173841"/>
            <a:ext cx="2719686" cy="1177524"/>
            <a:chOff x="7955992" y="1025535"/>
            <a:chExt cx="2957015" cy="1083007"/>
          </a:xfrm>
        </p:grpSpPr>
        <p:sp>
          <p:nvSpPr>
            <p:cNvPr id="1001" name="TextBox 1000">
              <a:extLst>
                <a:ext uri="{FF2B5EF4-FFF2-40B4-BE49-F238E27FC236}">
                  <a16:creationId xmlns:a16="http://schemas.microsoft.com/office/drawing/2014/main" id="{5880E96D-C96F-B272-824C-4B31271D3118}"/>
                </a:ext>
              </a:extLst>
            </p:cNvPr>
            <p:cNvSpPr txBox="1"/>
            <p:nvPr/>
          </p:nvSpPr>
          <p:spPr>
            <a:xfrm>
              <a:off x="8848000" y="1867931"/>
              <a:ext cx="988565" cy="2406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solidFill>
                    <a:prstClr val="black"/>
                  </a:solidFill>
                  <a:effectLst/>
                  <a:uLnTx/>
                  <a:uFillTx/>
                  <a:latin typeface="HelveticaNeue"/>
                  <a:ea typeface="HelveticaNeue"/>
                  <a:cs typeface="HelveticaNeue"/>
                  <a:sym typeface="HelveticaNeue"/>
                  <a:rtl val="0"/>
                </a:rPr>
                <a:t>P</a:t>
              </a: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=0.0021</a:t>
              </a:r>
              <a:r>
                <a:rPr kumimoji="0" lang="en-US" sz="1100" b="1" i="0" u="none" strike="noStrike" kern="1200" cap="none" spc="0" normalizeH="0" baseline="30000" noProof="0" dirty="0">
                  <a:ln/>
                  <a:solidFill>
                    <a:prstClr val="black"/>
                  </a:solidFill>
                  <a:effectLst/>
                  <a:uLnTx/>
                  <a:uFillTx/>
                  <a:latin typeface="HelveticaNeue"/>
                  <a:ea typeface="HelveticaNeue"/>
                  <a:cs typeface="HelveticaNeue"/>
                  <a:sym typeface="HelveticaNeue"/>
                  <a:rtl val="0"/>
                </a:rPr>
                <a:t>a</a:t>
              </a:r>
            </a:p>
          </p:txBody>
        </p:sp>
        <p:sp>
          <p:nvSpPr>
            <p:cNvPr id="1040" name="Freeform 844">
              <a:extLst>
                <a:ext uri="{FF2B5EF4-FFF2-40B4-BE49-F238E27FC236}">
                  <a16:creationId xmlns:a16="http://schemas.microsoft.com/office/drawing/2014/main" id="{9C4A399F-2433-01B7-5389-FAFE98C4D758}"/>
                </a:ext>
              </a:extLst>
            </p:cNvPr>
            <p:cNvSpPr/>
            <p:nvPr/>
          </p:nvSpPr>
          <p:spPr>
            <a:xfrm>
              <a:off x="8050878" y="1743639"/>
              <a:ext cx="2582808" cy="4204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1044" name="TextBox 1043">
              <a:extLst>
                <a:ext uri="{FF2B5EF4-FFF2-40B4-BE49-F238E27FC236}">
                  <a16:creationId xmlns:a16="http://schemas.microsoft.com/office/drawing/2014/main" id="{E1D6F20E-8FAE-447E-F749-7056D2C51A7C}"/>
                </a:ext>
              </a:extLst>
            </p:cNvPr>
            <p:cNvSpPr txBox="1"/>
            <p:nvPr/>
          </p:nvSpPr>
          <p:spPr>
            <a:xfrm>
              <a:off x="8041864" y="1025535"/>
              <a:ext cx="2601927" cy="2830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solidFill>
                    <a:prstClr val="black"/>
                  </a:solidFill>
                  <a:effectLst/>
                  <a:uLnTx/>
                  <a:uFillTx/>
                  <a:latin typeface="HelveticaNeue-Bold"/>
                  <a:ea typeface="HelveticaNeue-Bold"/>
                  <a:cs typeface="HelveticaNeue-Bold"/>
                  <a:sym typeface="HelveticaNeue-Bold"/>
                  <a:rtl val="0"/>
                </a:rPr>
                <a:t>Median (95% CI), months</a:t>
              </a:r>
            </a:p>
          </p:txBody>
        </p:sp>
        <p:sp>
          <p:nvSpPr>
            <p:cNvPr id="1045" name="TextBox 1044">
              <a:extLst>
                <a:ext uri="{FF2B5EF4-FFF2-40B4-BE49-F238E27FC236}">
                  <a16:creationId xmlns:a16="http://schemas.microsoft.com/office/drawing/2014/main" id="{C59DC311-FB69-4F21-C942-8F55997CFC41}"/>
                </a:ext>
              </a:extLst>
            </p:cNvPr>
            <p:cNvSpPr txBox="1"/>
            <p:nvPr/>
          </p:nvSpPr>
          <p:spPr>
            <a:xfrm>
              <a:off x="8086631" y="1503028"/>
              <a:ext cx="1252230" cy="2406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39.2</a:t>
              </a: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(32.7-NE)</a:t>
              </a:r>
            </a:p>
          </p:txBody>
        </p:sp>
        <p:sp>
          <p:nvSpPr>
            <p:cNvPr id="1046" name="TextBox 1045">
              <a:extLst>
                <a:ext uri="{FF2B5EF4-FFF2-40B4-BE49-F238E27FC236}">
                  <a16:creationId xmlns:a16="http://schemas.microsoft.com/office/drawing/2014/main" id="{0B6ED53F-8E2E-385D-5610-6F9AFD046D89}"/>
                </a:ext>
              </a:extLst>
            </p:cNvPr>
            <p:cNvSpPr txBox="1"/>
            <p:nvPr/>
          </p:nvSpPr>
          <p:spPr>
            <a:xfrm>
              <a:off x="7955992" y="1731870"/>
              <a:ext cx="2957015" cy="2406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HR (95% CI): 0.6575 (0.5023-0.8605) </a:t>
              </a:r>
            </a:p>
          </p:txBody>
        </p:sp>
        <p:sp>
          <p:nvSpPr>
            <p:cNvPr id="1047" name="TextBox 1046">
              <a:extLst>
                <a:ext uri="{FF2B5EF4-FFF2-40B4-BE49-F238E27FC236}">
                  <a16:creationId xmlns:a16="http://schemas.microsoft.com/office/drawing/2014/main" id="{5AE95F46-B2CB-6E7F-8412-3834A455F781}"/>
                </a:ext>
              </a:extLst>
            </p:cNvPr>
            <p:cNvSpPr txBox="1"/>
            <p:nvPr/>
          </p:nvSpPr>
          <p:spPr>
            <a:xfrm>
              <a:off x="9404562" y="1508461"/>
              <a:ext cx="1252230" cy="2406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26.5</a:t>
              </a:r>
              <a:r>
                <a:rPr kumimoji="0" lang="en-US" sz="1100" b="0" i="0" u="none" strike="noStrike" kern="1200" cap="none" spc="0" normalizeH="0" baseline="0" noProof="0" dirty="0">
                  <a:ln/>
                  <a:solidFill>
                    <a:prstClr val="black"/>
                  </a:solidFill>
                  <a:effectLst/>
                  <a:uLnTx/>
                  <a:uFillTx/>
                  <a:latin typeface="HelveticaNeue"/>
                  <a:ea typeface="HelveticaNeue"/>
                  <a:cs typeface="HelveticaNeue"/>
                  <a:sym typeface="HelveticaNeue"/>
                  <a:rtl val="0"/>
                </a:rPr>
                <a:t> (21.0-NE)</a:t>
              </a:r>
            </a:p>
          </p:txBody>
        </p:sp>
      </p:grpSp>
      <p:sp>
        <p:nvSpPr>
          <p:cNvPr id="1048" name="Freeform 844">
            <a:extLst>
              <a:ext uri="{FF2B5EF4-FFF2-40B4-BE49-F238E27FC236}">
                <a16:creationId xmlns:a16="http://schemas.microsoft.com/office/drawing/2014/main" id="{F298F267-B035-D13D-BA88-8F556A505C76}"/>
              </a:ext>
            </a:extLst>
          </p:cNvPr>
          <p:cNvSpPr/>
          <p:nvPr/>
        </p:nvSpPr>
        <p:spPr>
          <a:xfrm>
            <a:off x="8019097" y="4313256"/>
            <a:ext cx="2375513" cy="45719"/>
          </a:xfrm>
          <a:custGeom>
            <a:avLst/>
            <a:gdLst>
              <a:gd name="connsiteX0" fmla="*/ 0 w 4586921"/>
              <a:gd name="connsiteY0" fmla="*/ 0 h 17647"/>
              <a:gd name="connsiteX1" fmla="*/ 4586922 w 4586921"/>
              <a:gd name="connsiteY1" fmla="*/ 0 h 17647"/>
            </a:gdLst>
            <a:ahLst/>
            <a:cxnLst>
              <a:cxn ang="0">
                <a:pos x="connsiteX0" y="connsiteY0"/>
              </a:cxn>
              <a:cxn ang="0">
                <a:pos x="connsiteX1" y="connsiteY1"/>
              </a:cxn>
            </a:cxnLst>
            <a:rect l="l" t="t" r="r" b="b"/>
            <a:pathLst>
              <a:path w="4586921" h="17647">
                <a:moveTo>
                  <a:pt x="0" y="0"/>
                </a:moveTo>
                <a:lnTo>
                  <a:pt x="4586922" y="0"/>
                </a:lnTo>
              </a:path>
            </a:pathLst>
          </a:custGeom>
          <a:ln w="9624"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769" name="Freeform 839">
            <a:extLst>
              <a:ext uri="{FF2B5EF4-FFF2-40B4-BE49-F238E27FC236}">
                <a16:creationId xmlns:a16="http://schemas.microsoft.com/office/drawing/2014/main" id="{DD10426A-6063-739C-6CED-B2411A3CA96E}"/>
              </a:ext>
            </a:extLst>
          </p:cNvPr>
          <p:cNvSpPr/>
          <p:nvPr/>
        </p:nvSpPr>
        <p:spPr>
          <a:xfrm>
            <a:off x="8030408" y="3452467"/>
            <a:ext cx="1187339" cy="250795"/>
          </a:xfrm>
          <a:custGeom>
            <a:avLst/>
            <a:gdLst>
              <a:gd name="connsiteX0" fmla="*/ 0 w 1290950"/>
              <a:gd name="connsiteY0" fmla="*/ 0 h 230664"/>
              <a:gd name="connsiteX1" fmla="*/ 1290950 w 1290950"/>
              <a:gd name="connsiteY1" fmla="*/ 0 h 230664"/>
              <a:gd name="connsiteX2" fmla="*/ 1290950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0" y="0"/>
                </a:lnTo>
                <a:lnTo>
                  <a:pt x="1290950" y="230664"/>
                </a:lnTo>
                <a:lnTo>
                  <a:pt x="0" y="230664"/>
                </a:lnTo>
                <a:close/>
              </a:path>
            </a:pathLst>
          </a:custGeom>
          <a:solidFill>
            <a:srgbClr val="27377D"/>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997" name="Freeform 840">
            <a:extLst>
              <a:ext uri="{FF2B5EF4-FFF2-40B4-BE49-F238E27FC236}">
                <a16:creationId xmlns:a16="http://schemas.microsoft.com/office/drawing/2014/main" id="{6B2FDF9E-74FE-1C19-CD7E-91E602E8D9E7}"/>
              </a:ext>
            </a:extLst>
          </p:cNvPr>
          <p:cNvSpPr/>
          <p:nvPr/>
        </p:nvSpPr>
        <p:spPr>
          <a:xfrm>
            <a:off x="9217747" y="3451321"/>
            <a:ext cx="1187339" cy="250795"/>
          </a:xfrm>
          <a:custGeom>
            <a:avLst/>
            <a:gdLst>
              <a:gd name="connsiteX0" fmla="*/ 0 w 1290950"/>
              <a:gd name="connsiteY0" fmla="*/ 0 h 230664"/>
              <a:gd name="connsiteX1" fmla="*/ 1290951 w 1290950"/>
              <a:gd name="connsiteY1" fmla="*/ 0 h 230664"/>
              <a:gd name="connsiteX2" fmla="*/ 1290951 w 1290950"/>
              <a:gd name="connsiteY2" fmla="*/ 230664 h 230664"/>
              <a:gd name="connsiteX3" fmla="*/ 0 w 1290950"/>
              <a:gd name="connsiteY3" fmla="*/ 230664 h 230664"/>
            </a:gdLst>
            <a:ahLst/>
            <a:cxnLst>
              <a:cxn ang="0">
                <a:pos x="connsiteX0" y="connsiteY0"/>
              </a:cxn>
              <a:cxn ang="0">
                <a:pos x="connsiteX1" y="connsiteY1"/>
              </a:cxn>
              <a:cxn ang="0">
                <a:pos x="connsiteX2" y="connsiteY2"/>
              </a:cxn>
              <a:cxn ang="0">
                <a:pos x="connsiteX3" y="connsiteY3"/>
              </a:cxn>
            </a:cxnLst>
            <a:rect l="l" t="t" r="r" b="b"/>
            <a:pathLst>
              <a:path w="1290950" h="230664">
                <a:moveTo>
                  <a:pt x="0" y="0"/>
                </a:moveTo>
                <a:lnTo>
                  <a:pt x="1290951" y="0"/>
                </a:lnTo>
                <a:lnTo>
                  <a:pt x="1290951" y="230664"/>
                </a:lnTo>
                <a:lnTo>
                  <a:pt x="0" y="230664"/>
                </a:lnTo>
                <a:close/>
              </a:path>
            </a:pathLst>
          </a:custGeom>
          <a:solidFill>
            <a:srgbClr val="787878"/>
          </a:solidFill>
          <a:ln w="176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ahoma"/>
              <a:ea typeface="+mn-ea"/>
              <a:cs typeface="+mn-cs"/>
            </a:endParaRPr>
          </a:p>
        </p:txBody>
      </p:sp>
      <p:sp>
        <p:nvSpPr>
          <p:cNvPr id="998" name="TextBox 997">
            <a:extLst>
              <a:ext uri="{FF2B5EF4-FFF2-40B4-BE49-F238E27FC236}">
                <a16:creationId xmlns:a16="http://schemas.microsoft.com/office/drawing/2014/main" id="{BA8B1176-5E31-1840-B615-581637461C02}"/>
              </a:ext>
            </a:extLst>
          </p:cNvPr>
          <p:cNvSpPr txBox="1"/>
          <p:nvPr/>
        </p:nvSpPr>
        <p:spPr>
          <a:xfrm>
            <a:off x="8293091" y="3409536"/>
            <a:ext cx="656348" cy="3295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solidFill>
                  <a:srgbClr val="FFFFFF"/>
                </a:solidFill>
                <a:effectLst/>
                <a:uLnTx/>
                <a:uFillTx/>
                <a:latin typeface="HelveticaNeue-Bold"/>
                <a:ea typeface="HelveticaNeue-Bold"/>
                <a:cs typeface="HelveticaNeue-Bold"/>
                <a:sym typeface="HelveticaNeue-Bold"/>
                <a:rtl val="0"/>
              </a:rPr>
              <a:t>T-DXd</a:t>
            </a:r>
            <a:r>
              <a:rPr kumimoji="0" lang="en-US" sz="1100" b="0" i="0" u="none" strike="noStrike" kern="1200" cap="none" spc="0" normalizeH="0" baseline="0" noProof="0" dirty="0">
                <a:ln/>
                <a:solidFill>
                  <a:prstClr val="black"/>
                </a:solidFill>
                <a:effectLst/>
                <a:uLnTx/>
                <a:uFillTx/>
                <a:latin typeface="HelveticaNeue-Bold"/>
                <a:ea typeface="HelveticaNeue-Bold"/>
                <a:cs typeface="HelveticaNeue-Bold"/>
                <a:sym typeface="HelveticaNeue-Bold"/>
                <a:rtl val="0"/>
              </a:rPr>
              <a:t> </a:t>
            </a:r>
          </a:p>
        </p:txBody>
      </p:sp>
      <p:sp>
        <p:nvSpPr>
          <p:cNvPr id="999" name="TextBox 998">
            <a:extLst>
              <a:ext uri="{FF2B5EF4-FFF2-40B4-BE49-F238E27FC236}">
                <a16:creationId xmlns:a16="http://schemas.microsoft.com/office/drawing/2014/main" id="{27FBA067-9A03-6A71-922F-4C6D45C42F7D}"/>
              </a:ext>
            </a:extLst>
          </p:cNvPr>
          <p:cNvSpPr txBox="1"/>
          <p:nvPr/>
        </p:nvSpPr>
        <p:spPr>
          <a:xfrm>
            <a:off x="9529853" y="3421048"/>
            <a:ext cx="486143" cy="3295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solidFill>
                  <a:srgbClr val="FFFFFF"/>
                </a:solidFill>
                <a:effectLst/>
                <a:uLnTx/>
                <a:uFillTx/>
                <a:latin typeface="HelveticaNeue-Bold"/>
                <a:ea typeface="HelveticaNeue-Bold"/>
                <a:cs typeface="HelveticaNeue-Bold"/>
                <a:sym typeface="HelveticaNeue-Bold"/>
                <a:rtl val="0"/>
              </a:rPr>
              <a:t>TPC</a:t>
            </a:r>
          </a:p>
        </p:txBody>
      </p:sp>
      <p:sp>
        <p:nvSpPr>
          <p:cNvPr id="1000" name="TextBox 999">
            <a:extLst>
              <a:ext uri="{FF2B5EF4-FFF2-40B4-BE49-F238E27FC236}">
                <a16:creationId xmlns:a16="http://schemas.microsoft.com/office/drawing/2014/main" id="{7A754AF6-E427-8061-1D9A-2343B37FDA80}"/>
              </a:ext>
            </a:extLst>
          </p:cNvPr>
          <p:cNvSpPr txBox="1"/>
          <p:nvPr/>
        </p:nvSpPr>
        <p:spPr>
          <a:xfrm>
            <a:off x="8588831" y="6492428"/>
            <a:ext cx="3603169" cy="338554"/>
          </a:xfrm>
          <a:prstGeom prst="rect">
            <a:avLst/>
          </a:prstGeom>
          <a:noFill/>
        </p:spPr>
        <p:txBody>
          <a:bodyPr wrap="square">
            <a:spAutoFit/>
          </a:bodyPr>
          <a:lstStyle/>
          <a:p>
            <a:r>
              <a:rPr lang="en-US" sz="1600" dirty="0">
                <a:effectLst/>
                <a:latin typeface="Arial" panose="020B0604020202020204" pitchFamily="34" charset="0"/>
                <a:ea typeface="Calibri" panose="020F0502020204030204" pitchFamily="34" charset="0"/>
              </a:rPr>
              <a:t>André F et al. Lancet 2023;401:1773</a:t>
            </a:r>
            <a:r>
              <a:rPr lang="en-US" sz="1600" dirty="0">
                <a:effectLst/>
              </a:rPr>
              <a:t> </a:t>
            </a:r>
            <a:endParaRPr lang="en-US" sz="1600" dirty="0"/>
          </a:p>
        </p:txBody>
      </p:sp>
    </p:spTree>
    <p:extLst>
      <p:ext uri="{BB962C8B-B14F-4D97-AF65-F5344CB8AC3E}">
        <p14:creationId xmlns:p14="http://schemas.microsoft.com/office/powerpoint/2010/main" val="415788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48A0C57-6453-11AE-9F63-A571CD929F75}"/>
              </a:ext>
            </a:extLst>
          </p:cNvPr>
          <p:cNvSpPr>
            <a:spLocks noGrp="1"/>
          </p:cNvSpPr>
          <p:nvPr>
            <p:ph type="body" idx="1"/>
          </p:nvPr>
        </p:nvSpPr>
        <p:spPr>
          <a:xfrm>
            <a:off x="489667" y="2715296"/>
            <a:ext cx="11213200" cy="3877145"/>
          </a:xfrm>
        </p:spPr>
        <p:txBody>
          <a:bodyPr/>
          <a:lstStyle/>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Median time to onset of</a:t>
            </a:r>
            <a:r>
              <a:rPr kumimoji="0" lang="en-US" sz="1800" b="0" i="0" u="none" strike="noStrike" kern="1200" cap="none" spc="0" normalizeH="0" noProof="0" dirty="0">
                <a:ln>
                  <a:noFill/>
                </a:ln>
                <a:solidFill>
                  <a:srgbClr val="000000"/>
                </a:solidFill>
                <a:effectLst/>
                <a:uLnTx/>
                <a:uFillTx/>
                <a:latin typeface="Arial"/>
                <a:ea typeface="+mn-ea"/>
                <a:cs typeface="Calibri" panose="020F0502020204030204" pitchFamily="34" charset="0"/>
              </a:rPr>
              <a:t> adjudicated drug-related</a:t>
            </a: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ILD was 209.5 days (range, 41-638 days) </a:t>
            </a:r>
            <a:b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with T‑DXd</a:t>
            </a:r>
            <a:endParaRPr lang="en-US" sz="18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6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lvl="0"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In the T-DXd arm, 18 (4.5%) patients experienced an LV dysfunction event</a:t>
            </a:r>
            <a:r>
              <a:rPr lang="en-US" sz="1800" baseline="30000" dirty="0">
                <a:solidFill>
                  <a:srgbClr val="000000"/>
                </a:solidFill>
                <a:latin typeface="Arial"/>
                <a:ea typeface="+mn-ea"/>
                <a:cs typeface="Calibri" panose="020F0502020204030204" pitchFamily="34" charset="0"/>
              </a:rPr>
              <a:t>c</a:t>
            </a:r>
            <a:r>
              <a:rPr lang="en-US" sz="1800" dirty="0">
                <a:solidFill>
                  <a:srgbClr val="000000"/>
                </a:solidFill>
                <a:latin typeface="Arial"/>
                <a:ea typeface="+mn-ea"/>
                <a:cs typeface="Calibri" panose="020F0502020204030204" pitchFamily="34" charset="0"/>
              </a:rPr>
              <a:t> </a:t>
            </a:r>
          </a:p>
          <a:p>
            <a:pPr marL="895335" lvl="1"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2 (0.5%) patients had a grade ≥3 event</a:t>
            </a:r>
          </a:p>
          <a:p>
            <a:pPr marL="285750" lvl="0"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In the TPC arm, 3 (1.5%) patients experienced an LV dysfunction</a:t>
            </a:r>
            <a:r>
              <a:rPr lang="en-US" sz="1800" baseline="30000" dirty="0">
                <a:solidFill>
                  <a:srgbClr val="000000"/>
                </a:solidFill>
                <a:latin typeface="Arial"/>
                <a:ea typeface="+mn-ea"/>
                <a:cs typeface="Calibri" panose="020F0502020204030204" pitchFamily="34" charset="0"/>
              </a:rPr>
              <a:t>d</a:t>
            </a:r>
          </a:p>
          <a:p>
            <a:pPr marL="895335" lvl="1" indent="-285750" defTabSz="457200">
              <a:spcBef>
                <a:spcPts val="300"/>
              </a:spcBef>
              <a:buClrTx/>
              <a:buSzTx/>
              <a:buFont typeface="Arial" panose="020B0604020202020204" pitchFamily="34" charset="0"/>
              <a:buChar char="•"/>
              <a:defRPr/>
            </a:pPr>
            <a:r>
              <a:rPr lang="en-US" sz="1800" dirty="0">
                <a:solidFill>
                  <a:srgbClr val="000000"/>
                </a:solidFill>
                <a:latin typeface="Arial"/>
                <a:ea typeface="+mn-ea"/>
                <a:cs typeface="Calibri" panose="020F0502020204030204" pitchFamily="34" charset="0"/>
              </a:rPr>
              <a:t>1 (0.5%) patient had a grade ≥3 event</a:t>
            </a:r>
          </a:p>
          <a:p>
            <a:pPr marL="895335" lvl="1" indent="-285750" defTabSz="457200">
              <a:spcBef>
                <a:spcPts val="300"/>
              </a:spcBef>
              <a:buClrTx/>
              <a:buSzTx/>
              <a:buFont typeface="Arial" panose="020B0604020202020204" pitchFamily="34" charset="0"/>
              <a:buChar char="•"/>
              <a:defRPr/>
            </a:pPr>
            <a:endParaRPr lang="en-US" sz="16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lang="en-US" sz="1200" dirty="0">
              <a:solidFill>
                <a:srgbClr val="000000"/>
              </a:solidFill>
              <a:latin typeface="Arial"/>
              <a:ea typeface="+mn-ea"/>
              <a:cs typeface="Calibri" panose="020F0502020204030204" pitchFamily="34" charset="0"/>
            </a:endParaRPr>
          </a:p>
          <a:p>
            <a:pPr marL="285750" marR="0" lvl="0" indent="-2857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sp>
        <p:nvSpPr>
          <p:cNvPr id="2" name="Title 1">
            <a:extLst>
              <a:ext uri="{FF2B5EF4-FFF2-40B4-BE49-F238E27FC236}">
                <a16:creationId xmlns:a16="http://schemas.microsoft.com/office/drawing/2014/main" id="{F9550249-8DE9-429C-A09D-26BD28670C0B}"/>
              </a:ext>
            </a:extLst>
          </p:cNvPr>
          <p:cNvSpPr>
            <a:spLocks noGrp="1"/>
          </p:cNvSpPr>
          <p:nvPr>
            <p:ph type="ctrTitle"/>
          </p:nvPr>
        </p:nvSpPr>
        <p:spPr/>
        <p:txBody>
          <a:bodyPr/>
          <a:lstStyle/>
          <a:p>
            <a:r>
              <a:rPr lang="en-US" sz="2800" dirty="0">
                <a:solidFill>
                  <a:schemeClr val="tx1"/>
                </a:solidFill>
              </a:rPr>
              <a:t>Adverse Events of Special Interest: ILD and LV Dysfunction</a:t>
            </a:r>
          </a:p>
        </p:txBody>
      </p:sp>
      <p:graphicFrame>
        <p:nvGraphicFramePr>
          <p:cNvPr id="4" name="Table 8">
            <a:extLst>
              <a:ext uri="{FF2B5EF4-FFF2-40B4-BE49-F238E27FC236}">
                <a16:creationId xmlns:a16="http://schemas.microsoft.com/office/drawing/2014/main" id="{C9B5BECA-8157-5BFB-6472-36FB26541AB9}"/>
              </a:ext>
            </a:extLst>
          </p:cNvPr>
          <p:cNvGraphicFramePr>
            <a:graphicFrameLocks noGrp="1"/>
          </p:cNvGraphicFramePr>
          <p:nvPr/>
        </p:nvGraphicFramePr>
        <p:xfrm>
          <a:off x="678095" y="1437799"/>
          <a:ext cx="10644027" cy="1249680"/>
        </p:xfrm>
        <a:graphic>
          <a:graphicData uri="http://schemas.openxmlformats.org/drawingml/2006/table">
            <a:tbl>
              <a:tblPr firstRow="1" bandRow="1"/>
              <a:tblGrid>
                <a:gridCol w="2619909">
                  <a:extLst>
                    <a:ext uri="{9D8B030D-6E8A-4147-A177-3AD203B41FA5}">
                      <a16:colId xmlns:a16="http://schemas.microsoft.com/office/drawing/2014/main" val="360769673"/>
                    </a:ext>
                  </a:extLst>
                </a:gridCol>
                <a:gridCol w="1337703">
                  <a:extLst>
                    <a:ext uri="{9D8B030D-6E8A-4147-A177-3AD203B41FA5}">
                      <a16:colId xmlns:a16="http://schemas.microsoft.com/office/drawing/2014/main" val="4243042729"/>
                    </a:ext>
                  </a:extLst>
                </a:gridCol>
                <a:gridCol w="1337283">
                  <a:extLst>
                    <a:ext uri="{9D8B030D-6E8A-4147-A177-3AD203B41FA5}">
                      <a16:colId xmlns:a16="http://schemas.microsoft.com/office/drawing/2014/main" val="2100143693"/>
                    </a:ext>
                  </a:extLst>
                </a:gridCol>
                <a:gridCol w="1337283">
                  <a:extLst>
                    <a:ext uri="{9D8B030D-6E8A-4147-A177-3AD203B41FA5}">
                      <a16:colId xmlns:a16="http://schemas.microsoft.com/office/drawing/2014/main" val="2841808380"/>
                    </a:ext>
                  </a:extLst>
                </a:gridCol>
                <a:gridCol w="1337283">
                  <a:extLst>
                    <a:ext uri="{9D8B030D-6E8A-4147-A177-3AD203B41FA5}">
                      <a16:colId xmlns:a16="http://schemas.microsoft.com/office/drawing/2014/main" val="19540246"/>
                    </a:ext>
                  </a:extLst>
                </a:gridCol>
                <a:gridCol w="1337283">
                  <a:extLst>
                    <a:ext uri="{9D8B030D-6E8A-4147-A177-3AD203B41FA5}">
                      <a16:colId xmlns:a16="http://schemas.microsoft.com/office/drawing/2014/main" val="2519174289"/>
                    </a:ext>
                  </a:extLst>
                </a:gridCol>
                <a:gridCol w="1337283">
                  <a:extLst>
                    <a:ext uri="{9D8B030D-6E8A-4147-A177-3AD203B41FA5}">
                      <a16:colId xmlns:a16="http://schemas.microsoft.com/office/drawing/2014/main" val="3535413775"/>
                    </a:ext>
                  </a:extLst>
                </a:gridCol>
              </a:tblGrid>
              <a:tr h="192024">
                <a:tc gridSpan="7">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Adjudicated as Drug-related ILD</a:t>
                      </a:r>
                      <a:r>
                        <a:rPr lang="en-US" sz="1600" b="1" baseline="30000" dirty="0">
                          <a:solidFill>
                            <a:schemeClr val="bg1"/>
                          </a:solidFill>
                          <a:latin typeface="Arial" panose="020B0604020202020204" pitchFamily="34" charset="0"/>
                          <a:cs typeface="Arial" panose="020B0604020202020204" pitchFamily="34" charset="0"/>
                        </a:rPr>
                        <a:t>a</a:t>
                      </a:r>
                      <a:endParaRPr lang="en-US" sz="1600" b="1" dirty="0">
                        <a:solidFill>
                          <a:schemeClr val="bg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lang="en-NZ" sz="1400" b="1" dirty="0">
                        <a:solidFill>
                          <a:schemeClr val="bg1"/>
                        </a:solidFill>
                        <a:effectLst/>
                        <a:latin typeface="Arial" panose="020B0604020202020204" pitchFamily="34" charset="0"/>
                        <a:cs typeface="Arial" panose="020B0604020202020204" pitchFamily="34" charset="0"/>
                      </a:endParaRPr>
                    </a:p>
                  </a:txBody>
                  <a:tcPr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2634439246"/>
                  </a:ext>
                </a:extLst>
              </a:tr>
              <a:tr h="19202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 (%)</a:t>
                      </a:r>
                    </a:p>
                  </a:txBody>
                  <a:tcPr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effectLst/>
                          <a:latin typeface="Arial" panose="020B0604020202020204" pitchFamily="34" charset="0"/>
                          <a:cs typeface="Arial" panose="020B0604020202020204" pitchFamily="34" charset="0"/>
                        </a:rPr>
                        <a:t>Grade 1</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2</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3</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4</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Grade 5</a:t>
                      </a:r>
                    </a:p>
                  </a:txBody>
                  <a:tcPr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NZ" sz="1400" b="1" dirty="0">
                          <a:solidFill>
                            <a:schemeClr val="bg1"/>
                          </a:solidFill>
                          <a:effectLst/>
                          <a:latin typeface="Arial" panose="020B0604020202020204" pitchFamily="34" charset="0"/>
                          <a:cs typeface="Arial" panose="020B0604020202020204" pitchFamily="34" charset="0"/>
                        </a:rPr>
                        <a:t>Any Grade</a:t>
                      </a:r>
                    </a:p>
                  </a:txBody>
                  <a:tcPr anchor="b">
                    <a:lnL w="12700" cmpd="sng">
                      <a:solidFill>
                        <a:sysClr val="window" lastClr="FFFFFF"/>
                      </a:solidFill>
                    </a:lnL>
                    <a:lnR w="12700" cmpd="sng">
                      <a:solidFill>
                        <a:sysClr val="window" lastClr="FFFFFF"/>
                      </a:solidFill>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985"/>
                    </a:solidFill>
                  </a:tcPr>
                </a:tc>
                <a:extLst>
                  <a:ext uri="{0D108BD9-81ED-4DB2-BD59-A6C34878D82A}">
                    <a16:rowId xmlns:a16="http://schemas.microsoft.com/office/drawing/2014/main" val="1434102208"/>
                  </a:ext>
                </a:extLst>
              </a:tr>
              <a:tr h="192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T-DXd (n = 404)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11 </a:t>
                      </a:r>
                      <a:r>
                        <a:rPr lang="en-US" sz="1250" kern="1200" dirty="0">
                          <a:solidFill>
                            <a:schemeClr val="dk1"/>
                          </a:solidFill>
                          <a:effectLst/>
                          <a:latin typeface="Arial" panose="020B0604020202020204" pitchFamily="34" charset="0"/>
                          <a:ea typeface="+mn-ea"/>
                          <a:cs typeface="Arial" panose="020B0604020202020204" pitchFamily="34" charset="0"/>
                        </a:rPr>
                        <a:t>(2.7)</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26 </a:t>
                      </a:r>
                      <a:r>
                        <a:rPr lang="en-US" sz="1250" kern="1200" dirty="0">
                          <a:solidFill>
                            <a:schemeClr val="dk1"/>
                          </a:solidFill>
                          <a:effectLst/>
                          <a:latin typeface="Arial" panose="020B0604020202020204" pitchFamily="34" charset="0"/>
                          <a:ea typeface="+mn-ea"/>
                          <a:cs typeface="Arial" panose="020B0604020202020204" pitchFamily="34" charset="0"/>
                        </a:rPr>
                        <a:t>(6.4)</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3 </a:t>
                      </a:r>
                      <a:r>
                        <a:rPr lang="en-US" sz="1250" kern="1200" dirty="0">
                          <a:solidFill>
                            <a:schemeClr val="dk1"/>
                          </a:solidFill>
                          <a:effectLst/>
                          <a:latin typeface="Arial" panose="020B0604020202020204" pitchFamily="34" charset="0"/>
                          <a:ea typeface="+mn-ea"/>
                          <a:cs typeface="Arial" panose="020B0604020202020204" pitchFamily="34" charset="0"/>
                        </a:rPr>
                        <a:t>(0.7)</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0</a:t>
                      </a: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2 </a:t>
                      </a:r>
                      <a:r>
                        <a:rPr lang="en-US" sz="1250" kern="1200" dirty="0">
                          <a:solidFill>
                            <a:schemeClr val="dk1"/>
                          </a:solidFill>
                          <a:effectLst/>
                          <a:latin typeface="Arial" panose="020B0604020202020204" pitchFamily="34" charset="0"/>
                          <a:ea typeface="+mn-ea"/>
                          <a:cs typeface="Arial" panose="020B0604020202020204" pitchFamily="34" charset="0"/>
                        </a:rPr>
                        <a:t>(0.5)</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42 </a:t>
                      </a:r>
                      <a:r>
                        <a:rPr lang="en-US" sz="1250" kern="1200" dirty="0">
                          <a:solidFill>
                            <a:schemeClr val="dk1"/>
                          </a:solidFill>
                          <a:effectLst/>
                          <a:latin typeface="Arial" panose="020B0604020202020204" pitchFamily="34" charset="0"/>
                          <a:ea typeface="+mn-ea"/>
                          <a:cs typeface="Arial" panose="020B0604020202020204" pitchFamily="34" charset="0"/>
                        </a:rPr>
                        <a:t>(10.4)</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EDF1FB"/>
                    </a:solidFill>
                  </a:tcPr>
                </a:tc>
                <a:extLst>
                  <a:ext uri="{0D108BD9-81ED-4DB2-BD59-A6C34878D82A}">
                    <a16:rowId xmlns:a16="http://schemas.microsoft.com/office/drawing/2014/main" val="1590631812"/>
                  </a:ext>
                </a:extLst>
              </a:tr>
              <a:tr h="192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anose="020B0604020202020204" pitchFamily="34" charset="0"/>
                          <a:cs typeface="Arial" panose="020B0604020202020204" pitchFamily="34" charset="0"/>
                        </a:rPr>
                        <a:t>TPC (n = 195)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 (0.5)</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a:t>
                      </a:r>
                    </a:p>
                  </a:txBody>
                  <a:tcPr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defTabSz="457200" rtl="0" eaLnBrk="1" latinLnBrk="0" hangingPunct="1">
                        <a:lnSpc>
                          <a:spcPct val="105000"/>
                        </a:lnSpc>
                        <a:spcBef>
                          <a:spcPts val="0"/>
                        </a:spcBef>
                        <a:spcAft>
                          <a:spcPts val="800"/>
                        </a:spcAft>
                      </a:pPr>
                      <a:r>
                        <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rPr>
                        <a:t>1 </a:t>
                      </a:r>
                      <a:r>
                        <a:rPr lang="en-US" sz="1250" kern="1200" dirty="0">
                          <a:solidFill>
                            <a:schemeClr val="dk1"/>
                          </a:solidFill>
                          <a:effectLst/>
                          <a:latin typeface="Arial" panose="020B0604020202020204" pitchFamily="34" charset="0"/>
                          <a:ea typeface="+mn-ea"/>
                          <a:cs typeface="Arial" panose="020B0604020202020204" pitchFamily="34" charset="0"/>
                        </a:rPr>
                        <a:t>(0.5)</a:t>
                      </a:r>
                      <a:endParaRPr kumimoji="1" lang="en-US" sz="1250" kern="1200" dirty="0">
                        <a:solidFill>
                          <a:schemeClr val="dk1"/>
                        </a:solidFill>
                        <a:effectLst/>
                        <a:latin typeface="Arial" panose="020B0604020202020204" pitchFamily="34" charset="0"/>
                        <a:ea typeface="Yu Mincho" panose="02020400000000000000" pitchFamily="18" charset="-128"/>
                        <a:cs typeface="Arial" panose="020B0604020202020204" pitchFamily="34"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00447C"/>
                      </a:solidFill>
                      <a:prstDash val="solid"/>
                      <a:round/>
                      <a:headEnd type="none" w="med" len="med"/>
                      <a:tailEnd type="none" w="med" len="med"/>
                    </a:lnT>
                    <a:lnB w="12700"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924311384"/>
                  </a:ext>
                </a:extLst>
              </a:tr>
            </a:tbl>
          </a:graphicData>
        </a:graphic>
      </p:graphicFrame>
      <p:sp>
        <p:nvSpPr>
          <p:cNvPr id="6" name="TextBox 5">
            <a:extLst>
              <a:ext uri="{FF2B5EF4-FFF2-40B4-BE49-F238E27FC236}">
                <a16:creationId xmlns:a16="http://schemas.microsoft.com/office/drawing/2014/main" id="{441BA758-E6CD-F259-C758-3155CBD497F4}"/>
              </a:ext>
            </a:extLst>
          </p:cNvPr>
          <p:cNvSpPr txBox="1"/>
          <p:nvPr/>
        </p:nvSpPr>
        <p:spPr>
          <a:xfrm>
            <a:off x="237434" y="5986343"/>
            <a:ext cx="11963400" cy="584775"/>
          </a:xfrm>
          <a:prstGeom prst="rect">
            <a:avLst/>
          </a:prstGeom>
          <a:noFill/>
        </p:spPr>
        <p:txBody>
          <a:bodyPr wrap="square" rtlCol="0" anchor="b">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ILD, interstitial lung disease; LV, left ventricular; T-DXd, trastuzumab deruxtecan; TPC, treatment of physician’s choice.</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Narrow"/>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safety analysis set includes all randomly assigned patients who received at least 1 dose of study treatment. </a:t>
            </a:r>
            <a:r>
              <a:rPr kumimoji="0" lang="en-GB"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Left ventricular dysfunction included preferred terms of acute left ventricular failure, acute right ventricular failure, cardiac failure, cardiac failure acute, cardiac failure chronic, cardiac failure congestive, chronic left ventricular failure, chronic right ventricular failure, ejection fraction decreased, left ventricular failure, right ventricular failure, ventricular failure, and left ventricular dysfunction. </a:t>
            </a: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17 ejection fraction decreased (2 grade ≥3), 1 LV dysfunction (grade 1). </a:t>
            </a:r>
            <a:r>
              <a:rPr kumimoji="0" lang="en-US" altLang="en-US" sz="800" b="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ejection fraction decreased (grade 1), 2 cardiac failure (1 grade ≥3).</a:t>
            </a:r>
          </a:p>
        </p:txBody>
      </p:sp>
      <p:sp>
        <p:nvSpPr>
          <p:cNvPr id="7" name="Rectangle 6">
            <a:extLst>
              <a:ext uri="{FF2B5EF4-FFF2-40B4-BE49-F238E27FC236}">
                <a16:creationId xmlns:a16="http://schemas.microsoft.com/office/drawing/2014/main" id="{94EC43A7-7729-73B0-AB24-285122C90F76}"/>
              </a:ext>
            </a:extLst>
          </p:cNvPr>
          <p:cNvSpPr/>
          <p:nvPr/>
        </p:nvSpPr>
        <p:spPr>
          <a:xfrm>
            <a:off x="678094" y="3476539"/>
            <a:ext cx="10644027" cy="369271"/>
          </a:xfrm>
          <a:prstGeom prst="rect">
            <a:avLst/>
          </a:prstGeom>
          <a:solidFill>
            <a:srgbClr val="0029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LV dysfunction</a:t>
            </a:r>
            <a:r>
              <a:rPr kumimoji="0" lang="en-ZA"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b</a:t>
            </a:r>
            <a:endParaRPr kumimoji="0" lang="en-ZA"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EAB87C0-B4CE-91C2-F9C6-C2603FFFB3A4}"/>
              </a:ext>
            </a:extLst>
          </p:cNvPr>
          <p:cNvSpPr txBox="1"/>
          <p:nvPr/>
        </p:nvSpPr>
        <p:spPr>
          <a:xfrm>
            <a:off x="8492939" y="6423164"/>
            <a:ext cx="3699061" cy="338554"/>
          </a:xfrm>
          <a:prstGeom prst="rect">
            <a:avLst/>
          </a:prstGeom>
          <a:noFill/>
        </p:spPr>
        <p:txBody>
          <a:bodyPr wrap="square">
            <a:spAutoFit/>
          </a:bodyPr>
          <a:lstStyle/>
          <a:p>
            <a:r>
              <a:rPr lang="en-US" sz="1600" dirty="0">
                <a:effectLst/>
                <a:latin typeface="Arial" panose="020B0604020202020204" pitchFamily="34" charset="0"/>
                <a:ea typeface="Calibri" panose="020F0502020204030204" pitchFamily="34" charset="0"/>
              </a:rPr>
              <a:t>André F et al. Lancet 2023;401:1773</a:t>
            </a:r>
            <a:r>
              <a:rPr lang="en-US" sz="1600" dirty="0">
                <a:effectLst/>
              </a:rPr>
              <a:t> </a:t>
            </a:r>
            <a:endParaRPr lang="en-US" sz="1600" dirty="0"/>
          </a:p>
        </p:txBody>
      </p:sp>
    </p:spTree>
    <p:extLst>
      <p:ext uri="{BB962C8B-B14F-4D97-AF65-F5344CB8AC3E}">
        <p14:creationId xmlns:p14="http://schemas.microsoft.com/office/powerpoint/2010/main" val="35903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4666"/>
            <a:ext cx="10972800" cy="1143000"/>
          </a:xfrm>
        </p:spPr>
        <p:txBody>
          <a:bodyPr/>
          <a:lstStyle/>
          <a:p>
            <a:r>
              <a:rPr lang="en-US" dirty="0">
                <a:solidFill>
                  <a:schemeClr val="accent2"/>
                </a:solidFill>
              </a:rPr>
              <a:t>DB-02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147666"/>
            <a:ext cx="10972800" cy="4525963"/>
          </a:xfrm>
        </p:spPr>
        <p:txBody>
          <a:bodyPr/>
          <a:lstStyle/>
          <a:p>
            <a:r>
              <a:rPr lang="en-US" sz="2800" dirty="0"/>
              <a:t>Confirms T-DXd highly active in 3</a:t>
            </a:r>
            <a:r>
              <a:rPr lang="en-US" sz="2800" baseline="30000" dirty="0"/>
              <a:t>rd</a:t>
            </a:r>
            <a:r>
              <a:rPr lang="en-US" sz="2800" dirty="0"/>
              <a:t>+ line setting with no new safety signals</a:t>
            </a:r>
          </a:p>
          <a:p>
            <a:pPr lvl="1"/>
            <a:r>
              <a:rPr lang="en-US" sz="2400" dirty="0"/>
              <a:t>In context of DB-03 data, T-DXd should be used in 2</a:t>
            </a:r>
            <a:r>
              <a:rPr lang="en-US" sz="2400" baseline="30000" dirty="0"/>
              <a:t>nd</a:t>
            </a:r>
            <a:r>
              <a:rPr lang="en-US" sz="2400" dirty="0"/>
              <a:t> line</a:t>
            </a:r>
          </a:p>
          <a:p>
            <a:pPr lvl="1"/>
            <a:r>
              <a:rPr lang="en-US" sz="2400" dirty="0"/>
              <a:t>In patients who already received T-DM1 in 2nd line, these data support use of T-DXd in next line</a:t>
            </a:r>
          </a:p>
          <a:p>
            <a:pPr lvl="1"/>
            <a:endParaRPr lang="en-US" dirty="0"/>
          </a:p>
          <a:p>
            <a:r>
              <a:rPr lang="en-US" sz="2800" dirty="0"/>
              <a:t>These data do NOT imply T-DXd should be reserved for late line use</a:t>
            </a:r>
          </a:p>
          <a:p>
            <a:pPr lvl="1"/>
            <a:r>
              <a:rPr lang="en-US" sz="2400" dirty="0"/>
              <a:t>Benefits greater in earlier line</a:t>
            </a:r>
          </a:p>
          <a:p>
            <a:pPr lvl="1"/>
            <a:r>
              <a:rPr lang="en-US" sz="2400" dirty="0"/>
              <a:t>Significant attrition in each line of therapy mean some pts would never receive T-</a:t>
            </a:r>
            <a:r>
              <a:rPr lang="en-US" sz="2400" dirty="0" err="1"/>
              <a:t>DXd</a:t>
            </a:r>
            <a:endParaRPr lang="en-US" sz="2400" dirty="0"/>
          </a:p>
        </p:txBody>
      </p:sp>
    </p:spTree>
    <p:extLst>
      <p:ext uri="{BB962C8B-B14F-4D97-AF65-F5344CB8AC3E}">
        <p14:creationId xmlns:p14="http://schemas.microsoft.com/office/powerpoint/2010/main" val="35884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4666"/>
            <a:ext cx="10972800" cy="1143000"/>
          </a:xfrm>
        </p:spPr>
        <p:txBody>
          <a:bodyPr/>
          <a:lstStyle/>
          <a:p>
            <a:r>
              <a:rPr lang="en-US" dirty="0">
                <a:solidFill>
                  <a:schemeClr val="accent2"/>
                </a:solidFill>
              </a:rPr>
              <a:t>DB-02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147666"/>
            <a:ext cx="10972800" cy="4525963"/>
          </a:xfrm>
        </p:spPr>
        <p:txBody>
          <a:bodyPr/>
          <a:lstStyle/>
          <a:p>
            <a:r>
              <a:rPr lang="en-US" sz="2800" dirty="0"/>
              <a:t>Provides first randomized data demonstrating benefit of one ADC after cancer has progressed on a different ADC</a:t>
            </a:r>
          </a:p>
          <a:p>
            <a:pPr lvl="1"/>
            <a:r>
              <a:rPr lang="en-US" sz="2000" dirty="0"/>
              <a:t>Provides support for paradigm of treating pts with HER2+ breast cancer with sequential ADCs with different payloads</a:t>
            </a:r>
          </a:p>
          <a:p>
            <a:endParaRPr lang="en-US" dirty="0"/>
          </a:p>
          <a:p>
            <a:endParaRPr lang="en-US" dirty="0"/>
          </a:p>
        </p:txBody>
      </p:sp>
    </p:spTree>
    <p:extLst>
      <p:ext uri="{BB962C8B-B14F-4D97-AF65-F5344CB8AC3E}">
        <p14:creationId xmlns:p14="http://schemas.microsoft.com/office/powerpoint/2010/main" val="695097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1" name="Rectangle 2"/>
          <p:cNvSpPr>
            <a:spLocks noGrp="1" noChangeArrowheads="1"/>
          </p:cNvSpPr>
          <p:nvPr>
            <p:ph type="title" idx="4294967295"/>
          </p:nvPr>
        </p:nvSpPr>
        <p:spPr>
          <a:xfrm>
            <a:off x="485775" y="295275"/>
            <a:ext cx="11220449" cy="1143000"/>
          </a:xfrm>
        </p:spPr>
        <p:txBody>
          <a:bodyPr>
            <a:noAutofit/>
          </a:bodyPr>
          <a:lstStyle/>
          <a:p>
            <a:pPr eaLnBrk="1" hangingPunct="1"/>
            <a:r>
              <a:rPr lang="en-US" sz="3200" dirty="0">
                <a:solidFill>
                  <a:srgbClr val="002060"/>
                </a:solidFill>
              </a:rPr>
              <a:t>APT: Can we leverage the effectiveness of trastuzumab to de-escalate chemotherapy in low-risk HER2+ breast cancer?</a:t>
            </a:r>
          </a:p>
        </p:txBody>
      </p:sp>
      <p:sp>
        <p:nvSpPr>
          <p:cNvPr id="281602" name="Text Box 3"/>
          <p:cNvSpPr txBox="1">
            <a:spLocks noChangeArrowheads="1"/>
          </p:cNvSpPr>
          <p:nvPr/>
        </p:nvSpPr>
        <p:spPr bwMode="auto">
          <a:xfrm>
            <a:off x="2209243" y="2057400"/>
            <a:ext cx="1944292" cy="1754282"/>
          </a:xfrm>
          <a:prstGeom prst="rect">
            <a:avLst/>
          </a:prstGeom>
          <a:noFill/>
          <a:ln w="28575">
            <a:solidFill>
              <a:srgbClr val="FF0066"/>
            </a:solidFill>
            <a:miter lim="800000"/>
            <a:headEnd/>
            <a:tailEnd/>
          </a:ln>
        </p:spPr>
        <p:txBody>
          <a:bodyPr wrap="none" lIns="91397" tIns="45698" rIns="91397" bIns="4569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HER2+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ER+ or 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Node Negative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&lt; 3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PS 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Adequate organ fx</a:t>
            </a:r>
          </a:p>
        </p:txBody>
      </p:sp>
      <p:sp>
        <p:nvSpPr>
          <p:cNvPr id="281603" name="Line 4"/>
          <p:cNvSpPr>
            <a:spLocks noChangeShapeType="1"/>
          </p:cNvSpPr>
          <p:nvPr/>
        </p:nvSpPr>
        <p:spPr bwMode="auto">
          <a:xfrm>
            <a:off x="4572000" y="2819400"/>
            <a:ext cx="846138" cy="0"/>
          </a:xfrm>
          <a:prstGeom prst="line">
            <a:avLst/>
          </a:prstGeom>
          <a:noFill/>
          <a:ln w="76200">
            <a:solidFill>
              <a:srgbClr val="0070C0"/>
            </a:solidFill>
            <a:round/>
            <a:headEnd/>
            <a:tailEnd type="triangle" w="med" len="med"/>
          </a:ln>
        </p:spPr>
        <p:txBody>
          <a:bodyPr lIns="91397" tIns="45698" rIns="91397" bIns="4569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a:cs typeface="Arial" charset="0"/>
            </a:endParaRPr>
          </a:p>
        </p:txBody>
      </p:sp>
      <p:sp>
        <p:nvSpPr>
          <p:cNvPr id="281604" name="Text Box 5"/>
          <p:cNvSpPr txBox="1">
            <a:spLocks noChangeArrowheads="1"/>
          </p:cNvSpPr>
          <p:nvPr/>
        </p:nvSpPr>
        <p:spPr bwMode="auto">
          <a:xfrm>
            <a:off x="4404535" y="2122575"/>
            <a:ext cx="798593" cy="400065"/>
          </a:xfrm>
          <a:prstGeom prst="rect">
            <a:avLst/>
          </a:prstGeom>
          <a:noFill/>
          <a:ln w="9525">
            <a:noFill/>
            <a:miter lim="800000"/>
            <a:headEnd/>
            <a:tailEnd/>
          </a:ln>
        </p:spPr>
        <p:txBody>
          <a:bodyPr wrap="none" lIns="91397" tIns="45698" rIns="91397" bIns="45698">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Enroll</a:t>
            </a:r>
          </a:p>
        </p:txBody>
      </p:sp>
      <p:grpSp>
        <p:nvGrpSpPr>
          <p:cNvPr id="2" name="Group 6"/>
          <p:cNvGrpSpPr>
            <a:grpSpLocks/>
          </p:cNvGrpSpPr>
          <p:nvPr/>
        </p:nvGrpSpPr>
        <p:grpSpPr bwMode="auto">
          <a:xfrm>
            <a:off x="5554711" y="2286000"/>
            <a:ext cx="269875" cy="762000"/>
            <a:chOff x="2952" y="1872"/>
            <a:chExt cx="192" cy="480"/>
          </a:xfrm>
        </p:grpSpPr>
        <p:sp>
          <p:nvSpPr>
            <p:cNvPr id="281657" name="Rectangle 7"/>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58" name="Rectangle 8"/>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3" name="Group 9"/>
          <p:cNvGrpSpPr>
            <a:grpSpLocks/>
          </p:cNvGrpSpPr>
          <p:nvPr/>
        </p:nvGrpSpPr>
        <p:grpSpPr bwMode="auto">
          <a:xfrm>
            <a:off x="5961113" y="2286000"/>
            <a:ext cx="269875" cy="762000"/>
            <a:chOff x="2952" y="1872"/>
            <a:chExt cx="192" cy="480"/>
          </a:xfrm>
        </p:grpSpPr>
        <p:sp>
          <p:nvSpPr>
            <p:cNvPr id="281655" name="Rectangle 10"/>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56" name="Rectangle 11"/>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4" name="Group 12"/>
          <p:cNvGrpSpPr>
            <a:grpSpLocks/>
          </p:cNvGrpSpPr>
          <p:nvPr/>
        </p:nvGrpSpPr>
        <p:grpSpPr bwMode="auto">
          <a:xfrm>
            <a:off x="6367503" y="2286000"/>
            <a:ext cx="269875" cy="762000"/>
            <a:chOff x="2952" y="1872"/>
            <a:chExt cx="192" cy="480"/>
          </a:xfrm>
        </p:grpSpPr>
        <p:sp>
          <p:nvSpPr>
            <p:cNvPr id="281653" name="Rectangle 13"/>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54" name="Rectangle 14"/>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5" name="Group 15"/>
          <p:cNvGrpSpPr>
            <a:grpSpLocks/>
          </p:cNvGrpSpPr>
          <p:nvPr/>
        </p:nvGrpSpPr>
        <p:grpSpPr bwMode="auto">
          <a:xfrm>
            <a:off x="10025113" y="2286000"/>
            <a:ext cx="269875" cy="762000"/>
            <a:chOff x="2952" y="1872"/>
            <a:chExt cx="192" cy="480"/>
          </a:xfrm>
        </p:grpSpPr>
        <p:sp>
          <p:nvSpPr>
            <p:cNvPr id="281651" name="Rectangle 16"/>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52" name="Rectangle 17"/>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6" name="Group 18"/>
          <p:cNvGrpSpPr>
            <a:grpSpLocks/>
          </p:cNvGrpSpPr>
          <p:nvPr/>
        </p:nvGrpSpPr>
        <p:grpSpPr bwMode="auto">
          <a:xfrm>
            <a:off x="9618713" y="2286000"/>
            <a:ext cx="269875" cy="762000"/>
            <a:chOff x="2952" y="1872"/>
            <a:chExt cx="192" cy="480"/>
          </a:xfrm>
        </p:grpSpPr>
        <p:sp>
          <p:nvSpPr>
            <p:cNvPr id="281649" name="Rectangle 19"/>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50" name="Rectangle 20"/>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7" name="Group 21"/>
          <p:cNvGrpSpPr>
            <a:grpSpLocks/>
          </p:cNvGrpSpPr>
          <p:nvPr/>
        </p:nvGrpSpPr>
        <p:grpSpPr bwMode="auto">
          <a:xfrm>
            <a:off x="9212310" y="2286000"/>
            <a:ext cx="269875" cy="762000"/>
            <a:chOff x="2952" y="1872"/>
            <a:chExt cx="192" cy="480"/>
          </a:xfrm>
        </p:grpSpPr>
        <p:sp>
          <p:nvSpPr>
            <p:cNvPr id="281647" name="Rectangle 22"/>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48" name="Rectangle 23"/>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8" name="Group 24"/>
          <p:cNvGrpSpPr>
            <a:grpSpLocks/>
          </p:cNvGrpSpPr>
          <p:nvPr/>
        </p:nvGrpSpPr>
        <p:grpSpPr bwMode="auto">
          <a:xfrm>
            <a:off x="8805909" y="2286000"/>
            <a:ext cx="269875" cy="762000"/>
            <a:chOff x="2952" y="1872"/>
            <a:chExt cx="192" cy="480"/>
          </a:xfrm>
        </p:grpSpPr>
        <p:sp>
          <p:nvSpPr>
            <p:cNvPr id="281645" name="Rectangle 25"/>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46" name="Rectangle 26"/>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9" name="Group 27"/>
          <p:cNvGrpSpPr>
            <a:grpSpLocks/>
          </p:cNvGrpSpPr>
          <p:nvPr/>
        </p:nvGrpSpPr>
        <p:grpSpPr bwMode="auto">
          <a:xfrm>
            <a:off x="8399508" y="2286000"/>
            <a:ext cx="269875" cy="762000"/>
            <a:chOff x="2952" y="1872"/>
            <a:chExt cx="192" cy="480"/>
          </a:xfrm>
        </p:grpSpPr>
        <p:sp>
          <p:nvSpPr>
            <p:cNvPr id="281643" name="Rectangle 28"/>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44" name="Rectangle 29"/>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10" name="Group 30"/>
          <p:cNvGrpSpPr>
            <a:grpSpLocks/>
          </p:cNvGrpSpPr>
          <p:nvPr/>
        </p:nvGrpSpPr>
        <p:grpSpPr bwMode="auto">
          <a:xfrm>
            <a:off x="6773913" y="2286000"/>
            <a:ext cx="269875" cy="762000"/>
            <a:chOff x="2952" y="1872"/>
            <a:chExt cx="192" cy="480"/>
          </a:xfrm>
        </p:grpSpPr>
        <p:sp>
          <p:nvSpPr>
            <p:cNvPr id="281641" name="Rectangle 31"/>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42" name="Rectangle 32"/>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11" name="Group 33"/>
          <p:cNvGrpSpPr>
            <a:grpSpLocks/>
          </p:cNvGrpSpPr>
          <p:nvPr/>
        </p:nvGrpSpPr>
        <p:grpSpPr bwMode="auto">
          <a:xfrm>
            <a:off x="7180279" y="2286000"/>
            <a:ext cx="269875" cy="762000"/>
            <a:chOff x="2952" y="1872"/>
            <a:chExt cx="192" cy="480"/>
          </a:xfrm>
        </p:grpSpPr>
        <p:sp>
          <p:nvSpPr>
            <p:cNvPr id="281639" name="Rectangle 34"/>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40" name="Rectangle 35"/>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12" name="Group 36"/>
          <p:cNvGrpSpPr>
            <a:grpSpLocks/>
          </p:cNvGrpSpPr>
          <p:nvPr/>
        </p:nvGrpSpPr>
        <p:grpSpPr bwMode="auto">
          <a:xfrm>
            <a:off x="7586706" y="2286000"/>
            <a:ext cx="269875" cy="762000"/>
            <a:chOff x="2952" y="1872"/>
            <a:chExt cx="192" cy="480"/>
          </a:xfrm>
        </p:grpSpPr>
        <p:sp>
          <p:nvSpPr>
            <p:cNvPr id="281637" name="Rectangle 37"/>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38" name="Rectangle 38"/>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grpSp>
        <p:nvGrpSpPr>
          <p:cNvPr id="13" name="Group 39"/>
          <p:cNvGrpSpPr>
            <a:grpSpLocks/>
          </p:cNvGrpSpPr>
          <p:nvPr/>
        </p:nvGrpSpPr>
        <p:grpSpPr bwMode="auto">
          <a:xfrm>
            <a:off x="7993107" y="2286000"/>
            <a:ext cx="269875" cy="762000"/>
            <a:chOff x="2952" y="1872"/>
            <a:chExt cx="192" cy="480"/>
          </a:xfrm>
        </p:grpSpPr>
        <p:sp>
          <p:nvSpPr>
            <p:cNvPr id="281635" name="Rectangle 40"/>
            <p:cNvSpPr>
              <a:spLocks noChangeArrowheads="1"/>
            </p:cNvSpPr>
            <p:nvPr/>
          </p:nvSpPr>
          <p:spPr bwMode="auto">
            <a:xfrm>
              <a:off x="2952" y="2112"/>
              <a:ext cx="192" cy="24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36" name="Rectangle 41"/>
            <p:cNvSpPr>
              <a:spLocks noChangeArrowheads="1"/>
            </p:cNvSpPr>
            <p:nvPr/>
          </p:nvSpPr>
          <p:spPr bwMode="auto">
            <a:xfrm>
              <a:off x="2952" y="1872"/>
              <a:ext cx="192" cy="240"/>
            </a:xfrm>
            <a:prstGeom prst="rect">
              <a:avLst/>
            </a:prstGeom>
            <a:solidFill>
              <a:srgbClr val="FF9900"/>
            </a:soli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P</a:t>
              </a:r>
            </a:p>
          </p:txBody>
        </p:sp>
      </p:grpSp>
      <p:sp>
        <p:nvSpPr>
          <p:cNvPr id="281617" name="Text Box 42"/>
          <p:cNvSpPr txBox="1">
            <a:spLocks noChangeArrowheads="1"/>
          </p:cNvSpPr>
          <p:nvPr/>
        </p:nvSpPr>
        <p:spPr bwMode="auto">
          <a:xfrm>
            <a:off x="5967880" y="3036976"/>
            <a:ext cx="4190163" cy="369287"/>
          </a:xfrm>
          <a:prstGeom prst="rect">
            <a:avLst/>
          </a:prstGeom>
          <a:noFill/>
          <a:ln w="9525">
            <a:noFill/>
            <a:miter lim="800000"/>
            <a:headEnd/>
            <a:tailEnd/>
          </a:ln>
        </p:spPr>
        <p:txBody>
          <a:bodyPr wrap="none" lIns="91397" tIns="45698" rIns="91397" bIns="45698">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12 WEEKS OF PACLITAXEL/TRASTUZUMAB</a:t>
            </a:r>
          </a:p>
        </p:txBody>
      </p:sp>
      <p:sp>
        <p:nvSpPr>
          <p:cNvPr id="281618" name="Line 43"/>
          <p:cNvSpPr>
            <a:spLocks noChangeShapeType="1"/>
          </p:cNvSpPr>
          <p:nvPr/>
        </p:nvSpPr>
        <p:spPr bwMode="auto">
          <a:xfrm>
            <a:off x="7789863" y="3505200"/>
            <a:ext cx="0" cy="762000"/>
          </a:xfrm>
          <a:prstGeom prst="line">
            <a:avLst/>
          </a:prstGeom>
          <a:noFill/>
          <a:ln w="101600">
            <a:solidFill>
              <a:srgbClr val="0000FF"/>
            </a:solidFill>
            <a:round/>
            <a:headEnd/>
            <a:tailEnd type="triangle" w="med" len="med"/>
          </a:ln>
        </p:spPr>
        <p:txBody>
          <a:bodyPr lIns="91397" tIns="45698" rIns="91397" bIns="4569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ＭＳ Ｐゴシック"/>
              <a:cs typeface="Arial" charset="0"/>
            </a:endParaRPr>
          </a:p>
        </p:txBody>
      </p:sp>
      <p:sp>
        <p:nvSpPr>
          <p:cNvPr id="281619" name="Rectangle 44"/>
          <p:cNvSpPr>
            <a:spLocks noChangeArrowheads="1"/>
          </p:cNvSpPr>
          <p:nvPr/>
        </p:nvSpPr>
        <p:spPr bwMode="auto">
          <a:xfrm>
            <a:off x="5554711"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0" name="Rectangle 45"/>
          <p:cNvSpPr>
            <a:spLocks noChangeArrowheads="1"/>
          </p:cNvSpPr>
          <p:nvPr/>
        </p:nvSpPr>
        <p:spPr bwMode="auto">
          <a:xfrm>
            <a:off x="5148310"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1" name="Rectangle 46"/>
          <p:cNvSpPr>
            <a:spLocks noChangeArrowheads="1"/>
          </p:cNvSpPr>
          <p:nvPr/>
        </p:nvSpPr>
        <p:spPr bwMode="auto">
          <a:xfrm>
            <a:off x="5961113"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2" name="Rectangle 47"/>
          <p:cNvSpPr>
            <a:spLocks noChangeArrowheads="1"/>
          </p:cNvSpPr>
          <p:nvPr/>
        </p:nvSpPr>
        <p:spPr bwMode="auto">
          <a:xfrm>
            <a:off x="6367503"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3" name="Rectangle 48"/>
          <p:cNvSpPr>
            <a:spLocks noChangeArrowheads="1"/>
          </p:cNvSpPr>
          <p:nvPr/>
        </p:nvSpPr>
        <p:spPr bwMode="auto">
          <a:xfrm>
            <a:off x="6773913"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4" name="Rectangle 49"/>
          <p:cNvSpPr>
            <a:spLocks noChangeArrowheads="1"/>
          </p:cNvSpPr>
          <p:nvPr/>
        </p:nvSpPr>
        <p:spPr bwMode="auto">
          <a:xfrm>
            <a:off x="7180279"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5" name="Rectangle 50"/>
          <p:cNvSpPr>
            <a:spLocks noChangeArrowheads="1"/>
          </p:cNvSpPr>
          <p:nvPr/>
        </p:nvSpPr>
        <p:spPr bwMode="auto">
          <a:xfrm>
            <a:off x="7586706"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6" name="Rectangle 51"/>
          <p:cNvSpPr>
            <a:spLocks noChangeArrowheads="1"/>
          </p:cNvSpPr>
          <p:nvPr/>
        </p:nvSpPr>
        <p:spPr bwMode="auto">
          <a:xfrm>
            <a:off x="7993107"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7" name="Rectangle 52"/>
          <p:cNvSpPr>
            <a:spLocks noChangeArrowheads="1"/>
          </p:cNvSpPr>
          <p:nvPr/>
        </p:nvSpPr>
        <p:spPr bwMode="auto">
          <a:xfrm>
            <a:off x="8399508"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8" name="Rectangle 53"/>
          <p:cNvSpPr>
            <a:spLocks noChangeArrowheads="1"/>
          </p:cNvSpPr>
          <p:nvPr/>
        </p:nvSpPr>
        <p:spPr bwMode="auto">
          <a:xfrm>
            <a:off x="8805909"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29" name="Rectangle 54"/>
          <p:cNvSpPr>
            <a:spLocks noChangeArrowheads="1"/>
          </p:cNvSpPr>
          <p:nvPr/>
        </p:nvSpPr>
        <p:spPr bwMode="auto">
          <a:xfrm>
            <a:off x="9212310"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30" name="Rectangle 55"/>
          <p:cNvSpPr>
            <a:spLocks noChangeArrowheads="1"/>
          </p:cNvSpPr>
          <p:nvPr/>
        </p:nvSpPr>
        <p:spPr bwMode="auto">
          <a:xfrm>
            <a:off x="9618713"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31" name="Rectangle 56"/>
          <p:cNvSpPr>
            <a:spLocks noChangeArrowheads="1"/>
          </p:cNvSpPr>
          <p:nvPr/>
        </p:nvSpPr>
        <p:spPr bwMode="auto">
          <a:xfrm>
            <a:off x="10025113" y="4419600"/>
            <a:ext cx="269875" cy="685800"/>
          </a:xfrm>
          <a:prstGeom prst="rect">
            <a:avLst/>
          </a:prstGeom>
          <a:solidFill>
            <a:schemeClr val="accent1"/>
          </a:solidFill>
          <a:ln w="9525">
            <a:solidFill>
              <a:schemeClr val="tx1"/>
            </a:solidFill>
            <a:miter lim="800000"/>
            <a:headEnd/>
            <a:tailEnd/>
          </a:ln>
        </p:spPr>
        <p:txBody>
          <a:bodyPr wrap="none" lIns="91397" tIns="45698" rIns="91397" bIns="45698"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a:ea typeface="ＭＳ Ｐゴシック"/>
                <a:cs typeface="Arial" charset="0"/>
              </a:rPr>
              <a:t>T</a:t>
            </a:r>
          </a:p>
        </p:txBody>
      </p:sp>
      <p:sp>
        <p:nvSpPr>
          <p:cNvPr id="281632" name="Text Box 57"/>
          <p:cNvSpPr txBox="1">
            <a:spLocks noChangeArrowheads="1"/>
          </p:cNvSpPr>
          <p:nvPr/>
        </p:nvSpPr>
        <p:spPr bwMode="auto">
          <a:xfrm>
            <a:off x="4228418" y="5170576"/>
            <a:ext cx="5817981" cy="369287"/>
          </a:xfrm>
          <a:prstGeom prst="rect">
            <a:avLst/>
          </a:prstGeom>
          <a:noFill/>
          <a:ln w="9525">
            <a:noFill/>
            <a:miter lim="800000"/>
            <a:headEnd/>
            <a:tailEnd/>
          </a:ln>
        </p:spPr>
        <p:txBody>
          <a:bodyPr wrap="none" lIns="91397" tIns="45698" rIns="91397" bIns="45698">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a:ea typeface="ＭＳ Ｐゴシック"/>
                <a:cs typeface="Arial" charset="0"/>
              </a:rPr>
              <a:t>FOLLOWED BY 13 EVERY 3 WEEK DOSES OF TRASTUZUMAB</a:t>
            </a:r>
          </a:p>
        </p:txBody>
      </p:sp>
      <p:sp>
        <p:nvSpPr>
          <p:cNvPr id="281634" name="TextBox 1"/>
          <p:cNvSpPr txBox="1">
            <a:spLocks noChangeArrowheads="1"/>
          </p:cNvSpPr>
          <p:nvPr/>
        </p:nvSpPr>
        <p:spPr bwMode="auto">
          <a:xfrm>
            <a:off x="1981200" y="3962437"/>
            <a:ext cx="2535248" cy="646286"/>
          </a:xfrm>
          <a:prstGeom prst="rect">
            <a:avLst/>
          </a:prstGeom>
          <a:noFill/>
          <a:ln w="9525">
            <a:noFill/>
            <a:miter lim="800000"/>
            <a:headEnd/>
            <a:tailEnd/>
          </a:ln>
        </p:spPr>
        <p:txBody>
          <a:bodyPr wrap="none" lIns="91397" tIns="45698" rIns="91397" bIns="4569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prstClr val="black"/>
                </a:solidFill>
                <a:effectLst/>
                <a:uLnTx/>
                <a:uFillTx/>
                <a:latin typeface="Arial" charset="0"/>
                <a:ea typeface="ＭＳ Ｐゴシック"/>
                <a:cs typeface="Arial" charset="0"/>
              </a:rPr>
              <a:t>413 patients enrolled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0" cap="none" spc="0" normalizeH="0" baseline="0" noProof="0" dirty="0">
              <a:ln>
                <a:noFill/>
              </a:ln>
              <a:solidFill>
                <a:prstClr val="black"/>
              </a:solidFill>
              <a:effectLst/>
              <a:uLnTx/>
              <a:uFillTx/>
              <a:latin typeface="Arial" charset="0"/>
              <a:ea typeface="ＭＳ Ｐゴシック"/>
              <a:cs typeface="Arial" charset="0"/>
            </a:endParaRPr>
          </a:p>
        </p:txBody>
      </p:sp>
      <p:sp>
        <p:nvSpPr>
          <p:cNvPr id="59" name="TextBox 58"/>
          <p:cNvSpPr txBox="1"/>
          <p:nvPr/>
        </p:nvSpPr>
        <p:spPr>
          <a:xfrm>
            <a:off x="1676400" y="5874604"/>
            <a:ext cx="8839980" cy="830997"/>
          </a:xfrm>
          <a:prstGeom prst="rect">
            <a:avLst/>
          </a:prstGeom>
          <a:noFill/>
          <a:ln>
            <a:solidFill>
              <a:schemeClr val="tx2"/>
            </a:solid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ea typeface="MS PGothic" pitchFamily="34" charset="-128"/>
                <a:cs typeface="Arial" pitchFamily="34" charset="0"/>
              </a:rPr>
              <a:t>Trial designed to determine if treatment with paclitaxel/trastuzumab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ea typeface="MS PGothic" pitchFamily="34" charset="-128"/>
                <a:cs typeface="Arial" pitchFamily="34" charset="0"/>
              </a:rPr>
              <a:t>associated with a low (5%) rate of recurrence after 3 years</a:t>
            </a:r>
          </a:p>
        </p:txBody>
      </p:sp>
    </p:spTree>
    <p:custDataLst>
      <p:tags r:id="rId1"/>
    </p:custDataLst>
    <p:extLst>
      <p:ext uri="{BB962C8B-B14F-4D97-AF65-F5344CB8AC3E}">
        <p14:creationId xmlns:p14="http://schemas.microsoft.com/office/powerpoint/2010/main" val="4192324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339635" y="4666"/>
            <a:ext cx="11521440" cy="1143000"/>
          </a:xfrm>
        </p:spPr>
        <p:txBody>
          <a:bodyPr/>
          <a:lstStyle/>
          <a:p>
            <a:r>
              <a:rPr lang="en-US" sz="4000" dirty="0">
                <a:solidFill>
                  <a:schemeClr val="accent2"/>
                </a:solidFill>
              </a:rPr>
              <a:t>Does age impact efficacy or tolerability of T-</a:t>
            </a:r>
            <a:r>
              <a:rPr lang="en-US" sz="4000" dirty="0" err="1">
                <a:solidFill>
                  <a:schemeClr val="accent2"/>
                </a:solidFill>
              </a:rPr>
              <a:t>DXd</a:t>
            </a:r>
            <a:r>
              <a:rPr lang="en-US" sz="4000" dirty="0">
                <a:solidFill>
                  <a:schemeClr val="accent2"/>
                </a:solidFill>
              </a:rPr>
              <a:t>?</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333803"/>
            <a:ext cx="10517312" cy="4525963"/>
          </a:xfrm>
        </p:spPr>
        <p:txBody>
          <a:bodyPr/>
          <a:lstStyle/>
          <a:p>
            <a:r>
              <a:rPr lang="en-US" sz="2800" dirty="0"/>
              <a:t>Older patients experience higher rates of toxicity from chemotherapy</a:t>
            </a:r>
          </a:p>
          <a:p>
            <a:endParaRPr lang="en-US" sz="2800" dirty="0"/>
          </a:p>
          <a:p>
            <a:r>
              <a:rPr lang="en-US" sz="2800" dirty="0"/>
              <a:t>To determine if this effect is observed with T-</a:t>
            </a:r>
            <a:r>
              <a:rPr lang="en-US" sz="2800" dirty="0" err="1"/>
              <a:t>DXd</a:t>
            </a:r>
            <a:r>
              <a:rPr lang="en-US" sz="2800" dirty="0"/>
              <a:t>, an analysis of pts &lt;65yo vs ≥65 was conducted in pooled data from DB-01, -02, 03</a:t>
            </a:r>
          </a:p>
        </p:txBody>
      </p:sp>
    </p:spTree>
    <p:extLst>
      <p:ext uri="{BB962C8B-B14F-4D97-AF65-F5344CB8AC3E}">
        <p14:creationId xmlns:p14="http://schemas.microsoft.com/office/powerpoint/2010/main" val="1361441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Medical History and Comorbidities</a:t>
            </a:r>
            <a:r>
              <a:rPr lang="en-US" sz="3400" baseline="30000" dirty="0"/>
              <a:t>a</a:t>
            </a:r>
            <a:endParaRPr lang="en-US" sz="3400" dirty="0"/>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graphicFrame>
        <p:nvGraphicFramePr>
          <p:cNvPr id="6" name="Table 5">
            <a:extLst>
              <a:ext uri="{FF2B5EF4-FFF2-40B4-BE49-F238E27FC236}">
                <a16:creationId xmlns:a16="http://schemas.microsoft.com/office/drawing/2014/main" id="{51700CBE-36BA-C522-F185-D3FB24C1E702}"/>
              </a:ext>
            </a:extLst>
          </p:cNvPr>
          <p:cNvGraphicFramePr>
            <a:graphicFrameLocks/>
          </p:cNvGraphicFramePr>
          <p:nvPr/>
        </p:nvGraphicFramePr>
        <p:xfrm>
          <a:off x="335278" y="1012141"/>
          <a:ext cx="11521444" cy="4116510"/>
        </p:xfrm>
        <a:graphic>
          <a:graphicData uri="http://schemas.openxmlformats.org/drawingml/2006/table">
            <a:tbl>
              <a:tblPr firstRow="1" bandRow="1"/>
              <a:tblGrid>
                <a:gridCol w="2398396">
                  <a:extLst>
                    <a:ext uri="{9D8B030D-6E8A-4147-A177-3AD203B41FA5}">
                      <a16:colId xmlns:a16="http://schemas.microsoft.com/office/drawing/2014/main" val="3624223050"/>
                    </a:ext>
                  </a:extLst>
                </a:gridCol>
                <a:gridCol w="1013672">
                  <a:extLst>
                    <a:ext uri="{9D8B030D-6E8A-4147-A177-3AD203B41FA5}">
                      <a16:colId xmlns:a16="http://schemas.microsoft.com/office/drawing/2014/main" val="3691362276"/>
                    </a:ext>
                  </a:extLst>
                </a:gridCol>
                <a:gridCol w="1013672">
                  <a:extLst>
                    <a:ext uri="{9D8B030D-6E8A-4147-A177-3AD203B41FA5}">
                      <a16:colId xmlns:a16="http://schemas.microsoft.com/office/drawing/2014/main" val="3838552631"/>
                    </a:ext>
                  </a:extLst>
                </a:gridCol>
                <a:gridCol w="1013672">
                  <a:extLst>
                    <a:ext uri="{9D8B030D-6E8A-4147-A177-3AD203B41FA5}">
                      <a16:colId xmlns:a16="http://schemas.microsoft.com/office/drawing/2014/main" val="2042570746"/>
                    </a:ext>
                  </a:extLst>
                </a:gridCol>
                <a:gridCol w="1013672">
                  <a:extLst>
                    <a:ext uri="{9D8B030D-6E8A-4147-A177-3AD203B41FA5}">
                      <a16:colId xmlns:a16="http://schemas.microsoft.com/office/drawing/2014/main" val="2753886849"/>
                    </a:ext>
                  </a:extLst>
                </a:gridCol>
                <a:gridCol w="1013672">
                  <a:extLst>
                    <a:ext uri="{9D8B030D-6E8A-4147-A177-3AD203B41FA5}">
                      <a16:colId xmlns:a16="http://schemas.microsoft.com/office/drawing/2014/main" val="3825376851"/>
                    </a:ext>
                  </a:extLst>
                </a:gridCol>
                <a:gridCol w="1013672">
                  <a:extLst>
                    <a:ext uri="{9D8B030D-6E8A-4147-A177-3AD203B41FA5}">
                      <a16:colId xmlns:a16="http://schemas.microsoft.com/office/drawing/2014/main" val="3617866094"/>
                    </a:ext>
                  </a:extLst>
                </a:gridCol>
                <a:gridCol w="1013672">
                  <a:extLst>
                    <a:ext uri="{9D8B030D-6E8A-4147-A177-3AD203B41FA5}">
                      <a16:colId xmlns:a16="http://schemas.microsoft.com/office/drawing/2014/main" val="4278619093"/>
                    </a:ext>
                  </a:extLst>
                </a:gridCol>
                <a:gridCol w="1013672">
                  <a:extLst>
                    <a:ext uri="{9D8B030D-6E8A-4147-A177-3AD203B41FA5}">
                      <a16:colId xmlns:a16="http://schemas.microsoft.com/office/drawing/2014/main" val="1006020740"/>
                    </a:ext>
                  </a:extLst>
                </a:gridCol>
                <a:gridCol w="1013672">
                  <a:extLst>
                    <a:ext uri="{9D8B030D-6E8A-4147-A177-3AD203B41FA5}">
                      <a16:colId xmlns:a16="http://schemas.microsoft.com/office/drawing/2014/main" val="2621695198"/>
                    </a:ext>
                  </a:extLst>
                </a:gridCol>
              </a:tblGrid>
              <a:tr h="285879">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T-DXd Pool</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TPC (DB-02)</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6E6E6E"/>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T-DM1 (DB-03)</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21293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90282185"/>
                  </a:ext>
                </a:extLst>
              </a:tr>
              <a:tr h="381171">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sz="1200" b="1" i="0" u="none" strike="noStrike" kern="1200" cap="none" dirty="0">
                        <a:solidFill>
                          <a:srgbClr val="000000"/>
                        </a:solidFill>
                        <a:effectLst/>
                        <a:latin typeface="Arial" panose="020B0604020202020204" pitchFamily="34" charset="0"/>
                        <a:ea typeface="+mn-ea"/>
                        <a:cs typeface="Arial" panose="020B0604020202020204" pitchFamily="34" charset="0"/>
                        <a:sym typeface="Arial"/>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673)</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178)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175"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34)</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164)</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38)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206)</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57)</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304189290"/>
                  </a:ext>
                </a:extLst>
              </a:tr>
              <a:tr h="209644">
                <a:tc>
                  <a:txBody>
                    <a:bodyPr/>
                    <a:lstStyle/>
                    <a:p>
                      <a:pPr marL="0" marR="0" indent="0">
                        <a:lnSpc>
                          <a:spcPct val="100000"/>
                        </a:lnSpc>
                        <a:spcBef>
                          <a:spcPts val="0"/>
                        </a:spcBef>
                        <a:spcAft>
                          <a:spcPts val="0"/>
                        </a:spcAft>
                      </a:pPr>
                      <a:r>
                        <a:rPr kumimoji="1" lang="en-US" sz="1000" b="1" i="0" u="none" strike="noStrike" kern="1200" cap="none" dirty="0">
                          <a:solidFill>
                            <a:schemeClr val="tx1"/>
                          </a:solidFill>
                          <a:effectLst/>
                          <a:latin typeface="Arial" panose="020B0604020202020204" pitchFamily="34" charset="0"/>
                          <a:ea typeface="+mn-ea"/>
                          <a:cs typeface="Arial" panose="020B0604020202020204" pitchFamily="34" charset="0"/>
                          <a:sym typeface="Arial"/>
                        </a:rPr>
                        <a:t>Disorders</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mn-lt"/>
                        <a:ea typeface="MS Mincho" panose="02020609040205080304" pitchFamily="49" charset="-128"/>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mn-lt"/>
                        <a:ea typeface="MS Mincho" panose="02020609040205080304" pitchFamily="49" charset="-128"/>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000000"/>
                        </a:solidFill>
                        <a:effectLst/>
                        <a:latin typeface="+mn-lt"/>
                        <a:ea typeface="MS Mincho" panose="02020609040205080304" pitchFamily="49" charset="-128"/>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bg2">
                            <a:lumMod val="25000"/>
                          </a:schemeClr>
                        </a:solidFill>
                        <a:effectLst/>
                        <a:latin typeface="+mn-lt"/>
                        <a:ea typeface="MS Mincho" panose="02020609040205080304" pitchFamily="49" charset="-128"/>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3925491"/>
                  </a:ext>
                </a:extLst>
              </a:tr>
              <a:tr h="209644">
                <a:tc>
                  <a:txBody>
                    <a:bodyPr/>
                    <a:lstStyle/>
                    <a:p>
                      <a:pPr marL="184150" marR="0" indent="0">
                        <a:lnSpc>
                          <a:spcPct val="100000"/>
                        </a:lnSpc>
                        <a:spcBef>
                          <a:spcPts val="0"/>
                        </a:spcBef>
                        <a:spcAft>
                          <a:spcPts val="0"/>
                        </a:spcAft>
                      </a:pPr>
                      <a:r>
                        <a:rPr lang="en-GB" sz="10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Blood and lymphatic system disorders (SOC)</a:t>
                      </a:r>
                      <a:endParaRPr lang="en-US" sz="10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73 (10.8)</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26 (14.6)</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chemeClr val="tx1"/>
                          </a:solidFill>
                          <a:effectLst/>
                          <a:latin typeface="+mn-lt"/>
                          <a:ea typeface="+mj-ea"/>
                          <a:cs typeface="Arial" panose="020B0604020202020204" pitchFamily="34" charset="0"/>
                        </a:rPr>
                        <a:t>5 (14.7)</a:t>
                      </a:r>
                      <a:endParaRPr lang="en-NZ" sz="1000" dirty="0">
                        <a:solidFill>
                          <a:schemeClr val="tx1"/>
                        </a:solidFill>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tx1"/>
                          </a:solidFill>
                          <a:effectLst/>
                          <a:latin typeface="+mn-lt"/>
                          <a:ea typeface="+mj-ea"/>
                          <a:cs typeface="Arial" panose="020B0604020202020204" pitchFamily="34" charset="0"/>
                        </a:rPr>
                        <a:t>12 (7.3)</a:t>
                      </a:r>
                      <a:endParaRPr lang="en-NZ" sz="1000" dirty="0">
                        <a:solidFill>
                          <a:schemeClr val="tx1"/>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tx1"/>
                          </a:solidFill>
                          <a:effectLst/>
                          <a:latin typeface="+mn-lt"/>
                          <a:ea typeface="+mj-ea"/>
                          <a:cs typeface="Arial" panose="020B0604020202020204" pitchFamily="34" charset="0"/>
                        </a:rPr>
                        <a:t>6 (15.8)</a:t>
                      </a:r>
                      <a:endParaRPr lang="en-NZ" sz="1000" dirty="0">
                        <a:solidFill>
                          <a:schemeClr val="tx1"/>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NZ" sz="1000" dirty="0">
                          <a:solidFill>
                            <a:schemeClr val="tx1"/>
                          </a:solidFill>
                          <a:effectLst/>
                          <a:latin typeface="+mn-lt"/>
                          <a:ea typeface="+mj-ea"/>
                          <a:cs typeface="Arial" panose="020B0604020202020204" pitchFamily="34" charset="0"/>
                        </a:rPr>
                        <a:t>1 (12.5)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Times New Roman" panose="02020603050405020304" pitchFamily="18" charset="0"/>
                          <a:cs typeface="Arial" panose="020B0604020202020204" pitchFamily="34" charset="0"/>
                        </a:rPr>
                        <a:t>14 (6.8)</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6 (10.5)</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1 (12.5)</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0722874"/>
                  </a:ext>
                </a:extLst>
              </a:tr>
              <a:tr h="209644">
                <a:tc>
                  <a:txBody>
                    <a:bodyPr/>
                    <a:lstStyle/>
                    <a:p>
                      <a:pPr marL="184150" marR="0" indent="0">
                        <a:lnSpc>
                          <a:spcPct val="100000"/>
                        </a:lnSpc>
                        <a:spcBef>
                          <a:spcPts val="0"/>
                        </a:spcBef>
                        <a:spcAft>
                          <a:spcPts val="0"/>
                        </a:spcAft>
                      </a:pPr>
                      <a:r>
                        <a:rPr lang="en-US" sz="10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Anemia</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Times New Roman" panose="02020603050405020304" pitchFamily="18" charset="0"/>
                          <a:cs typeface="Arial" panose="020B0604020202020204" pitchFamily="34" charset="0"/>
                        </a:rPr>
                        <a:t>41 (6.1)</a:t>
                      </a:r>
                      <a:endParaRPr lang="en-US" sz="1000" dirty="0">
                        <a:solidFill>
                          <a:schemeClr val="tx1"/>
                        </a:solidFill>
                        <a:effectLst/>
                        <a:latin typeface="+mn-lt"/>
                        <a:ea typeface="MS Mincho" panose="02020609040205080304" pitchFamily="49" charset="-128"/>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18 (10.1)</a:t>
                      </a: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3 (8.8)</a:t>
                      </a: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9 (5.5)</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4 (10.5)</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 (12.5)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6 (2.9)</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2 (3.5)</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 (12.5)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2405554"/>
                  </a:ext>
                </a:extLst>
              </a:tr>
              <a:tr h="209644">
                <a:tc>
                  <a:txBody>
                    <a:bodyPr/>
                    <a:lstStyle/>
                    <a:p>
                      <a:pPr marL="184150" marR="0" indent="0">
                        <a:lnSpc>
                          <a:spcPct val="100000"/>
                        </a:lnSpc>
                        <a:spcBef>
                          <a:spcPts val="0"/>
                        </a:spcBef>
                        <a:spcAft>
                          <a:spcPts val="0"/>
                        </a:spcAft>
                      </a:pPr>
                      <a:r>
                        <a:rPr lang="en-US" sz="10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Cardiac disorders (SOC)</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S Mincho" panose="02020609040205080304" pitchFamily="49" charset="-128"/>
                          <a:cs typeface="+mn-cs"/>
                        </a:rPr>
                        <a:t>57 (8.5)</a:t>
                      </a:r>
                      <a:endParaRPr lang="en-US" sz="1000" dirty="0">
                        <a:solidFill>
                          <a:schemeClr val="tx1"/>
                        </a:solidFill>
                        <a:effectLst/>
                        <a:latin typeface="+mn-lt"/>
                        <a:ea typeface="MS Mincho" panose="02020609040205080304" pitchFamily="49" charset="-128"/>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21 (11.8)</a:t>
                      </a: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4 (11.8)</a:t>
                      </a: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7 (4.3)</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3 (7.9)</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0</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8 (3.9)</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5 (8.8)</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0</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27822708"/>
                  </a:ext>
                </a:extLst>
              </a:tr>
              <a:tr h="209644">
                <a:tc>
                  <a:txBody>
                    <a:bodyPr/>
                    <a:lstStyle/>
                    <a:p>
                      <a:pPr marL="184150" marR="0" indent="0">
                        <a:lnSpc>
                          <a:spcPct val="100000"/>
                        </a:lnSpc>
                        <a:spcBef>
                          <a:spcPts val="0"/>
                        </a:spcBef>
                        <a:spcAft>
                          <a:spcPts val="0"/>
                        </a:spcAft>
                      </a:pPr>
                      <a:r>
                        <a:rPr lang="en-US" sz="1000" b="0" i="0" dirty="0">
                          <a:solidFill>
                            <a:schemeClr val="tx1"/>
                          </a:solidFill>
                          <a:effectLst/>
                          <a:latin typeface="Arial" panose="020B0604020202020204" pitchFamily="34" charset="0"/>
                          <a:cs typeface="Arial" panose="020B0604020202020204" pitchFamily="34" charset="0"/>
                        </a:rPr>
                        <a:t>Diabetes mellitus</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S Mincho" panose="02020609040205080304" pitchFamily="49" charset="-128"/>
                          <a:cs typeface="+mn-cs"/>
                        </a:rPr>
                        <a:t>29 (4.3)</a:t>
                      </a:r>
                      <a:endParaRPr lang="en-US" sz="1000" dirty="0">
                        <a:solidFill>
                          <a:schemeClr val="tx1"/>
                        </a:solidFill>
                        <a:effectLst/>
                        <a:latin typeface="+mn-lt"/>
                        <a:ea typeface="MS Mincho" panose="02020609040205080304" pitchFamily="49" charset="-128"/>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17 (9.6)</a:t>
                      </a: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4 (11.8)</a:t>
                      </a: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S Mincho" panose="02020609040205080304" pitchFamily="49" charset="-128"/>
                          <a:cs typeface="+mn-cs"/>
                        </a:rPr>
                        <a:t>7 (4.3)</a:t>
                      </a:r>
                      <a:endParaRPr lang="en-US" sz="1000" dirty="0">
                        <a:solidFill>
                          <a:schemeClr val="tx1"/>
                        </a:solidFill>
                        <a:effectLst/>
                        <a:latin typeface="+mn-lt"/>
                        <a:ea typeface="MS Mincho" panose="02020609040205080304" pitchFamily="49" charset="-128"/>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3 (7.9)</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2 (25.0)</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6 (2.9)</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8 (14.0)</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 (12.5)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60538888"/>
                  </a:ext>
                </a:extLst>
              </a:tr>
              <a:tr h="209644">
                <a:tc>
                  <a:txBody>
                    <a:bodyPr/>
                    <a:lstStyle/>
                    <a:p>
                      <a:pPr marL="184150" marR="0" indent="0" algn="l">
                        <a:lnSpc>
                          <a:spcPct val="100000"/>
                        </a:lnSpc>
                        <a:spcBef>
                          <a:spcPts val="0"/>
                        </a:spcBef>
                        <a:spcAft>
                          <a:spcPts val="0"/>
                        </a:spcAft>
                      </a:pPr>
                      <a:r>
                        <a:rPr lang="en-US" sz="1000" b="0" i="0" dirty="0">
                          <a:solidFill>
                            <a:schemeClr val="tx1"/>
                          </a:solidFill>
                          <a:effectLst/>
                          <a:latin typeface="Arial" panose="020B0604020202020204" pitchFamily="34" charset="0"/>
                          <a:cs typeface="Arial" panose="020B0604020202020204" pitchFamily="34" charset="0"/>
                        </a:rPr>
                        <a:t>Renal and urinary disorders (SOC)</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23 (3.4)</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chemeClr val="tx1"/>
                          </a:solidFill>
                          <a:effectLst/>
                          <a:latin typeface="+mn-lt"/>
                          <a:ea typeface="Times New Roman" panose="02020603050405020304" pitchFamily="18" charset="0"/>
                          <a:cs typeface="Arial" panose="020B0604020202020204" pitchFamily="34" charset="0"/>
                        </a:rPr>
                        <a:t>16 (9.0)</a:t>
                      </a:r>
                      <a:endParaRPr lang="en-NZ" sz="1000" dirty="0">
                        <a:solidFill>
                          <a:schemeClr val="tx1"/>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chemeClr val="tx1"/>
                          </a:solidFill>
                          <a:effectLst/>
                          <a:latin typeface="+mn-lt"/>
                          <a:ea typeface="+mj-ea"/>
                          <a:cs typeface="Arial" panose="020B0604020202020204" pitchFamily="34" charset="0"/>
                        </a:rPr>
                        <a:t>6 (17.6)</a:t>
                      </a:r>
                      <a:endParaRPr lang="en-NZ" sz="1000" dirty="0">
                        <a:solidFill>
                          <a:schemeClr val="tx1"/>
                        </a:solidFill>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3 (1.8)</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4 (10.5)</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 (12.5)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3 (1.5)</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11 (19.3)</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mn-lt"/>
                          <a:ea typeface="MS Mincho" panose="02020609040205080304" pitchFamily="49" charset="-128"/>
                        </a:rPr>
                        <a:t>0</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6835329"/>
                  </a:ext>
                </a:extLst>
              </a:tr>
              <a:tr h="209644">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176213" marR="0" indent="0">
                        <a:lnSpc>
                          <a:spcPct val="100000"/>
                        </a:lnSpc>
                        <a:spcBef>
                          <a:spcPts val="0"/>
                        </a:spcBef>
                        <a:spcAft>
                          <a:spcPts val="0"/>
                        </a:spcAft>
                        <a:tabLst/>
                      </a:pPr>
                      <a:r>
                        <a:rPr lang="en-NZ" sz="1000" b="0" i="0" dirty="0">
                          <a:solidFill>
                            <a:schemeClr val="tx1"/>
                          </a:solidFill>
                          <a:effectLst/>
                          <a:latin typeface="Arial" panose="020B0604020202020204" pitchFamily="34" charset="0"/>
                          <a:cs typeface="Arial" panose="020B0604020202020204" pitchFamily="34" charset="0"/>
                        </a:rPr>
                        <a:t>Vascular disorders (SOC)</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174 (25.9)</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109 (61.2)</a:t>
                      </a: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28 (82.4)</a:t>
                      </a: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43 (26.2)</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24 (63.2)</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5 (62.5)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52 (25.2)</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31 (54.4)</a:t>
                      </a: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6 (75.0)</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9603761"/>
                  </a:ext>
                </a:extLst>
              </a:tr>
              <a:tr h="209644">
                <a:tc>
                  <a:txBody>
                    <a:bodyPr/>
                    <a:lstStyle/>
                    <a:p>
                      <a:pPr marL="176213" marR="0" indent="0">
                        <a:lnSpc>
                          <a:spcPct val="100000"/>
                        </a:lnSpc>
                        <a:spcBef>
                          <a:spcPts val="0"/>
                        </a:spcBef>
                        <a:spcAft>
                          <a:spcPts val="0"/>
                        </a:spcAft>
                        <a:tabLst/>
                      </a:pPr>
                      <a:r>
                        <a:rPr lang="en-NZ" sz="1000" b="0" i="0" dirty="0">
                          <a:solidFill>
                            <a:schemeClr val="tx1"/>
                          </a:solidFill>
                          <a:effectLst/>
                          <a:latin typeface="Arial" panose="020B0604020202020204" pitchFamily="34" charset="0"/>
                          <a:cs typeface="Arial" panose="020B0604020202020204" pitchFamily="34" charset="0"/>
                        </a:rPr>
                        <a:t>Hypertension</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123 (18.3)</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93 (52.2)</a:t>
                      </a: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26 (76.5)</a:t>
                      </a: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30 (18.3)</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24 (63.2)</a:t>
                      </a:r>
                    </a:p>
                  </a:txBody>
                  <a:tcPr marL="0" marR="0" marT="0" marB="0" anchor="b">
                    <a:lnL>
                      <a:noFill/>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5 (62.5)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35 (17.0)</a:t>
                      </a: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kern="1200" dirty="0">
                          <a:solidFill>
                            <a:schemeClr val="tx1"/>
                          </a:solidFill>
                          <a:effectLst/>
                          <a:latin typeface="+mn-lt"/>
                          <a:ea typeface="MS Mincho" panose="02020609040205080304" pitchFamily="49" charset="-128"/>
                          <a:cs typeface="+mn-cs"/>
                        </a:rPr>
                        <a:t>28 (49.1)</a:t>
                      </a:r>
                    </a:p>
                  </a:txBody>
                  <a:tcPr marL="0" marR="0" marT="0" marB="0" anchor="b">
                    <a:lnL>
                      <a:noFill/>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r>
                        <a:rPr lang="en-US" sz="1000" dirty="0">
                          <a:solidFill>
                            <a:schemeClr val="tx1"/>
                          </a:solidFill>
                          <a:effectLst/>
                          <a:latin typeface="+mn-lt"/>
                          <a:ea typeface="MS Mincho" panose="02020609040205080304" pitchFamily="49" charset="-128"/>
                        </a:rPr>
                        <a:t>5 (62.5)</a:t>
                      </a: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58099100"/>
                  </a:ext>
                </a:extLst>
              </a:tr>
              <a:tr h="209644">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indent="0">
                        <a:lnSpc>
                          <a:spcPct val="100000"/>
                        </a:lnSpc>
                        <a:spcBef>
                          <a:spcPts val="0"/>
                        </a:spcBef>
                        <a:spcAft>
                          <a:spcPts val="0"/>
                        </a:spcAft>
                        <a:tabLst/>
                      </a:pPr>
                      <a:r>
                        <a:rPr lang="en-NZ" sz="1000" b="1" i="0" dirty="0">
                          <a:solidFill>
                            <a:srgbClr val="000000"/>
                          </a:solidFill>
                          <a:effectLst/>
                          <a:latin typeface="Arial" panose="020B0604020202020204" pitchFamily="34" charset="0"/>
                          <a:cs typeface="Arial" panose="020B0604020202020204" pitchFamily="34" charset="0"/>
                        </a:rPr>
                        <a:t>Baseline renal </a:t>
                      </a:r>
                      <a:r>
                        <a:rPr lang="en-NZ" sz="1000" b="1" i="0" dirty="0" err="1">
                          <a:solidFill>
                            <a:srgbClr val="000000"/>
                          </a:solidFill>
                          <a:effectLst/>
                          <a:latin typeface="Arial" panose="020B0604020202020204" pitchFamily="34" charset="0"/>
                          <a:cs typeface="Arial" panose="020B0604020202020204" pitchFamily="34" charset="0"/>
                        </a:rPr>
                        <a:t>function</a:t>
                      </a:r>
                      <a:r>
                        <a:rPr lang="en-NZ" sz="1000" b="1" i="0" baseline="30000" dirty="0" err="1">
                          <a:solidFill>
                            <a:srgbClr val="000000"/>
                          </a:solidFill>
                          <a:effectLst/>
                          <a:latin typeface="Arial" panose="020B0604020202020204" pitchFamily="34" charset="0"/>
                          <a:cs typeface="Arial" panose="020B0604020202020204" pitchFamily="34" charset="0"/>
                        </a:rPr>
                        <a:t>b</a:t>
                      </a:r>
                      <a:endParaRPr lang="en-NZ" sz="1000" b="1" i="0" baseline="3000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rgbClr val="000000"/>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rgbClr val="000000"/>
                        </a:solidFill>
                        <a:effectLst/>
                        <a:latin typeface="+mn-lt"/>
                        <a:ea typeface="MS Mincho" panose="02020609040205080304" pitchFamily="49" charset="-128"/>
                        <a:cs typeface="+mn-cs"/>
                      </a:endParaRPr>
                    </a:p>
                  </a:txBody>
                  <a:tcPr marL="0" marR="0" marT="0" marB="0" anchor="b">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endParaRPr lang="en-US" sz="1000" dirty="0">
                        <a:solidFill>
                          <a:srgbClr val="000000"/>
                        </a:solidFill>
                        <a:effectLst/>
                        <a:latin typeface="+mn-lt"/>
                        <a:ea typeface="MS Mincho" panose="02020609040205080304" pitchFamily="49" charset="-128"/>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a:noFill/>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000" dirty="0">
                        <a:solidFill>
                          <a:schemeClr val="bg2">
                            <a:lumMod val="25000"/>
                          </a:schemeClr>
                        </a:solidFill>
                        <a:effectLst/>
                        <a:latin typeface="+mn-lt"/>
                        <a:ea typeface="MS Mincho" panose="02020609040205080304" pitchFamily="49" charset="-128"/>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a:noFill/>
                    </a:lnL>
                    <a:lnR>
                      <a:noFill/>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000" dirty="0">
                        <a:solidFill>
                          <a:schemeClr val="bg2">
                            <a:lumMod val="25000"/>
                          </a:schemeClr>
                        </a:solidFill>
                        <a:effectLst/>
                        <a:latin typeface="+mn-lt"/>
                        <a:ea typeface="MS Mincho" panose="02020609040205080304" pitchFamily="49" charset="-128"/>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1241964"/>
                  </a:ext>
                </a:extLst>
              </a:tr>
              <a:tr h="209644">
                <a:tc>
                  <a:txBody>
                    <a:bodyPr/>
                    <a:lstStyle/>
                    <a:p>
                      <a:pPr marL="184150" marR="0" indent="0">
                        <a:lnSpc>
                          <a:spcPct val="100000"/>
                        </a:lnSpc>
                        <a:spcBef>
                          <a:spcPts val="0"/>
                        </a:spcBef>
                        <a:spcAft>
                          <a:spcPts val="0"/>
                        </a:spcAft>
                        <a:tabLst/>
                      </a:pPr>
                      <a:r>
                        <a:rPr lang="en-NZ" sz="1000" b="0" i="0" dirty="0">
                          <a:solidFill>
                            <a:srgbClr val="000000"/>
                          </a:solidFill>
                          <a:effectLst/>
                          <a:latin typeface="Arial" panose="020B0604020202020204" pitchFamily="34" charset="0"/>
                          <a:cs typeface="Arial" panose="020B0604020202020204" pitchFamily="34" charset="0"/>
                        </a:rPr>
                        <a:t>Normal function</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432 (64.2)</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34 (19.1)</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rgbClr val="000000"/>
                          </a:solidFill>
                          <a:effectLst/>
                          <a:latin typeface="+mn-lt"/>
                          <a:ea typeface="+mj-ea"/>
                          <a:cs typeface="Arial" panose="020B0604020202020204" pitchFamily="34" charset="0"/>
                        </a:rPr>
                        <a:t>0</a:t>
                      </a:r>
                      <a:endParaRPr lang="en-NZ" sz="1000" dirty="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104 (63.4)</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8 (21.1)</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124 (60.2)</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8 (14.0)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5896016"/>
                  </a:ext>
                </a:extLst>
              </a:tr>
              <a:tr h="209644">
                <a:tc>
                  <a:txBody>
                    <a:bodyPr/>
                    <a:lstStyle/>
                    <a:p>
                      <a:pPr marL="184150" marR="0" indent="0">
                        <a:lnSpc>
                          <a:spcPct val="100000"/>
                        </a:lnSpc>
                        <a:spcBef>
                          <a:spcPts val="0"/>
                        </a:spcBef>
                        <a:spcAft>
                          <a:spcPts val="0"/>
                        </a:spcAft>
                        <a:tabLst/>
                      </a:pPr>
                      <a:r>
                        <a:rPr lang="en-NZ" sz="1000" b="0" i="0" dirty="0">
                          <a:solidFill>
                            <a:srgbClr val="000000"/>
                          </a:solidFill>
                          <a:effectLst/>
                          <a:latin typeface="Arial" panose="020B0604020202020204" pitchFamily="34" charset="0"/>
                          <a:cs typeface="Arial" panose="020B0604020202020204" pitchFamily="34" charset="0"/>
                        </a:rPr>
                        <a:t>Mild renal impairment</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205 (30.5)</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91 (51.1)</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a:solidFill>
                            <a:srgbClr val="000000"/>
                          </a:solidFill>
                          <a:effectLst/>
                          <a:latin typeface="+mn-lt"/>
                          <a:ea typeface="+mj-ea"/>
                          <a:cs typeface="Arial" panose="020B0604020202020204" pitchFamily="34" charset="0"/>
                        </a:rPr>
                        <a:t>14 (41.2)</a:t>
                      </a:r>
                      <a:endParaRPr lang="en-NZ" sz="100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54 (32.9)</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22 (57.9)</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25000"/>
                            </a:schemeClr>
                          </a:solidFill>
                          <a:effectLst/>
                          <a:latin typeface="+mn-lt"/>
                          <a:ea typeface="+mj-ea"/>
                          <a:cs typeface="Arial" panose="020B0604020202020204" pitchFamily="34" charset="0"/>
                        </a:rPr>
                        <a:t>3 (37.5)</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77 (37.4)</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28 (49.1)</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3 (37.5)</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6814663"/>
                  </a:ext>
                </a:extLst>
              </a:tr>
              <a:tr h="209644">
                <a:tc>
                  <a:txBody>
                    <a:bodyPr/>
                    <a:lstStyle/>
                    <a:p>
                      <a:pPr marL="184150" marR="0" indent="0">
                        <a:lnSpc>
                          <a:spcPct val="100000"/>
                        </a:lnSpc>
                        <a:spcBef>
                          <a:spcPts val="0"/>
                        </a:spcBef>
                        <a:spcAft>
                          <a:spcPts val="0"/>
                        </a:spcAft>
                        <a:tabLst/>
                      </a:pPr>
                      <a:r>
                        <a:rPr lang="en-NZ" sz="1000" b="0" i="0" dirty="0">
                          <a:solidFill>
                            <a:srgbClr val="000000"/>
                          </a:solidFill>
                          <a:effectLst/>
                          <a:latin typeface="Arial" panose="020B0604020202020204" pitchFamily="34" charset="0"/>
                          <a:cs typeface="Arial" panose="020B0604020202020204" pitchFamily="34" charset="0"/>
                        </a:rPr>
                        <a:t>Moderate renal impairment</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35 (5.2)</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53 (29.8)</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rgbClr val="000000"/>
                          </a:solidFill>
                          <a:effectLst/>
                          <a:latin typeface="+mn-lt"/>
                          <a:ea typeface="+mj-ea"/>
                          <a:cs typeface="Arial" panose="020B0604020202020204" pitchFamily="34" charset="0"/>
                        </a:rPr>
                        <a:t>20 (58.8)</a:t>
                      </a:r>
                      <a:endParaRPr lang="en-NZ" sz="1000" dirty="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6 (3.7)</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8 (21.1)</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5 (62.5)</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4 (1.9)</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21 (36.8)</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5 (62.5)</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7868886"/>
                  </a:ext>
                </a:extLst>
              </a:tr>
              <a:tr h="209644">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indent="0">
                        <a:lnSpc>
                          <a:spcPct val="100000"/>
                        </a:lnSpc>
                        <a:spcBef>
                          <a:spcPts val="0"/>
                        </a:spcBef>
                        <a:spcAft>
                          <a:spcPts val="0"/>
                        </a:spcAft>
                        <a:tabLst/>
                      </a:pPr>
                      <a:r>
                        <a:rPr lang="en-NZ" sz="1000" b="1" i="0" dirty="0">
                          <a:solidFill>
                            <a:schemeClr val="tx1"/>
                          </a:solidFill>
                          <a:effectLst/>
                          <a:latin typeface="Arial" panose="020B0604020202020204" pitchFamily="34" charset="0"/>
                          <a:cs typeface="Arial" panose="020B0604020202020204" pitchFamily="34" charset="0"/>
                        </a:rPr>
                        <a:t>Baseline hepatic </a:t>
                      </a:r>
                      <a:r>
                        <a:rPr lang="en-NZ" sz="1000" b="1" i="0" dirty="0" err="1">
                          <a:solidFill>
                            <a:schemeClr val="tx1"/>
                          </a:solidFill>
                          <a:effectLst/>
                          <a:latin typeface="Arial" panose="020B0604020202020204" pitchFamily="34" charset="0"/>
                          <a:cs typeface="Arial" panose="020B0604020202020204" pitchFamily="34" charset="0"/>
                        </a:rPr>
                        <a:t>function</a:t>
                      </a:r>
                      <a:r>
                        <a:rPr lang="en-NZ" sz="1000" b="1" i="0" baseline="30000" dirty="0" err="1">
                          <a:solidFill>
                            <a:schemeClr val="tx1"/>
                          </a:solidFill>
                          <a:effectLst/>
                          <a:latin typeface="Arial" panose="020B0604020202020204" pitchFamily="34" charset="0"/>
                          <a:cs typeface="Arial" panose="020B0604020202020204" pitchFamily="34" charset="0"/>
                        </a:rPr>
                        <a:t>c</a:t>
                      </a:r>
                      <a:endParaRPr lang="en-NZ" sz="1000" b="1" i="0" baseline="30000" dirty="0">
                        <a:solidFill>
                          <a:schemeClr val="tx1"/>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rgbClr val="000000"/>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rgbClr val="000000"/>
                        </a:solidFill>
                        <a:effectLst/>
                        <a:latin typeface="+mn-lt"/>
                        <a:ea typeface="MS Mincho" panose="02020609040205080304" pitchFamily="49" charset="-128"/>
                        <a:cs typeface="+mn-cs"/>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0000"/>
                        </a:lnSpc>
                        <a:spcBef>
                          <a:spcPts val="0"/>
                        </a:spcBef>
                        <a:spcAft>
                          <a:spcPts val="0"/>
                        </a:spcAft>
                      </a:pPr>
                      <a:endParaRPr lang="en-US" sz="1000" dirty="0">
                        <a:solidFill>
                          <a:srgbClr val="000000"/>
                        </a:solidFill>
                        <a:effectLst/>
                        <a:latin typeface="+mn-lt"/>
                        <a:ea typeface="MS Mincho" panose="02020609040205080304" pitchFamily="49" charset="-128"/>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000" dirty="0">
                        <a:solidFill>
                          <a:schemeClr val="bg2">
                            <a:lumMod val="25000"/>
                          </a:schemeClr>
                        </a:solidFill>
                        <a:effectLst/>
                        <a:latin typeface="+mn-lt"/>
                        <a:ea typeface="MS Mincho" panose="02020609040205080304" pitchFamily="49" charset="-128"/>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endParaRPr lang="en-US" sz="1000" kern="1200" dirty="0">
                        <a:solidFill>
                          <a:schemeClr val="bg2">
                            <a:lumMod val="25000"/>
                          </a:schemeClr>
                        </a:solidFill>
                        <a:effectLst/>
                        <a:latin typeface="+mn-lt"/>
                        <a:ea typeface="MS Mincho" panose="02020609040205080304" pitchFamily="49" charset="-128"/>
                        <a:cs typeface="+mn-cs"/>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lnSpc>
                          <a:spcPct val="100000"/>
                        </a:lnSpc>
                        <a:spcBef>
                          <a:spcPts val="0"/>
                        </a:spcBef>
                        <a:spcAft>
                          <a:spcPts val="0"/>
                        </a:spcAft>
                      </a:pPr>
                      <a:endParaRPr lang="en-US" sz="1000" dirty="0">
                        <a:solidFill>
                          <a:schemeClr val="bg2">
                            <a:lumMod val="25000"/>
                          </a:schemeClr>
                        </a:solidFill>
                        <a:effectLst/>
                        <a:latin typeface="+mn-lt"/>
                        <a:ea typeface="MS Mincho" panose="02020609040205080304" pitchFamily="49" charset="-128"/>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19973809"/>
                  </a:ext>
                </a:extLst>
              </a:tr>
              <a:tr h="209644">
                <a:tc>
                  <a:txBody>
                    <a:bodyPr/>
                    <a:lstStyle/>
                    <a:p>
                      <a:pPr marL="184150" marR="0" indent="0">
                        <a:lnSpc>
                          <a:spcPct val="100000"/>
                        </a:lnSpc>
                        <a:spcBef>
                          <a:spcPts val="0"/>
                        </a:spcBef>
                        <a:spcAft>
                          <a:spcPts val="0"/>
                        </a:spcAft>
                        <a:tabLst/>
                      </a:pPr>
                      <a:r>
                        <a:rPr lang="en-NZ" sz="1000" b="0" i="0" dirty="0">
                          <a:solidFill>
                            <a:schemeClr val="tx1"/>
                          </a:solidFill>
                          <a:effectLst/>
                          <a:latin typeface="Arial" panose="020B0604020202020204" pitchFamily="34" charset="0"/>
                          <a:cs typeface="Arial" panose="020B0604020202020204" pitchFamily="34" charset="0"/>
                        </a:rPr>
                        <a:t>Normal function</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406 (60.3)</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101 (56.7)</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rgbClr val="000000"/>
                          </a:solidFill>
                          <a:effectLst/>
                          <a:latin typeface="+mn-lt"/>
                          <a:ea typeface="+mj-ea"/>
                          <a:cs typeface="Arial" panose="020B0604020202020204" pitchFamily="34" charset="0"/>
                        </a:rPr>
                        <a:t>20 (58.8)</a:t>
                      </a:r>
                      <a:endParaRPr lang="en-NZ" sz="1000" dirty="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78 (47.6)</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21 (55.3)</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2 (25.0)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162 (78.6)</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50 (87.7)</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8 (100.0)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7877160"/>
                  </a:ext>
                </a:extLst>
              </a:tr>
              <a:tr h="209644">
                <a:tc>
                  <a:txBody>
                    <a:bodyPr/>
                    <a:lstStyle/>
                    <a:p>
                      <a:pPr marL="184150" marR="0" indent="0">
                        <a:lnSpc>
                          <a:spcPct val="100000"/>
                        </a:lnSpc>
                        <a:spcBef>
                          <a:spcPts val="0"/>
                        </a:spcBef>
                        <a:spcAft>
                          <a:spcPts val="0"/>
                        </a:spcAft>
                        <a:tabLst/>
                      </a:pPr>
                      <a:r>
                        <a:rPr lang="en-NZ" sz="1000" b="0" i="0" dirty="0">
                          <a:solidFill>
                            <a:schemeClr val="tx1"/>
                          </a:solidFill>
                          <a:effectLst/>
                          <a:latin typeface="Arial" panose="020B0604020202020204" pitchFamily="34" charset="0"/>
                          <a:cs typeface="Arial" panose="020B0604020202020204" pitchFamily="34" charset="0"/>
                        </a:rPr>
                        <a:t>Mild hepatic impairment</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260 (38.6)</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75 (42.1)</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rgbClr val="000000"/>
                          </a:solidFill>
                          <a:effectLst/>
                          <a:latin typeface="+mn-lt"/>
                          <a:ea typeface="+mj-ea"/>
                          <a:cs typeface="Arial" panose="020B0604020202020204" pitchFamily="34" charset="0"/>
                        </a:rPr>
                        <a:t>14 (41.2)</a:t>
                      </a:r>
                      <a:endParaRPr lang="en-NZ" sz="1000" dirty="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86 (52.4)</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17 (44.7)</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6 (75.0)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43 (20.9)</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7 (12.3)</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5761805"/>
                  </a:ext>
                </a:extLst>
              </a:tr>
              <a:tr h="209644">
                <a:tc>
                  <a:txBody>
                    <a:bodyPr/>
                    <a:lstStyle/>
                    <a:p>
                      <a:pPr marL="184150" marR="0" indent="0">
                        <a:lnSpc>
                          <a:spcPct val="100000"/>
                        </a:lnSpc>
                        <a:spcBef>
                          <a:spcPts val="0"/>
                        </a:spcBef>
                        <a:spcAft>
                          <a:spcPts val="0"/>
                        </a:spcAft>
                        <a:tabLst/>
                      </a:pPr>
                      <a:r>
                        <a:rPr lang="en-NZ" sz="1000" b="0" i="0" dirty="0">
                          <a:solidFill>
                            <a:schemeClr val="tx1"/>
                          </a:solidFill>
                          <a:effectLst/>
                          <a:latin typeface="Arial" panose="020B0604020202020204" pitchFamily="34" charset="0"/>
                          <a:cs typeface="Arial" panose="020B0604020202020204" pitchFamily="34" charset="0"/>
                        </a:rPr>
                        <a:t>Moderate hepatic impairment</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2 (0.3)</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US" sz="1000" dirty="0">
                          <a:solidFill>
                            <a:srgbClr val="000000"/>
                          </a:solidFill>
                          <a:effectLst/>
                          <a:latin typeface="+mn-lt"/>
                          <a:ea typeface="Times New Roman" panose="02020603050405020304" pitchFamily="18" charset="0"/>
                          <a:cs typeface="Arial" panose="020B0604020202020204" pitchFamily="34" charset="0"/>
                        </a:rPr>
                        <a:t>2 (1.1)</a:t>
                      </a:r>
                      <a:endParaRPr lang="en-NZ" sz="1000" dirty="0">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pPr>
                      <a:r>
                        <a:rPr lang="en-US" sz="1000" dirty="0">
                          <a:solidFill>
                            <a:srgbClr val="000000"/>
                          </a:solidFill>
                          <a:effectLst/>
                          <a:latin typeface="+mn-lt"/>
                          <a:ea typeface="+mj-ea"/>
                          <a:cs typeface="Arial" panose="020B0604020202020204" pitchFamily="34" charset="0"/>
                        </a:rPr>
                        <a:t>0</a:t>
                      </a:r>
                      <a:endParaRPr lang="en-NZ" sz="1000" dirty="0">
                        <a:effectLst/>
                        <a:latin typeface="+mn-lt"/>
                        <a:ea typeface="+mj-ea"/>
                        <a:cs typeface="Arial" panose="020B0604020202020204" pitchFamily="34" charset="0"/>
                      </a:endParaRPr>
                    </a:p>
                  </a:txBody>
                  <a:tcPr marL="0" marR="0" marT="0" marB="0" anchor="b">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mj-ea"/>
                          <a:cs typeface="Arial" panose="020B0604020202020204" pitchFamily="34" charset="0"/>
                        </a:rPr>
                        <a:t>0</a:t>
                      </a:r>
                      <a:endParaRPr lang="en-NZ" sz="1000" dirty="0">
                        <a:solidFill>
                          <a:schemeClr val="bg2">
                            <a:lumMod val="25000"/>
                          </a:schemeClr>
                        </a:solidFill>
                        <a:effectLst/>
                        <a:latin typeface="+mn-lt"/>
                        <a:ea typeface="+mj-ea"/>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pPr>
                      <a:r>
                        <a:rPr lang="en-US" sz="1000" dirty="0">
                          <a:solidFill>
                            <a:schemeClr val="bg2">
                              <a:lumMod val="25000"/>
                            </a:schemeClr>
                          </a:solidFill>
                          <a:effectLst/>
                          <a:latin typeface="+mn-lt"/>
                          <a:ea typeface="Times New Roman" panose="02020603050405020304" pitchFamily="18" charset="0"/>
                          <a:cs typeface="Arial" panose="020B0604020202020204" pitchFamily="34" charset="0"/>
                        </a:rPr>
                        <a:t>0</a:t>
                      </a:r>
                      <a:endParaRPr lang="en-NZ" sz="1000" dirty="0">
                        <a:solidFill>
                          <a:schemeClr val="bg2">
                            <a:lumMod val="25000"/>
                          </a:schemeClr>
                        </a:solidFill>
                        <a:effectLst/>
                        <a:latin typeface="+mn-lt"/>
                        <a:ea typeface="Times New Roman" panose="02020603050405020304" pitchFamily="18" charset="0"/>
                        <a:cs typeface="Arial" panose="020B0604020202020204" pitchFamily="34" charset="0"/>
                      </a:endParaRPr>
                    </a:p>
                  </a:txBody>
                  <a:tcPr marL="0" marR="0" marT="0" marB="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4837369"/>
                  </a:ext>
                </a:extLst>
              </a:tr>
            </a:tbl>
          </a:graphicData>
        </a:graphic>
      </p:graphicFrame>
      <p:sp>
        <p:nvSpPr>
          <p:cNvPr id="4" name="Footer Placeholder 3">
            <a:extLst>
              <a:ext uri="{FF2B5EF4-FFF2-40B4-BE49-F238E27FC236}">
                <a16:creationId xmlns:a16="http://schemas.microsoft.com/office/drawing/2014/main" id="{864EABFB-4370-53EE-A141-E405632E1F92}"/>
              </a:ext>
            </a:extLst>
          </p:cNvPr>
          <p:cNvSpPr txBox="1">
            <a:spLocks/>
          </p:cNvSpPr>
          <p:nvPr/>
        </p:nvSpPr>
        <p:spPr>
          <a:xfrm>
            <a:off x="438054" y="6019204"/>
            <a:ext cx="11519995"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Medical</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history and comorbidities are on the pooled analysis of patients treated with T-DXd from all 3 trials (DB-01, DB-02, and DB-03). </a:t>
            </a:r>
            <a:r>
              <a:rPr kumimoji="0" lang="en-US" sz="900" b="0" i="0" u="none" strike="noStrike" kern="1200" cap="none" spc="0" normalizeH="0" baseline="30000" noProof="0" dirty="0">
                <a:ln>
                  <a:noFill/>
                </a:ln>
                <a:solidFill>
                  <a:prstClr val="black"/>
                </a:solidFill>
                <a:effectLst/>
                <a:uLnTx/>
                <a:uFillTx/>
                <a:latin typeface="Arial" panose="020B0604020202020204"/>
                <a:ea typeface="+mn-ea"/>
                <a:cs typeface="Arial" panose="020B0604020202020204" pitchFamily="34" charset="0"/>
              </a:rPr>
              <a:t>b</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Renal impairment status is determined by baseline creatine clearance as calculated using the Cockcroft-Gault equation.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c</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Adequate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hepatic function is defined as total bilirubin ≤ULN and AST≤ULN, mild hepatic dysfunction is defined as total bilirubin ≤ ULN and AST&gt;ULN regardless of Gilbert Syndrome; moderate hepatic dysfunction is defined as total bilirubin &gt;1.5 x ULN, ≤ 3.0 x ULN and any AST except for subjects with Gilbert syndrome. </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AST, aspartate transaminase; DB, DESTINY-Breast; SOC, system organ class; T-DM1; trastuzumab emtansine; T-DXd, trastuzumab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deruxtecan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TPC, treatment of physician’s choice; ULN, upper limit of normal.</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sp>
        <p:nvSpPr>
          <p:cNvPr id="7" name="TextBox 6">
            <a:extLst>
              <a:ext uri="{FF2B5EF4-FFF2-40B4-BE49-F238E27FC236}">
                <a16:creationId xmlns:a16="http://schemas.microsoft.com/office/drawing/2014/main" id="{753381E7-2077-827A-73F5-BFADEEED2018}"/>
              </a:ext>
            </a:extLst>
          </p:cNvPr>
          <p:cNvSpPr txBox="1"/>
          <p:nvPr/>
        </p:nvSpPr>
        <p:spPr>
          <a:xfrm>
            <a:off x="335279" y="5225291"/>
            <a:ext cx="11180713" cy="3693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Comorbidities were generally low in the overall population due to selection criteria </a:t>
            </a:r>
          </a:p>
        </p:txBody>
      </p:sp>
      <p:sp>
        <p:nvSpPr>
          <p:cNvPr id="3" name="Rectangle 2">
            <a:extLst>
              <a:ext uri="{FF2B5EF4-FFF2-40B4-BE49-F238E27FC236}">
                <a16:creationId xmlns:a16="http://schemas.microsoft.com/office/drawing/2014/main" id="{9DC3412C-82A6-CA3B-D32C-9D4C279E9296}"/>
              </a:ext>
            </a:extLst>
          </p:cNvPr>
          <p:cNvSpPr/>
          <p:nvPr/>
        </p:nvSpPr>
        <p:spPr>
          <a:xfrm>
            <a:off x="257174" y="3869606"/>
            <a:ext cx="11599546" cy="42062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55545E48-9CBC-89A2-9147-42BB2145398F}"/>
              </a:ext>
            </a:extLst>
          </p:cNvPr>
          <p:cNvSpPr/>
          <p:nvPr/>
        </p:nvSpPr>
        <p:spPr>
          <a:xfrm>
            <a:off x="257174" y="3028360"/>
            <a:ext cx="11599547" cy="42062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3317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71979022-2A6A-9708-EB30-F11471D7359B}"/>
              </a:ext>
            </a:extLst>
          </p:cNvPr>
          <p:cNvSpPr txBox="1">
            <a:spLocks/>
          </p:cNvSpPr>
          <p:nvPr/>
        </p:nvSpPr>
        <p:spPr>
          <a:xfrm>
            <a:off x="390794" y="6014896"/>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Efficacy data was not pooled due to bias induced by the heterogeneity of the study population.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Trial data cutoffs; DESTINY-Breast01: March 26, 2021; DESTINY-Breast02: June 30, 2022; DESTINY-Breast03: July 25, 2022. </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mOS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median overall survival;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NE, not estimable;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NR, not reached; T-DXd, trastuzumab deruxtecan</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p:txBody>
      </p:sp>
      <p:graphicFrame>
        <p:nvGraphicFramePr>
          <p:cNvPr id="9" name="Chart 8">
            <a:extLst>
              <a:ext uri="{FF2B5EF4-FFF2-40B4-BE49-F238E27FC236}">
                <a16:creationId xmlns:a16="http://schemas.microsoft.com/office/drawing/2014/main" id="{5A050627-A3B4-9D2E-CE96-300BF2DCEB47}"/>
              </a:ext>
            </a:extLst>
          </p:cNvPr>
          <p:cNvGraphicFramePr/>
          <p:nvPr/>
        </p:nvGraphicFramePr>
        <p:xfrm>
          <a:off x="605867" y="1044670"/>
          <a:ext cx="5268340" cy="34979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61B15DD-247E-396B-A96E-3846CD1FCD7C}"/>
              </a:ext>
            </a:extLst>
          </p:cNvPr>
          <p:cNvSpPr txBox="1"/>
          <p:nvPr/>
        </p:nvSpPr>
        <p:spPr>
          <a:xfrm>
            <a:off x="605867" y="4650811"/>
            <a:ext cx="5473352" cy="92333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Efficacy in patients aged &lt;65 and ≥65 years treated with T-DXd was generally similar; however no formal comparison was made</a:t>
            </a:r>
          </a:p>
        </p:txBody>
      </p:sp>
      <p:sp>
        <p:nvSpPr>
          <p:cNvPr id="18" name="Title 1">
            <a:extLst>
              <a:ext uri="{FF2B5EF4-FFF2-40B4-BE49-F238E27FC236}">
                <a16:creationId xmlns:a16="http://schemas.microsoft.com/office/drawing/2014/main" id="{F0D813E7-030B-780A-60F6-A79F8C3F9706}"/>
              </a:ext>
            </a:extLst>
          </p:cNvPr>
          <p:cNvSpPr txBox="1">
            <a:spLocks/>
          </p:cNvSpPr>
          <p:nvPr/>
        </p:nvSpPr>
        <p:spPr>
          <a:xfrm>
            <a:off x="640080" y="365124"/>
            <a:ext cx="10972800" cy="6826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Descriptive Efficacy According to Age for T-</a:t>
            </a:r>
            <a:r>
              <a:rPr kumimoji="0" lang="en-US" sz="34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400" b="1" i="0" u="none" strike="noStrike" kern="1200" cap="none" spc="0" normalizeH="0" baseline="30000" noProof="0" dirty="0" err="1">
                <a:ln>
                  <a:noFill/>
                </a:ln>
                <a:solidFill>
                  <a:srgbClr val="002557"/>
                </a:solidFill>
                <a:effectLst/>
                <a:uLnTx/>
                <a:uFillTx/>
                <a:latin typeface="Arial" panose="020B0604020202020204" pitchFamily="34" charset="0"/>
                <a:ea typeface="+mj-ea"/>
                <a:cs typeface="Arial" panose="020B0604020202020204" pitchFamily="34" charset="0"/>
              </a:rPr>
              <a:t>a</a:t>
            </a:r>
            <a:endParaRPr kumimoji="0" lang="en-US" sz="34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2" name="Table 1">
            <a:extLst>
              <a:ext uri="{FF2B5EF4-FFF2-40B4-BE49-F238E27FC236}">
                <a16:creationId xmlns:a16="http://schemas.microsoft.com/office/drawing/2014/main" id="{B8ABC577-562C-D71B-F251-0AB106544F66}"/>
              </a:ext>
            </a:extLst>
          </p:cNvPr>
          <p:cNvGraphicFramePr>
            <a:graphicFrameLocks noGrp="1"/>
          </p:cNvGraphicFramePr>
          <p:nvPr/>
        </p:nvGraphicFramePr>
        <p:xfrm>
          <a:off x="6096000" y="1500367"/>
          <a:ext cx="5405411" cy="1152299"/>
        </p:xfrm>
        <a:graphic>
          <a:graphicData uri="http://schemas.openxmlformats.org/drawingml/2006/table">
            <a:tbl>
              <a:tblPr firstRow="1" bandRow="1"/>
              <a:tblGrid>
                <a:gridCol w="1038131">
                  <a:extLst>
                    <a:ext uri="{9D8B030D-6E8A-4147-A177-3AD203B41FA5}">
                      <a16:colId xmlns:a16="http://schemas.microsoft.com/office/drawing/2014/main" val="3624223050"/>
                    </a:ext>
                  </a:extLst>
                </a:gridCol>
                <a:gridCol w="727880">
                  <a:extLst>
                    <a:ext uri="{9D8B030D-6E8A-4147-A177-3AD203B41FA5}">
                      <a16:colId xmlns:a16="http://schemas.microsoft.com/office/drawing/2014/main" val="3691362276"/>
                    </a:ext>
                  </a:extLst>
                </a:gridCol>
                <a:gridCol w="727880">
                  <a:extLst>
                    <a:ext uri="{9D8B030D-6E8A-4147-A177-3AD203B41FA5}">
                      <a16:colId xmlns:a16="http://schemas.microsoft.com/office/drawing/2014/main" val="3838552631"/>
                    </a:ext>
                  </a:extLst>
                </a:gridCol>
                <a:gridCol w="727880">
                  <a:extLst>
                    <a:ext uri="{9D8B030D-6E8A-4147-A177-3AD203B41FA5}">
                      <a16:colId xmlns:a16="http://schemas.microsoft.com/office/drawing/2014/main" val="2753886849"/>
                    </a:ext>
                  </a:extLst>
                </a:gridCol>
                <a:gridCol w="727880">
                  <a:extLst>
                    <a:ext uri="{9D8B030D-6E8A-4147-A177-3AD203B41FA5}">
                      <a16:colId xmlns:a16="http://schemas.microsoft.com/office/drawing/2014/main" val="3825376851"/>
                    </a:ext>
                  </a:extLst>
                </a:gridCol>
                <a:gridCol w="727880">
                  <a:extLst>
                    <a:ext uri="{9D8B030D-6E8A-4147-A177-3AD203B41FA5}">
                      <a16:colId xmlns:a16="http://schemas.microsoft.com/office/drawing/2014/main" val="4278619093"/>
                    </a:ext>
                  </a:extLst>
                </a:gridCol>
                <a:gridCol w="727880">
                  <a:extLst>
                    <a:ext uri="{9D8B030D-6E8A-4147-A177-3AD203B41FA5}">
                      <a16:colId xmlns:a16="http://schemas.microsoft.com/office/drawing/2014/main" val="1006020740"/>
                    </a:ext>
                  </a:extLst>
                </a:gridCol>
              </a:tblGrid>
              <a:tr h="325937">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000" b="0" i="0" dirty="0">
                        <a:solidFill>
                          <a:srgbClr val="002557"/>
                        </a:solidFill>
                        <a:effectLst/>
                        <a:latin typeface="+mn-lt"/>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DESTINY-Breast01 </a:t>
                      </a: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4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DESTINY-Breast02 </a:t>
                      </a:r>
                    </a:p>
                  </a:txBody>
                  <a:tcPr marL="0" marR="0" marT="0" marB="0" anchor="ctr">
                    <a:lnL w="38100" cap="flat" cmpd="sng" algn="ctr">
                      <a:solidFill>
                        <a:srgbClr val="002457"/>
                      </a:solidFill>
                      <a:prstDash val="solid"/>
                      <a:round/>
                      <a:headEnd type="none" w="med" len="med"/>
                      <a:tailEnd type="none" w="med" len="med"/>
                    </a:lnL>
                    <a:lnR w="38100" cap="flat" cmpd="sng" algn="ctr">
                      <a:solidFill>
                        <a:srgbClr val="0024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000" b="1" i="0" dirty="0">
                          <a:solidFill>
                            <a:schemeClr val="bg1"/>
                          </a:solidFill>
                          <a:effectLst/>
                          <a:latin typeface="+mn-lt"/>
                          <a:ea typeface="MS Mincho" panose="02020609040205080304" pitchFamily="49" charset="-128"/>
                          <a:cs typeface="Arial" panose="020B0604020202020204" pitchFamily="34" charset="0"/>
                        </a:rPr>
                        <a:t>DESTINY-Breast03 </a:t>
                      </a:r>
                    </a:p>
                  </a:txBody>
                  <a:tcPr marL="0" marR="0" marT="0" marB="0" anchor="ctr">
                    <a:lnL w="38100" cap="flat" cmpd="sng" algn="ctr">
                      <a:solidFill>
                        <a:srgbClr val="0024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1C81B0"/>
                    </a:solidFill>
                  </a:tcPr>
                </a:tc>
                <a:extLst>
                  <a:ext uri="{0D108BD9-81ED-4DB2-BD59-A6C34878D82A}">
                    <a16:rowId xmlns:a16="http://schemas.microsoft.com/office/drawing/2014/main" val="3390282185"/>
                  </a:ext>
                </a:extLst>
              </a:tr>
              <a:tr h="337457">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000" b="0" i="0" dirty="0">
                        <a:solidFill>
                          <a:srgbClr val="002557"/>
                        </a:solidFill>
                        <a:effectLst/>
                        <a:latin typeface="+mn-lt"/>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140)</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44)</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321)</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85)</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212)</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49)</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extLst>
                  <a:ext uri="{0D108BD9-81ED-4DB2-BD59-A6C34878D82A}">
                    <a16:rowId xmlns:a16="http://schemas.microsoft.com/office/drawing/2014/main" val="2304189290"/>
                  </a:ext>
                </a:extLst>
              </a:tr>
              <a:tr h="488905">
                <a:tc>
                  <a:txBody>
                    <a:bodyPr/>
                    <a:lstStyle/>
                    <a:p>
                      <a:pPr marL="0" marR="0" indent="0">
                        <a:lnSpc>
                          <a:spcPct val="100000"/>
                        </a:lnSpc>
                        <a:spcBef>
                          <a:spcPts val="0"/>
                        </a:spcBef>
                        <a:spcAft>
                          <a:spcPts val="0"/>
                        </a:spcAft>
                        <a:tabLst/>
                      </a:pPr>
                      <a:r>
                        <a:rPr lang="en-NZ" sz="1000" b="1" i="0" dirty="0" err="1">
                          <a:solidFill>
                            <a:srgbClr val="000000"/>
                          </a:solidFill>
                          <a:effectLst/>
                          <a:latin typeface="+mn-lt"/>
                          <a:cs typeface="Arial" panose="020B0604020202020204" pitchFamily="34" charset="0"/>
                        </a:rPr>
                        <a:t>mOS</a:t>
                      </a:r>
                      <a:r>
                        <a:rPr lang="en-NZ" sz="1000" b="1" i="0" dirty="0">
                          <a:solidFill>
                            <a:srgbClr val="000000"/>
                          </a:solidFill>
                          <a:effectLst/>
                          <a:latin typeface="+mn-lt"/>
                          <a:cs typeface="Arial" panose="020B0604020202020204" pitchFamily="34" charset="0"/>
                        </a:rPr>
                        <a:t>, months </a:t>
                      </a:r>
                    </a:p>
                    <a:p>
                      <a:pPr marL="0" marR="0" indent="0">
                        <a:lnSpc>
                          <a:spcPct val="100000"/>
                        </a:lnSpc>
                        <a:spcBef>
                          <a:spcPts val="0"/>
                        </a:spcBef>
                        <a:spcAft>
                          <a:spcPts val="0"/>
                        </a:spcAft>
                        <a:tabLst/>
                      </a:pPr>
                      <a:r>
                        <a:rPr lang="en-NZ" sz="1000" b="1" i="0" dirty="0">
                          <a:solidFill>
                            <a:srgbClr val="000000"/>
                          </a:solidFill>
                          <a:effectLst/>
                          <a:latin typeface="+mn-lt"/>
                          <a:cs typeface="Arial" panose="020B0604020202020204" pitchFamily="34" charset="0"/>
                        </a:rPr>
                        <a:t>(95% CI)</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28.1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(23.3-36.1)</a:t>
                      </a: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30.9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(21.9-NE)</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(35.5-NE)</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30.2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(22.3-39.2)</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(40.5-NE)</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NR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(26.3-NE)</a:t>
                      </a: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624092"/>
                  </a:ext>
                </a:extLst>
              </a:tr>
            </a:tbl>
          </a:graphicData>
        </a:graphic>
      </p:graphicFrame>
      <p:graphicFrame>
        <p:nvGraphicFramePr>
          <p:cNvPr id="10" name="Chart 9">
            <a:extLst>
              <a:ext uri="{FF2B5EF4-FFF2-40B4-BE49-F238E27FC236}">
                <a16:creationId xmlns:a16="http://schemas.microsoft.com/office/drawing/2014/main" id="{F5264052-24AC-495E-D780-E97BBF42985C}"/>
              </a:ext>
            </a:extLst>
          </p:cNvPr>
          <p:cNvGraphicFramePr/>
          <p:nvPr/>
        </p:nvGraphicFramePr>
        <p:xfrm>
          <a:off x="6317794" y="2829642"/>
          <a:ext cx="5209623" cy="307708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E3F5350-6C89-55FD-A5E0-6AB68B7546FA}"/>
              </a:ext>
            </a:extLst>
          </p:cNvPr>
          <p:cNvSpPr txBox="1"/>
          <p:nvPr/>
        </p:nvSpPr>
        <p:spPr>
          <a:xfrm>
            <a:off x="7704499" y="1047436"/>
            <a:ext cx="2651688"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a:ea typeface="+mn-ea"/>
                <a:cs typeface="+mn-cs"/>
              </a:rPr>
              <a:t>Median Overall Survival</a:t>
            </a:r>
          </a:p>
        </p:txBody>
      </p:sp>
      <p:sp>
        <p:nvSpPr>
          <p:cNvPr id="6" name="Rectangle 5">
            <a:extLst>
              <a:ext uri="{FF2B5EF4-FFF2-40B4-BE49-F238E27FC236}">
                <a16:creationId xmlns:a16="http://schemas.microsoft.com/office/drawing/2014/main" id="{EFE724D9-D525-5284-6168-005C2529F3F6}"/>
              </a:ext>
            </a:extLst>
          </p:cNvPr>
          <p:cNvSpPr/>
          <p:nvPr/>
        </p:nvSpPr>
        <p:spPr>
          <a:xfrm>
            <a:off x="5883660" y="2188479"/>
            <a:ext cx="2682116" cy="40447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91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3"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Confirmed ORR by </a:t>
            </a:r>
            <a:r>
              <a:rPr lang="en-US" sz="3400" dirty="0" err="1"/>
              <a:t>BICR</a:t>
            </a:r>
            <a:r>
              <a:rPr lang="en-US" sz="3400" baseline="30000" dirty="0" err="1"/>
              <a:t>a</a:t>
            </a:r>
            <a:r>
              <a:rPr lang="en-US" sz="3400" baseline="30000" dirty="0"/>
              <a:t> </a:t>
            </a:r>
            <a:r>
              <a:rPr lang="en-US" sz="3400" dirty="0"/>
              <a:t>with T-DXd </a:t>
            </a:r>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graphicFrame>
        <p:nvGraphicFramePr>
          <p:cNvPr id="10" name="Chart 9">
            <a:extLst>
              <a:ext uri="{FF2B5EF4-FFF2-40B4-BE49-F238E27FC236}">
                <a16:creationId xmlns:a16="http://schemas.microsoft.com/office/drawing/2014/main" id="{CBA0F839-FCA6-B31A-AADC-3B4BA2DB9142}"/>
              </a:ext>
            </a:extLst>
          </p:cNvPr>
          <p:cNvGraphicFramePr/>
          <p:nvPr/>
        </p:nvGraphicFramePr>
        <p:xfrm>
          <a:off x="2947061" y="1213565"/>
          <a:ext cx="7040829" cy="3068706"/>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3">
            <a:extLst>
              <a:ext uri="{FF2B5EF4-FFF2-40B4-BE49-F238E27FC236}">
                <a16:creationId xmlns:a16="http://schemas.microsoft.com/office/drawing/2014/main" id="{03B815B6-9BEB-E200-EA02-39319636F48B}"/>
              </a:ext>
            </a:extLst>
          </p:cNvPr>
          <p:cNvSpPr txBox="1">
            <a:spLocks/>
          </p:cNvSpPr>
          <p:nvPr/>
        </p:nvSpPr>
        <p:spPr>
          <a:xfrm>
            <a:off x="562059" y="6004359"/>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srgbClr val="000000"/>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Arial" panose="020B0604020202020204" pitchFamily="34" charset="0"/>
              </a:rPr>
              <a:t>Trial</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data cutoffs; DESTINY-Breast01: March 26, 2021; DESTINY-Breast02: June 30, 2022; DESTINY-Breast03: July 25, 2022.</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BICR, </a:t>
            </a:r>
            <a:r>
              <a:rPr kumimoji="0" lang="en-GB"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blinded independent central review;</a:t>
            </a:r>
            <a:r>
              <a:rPr kumimoji="0" lang="en-GB" sz="9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DB, DESTINY-Breast; NE, not estimable; ORR, objective response rate; T-DXd, trastuzumab deruxtecan.</a:t>
            </a:r>
          </a:p>
        </p:txBody>
      </p:sp>
      <p:cxnSp>
        <p:nvCxnSpPr>
          <p:cNvPr id="14" name="Straight Connector 13">
            <a:extLst>
              <a:ext uri="{FF2B5EF4-FFF2-40B4-BE49-F238E27FC236}">
                <a16:creationId xmlns:a16="http://schemas.microsoft.com/office/drawing/2014/main" id="{67FE5F1F-66DC-549A-488F-52B7AB2BB2FE}"/>
              </a:ext>
            </a:extLst>
          </p:cNvPr>
          <p:cNvCxnSpPr/>
          <p:nvPr/>
        </p:nvCxnSpPr>
        <p:spPr>
          <a:xfrm>
            <a:off x="4236645" y="1441449"/>
            <a:ext cx="0" cy="260893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CF23F0B-51EA-6191-1919-930C9D120CFD}"/>
              </a:ext>
            </a:extLst>
          </p:cNvPr>
          <p:cNvCxnSpPr>
            <a:cxnSpLocks/>
          </p:cNvCxnSpPr>
          <p:nvPr/>
        </p:nvCxnSpPr>
        <p:spPr>
          <a:xfrm flipH="1">
            <a:off x="4236645" y="4042379"/>
            <a:ext cx="5052001" cy="800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19BF12B-ED94-CEC5-E22E-EF80F5D0AF19}"/>
              </a:ext>
            </a:extLst>
          </p:cNvPr>
          <p:cNvCxnSpPr>
            <a:cxnSpLocks/>
          </p:cNvCxnSpPr>
          <p:nvPr/>
        </p:nvCxnSpPr>
        <p:spPr>
          <a:xfrm>
            <a:off x="5934359" y="1213565"/>
            <a:ext cx="0" cy="284692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72B2EC76-5CC8-F3F9-C8E0-FDA5247D7D9D}"/>
              </a:ext>
            </a:extLst>
          </p:cNvPr>
          <p:cNvCxnSpPr>
            <a:cxnSpLocks/>
          </p:cNvCxnSpPr>
          <p:nvPr/>
        </p:nvCxnSpPr>
        <p:spPr>
          <a:xfrm>
            <a:off x="7603731" y="1213565"/>
            <a:ext cx="0" cy="282881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1" name="Table 20">
            <a:extLst>
              <a:ext uri="{FF2B5EF4-FFF2-40B4-BE49-F238E27FC236}">
                <a16:creationId xmlns:a16="http://schemas.microsoft.com/office/drawing/2014/main" id="{03857E82-532A-E26C-03F2-B822A1B729C5}"/>
              </a:ext>
            </a:extLst>
          </p:cNvPr>
          <p:cNvGraphicFramePr>
            <a:graphicFrameLocks noGrp="1"/>
          </p:cNvGraphicFramePr>
          <p:nvPr/>
        </p:nvGraphicFramePr>
        <p:xfrm>
          <a:off x="1773577" y="4179716"/>
          <a:ext cx="7496020" cy="1553829"/>
        </p:xfrm>
        <a:graphic>
          <a:graphicData uri="http://schemas.openxmlformats.org/drawingml/2006/table">
            <a:tbl>
              <a:tblPr firstRow="1" bandRow="1"/>
              <a:tblGrid>
                <a:gridCol w="2486086">
                  <a:extLst>
                    <a:ext uri="{9D8B030D-6E8A-4147-A177-3AD203B41FA5}">
                      <a16:colId xmlns:a16="http://schemas.microsoft.com/office/drawing/2014/main" val="3624223050"/>
                    </a:ext>
                  </a:extLst>
                </a:gridCol>
                <a:gridCol w="842838">
                  <a:extLst>
                    <a:ext uri="{9D8B030D-6E8A-4147-A177-3AD203B41FA5}">
                      <a16:colId xmlns:a16="http://schemas.microsoft.com/office/drawing/2014/main" val="3691362276"/>
                    </a:ext>
                  </a:extLst>
                </a:gridCol>
                <a:gridCol w="842838">
                  <a:extLst>
                    <a:ext uri="{9D8B030D-6E8A-4147-A177-3AD203B41FA5}">
                      <a16:colId xmlns:a16="http://schemas.microsoft.com/office/drawing/2014/main" val="3838552631"/>
                    </a:ext>
                  </a:extLst>
                </a:gridCol>
                <a:gridCol w="842839">
                  <a:extLst>
                    <a:ext uri="{9D8B030D-6E8A-4147-A177-3AD203B41FA5}">
                      <a16:colId xmlns:a16="http://schemas.microsoft.com/office/drawing/2014/main" val="2753886849"/>
                    </a:ext>
                  </a:extLst>
                </a:gridCol>
                <a:gridCol w="842839">
                  <a:extLst>
                    <a:ext uri="{9D8B030D-6E8A-4147-A177-3AD203B41FA5}">
                      <a16:colId xmlns:a16="http://schemas.microsoft.com/office/drawing/2014/main" val="3825376851"/>
                    </a:ext>
                  </a:extLst>
                </a:gridCol>
                <a:gridCol w="819290">
                  <a:extLst>
                    <a:ext uri="{9D8B030D-6E8A-4147-A177-3AD203B41FA5}">
                      <a16:colId xmlns:a16="http://schemas.microsoft.com/office/drawing/2014/main" val="4278619093"/>
                    </a:ext>
                  </a:extLst>
                </a:gridCol>
                <a:gridCol w="819290">
                  <a:extLst>
                    <a:ext uri="{9D8B030D-6E8A-4147-A177-3AD203B41FA5}">
                      <a16:colId xmlns:a16="http://schemas.microsoft.com/office/drawing/2014/main" val="1006020740"/>
                    </a:ext>
                  </a:extLst>
                </a:gridCol>
              </a:tblGrid>
              <a:tr h="362615">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000" b="0" i="0" dirty="0">
                        <a:solidFill>
                          <a:srgbClr val="002557"/>
                        </a:solidFill>
                        <a:effectLst/>
                        <a:latin typeface="+mn-lt"/>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140)</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44)</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321)</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85)</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000" b="1" i="0" dirty="0">
                          <a:solidFill>
                            <a:schemeClr val="bg1"/>
                          </a:solidFill>
                          <a:effectLst/>
                          <a:latin typeface="+mn-lt"/>
                          <a:ea typeface="MS Mincho" panose="02020609040205080304" pitchFamily="49" charset="-128"/>
                          <a:cs typeface="Arial" panose="020B0604020202020204" pitchFamily="34" charset="0"/>
                        </a:rPr>
                        <a:t>&lt;65</a:t>
                      </a:r>
                      <a:endParaRPr lang="en-NZ" sz="10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212)</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000" b="1" i="0" dirty="0">
                          <a:solidFill>
                            <a:schemeClr val="bg1"/>
                          </a:solidFill>
                          <a:effectLst/>
                          <a:latin typeface="+mn-lt"/>
                          <a:ea typeface="MS Mincho" panose="02020609040205080304" pitchFamily="49" charset="-128"/>
                          <a:cs typeface="Arial" panose="020B0604020202020204" pitchFamily="34" charset="0"/>
                        </a:rPr>
                        <a:t>(n = 49)</a:t>
                      </a:r>
                      <a:endParaRPr lang="en-US" sz="10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94983"/>
                    </a:solidFill>
                  </a:tcPr>
                </a:tc>
                <a:extLst>
                  <a:ext uri="{0D108BD9-81ED-4DB2-BD59-A6C34878D82A}">
                    <a16:rowId xmlns:a16="http://schemas.microsoft.com/office/drawing/2014/main" val="2304189290"/>
                  </a:ext>
                </a:extLst>
              </a:tr>
              <a:tr h="215036">
                <a:tc>
                  <a:txBody>
                    <a:bodyPr/>
                    <a:lstStyle/>
                    <a:p>
                      <a:pPr marL="184150" marR="0" indent="0">
                        <a:lnSpc>
                          <a:spcPct val="100000"/>
                        </a:lnSpc>
                        <a:spcBef>
                          <a:spcPts val="0"/>
                        </a:spcBef>
                        <a:spcAft>
                          <a:spcPts val="0"/>
                        </a:spcAft>
                        <a:tabLst/>
                      </a:pPr>
                      <a:r>
                        <a:rPr lang="en-NZ" sz="1000" b="0" i="0" strike="noStrike" dirty="0">
                          <a:solidFill>
                            <a:srgbClr val="000000"/>
                          </a:solidFill>
                          <a:effectLst/>
                          <a:latin typeface="+mn-lt"/>
                          <a:cs typeface="Arial" panose="020B0604020202020204" pitchFamily="34" charset="0"/>
                        </a:rPr>
                        <a:t>Stable disease</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49 (35.0)</a:t>
                      </a: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16 (36.4)</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69 (21.5)</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26 (30.6)</a:t>
                      </a:r>
                    </a:p>
                  </a:txBody>
                  <a:tcPr marL="0" marR="0" marT="0" marB="0" anchor="ctr">
                    <a:lnL>
                      <a:noFill/>
                    </a:lnL>
                    <a:lnR w="38100" cap="flat" cmpd="sng" algn="ctr">
                      <a:solidFill>
                        <a:srgbClr val="0024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38 (17.9)</a:t>
                      </a:r>
                    </a:p>
                  </a:txBody>
                  <a:tcPr marL="0" marR="0" marT="0" marB="0" anchor="ctr">
                    <a:lnL w="38100" cap="flat" cmpd="sng" algn="ctr">
                      <a:solidFill>
                        <a:srgbClr val="0024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9 (18.4)</a:t>
                      </a: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30320361"/>
                  </a:ext>
                </a:extLst>
              </a:tr>
              <a:tr h="204521">
                <a:tc>
                  <a:txBody>
                    <a:bodyPr/>
                    <a:lstStyle/>
                    <a:p>
                      <a:pPr marL="184150" marR="0" indent="0">
                        <a:lnSpc>
                          <a:spcPct val="100000"/>
                        </a:lnSpc>
                        <a:spcBef>
                          <a:spcPts val="0"/>
                        </a:spcBef>
                        <a:spcAft>
                          <a:spcPts val="0"/>
                        </a:spcAft>
                        <a:tabLst/>
                      </a:pPr>
                      <a:r>
                        <a:rPr lang="en-NZ" sz="1000" b="0" i="0" strike="noStrike" dirty="0">
                          <a:solidFill>
                            <a:srgbClr val="000000"/>
                          </a:solidFill>
                          <a:effectLst/>
                          <a:latin typeface="+mn-lt"/>
                          <a:cs typeface="Arial" panose="020B0604020202020204" pitchFamily="34" charset="0"/>
                        </a:rPr>
                        <a:t>Progressive disease</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3 (2.1)</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17 (5.3)</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2 (2.4)</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3 (1.4)</a:t>
                      </a:r>
                    </a:p>
                  </a:txBody>
                  <a:tcPr marL="0" marR="0" marT="0" marB="0" anchor="ctr">
                    <a:lnL w="38100" cap="flat" cmpd="sng" algn="ctr">
                      <a:solidFill>
                        <a:srgbClr val="002457"/>
                      </a:solidFill>
                      <a:prstDash val="solid"/>
                      <a:round/>
                      <a:headEnd type="none" w="med" len="med"/>
                      <a:tailEnd type="none" w="med" len="med"/>
                    </a:lnL>
                    <a:lnR>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5149138"/>
                  </a:ext>
                </a:extLst>
              </a:tr>
              <a:tr h="204521">
                <a:tc>
                  <a:txBody>
                    <a:bodyPr/>
                    <a:lstStyle/>
                    <a:p>
                      <a:pPr marL="184150" marR="0" indent="0">
                        <a:lnSpc>
                          <a:spcPct val="100000"/>
                        </a:lnSpc>
                        <a:spcBef>
                          <a:spcPts val="0"/>
                        </a:spcBef>
                        <a:spcAft>
                          <a:spcPts val="0"/>
                        </a:spcAft>
                        <a:tabLst/>
                      </a:pPr>
                      <a:r>
                        <a:rPr lang="en-NZ" sz="1000" b="0" i="0" strike="noStrike" dirty="0">
                          <a:solidFill>
                            <a:srgbClr val="000000"/>
                          </a:solidFill>
                          <a:effectLst/>
                          <a:latin typeface="+mn-lt"/>
                          <a:cs typeface="Arial" panose="020B0604020202020204" pitchFamily="34" charset="0"/>
                        </a:rPr>
                        <a:t>Not evaluable</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1 (0.7)</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1 (2.3)</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8 (2.5)</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1 (1.2)</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4 (1.9)</a:t>
                      </a:r>
                    </a:p>
                  </a:txBody>
                  <a:tcPr marL="0" marR="0" marT="0" marB="0" anchor="ctr">
                    <a:lnL w="38100" cap="flat" cmpd="sng" algn="ctr">
                      <a:solidFill>
                        <a:srgbClr val="002457"/>
                      </a:solidFill>
                      <a:prstDash val="solid"/>
                      <a:round/>
                      <a:headEnd type="none" w="med" len="med"/>
                      <a:tailEnd type="none" w="med" len="med"/>
                    </a:lnL>
                    <a:lnR>
                      <a:noFill/>
                    </a:lnR>
                    <a:lnT w="9525"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strike="noStrike" kern="1200" dirty="0">
                          <a:solidFill>
                            <a:srgbClr val="000000"/>
                          </a:solidFill>
                          <a:effectLst/>
                          <a:latin typeface="+mn-lt"/>
                          <a:ea typeface="MS Mincho" panose="02020609040205080304" pitchFamily="49" charset="-128"/>
                          <a:cs typeface="+mn-cs"/>
                        </a:rPr>
                        <a:t>2 (4.1)</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7084049"/>
                  </a:ext>
                </a:extLst>
              </a:tr>
              <a:tr h="362615">
                <a:tc>
                  <a:txBody>
                    <a:bodyPr/>
                    <a:lstStyle/>
                    <a:p>
                      <a:pPr marL="0" marR="0" indent="0">
                        <a:lnSpc>
                          <a:spcPct val="100000"/>
                        </a:lnSpc>
                        <a:spcBef>
                          <a:spcPts val="0"/>
                        </a:spcBef>
                        <a:spcAft>
                          <a:spcPts val="0"/>
                        </a:spcAft>
                        <a:tabLst>
                          <a:tab pos="0" algn="l"/>
                        </a:tabLst>
                      </a:pPr>
                      <a:r>
                        <a:rPr lang="en-GB" sz="1000" b="1" i="0" dirty="0">
                          <a:solidFill>
                            <a:srgbClr val="000000"/>
                          </a:solidFill>
                          <a:effectLst/>
                          <a:latin typeface="+mn-lt"/>
                          <a:cs typeface="Arial" panose="020B0604020202020204" pitchFamily="34" charset="0"/>
                        </a:rPr>
                        <a:t>Duration of response, months (95% CI)</a:t>
                      </a:r>
                      <a:endParaRPr lang="en-NZ" sz="1000" b="1"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20.8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(14.8-NE)</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15.5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(9.7-NE)</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19.6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(15.6-NE)</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19.4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(12.2-NE)</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36.6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(26.3-NE)</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20.3 </a:t>
                      </a:r>
                      <a:br>
                        <a:rPr lang="en-US" sz="1000" kern="1200" dirty="0">
                          <a:solidFill>
                            <a:srgbClr val="000000"/>
                          </a:solidFill>
                          <a:effectLst/>
                          <a:latin typeface="+mn-lt"/>
                          <a:ea typeface="MS Mincho" panose="02020609040205080304" pitchFamily="49" charset="-128"/>
                          <a:cs typeface="+mn-cs"/>
                        </a:rPr>
                      </a:br>
                      <a:r>
                        <a:rPr lang="en-US" sz="1000" kern="1200" dirty="0">
                          <a:solidFill>
                            <a:srgbClr val="000000"/>
                          </a:solidFill>
                          <a:effectLst/>
                          <a:latin typeface="+mn-lt"/>
                          <a:ea typeface="MS Mincho" panose="02020609040205080304" pitchFamily="49" charset="-128"/>
                          <a:cs typeface="+mn-cs"/>
                        </a:rPr>
                        <a:t>(12.5-NE)</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073173"/>
                  </a:ext>
                </a:extLst>
              </a:tr>
              <a:tr h="204521">
                <a:tc>
                  <a:txBody>
                    <a:bodyPr/>
                    <a:lstStyle/>
                    <a:p>
                      <a:pPr marL="0" marR="0" indent="0">
                        <a:lnSpc>
                          <a:spcPct val="100000"/>
                        </a:lnSpc>
                        <a:spcBef>
                          <a:spcPts val="0"/>
                        </a:spcBef>
                        <a:spcAft>
                          <a:spcPts val="0"/>
                        </a:spcAft>
                        <a:tabLst>
                          <a:tab pos="0" algn="l"/>
                        </a:tabLst>
                      </a:pPr>
                      <a:r>
                        <a:rPr lang="en-GB" sz="1000" b="1" i="0" dirty="0">
                          <a:solidFill>
                            <a:srgbClr val="000000"/>
                          </a:solidFill>
                          <a:effectLst/>
                          <a:latin typeface="+mn-lt"/>
                          <a:cs typeface="Arial" panose="020B0604020202020204" pitchFamily="34" charset="0"/>
                        </a:rPr>
                        <a:t>Disease control rate, n (%) </a:t>
                      </a:r>
                      <a:endParaRPr lang="en-NZ" sz="1000" b="1"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136 (97.1)</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43 (97.7)</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296 (92.2)</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82 (96.5)</a:t>
                      </a:r>
                    </a:p>
                  </a:txBody>
                  <a:tcPr marL="0" marR="0" marT="0" marB="0" anchor="ctr">
                    <a:lnL>
                      <a:noFill/>
                    </a:lnL>
                    <a:lnR w="38100" cap="flat" cmpd="sng" algn="ctr">
                      <a:solidFill>
                        <a:srgbClr val="0024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205 (96.7)</a:t>
                      </a:r>
                    </a:p>
                  </a:txBody>
                  <a:tcPr marL="0" marR="0" marT="0" marB="0" anchor="ctr">
                    <a:lnL w="38100" cap="flat" cmpd="sng" algn="ctr">
                      <a:solidFill>
                        <a:srgbClr val="0024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rgbClr val="000000"/>
                          </a:solidFill>
                          <a:effectLst/>
                          <a:latin typeface="+mn-lt"/>
                          <a:ea typeface="MS Mincho" panose="02020609040205080304" pitchFamily="49" charset="-128"/>
                          <a:cs typeface="+mn-cs"/>
                        </a:rPr>
                        <a:t>47 (95.9)</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80856270"/>
                  </a:ext>
                </a:extLst>
              </a:tr>
            </a:tbl>
          </a:graphicData>
        </a:graphic>
      </p:graphicFrame>
      <p:sp>
        <p:nvSpPr>
          <p:cNvPr id="8" name="TextBox 7">
            <a:extLst>
              <a:ext uri="{FF2B5EF4-FFF2-40B4-BE49-F238E27FC236}">
                <a16:creationId xmlns:a16="http://schemas.microsoft.com/office/drawing/2014/main" id="{07D795DD-1335-35A8-96AD-92CD7E1EAFB5}"/>
              </a:ext>
            </a:extLst>
          </p:cNvPr>
          <p:cNvSpPr txBox="1"/>
          <p:nvPr/>
        </p:nvSpPr>
        <p:spPr>
          <a:xfrm>
            <a:off x="4179495" y="1124957"/>
            <a:ext cx="17548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rPr>
              <a:t>DESTINY-Breast01</a:t>
            </a:r>
            <a:endParaRPr kumimoji="0" lang="en-US"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endParaRPr>
          </a:p>
        </p:txBody>
      </p:sp>
      <p:sp>
        <p:nvSpPr>
          <p:cNvPr id="9" name="TextBox 8">
            <a:extLst>
              <a:ext uri="{FF2B5EF4-FFF2-40B4-BE49-F238E27FC236}">
                <a16:creationId xmlns:a16="http://schemas.microsoft.com/office/drawing/2014/main" id="{989A0C3C-DF9A-FA86-81BF-040AF4569655}"/>
              </a:ext>
            </a:extLst>
          </p:cNvPr>
          <p:cNvSpPr txBox="1"/>
          <p:nvPr/>
        </p:nvSpPr>
        <p:spPr>
          <a:xfrm>
            <a:off x="5934358" y="1124957"/>
            <a:ext cx="166936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rPr>
              <a:t>DESTINY-Breast02 </a:t>
            </a:r>
            <a:endParaRPr kumimoji="0" lang="en-US"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endParaRPr>
          </a:p>
        </p:txBody>
      </p:sp>
      <p:sp>
        <p:nvSpPr>
          <p:cNvPr id="11" name="TextBox 10">
            <a:extLst>
              <a:ext uri="{FF2B5EF4-FFF2-40B4-BE49-F238E27FC236}">
                <a16:creationId xmlns:a16="http://schemas.microsoft.com/office/drawing/2014/main" id="{57465DC1-F97C-C819-EBFD-FD193CC3A45F}"/>
              </a:ext>
            </a:extLst>
          </p:cNvPr>
          <p:cNvSpPr txBox="1"/>
          <p:nvPr/>
        </p:nvSpPr>
        <p:spPr>
          <a:xfrm>
            <a:off x="7603727" y="1124957"/>
            <a:ext cx="162776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rPr>
              <a:t>DESTINY-Breast03 </a:t>
            </a:r>
            <a:endParaRPr kumimoji="0" lang="en-US" sz="1100" b="1" i="0" u="none" strike="noStrike" kern="1200" cap="none" spc="0" normalizeH="0" baseline="0" noProof="0" dirty="0">
              <a:ln>
                <a:noFill/>
              </a:ln>
              <a:solidFill>
                <a:srgbClr val="002557"/>
              </a:solidFill>
              <a:effectLst/>
              <a:uLnTx/>
              <a:uFillTx/>
              <a:latin typeface="Arial" panose="020B0604020202020204"/>
              <a:ea typeface="MS Mincho" panose="02020609040205080304" pitchFamily="49" charset="-128"/>
              <a:cs typeface="Arial" panose="020B0604020202020204" pitchFamily="34" charset="0"/>
            </a:endParaRPr>
          </a:p>
        </p:txBody>
      </p:sp>
      <p:sp>
        <p:nvSpPr>
          <p:cNvPr id="31" name="TextBox 30">
            <a:extLst>
              <a:ext uri="{FF2B5EF4-FFF2-40B4-BE49-F238E27FC236}">
                <a16:creationId xmlns:a16="http://schemas.microsoft.com/office/drawing/2014/main" id="{0A20B35A-5A6A-C9C5-67D6-42E1A0F47C8F}"/>
              </a:ext>
            </a:extLst>
          </p:cNvPr>
          <p:cNvSpPr txBox="1"/>
          <p:nvPr/>
        </p:nvSpPr>
        <p:spPr>
          <a:xfrm>
            <a:off x="4437832" y="1939490"/>
            <a:ext cx="5409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B9BD5"/>
                </a:solidFill>
                <a:effectLst/>
                <a:uLnTx/>
                <a:uFillTx/>
                <a:latin typeface="Arial" panose="020B0604020202020204"/>
                <a:ea typeface="+mn-ea"/>
                <a:cs typeface="+mn-cs"/>
              </a:rPr>
              <a:t>62.1%</a:t>
            </a:r>
          </a:p>
        </p:txBody>
      </p:sp>
      <p:sp>
        <p:nvSpPr>
          <p:cNvPr id="36" name="TextBox 30">
            <a:extLst>
              <a:ext uri="{FF2B5EF4-FFF2-40B4-BE49-F238E27FC236}">
                <a16:creationId xmlns:a16="http://schemas.microsoft.com/office/drawing/2014/main" id="{18F0A7BC-BE6A-30D7-35B1-2645C4E7222F}"/>
              </a:ext>
            </a:extLst>
          </p:cNvPr>
          <p:cNvSpPr txBox="1"/>
          <p:nvPr/>
        </p:nvSpPr>
        <p:spPr>
          <a:xfrm>
            <a:off x="6891113" y="1837253"/>
            <a:ext cx="54092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94983"/>
                </a:solidFill>
                <a:effectLst/>
                <a:uLnTx/>
                <a:uFillTx/>
                <a:latin typeface="Arial" panose="020B0604020202020204"/>
                <a:ea typeface="+mn-ea"/>
                <a:cs typeface="+mn-cs"/>
              </a:rPr>
              <a:t>65.9%</a:t>
            </a:r>
          </a:p>
        </p:txBody>
      </p:sp>
      <p:sp>
        <p:nvSpPr>
          <p:cNvPr id="37" name="TextBox 30">
            <a:extLst>
              <a:ext uri="{FF2B5EF4-FFF2-40B4-BE49-F238E27FC236}">
                <a16:creationId xmlns:a16="http://schemas.microsoft.com/office/drawing/2014/main" id="{18F0A7BC-BE6A-30D7-35B1-2645C4E7222F}"/>
              </a:ext>
            </a:extLst>
          </p:cNvPr>
          <p:cNvSpPr txBox="1"/>
          <p:nvPr/>
        </p:nvSpPr>
        <p:spPr>
          <a:xfrm>
            <a:off x="8525349" y="1518077"/>
            <a:ext cx="54092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94983"/>
                </a:solidFill>
                <a:effectLst/>
                <a:uLnTx/>
                <a:uFillTx/>
                <a:latin typeface="Arial" panose="020B0604020202020204"/>
                <a:ea typeface="+mn-ea"/>
                <a:cs typeface="+mn-cs"/>
              </a:rPr>
              <a:t>77.6%</a:t>
            </a:r>
          </a:p>
        </p:txBody>
      </p:sp>
      <p:sp>
        <p:nvSpPr>
          <p:cNvPr id="45" name="TextBox 30">
            <a:extLst>
              <a:ext uri="{FF2B5EF4-FFF2-40B4-BE49-F238E27FC236}">
                <a16:creationId xmlns:a16="http://schemas.microsoft.com/office/drawing/2014/main" id="{AA78F619-A033-8F3A-01A4-5DA56A429FF5}"/>
              </a:ext>
            </a:extLst>
          </p:cNvPr>
          <p:cNvSpPr txBox="1"/>
          <p:nvPr/>
        </p:nvSpPr>
        <p:spPr>
          <a:xfrm>
            <a:off x="4438650" y="3072654"/>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55.0</a:t>
            </a:r>
          </a:p>
        </p:txBody>
      </p:sp>
      <p:sp>
        <p:nvSpPr>
          <p:cNvPr id="46" name="TextBox 30">
            <a:extLst>
              <a:ext uri="{FF2B5EF4-FFF2-40B4-BE49-F238E27FC236}">
                <a16:creationId xmlns:a16="http://schemas.microsoft.com/office/drawing/2014/main" id="{C659CCDC-1630-A86A-D629-85ACF67B4F46}"/>
              </a:ext>
            </a:extLst>
          </p:cNvPr>
          <p:cNvSpPr txBox="1"/>
          <p:nvPr/>
        </p:nvSpPr>
        <p:spPr>
          <a:xfrm>
            <a:off x="5213121" y="3080631"/>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54.8</a:t>
            </a:r>
          </a:p>
        </p:txBody>
      </p:sp>
      <p:sp>
        <p:nvSpPr>
          <p:cNvPr id="47" name="TextBox 30">
            <a:extLst>
              <a:ext uri="{FF2B5EF4-FFF2-40B4-BE49-F238E27FC236}">
                <a16:creationId xmlns:a16="http://schemas.microsoft.com/office/drawing/2014/main" id="{6806C9D1-BDB2-A601-9E2F-DF196C58DDC6}"/>
              </a:ext>
            </a:extLst>
          </p:cNvPr>
          <p:cNvSpPr txBox="1"/>
          <p:nvPr/>
        </p:nvSpPr>
        <p:spPr>
          <a:xfrm>
            <a:off x="6116074" y="2901106"/>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57.0</a:t>
            </a:r>
          </a:p>
        </p:txBody>
      </p:sp>
      <p:sp>
        <p:nvSpPr>
          <p:cNvPr id="48" name="TextBox 30">
            <a:extLst>
              <a:ext uri="{FF2B5EF4-FFF2-40B4-BE49-F238E27FC236}">
                <a16:creationId xmlns:a16="http://schemas.microsoft.com/office/drawing/2014/main" id="{03810E8B-2960-89D6-EF9F-6AB493EBAF7C}"/>
              </a:ext>
            </a:extLst>
          </p:cNvPr>
          <p:cNvSpPr txBox="1"/>
          <p:nvPr/>
        </p:nvSpPr>
        <p:spPr>
          <a:xfrm>
            <a:off x="6875548" y="2900231"/>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50.6</a:t>
            </a:r>
          </a:p>
        </p:txBody>
      </p:sp>
      <p:sp>
        <p:nvSpPr>
          <p:cNvPr id="49" name="TextBox 30">
            <a:extLst>
              <a:ext uri="{FF2B5EF4-FFF2-40B4-BE49-F238E27FC236}">
                <a16:creationId xmlns:a16="http://schemas.microsoft.com/office/drawing/2014/main" id="{78A8808F-24D8-F331-D52D-A15FEECCC2A4}"/>
              </a:ext>
            </a:extLst>
          </p:cNvPr>
          <p:cNvSpPr txBox="1"/>
          <p:nvPr/>
        </p:nvSpPr>
        <p:spPr>
          <a:xfrm>
            <a:off x="7774674" y="2809566"/>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57.1</a:t>
            </a:r>
          </a:p>
        </p:txBody>
      </p:sp>
      <p:sp>
        <p:nvSpPr>
          <p:cNvPr id="50" name="TextBox 30">
            <a:extLst>
              <a:ext uri="{FF2B5EF4-FFF2-40B4-BE49-F238E27FC236}">
                <a16:creationId xmlns:a16="http://schemas.microsoft.com/office/drawing/2014/main" id="{5700210C-0A52-E929-52AA-17925C241DEC}"/>
              </a:ext>
            </a:extLst>
          </p:cNvPr>
          <p:cNvSpPr txBox="1"/>
          <p:nvPr/>
        </p:nvSpPr>
        <p:spPr>
          <a:xfrm>
            <a:off x="8558650" y="2801194"/>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a:ea typeface="+mn-ea"/>
                <a:cs typeface="+mn-cs"/>
              </a:rPr>
              <a:t>59.2</a:t>
            </a:r>
          </a:p>
        </p:txBody>
      </p:sp>
      <p:sp>
        <p:nvSpPr>
          <p:cNvPr id="51" name="Rectangle 50">
            <a:extLst>
              <a:ext uri="{FF2B5EF4-FFF2-40B4-BE49-F238E27FC236}">
                <a16:creationId xmlns:a16="http://schemas.microsoft.com/office/drawing/2014/main" id="{396329C0-5978-30F7-1B03-BAD2C356BF6A}"/>
              </a:ext>
            </a:extLst>
          </p:cNvPr>
          <p:cNvSpPr/>
          <p:nvPr/>
        </p:nvSpPr>
        <p:spPr>
          <a:xfrm>
            <a:off x="4378914" y="2248699"/>
            <a:ext cx="659727" cy="215444"/>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B455EDE0-9E7A-3888-81E6-BC4DFC466848}"/>
              </a:ext>
            </a:extLst>
          </p:cNvPr>
          <p:cNvSpPr/>
          <p:nvPr/>
        </p:nvSpPr>
        <p:spPr>
          <a:xfrm>
            <a:off x="5173523" y="2268141"/>
            <a:ext cx="659727" cy="194642"/>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804F3F35-2B7A-063F-7644-51B44BA82002}"/>
              </a:ext>
            </a:extLst>
          </p:cNvPr>
          <p:cNvSpPr/>
          <p:nvPr/>
        </p:nvSpPr>
        <p:spPr>
          <a:xfrm>
            <a:off x="6042823" y="2002135"/>
            <a:ext cx="658368" cy="369327"/>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F82BBBBB-5F50-C55C-2940-BBD57F8ED785}"/>
              </a:ext>
            </a:extLst>
          </p:cNvPr>
          <p:cNvSpPr/>
          <p:nvPr/>
        </p:nvSpPr>
        <p:spPr>
          <a:xfrm>
            <a:off x="6836900" y="2143569"/>
            <a:ext cx="661222" cy="373402"/>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44FC83-5ADD-874B-D382-0F9E64677C58}"/>
              </a:ext>
            </a:extLst>
          </p:cNvPr>
          <p:cNvSpPr/>
          <p:nvPr/>
        </p:nvSpPr>
        <p:spPr>
          <a:xfrm>
            <a:off x="7699892" y="1783800"/>
            <a:ext cx="667512" cy="596893"/>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6A95FA32-E70A-B530-3523-56B2F4281D6A}"/>
              </a:ext>
            </a:extLst>
          </p:cNvPr>
          <p:cNvSpPr/>
          <p:nvPr/>
        </p:nvSpPr>
        <p:spPr>
          <a:xfrm>
            <a:off x="8500937" y="1815536"/>
            <a:ext cx="658368" cy="531392"/>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TextBox 30">
            <a:extLst>
              <a:ext uri="{FF2B5EF4-FFF2-40B4-BE49-F238E27FC236}">
                <a16:creationId xmlns:a16="http://schemas.microsoft.com/office/drawing/2014/main" id="{9250B3AE-C458-47C9-682C-1AD41B69489C}"/>
              </a:ext>
            </a:extLst>
          </p:cNvPr>
          <p:cNvSpPr txBox="1"/>
          <p:nvPr/>
        </p:nvSpPr>
        <p:spPr>
          <a:xfrm>
            <a:off x="4438316" y="2248699"/>
            <a:ext cx="54092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panose="020B0604020202020204"/>
                <a:ea typeface="+mn-ea"/>
                <a:cs typeface="+mn-cs"/>
              </a:rPr>
              <a:t>7.1</a:t>
            </a:r>
          </a:p>
        </p:txBody>
      </p:sp>
      <p:sp>
        <p:nvSpPr>
          <p:cNvPr id="58" name="TextBox 30">
            <a:extLst>
              <a:ext uri="{FF2B5EF4-FFF2-40B4-BE49-F238E27FC236}">
                <a16:creationId xmlns:a16="http://schemas.microsoft.com/office/drawing/2014/main" id="{21BEBB95-1B85-30F1-3D89-43DE33743A40}"/>
              </a:ext>
            </a:extLst>
          </p:cNvPr>
          <p:cNvSpPr txBox="1"/>
          <p:nvPr/>
        </p:nvSpPr>
        <p:spPr>
          <a:xfrm>
            <a:off x="5233078" y="2250046"/>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6.8</a:t>
            </a:r>
          </a:p>
        </p:txBody>
      </p:sp>
      <p:sp>
        <p:nvSpPr>
          <p:cNvPr id="59" name="TextBox 30">
            <a:extLst>
              <a:ext uri="{FF2B5EF4-FFF2-40B4-BE49-F238E27FC236}">
                <a16:creationId xmlns:a16="http://schemas.microsoft.com/office/drawing/2014/main" id="{1F350C38-E0CC-6455-B9C2-21F48F23AD03}"/>
              </a:ext>
            </a:extLst>
          </p:cNvPr>
          <p:cNvSpPr txBox="1"/>
          <p:nvPr/>
        </p:nvSpPr>
        <p:spPr>
          <a:xfrm>
            <a:off x="6101546" y="2080618"/>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13.7</a:t>
            </a:r>
          </a:p>
        </p:txBody>
      </p:sp>
      <p:sp>
        <p:nvSpPr>
          <p:cNvPr id="60" name="TextBox 30">
            <a:extLst>
              <a:ext uri="{FF2B5EF4-FFF2-40B4-BE49-F238E27FC236}">
                <a16:creationId xmlns:a16="http://schemas.microsoft.com/office/drawing/2014/main" id="{A77C6EDB-3966-ECE7-FF78-BE01AB5E975B}"/>
              </a:ext>
            </a:extLst>
          </p:cNvPr>
          <p:cNvSpPr txBox="1"/>
          <p:nvPr/>
        </p:nvSpPr>
        <p:spPr>
          <a:xfrm>
            <a:off x="6898477" y="2214854"/>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15.3</a:t>
            </a:r>
          </a:p>
        </p:txBody>
      </p:sp>
      <p:sp>
        <p:nvSpPr>
          <p:cNvPr id="61" name="TextBox 30">
            <a:extLst>
              <a:ext uri="{FF2B5EF4-FFF2-40B4-BE49-F238E27FC236}">
                <a16:creationId xmlns:a16="http://schemas.microsoft.com/office/drawing/2014/main" id="{FB3FD4C1-77D6-8A6E-C100-57AA311993E1}"/>
              </a:ext>
            </a:extLst>
          </p:cNvPr>
          <p:cNvSpPr txBox="1"/>
          <p:nvPr/>
        </p:nvSpPr>
        <p:spPr>
          <a:xfrm>
            <a:off x="7767759" y="1966830"/>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21.7</a:t>
            </a:r>
          </a:p>
        </p:txBody>
      </p:sp>
      <p:sp>
        <p:nvSpPr>
          <p:cNvPr id="62" name="TextBox 30">
            <a:extLst>
              <a:ext uri="{FF2B5EF4-FFF2-40B4-BE49-F238E27FC236}">
                <a16:creationId xmlns:a16="http://schemas.microsoft.com/office/drawing/2014/main" id="{16F56B32-0257-3595-254F-39E63135CC3B}"/>
              </a:ext>
            </a:extLst>
          </p:cNvPr>
          <p:cNvSpPr txBox="1"/>
          <p:nvPr/>
        </p:nvSpPr>
        <p:spPr>
          <a:xfrm>
            <a:off x="8559660" y="1965816"/>
            <a:ext cx="54092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a:ea typeface="+mn-ea"/>
                <a:cs typeface="+mn-cs"/>
              </a:rPr>
              <a:t>18.4</a:t>
            </a:r>
          </a:p>
        </p:txBody>
      </p:sp>
      <p:grpSp>
        <p:nvGrpSpPr>
          <p:cNvPr id="65" name="Group 64">
            <a:extLst>
              <a:ext uri="{FF2B5EF4-FFF2-40B4-BE49-F238E27FC236}">
                <a16:creationId xmlns:a16="http://schemas.microsoft.com/office/drawing/2014/main" id="{7900B382-55D9-ECE2-8C0D-CEA4751A76FA}"/>
              </a:ext>
            </a:extLst>
          </p:cNvPr>
          <p:cNvGrpSpPr/>
          <p:nvPr/>
        </p:nvGrpSpPr>
        <p:grpSpPr>
          <a:xfrm>
            <a:off x="2158505" y="1500618"/>
            <a:ext cx="1571357" cy="695416"/>
            <a:chOff x="9142668" y="1635696"/>
            <a:chExt cx="1571357" cy="695416"/>
          </a:xfrm>
        </p:grpSpPr>
        <p:sp>
          <p:nvSpPr>
            <p:cNvPr id="23" name="Rectangle 22">
              <a:extLst>
                <a:ext uri="{FF2B5EF4-FFF2-40B4-BE49-F238E27FC236}">
                  <a16:creationId xmlns:a16="http://schemas.microsoft.com/office/drawing/2014/main" id="{D3416E87-37C8-0FC0-D447-629858EC0DE9}"/>
                </a:ext>
              </a:extLst>
            </p:cNvPr>
            <p:cNvSpPr/>
            <p:nvPr/>
          </p:nvSpPr>
          <p:spPr>
            <a:xfrm>
              <a:off x="9142668" y="1651826"/>
              <a:ext cx="276711" cy="228600"/>
            </a:xfrm>
            <a:prstGeom prst="rect">
              <a:avLst/>
            </a:prstGeom>
            <a:solidFill>
              <a:srgbClr val="0087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221AF1A-CC71-9052-C92F-629C9A7501AC}"/>
                </a:ext>
              </a:extLst>
            </p:cNvPr>
            <p:cNvSpPr/>
            <p:nvPr/>
          </p:nvSpPr>
          <p:spPr>
            <a:xfrm>
              <a:off x="9142668" y="2093241"/>
              <a:ext cx="276711" cy="228600"/>
            </a:xfrm>
            <a:prstGeom prst="rect">
              <a:avLst/>
            </a:prstGeom>
            <a:solidFill>
              <a:srgbClr val="DFF9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3" name="TextBox 62">
              <a:extLst>
                <a:ext uri="{FF2B5EF4-FFF2-40B4-BE49-F238E27FC236}">
                  <a16:creationId xmlns:a16="http://schemas.microsoft.com/office/drawing/2014/main" id="{EE576AE4-5616-8D83-A1BC-60ECD372EE25}"/>
                </a:ext>
              </a:extLst>
            </p:cNvPr>
            <p:cNvSpPr txBox="1"/>
            <p:nvPr/>
          </p:nvSpPr>
          <p:spPr>
            <a:xfrm>
              <a:off x="9419379" y="1635696"/>
              <a:ext cx="129464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Arial" panose="020B0604020202020204" pitchFamily="34" charset="0"/>
                </a:rPr>
                <a:t>Complete Response</a:t>
              </a:r>
              <a:endParaRPr kumimoji="0" lang="en-US" sz="900" b="1" i="0"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Arial" panose="020B0604020202020204" pitchFamily="34" charset="0"/>
              </a:endParaRPr>
            </a:p>
          </p:txBody>
        </p:sp>
        <p:sp>
          <p:nvSpPr>
            <p:cNvPr id="64" name="TextBox 63">
              <a:extLst>
                <a:ext uri="{FF2B5EF4-FFF2-40B4-BE49-F238E27FC236}">
                  <a16:creationId xmlns:a16="http://schemas.microsoft.com/office/drawing/2014/main" id="{368893AD-1402-B284-0CB1-41F9B9141E34}"/>
                </a:ext>
              </a:extLst>
            </p:cNvPr>
            <p:cNvSpPr txBox="1"/>
            <p:nvPr/>
          </p:nvSpPr>
          <p:spPr>
            <a:xfrm>
              <a:off x="9349764" y="2100280"/>
              <a:ext cx="129464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1" i="0"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Arial" panose="020B0604020202020204" pitchFamily="34" charset="0"/>
                </a:rPr>
                <a:t>Partial Response</a:t>
              </a:r>
              <a:endParaRPr kumimoji="0" lang="en-US" sz="900" b="1" i="0" u="none" strike="noStrike" kern="1200" cap="none" spc="0" normalizeH="0" baseline="0" noProof="0" dirty="0">
                <a:ln>
                  <a:noFill/>
                </a:ln>
                <a:solidFill>
                  <a:prstClr val="black"/>
                </a:solidFill>
                <a:effectLst/>
                <a:uLnTx/>
                <a:uFillTx/>
                <a:latin typeface="Arial" panose="020B0604020202020204"/>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2562057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Relative Dose Intensity</a:t>
            </a:r>
            <a:endParaRPr lang="en-US" sz="3400" baseline="30000" dirty="0"/>
          </a:p>
        </p:txBody>
      </p:sp>
      <p:sp>
        <p:nvSpPr>
          <p:cNvPr id="3" name="Slide Number Placeholder 2">
            <a:extLst>
              <a:ext uri="{FF2B5EF4-FFF2-40B4-BE49-F238E27FC236}">
                <a16:creationId xmlns:a16="http://schemas.microsoft.com/office/drawing/2014/main" id="{A4C69F4E-6484-377D-D63C-42E87E84BB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348305" y="5990493"/>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Relative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d</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ose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intensity (%) = (dose intensity/planned dose intensity) ×100.</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endParaRP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DB, DESTINY-Breast; T-DM1, trastuzumab emtansine;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T-DXd, trastuzumab deruxtecan; TPC, treatment of physician’s choice.</a:t>
            </a:r>
          </a:p>
        </p:txBody>
      </p:sp>
      <p:sp>
        <p:nvSpPr>
          <p:cNvPr id="12" name="TextBox 11">
            <a:extLst>
              <a:ext uri="{FF2B5EF4-FFF2-40B4-BE49-F238E27FC236}">
                <a16:creationId xmlns:a16="http://schemas.microsoft.com/office/drawing/2014/main" id="{A581202A-B61C-487C-7D94-D60182709471}"/>
              </a:ext>
            </a:extLst>
          </p:cNvPr>
          <p:cNvSpPr txBox="1"/>
          <p:nvPr/>
        </p:nvSpPr>
        <p:spPr>
          <a:xfrm>
            <a:off x="640080" y="5105091"/>
            <a:ext cx="10628772" cy="646331"/>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Relative dose intensity was similar between &lt;65 and ≥65 age groups, regardless of treatment received</a:t>
            </a:r>
          </a:p>
        </p:txBody>
      </p:sp>
      <p:graphicFrame>
        <p:nvGraphicFramePr>
          <p:cNvPr id="10" name="Chart 9">
            <a:extLst>
              <a:ext uri="{FF2B5EF4-FFF2-40B4-BE49-F238E27FC236}">
                <a16:creationId xmlns:a16="http://schemas.microsoft.com/office/drawing/2014/main" id="{20731767-F071-F603-D25F-BF6AEA2D496B}"/>
              </a:ext>
            </a:extLst>
          </p:cNvPr>
          <p:cNvGraphicFramePr/>
          <p:nvPr/>
        </p:nvGraphicFramePr>
        <p:xfrm>
          <a:off x="1849279" y="1393486"/>
          <a:ext cx="8493442" cy="354441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0BFF60F-F1F9-269D-B79F-AC131EBD5D3F}"/>
              </a:ext>
            </a:extLst>
          </p:cNvPr>
          <p:cNvSpPr txBox="1"/>
          <p:nvPr/>
        </p:nvSpPr>
        <p:spPr>
          <a:xfrm>
            <a:off x="5853621" y="4648879"/>
            <a:ext cx="103822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a:ea typeface="+mn-ea"/>
                <a:cs typeface="+mn-cs"/>
              </a:rPr>
              <a:t>TPC (DB-02)</a:t>
            </a:r>
          </a:p>
        </p:txBody>
      </p:sp>
      <p:sp>
        <p:nvSpPr>
          <p:cNvPr id="14" name="Right Brace 13">
            <a:extLst>
              <a:ext uri="{FF2B5EF4-FFF2-40B4-BE49-F238E27FC236}">
                <a16:creationId xmlns:a16="http://schemas.microsoft.com/office/drawing/2014/main" id="{4D60507C-D56E-191D-69C8-AF30FF652413}"/>
              </a:ext>
            </a:extLst>
          </p:cNvPr>
          <p:cNvSpPr/>
          <p:nvPr/>
        </p:nvSpPr>
        <p:spPr>
          <a:xfrm rot="5400000">
            <a:off x="6316684" y="2645182"/>
            <a:ext cx="112099" cy="384048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DA5164A0-5BE3-9E8C-E25F-33708AAF688A}"/>
              </a:ext>
            </a:extLst>
          </p:cNvPr>
          <p:cNvSpPr/>
          <p:nvPr/>
        </p:nvSpPr>
        <p:spPr>
          <a:xfrm>
            <a:off x="2731007" y="1499616"/>
            <a:ext cx="1511809" cy="315360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84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DF2E5D7-8E74-BB07-0EA0-EE498D83224B}"/>
              </a:ext>
            </a:extLst>
          </p:cNvPr>
          <p:cNvGraphicFramePr>
            <a:graphicFrameLocks noGrp="1"/>
          </p:cNvGraphicFramePr>
          <p:nvPr/>
        </p:nvGraphicFramePr>
        <p:xfrm>
          <a:off x="254313" y="893218"/>
          <a:ext cx="11744333" cy="3821220"/>
        </p:xfrm>
        <a:graphic>
          <a:graphicData uri="http://schemas.openxmlformats.org/drawingml/2006/table">
            <a:tbl>
              <a:tblPr firstRow="1" bandRow="1"/>
              <a:tblGrid>
                <a:gridCol w="2857499">
                  <a:extLst>
                    <a:ext uri="{9D8B030D-6E8A-4147-A177-3AD203B41FA5}">
                      <a16:colId xmlns:a16="http://schemas.microsoft.com/office/drawing/2014/main" val="3624223050"/>
                    </a:ext>
                  </a:extLst>
                </a:gridCol>
                <a:gridCol w="987426">
                  <a:extLst>
                    <a:ext uri="{9D8B030D-6E8A-4147-A177-3AD203B41FA5}">
                      <a16:colId xmlns:a16="http://schemas.microsoft.com/office/drawing/2014/main" val="3691362276"/>
                    </a:ext>
                  </a:extLst>
                </a:gridCol>
                <a:gridCol w="987426">
                  <a:extLst>
                    <a:ext uri="{9D8B030D-6E8A-4147-A177-3AD203B41FA5}">
                      <a16:colId xmlns:a16="http://schemas.microsoft.com/office/drawing/2014/main" val="3838552631"/>
                    </a:ext>
                  </a:extLst>
                </a:gridCol>
                <a:gridCol w="987426">
                  <a:extLst>
                    <a:ext uri="{9D8B030D-6E8A-4147-A177-3AD203B41FA5}">
                      <a16:colId xmlns:a16="http://schemas.microsoft.com/office/drawing/2014/main" val="2042570746"/>
                    </a:ext>
                  </a:extLst>
                </a:gridCol>
                <a:gridCol w="987426">
                  <a:extLst>
                    <a:ext uri="{9D8B030D-6E8A-4147-A177-3AD203B41FA5}">
                      <a16:colId xmlns:a16="http://schemas.microsoft.com/office/drawing/2014/main" val="2753886849"/>
                    </a:ext>
                  </a:extLst>
                </a:gridCol>
                <a:gridCol w="987426">
                  <a:extLst>
                    <a:ext uri="{9D8B030D-6E8A-4147-A177-3AD203B41FA5}">
                      <a16:colId xmlns:a16="http://schemas.microsoft.com/office/drawing/2014/main" val="3825376851"/>
                    </a:ext>
                  </a:extLst>
                </a:gridCol>
                <a:gridCol w="987426">
                  <a:extLst>
                    <a:ext uri="{9D8B030D-6E8A-4147-A177-3AD203B41FA5}">
                      <a16:colId xmlns:a16="http://schemas.microsoft.com/office/drawing/2014/main" val="3617866094"/>
                    </a:ext>
                  </a:extLst>
                </a:gridCol>
                <a:gridCol w="987426">
                  <a:extLst>
                    <a:ext uri="{9D8B030D-6E8A-4147-A177-3AD203B41FA5}">
                      <a16:colId xmlns:a16="http://schemas.microsoft.com/office/drawing/2014/main" val="4278619093"/>
                    </a:ext>
                  </a:extLst>
                </a:gridCol>
                <a:gridCol w="987426">
                  <a:extLst>
                    <a:ext uri="{9D8B030D-6E8A-4147-A177-3AD203B41FA5}">
                      <a16:colId xmlns:a16="http://schemas.microsoft.com/office/drawing/2014/main" val="1006020740"/>
                    </a:ext>
                  </a:extLst>
                </a:gridCol>
                <a:gridCol w="987426">
                  <a:extLst>
                    <a:ext uri="{9D8B030D-6E8A-4147-A177-3AD203B41FA5}">
                      <a16:colId xmlns:a16="http://schemas.microsoft.com/office/drawing/2014/main" val="2621695198"/>
                    </a:ext>
                  </a:extLst>
                </a:gridCol>
              </a:tblGrid>
              <a:tr h="336064">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effectLst/>
                          <a:latin typeface="+mn-lt"/>
                          <a:ea typeface="MS Mincho" panose="02020609040205080304" pitchFamily="49" charset="-128"/>
                          <a:cs typeface="Arial" panose="020B0604020202020204" pitchFamily="34" charset="0"/>
                        </a:rPr>
                        <a:t>T-DXd Pool</a:t>
                      </a: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mn-lt"/>
                          <a:ea typeface="MS Mincho" panose="02020609040205080304" pitchFamily="49" charset="-128"/>
                          <a:cs typeface="Arial" panose="020B0604020202020204" pitchFamily="34" charset="0"/>
                        </a:rPr>
                        <a:t>TPC (DB-02)</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i="0">
                          <a:solidFill>
                            <a:schemeClr val="bg1"/>
                          </a:solidFill>
                          <a:effectLst/>
                          <a:latin typeface="+mn-lt"/>
                          <a:ea typeface="MS Mincho" panose="02020609040205080304" pitchFamily="49" charset="-128"/>
                          <a:cs typeface="Arial" panose="020B0604020202020204" pitchFamily="34" charset="0"/>
                        </a:rPr>
                        <a:t>T-DM1 (DB-03)</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1293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90282185"/>
                  </a:ext>
                </a:extLst>
              </a:tr>
              <a:tr h="434906">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200" b="0" i="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a:solidFill>
                            <a:schemeClr val="bg1"/>
                          </a:solidFill>
                          <a:effectLst/>
                          <a:latin typeface="+mn-lt"/>
                          <a:ea typeface="MS Mincho" panose="02020609040205080304" pitchFamily="49" charset="-128"/>
                          <a:cs typeface="Arial" panose="020B0604020202020204" pitchFamily="34" charset="0"/>
                        </a:rPr>
                        <a:t>(n = 668)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177)</a:t>
                      </a:r>
                    </a:p>
                  </a:txBody>
                  <a:tcPr marL="0" marR="0" marT="0" marB="0" anchor="ctr">
                    <a:lnL>
                      <a:noFill/>
                    </a:lnL>
                    <a:lnR w="3175"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33)</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175"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157)</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38)</a:t>
                      </a: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&lt;65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204)</a:t>
                      </a: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Arial" panose="020B0604020202020204" pitchFamily="34" charset="0"/>
                        </a:rPr>
                        <a:t>(n = 57)</a:t>
                      </a: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304189290"/>
                  </a:ext>
                </a:extLst>
              </a:tr>
              <a:tr h="305025">
                <a:tc>
                  <a:txBody>
                    <a:bodyPr/>
                    <a:lstStyle/>
                    <a:p>
                      <a:pPr marL="0" marR="0" indent="0">
                        <a:lnSpc>
                          <a:spcPct val="100000"/>
                        </a:lnSpc>
                        <a:spcBef>
                          <a:spcPts val="0"/>
                        </a:spcBef>
                        <a:spcAft>
                          <a:spcPts val="0"/>
                        </a:spcAft>
                        <a:tabLst/>
                      </a:pPr>
                      <a:r>
                        <a:rPr lang="en-US" sz="1200" b="1" i="0">
                          <a:solidFill>
                            <a:schemeClr val="tx1"/>
                          </a:solidFill>
                          <a:effectLst/>
                          <a:latin typeface="Arial" panose="020B0604020202020204" pitchFamily="34" charset="0"/>
                          <a:cs typeface="Arial" panose="020B0604020202020204" pitchFamily="34" charset="0"/>
                        </a:rPr>
                        <a:t>Grade ≥3</a:t>
                      </a:r>
                      <a:r>
                        <a:rPr lang="en-US" sz="1200" b="1" i="0" baseline="30000">
                          <a:solidFill>
                            <a:schemeClr val="tx1"/>
                          </a:solidFill>
                          <a:effectLst/>
                          <a:latin typeface="Arial" panose="020B0604020202020204" pitchFamily="34" charset="0"/>
                          <a:cs typeface="Arial" panose="020B0604020202020204" pitchFamily="34" charset="0"/>
                        </a:rPr>
                        <a:t>a</a:t>
                      </a:r>
                      <a:r>
                        <a:rPr lang="en-US" sz="1200" b="1" i="0">
                          <a:solidFill>
                            <a:schemeClr val="tx1"/>
                          </a:solidFill>
                          <a:effectLst/>
                          <a:latin typeface="Arial" panose="020B0604020202020204" pitchFamily="34" charset="0"/>
                          <a:cs typeface="Arial" panose="020B0604020202020204" pitchFamily="34" charset="0"/>
                        </a:rPr>
                        <a:t> drug-related TEAEs, n (%)</a:t>
                      </a:r>
                      <a:endParaRPr lang="en-US" sz="1200" b="1" i="0" dirty="0">
                        <a:solidFill>
                          <a:schemeClr val="tx1"/>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mn-lt"/>
                          <a:ea typeface="MS Mincho" panose="02020609040205080304" pitchFamily="49" charset="-128"/>
                          <a:cs typeface="+mn-cs"/>
                        </a:rPr>
                        <a:t>291</a:t>
                      </a:r>
                      <a:r>
                        <a:rPr lang="en-US" sz="1200" b="1" kern="1200" dirty="0">
                          <a:solidFill>
                            <a:schemeClr val="tx1"/>
                          </a:solidFill>
                          <a:effectLst/>
                          <a:latin typeface="+mn-lt"/>
                          <a:ea typeface="MS Mincho" panose="02020609040205080304" pitchFamily="49" charset="-128"/>
                          <a:cs typeface="+mn-cs"/>
                        </a:rPr>
                        <a:t> (43.6)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96 (54.2)</a:t>
                      </a:r>
                    </a:p>
                  </a:txBody>
                  <a:tcPr marL="0" marR="0" marT="0" marB="0" anchor="ctr">
                    <a:lnL>
                      <a:noFill/>
                    </a:lnL>
                    <a:lnR w="381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13 (39.4)</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48 (30.6)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12 (31.6)</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5 (62.5)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82 (40.2)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28 (49.1)</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S Mincho" panose="02020609040205080304" pitchFamily="49" charset="-128"/>
                          <a:cs typeface="+mn-cs"/>
                        </a:rPr>
                        <a:t>3 (37.5)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60809906"/>
                  </a:ext>
                </a:extLst>
              </a:tr>
              <a:tr h="305025">
                <a:tc>
                  <a:txBody>
                    <a:bodyPr/>
                    <a:lstStyle/>
                    <a:p>
                      <a:pPr marL="184150" marR="0" indent="0">
                        <a:lnSpc>
                          <a:spcPct val="100000"/>
                        </a:lnSpc>
                        <a:spcBef>
                          <a:spcPts val="0"/>
                        </a:spcBef>
                        <a:spcAft>
                          <a:spcPts val="0"/>
                        </a:spcAft>
                        <a:tabLst/>
                      </a:pPr>
                      <a:r>
                        <a:rPr lang="en-US" sz="1200" b="0" i="0" dirty="0" err="1">
                          <a:solidFill>
                            <a:schemeClr val="tx1"/>
                          </a:solidFill>
                          <a:effectLst/>
                          <a:latin typeface="Arial" panose="020B0604020202020204" pitchFamily="34" charset="0"/>
                          <a:cs typeface="Arial" panose="020B0604020202020204" pitchFamily="34" charset="0"/>
                        </a:rPr>
                        <a:t>Neutropenia</a:t>
                      </a:r>
                      <a:r>
                        <a:rPr lang="en-US" sz="1200" b="0" i="0" baseline="30000" dirty="0" err="1">
                          <a:solidFill>
                            <a:schemeClr val="tx1"/>
                          </a:solidFill>
                          <a:effectLst/>
                          <a:latin typeface="Arial" panose="020B0604020202020204" pitchFamily="34" charset="0"/>
                          <a:cs typeface="Arial" panose="020B0604020202020204" pitchFamily="34" charset="0"/>
                        </a:rPr>
                        <a:t>b</a:t>
                      </a:r>
                      <a:endParaRPr lang="en-US" sz="1200" b="0" i="0" dirty="0">
                        <a:solidFill>
                          <a:schemeClr val="tx1"/>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117 (17.5)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41 (23.2)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(12.1)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5 (3.2)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(5.3)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61546621"/>
                  </a:ext>
                </a:extLst>
              </a:tr>
              <a:tr h="305025">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180975" marR="0" indent="0">
                        <a:lnSpc>
                          <a:spcPct val="100000"/>
                        </a:lnSpc>
                        <a:spcBef>
                          <a:spcPts val="0"/>
                        </a:spcBef>
                        <a:spcAft>
                          <a:spcPts val="0"/>
                        </a:spcAft>
                        <a:tabLst/>
                      </a:pPr>
                      <a:r>
                        <a:rPr lang="en-US" sz="1200" b="0" i="0" dirty="0" err="1">
                          <a:solidFill>
                            <a:schemeClr val="tx1"/>
                          </a:solidFill>
                          <a:effectLst/>
                          <a:latin typeface="Arial" panose="020B0604020202020204" pitchFamily="34" charset="0"/>
                          <a:cs typeface="Arial" panose="020B0604020202020204" pitchFamily="34" charset="0"/>
                        </a:rPr>
                        <a:t>Fatigue</a:t>
                      </a:r>
                      <a:r>
                        <a:rPr lang="en-US" sz="1200" b="0" i="0" baseline="30000" dirty="0" err="1">
                          <a:solidFill>
                            <a:schemeClr val="tx1"/>
                          </a:solidFill>
                          <a:effectLst/>
                          <a:latin typeface="Arial" panose="020B0604020202020204" pitchFamily="34" charset="0"/>
                          <a:cs typeface="Arial" panose="020B0604020202020204" pitchFamily="34" charset="0"/>
                        </a:rPr>
                        <a:t>c</a:t>
                      </a:r>
                      <a:endParaRPr lang="en-US" sz="1200" b="0" i="0" dirty="0">
                        <a:solidFill>
                          <a:schemeClr val="tx1"/>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52 (7.8)</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20 (11.3)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 (15.2)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2694060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a:solidFill>
                            <a:schemeClr val="tx1"/>
                          </a:solidFill>
                          <a:effectLst/>
                          <a:latin typeface="Arial" panose="020B0604020202020204" pitchFamily="34" charset="0"/>
                          <a:ea typeface="+mn-ea"/>
                          <a:cs typeface="Arial" panose="020B0604020202020204" pitchFamily="34" charset="0"/>
                        </a:rPr>
                        <a:t>Nausea</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43 (6.4)</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15 (8.5)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(12.1)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(1.9)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16718182"/>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Anemia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d</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42 (6.3)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20 (11.3)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 (9.1)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6 (10.5)</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30034721"/>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Leukopenia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e</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42 (6.3)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15 (8.5)</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 (6.1)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3 (1.5)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5239305"/>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Lymphopenia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f</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28 (4.2)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11 (6.2)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 (3.0)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(1.3)</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287745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err="1">
                          <a:solidFill>
                            <a:schemeClr val="tx1"/>
                          </a:solidFill>
                          <a:effectLst/>
                          <a:latin typeface="Arial" panose="020B0604020202020204" pitchFamily="34" charset="0"/>
                          <a:ea typeface="+mn-ea"/>
                          <a:cs typeface="Arial" panose="020B0604020202020204" pitchFamily="34" charset="0"/>
                        </a:rPr>
                        <a:t>Thrombocytopenia</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g</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28 (4.2)</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 (5.1)</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(1.3)</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47 (23.0)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19 (33.3)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(25.0)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50306491"/>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dirty="0">
                          <a:solidFill>
                            <a:schemeClr val="tx1"/>
                          </a:solidFill>
                          <a:effectLst/>
                          <a:latin typeface="Arial" panose="020B0604020202020204" pitchFamily="34" charset="0"/>
                          <a:ea typeface="+mn-ea"/>
                          <a:cs typeface="Arial" panose="020B0604020202020204" pitchFamily="34" charset="0"/>
                        </a:rPr>
                        <a:t>Transaminases </a:t>
                      </a:r>
                      <a:r>
                        <a:rPr lang="en-US" sz="1200" b="0" i="0" kern="1200" dirty="0" err="1">
                          <a:solidFill>
                            <a:schemeClr val="tx1"/>
                          </a:solidFill>
                          <a:effectLst/>
                          <a:latin typeface="Arial" panose="020B0604020202020204" pitchFamily="34" charset="0"/>
                          <a:ea typeface="+mn-ea"/>
                          <a:cs typeface="Arial" panose="020B0604020202020204" pitchFamily="34" charset="0"/>
                        </a:rPr>
                        <a:t>increased</a:t>
                      </a:r>
                      <a:r>
                        <a:rPr lang="en-US" sz="1200" b="0" i="0" kern="1200" baseline="30000" dirty="0" err="1">
                          <a:solidFill>
                            <a:schemeClr val="tx1"/>
                          </a:solidFill>
                          <a:effectLst/>
                          <a:latin typeface="Arial" panose="020B0604020202020204" pitchFamily="34" charset="0"/>
                          <a:ea typeface="+mn-ea"/>
                          <a:cs typeface="Arial" panose="020B0604020202020204" pitchFamily="34" charset="0"/>
                        </a:rPr>
                        <a:t>h</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18 (2.7)</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1 (0.6)</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16 (7.8)</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4 (7.0)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85012976"/>
                  </a:ext>
                </a:extLst>
              </a:tr>
              <a:tr h="305025">
                <a:tc>
                  <a:txBody>
                    <a:bodyPr/>
                    <a:lstStyle/>
                    <a:p>
                      <a:pPr marL="184150" marR="0" indent="0" algn="l" defTabSz="914400" rtl="0" eaLnBrk="1" latinLnBrk="0" hangingPunct="1">
                        <a:lnSpc>
                          <a:spcPct val="100000"/>
                        </a:lnSpc>
                        <a:spcBef>
                          <a:spcPts val="0"/>
                        </a:spcBef>
                        <a:spcAft>
                          <a:spcPts val="0"/>
                        </a:spcAft>
                        <a:tabLst/>
                      </a:pPr>
                      <a:r>
                        <a:rPr lang="en-US" sz="1200" b="0" i="0" kern="1200">
                          <a:solidFill>
                            <a:schemeClr val="tx1"/>
                          </a:solidFill>
                          <a:effectLst/>
                          <a:latin typeface="Arial" panose="020B0604020202020204" pitchFamily="34" charset="0"/>
                          <a:ea typeface="+mn-ea"/>
                          <a:cs typeface="Arial" panose="020B0604020202020204" pitchFamily="34" charset="0"/>
                        </a:rPr>
                        <a:t>Diarrhea</a:t>
                      </a:r>
                      <a:endParaRPr lang="en-US" sz="1200" b="0" i="0" kern="12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9 (1.3)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 (2.3)</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0</a:t>
                      </a:r>
                      <a:endParaRPr lang="en-US" sz="1200" dirty="0">
                        <a:effectLst/>
                        <a:latin typeface="+mn-lt"/>
                        <a:ea typeface="Times New Roman" panose="02020603050405020304" pitchFamily="18" charset="0"/>
                        <a:cs typeface="Times New Roman" panose="02020603050405020304" pitchFamily="18" charset="0"/>
                      </a:endParaRP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10 (6.4)</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(5.3)</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defTabSz="914400" rtl="0" eaLnBrk="1" latinLnBrk="0" hangingPunct="1">
                        <a:lnSpc>
                          <a:spcPct val="107000"/>
                        </a:lnSpc>
                        <a:spcBef>
                          <a:spcPts val="0"/>
                        </a:spcBef>
                        <a:spcAft>
                          <a:spcPts val="0"/>
                        </a:spcAft>
                      </a:pPr>
                      <a:r>
                        <a:rPr lang="en-US" sz="1200" kern="1200" dirty="0">
                          <a:solidFill>
                            <a:srgbClr val="000000"/>
                          </a:solidFill>
                          <a:effectLst/>
                          <a:latin typeface="+mn-lt"/>
                          <a:ea typeface="Times New Roman" panose="02020603050405020304" pitchFamily="18" charset="0"/>
                          <a:cs typeface="Times New Roman" panose="02020603050405020304" pitchFamily="18" charset="0"/>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46403628"/>
                  </a:ext>
                </a:extLst>
              </a:tr>
            </a:tbl>
          </a:graphicData>
        </a:graphic>
      </p:graphicFrame>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a:xfrm>
            <a:off x="640080" y="365124"/>
            <a:ext cx="11358566" cy="1371600"/>
          </a:xfrm>
        </p:spPr>
        <p:txBody>
          <a:bodyPr anchor="t">
            <a:normAutofit/>
          </a:bodyPr>
          <a:lstStyle/>
          <a:p>
            <a:r>
              <a:rPr lang="en-US" sz="2900" dirty="0"/>
              <a:t>Most Common Grade ≥3 Drug-related TEAEs in ≥5% of Patients</a:t>
            </a:r>
            <a:endParaRPr lang="en-US" sz="2900" dirty="0">
              <a:solidFill>
                <a:srgbClr val="FF0000"/>
              </a:solidFill>
            </a:endParaRPr>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407575" y="5980661"/>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Grade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≥3 drug-related TEAEs present in ≥5% of patients, sorted in descending order of frequency in the T-DXd pooled arm for the &lt;65 years age group. Grade ≥3 drug-related TEAEs calculated in all patients in the analysis set.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b</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Neutropenia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neutrophil count decreased and neutropenia.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c</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Fatigue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fatigue, asthenia, malaise, and lethargy.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d</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Anemia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hemoglobin decreased, red blood cell count decreased, anemia, and hematocrit decreased.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e</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Leukopenia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white blood cell count decrease and leukopenia.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f</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Lymphopenia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lymphocute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count decreased and lymphopenia.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g</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Thrombocytopenia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includes the preferred terms platelet count decreased and thrombocytopenia. </a:t>
            </a: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Calibri" panose="020F0502020204030204" pitchFamily="34" charset="0"/>
              </a:rPr>
              <a:t>h</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Transaminases</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increased includes the preferred terms transaminases increased, aspartate aminotransferase increased, alanine aminotransferase increased, gamma-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Calibri" panose="020F0502020204030204" pitchFamily="34" charset="0"/>
              </a:rPr>
              <a:t>glutamyltransferase</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 increased, liver function test abnormal, hepatic function abnormal, and liver function test increased. </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Calibri" panose="020F0502020204030204" pitchFamily="34" charset="0"/>
              </a:rPr>
              <a:t>T-DM1, trastuzumab emtansine;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T-DXd, trastuzumab deruxtecan; TEAE, treatment emergent adverse event; TPC, treatment of physician’s choice.</a:t>
            </a:r>
          </a:p>
        </p:txBody>
      </p:sp>
      <p:sp>
        <p:nvSpPr>
          <p:cNvPr id="6" name="TextBox 5">
            <a:extLst>
              <a:ext uri="{FF2B5EF4-FFF2-40B4-BE49-F238E27FC236}">
                <a16:creationId xmlns:a16="http://schemas.microsoft.com/office/drawing/2014/main" id="{C7684916-7DD0-64F9-4A68-F82E4C5D0806}"/>
              </a:ext>
            </a:extLst>
          </p:cNvPr>
          <p:cNvSpPr txBox="1"/>
          <p:nvPr/>
        </p:nvSpPr>
        <p:spPr>
          <a:xfrm>
            <a:off x="624841" y="4878407"/>
            <a:ext cx="10942318" cy="369332"/>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≥65 years of age experienced more grade ≥3 TEAEs across all trials</a:t>
            </a:r>
          </a:p>
        </p:txBody>
      </p:sp>
      <p:sp>
        <p:nvSpPr>
          <p:cNvPr id="3" name="Rectangle 2">
            <a:extLst>
              <a:ext uri="{FF2B5EF4-FFF2-40B4-BE49-F238E27FC236}">
                <a16:creationId xmlns:a16="http://schemas.microsoft.com/office/drawing/2014/main" id="{39910DDD-91DE-E1DD-C163-28695CBE714B}"/>
              </a:ext>
            </a:extLst>
          </p:cNvPr>
          <p:cNvSpPr/>
          <p:nvPr/>
        </p:nvSpPr>
        <p:spPr>
          <a:xfrm>
            <a:off x="179069" y="1997935"/>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306CDEF-E5D4-E9A7-F2A9-DB578D50082E}"/>
              </a:ext>
            </a:extLst>
          </p:cNvPr>
          <p:cNvSpPr/>
          <p:nvPr/>
        </p:nvSpPr>
        <p:spPr>
          <a:xfrm>
            <a:off x="180859" y="2892618"/>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E4F8CA96-56FD-DFFE-F251-64E0A81FB5A7}"/>
              </a:ext>
            </a:extLst>
          </p:cNvPr>
          <p:cNvSpPr/>
          <p:nvPr/>
        </p:nvSpPr>
        <p:spPr>
          <a:xfrm>
            <a:off x="170105" y="1693137"/>
            <a:ext cx="5821907"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00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1700CBE-36BA-C522-F185-D3FB24C1E702}"/>
              </a:ext>
            </a:extLst>
          </p:cNvPr>
          <p:cNvGraphicFramePr>
            <a:graphicFrameLocks noGrp="1"/>
          </p:cNvGraphicFramePr>
          <p:nvPr/>
        </p:nvGraphicFramePr>
        <p:xfrm>
          <a:off x="424705" y="1482064"/>
          <a:ext cx="11403550" cy="2387540"/>
        </p:xfrm>
        <a:graphic>
          <a:graphicData uri="http://schemas.openxmlformats.org/drawingml/2006/table">
            <a:tbl>
              <a:tblPr firstRow="1" bandRow="1"/>
              <a:tblGrid>
                <a:gridCol w="2006074">
                  <a:extLst>
                    <a:ext uri="{9D8B030D-6E8A-4147-A177-3AD203B41FA5}">
                      <a16:colId xmlns:a16="http://schemas.microsoft.com/office/drawing/2014/main" val="3624223050"/>
                    </a:ext>
                  </a:extLst>
                </a:gridCol>
                <a:gridCol w="1044164">
                  <a:extLst>
                    <a:ext uri="{9D8B030D-6E8A-4147-A177-3AD203B41FA5}">
                      <a16:colId xmlns:a16="http://schemas.microsoft.com/office/drawing/2014/main" val="3691362276"/>
                    </a:ext>
                  </a:extLst>
                </a:gridCol>
                <a:gridCol w="1044164">
                  <a:extLst>
                    <a:ext uri="{9D8B030D-6E8A-4147-A177-3AD203B41FA5}">
                      <a16:colId xmlns:a16="http://schemas.microsoft.com/office/drawing/2014/main" val="3838552631"/>
                    </a:ext>
                  </a:extLst>
                </a:gridCol>
                <a:gridCol w="1044164">
                  <a:extLst>
                    <a:ext uri="{9D8B030D-6E8A-4147-A177-3AD203B41FA5}">
                      <a16:colId xmlns:a16="http://schemas.microsoft.com/office/drawing/2014/main" val="2042570746"/>
                    </a:ext>
                  </a:extLst>
                </a:gridCol>
                <a:gridCol w="1044164">
                  <a:extLst>
                    <a:ext uri="{9D8B030D-6E8A-4147-A177-3AD203B41FA5}">
                      <a16:colId xmlns:a16="http://schemas.microsoft.com/office/drawing/2014/main" val="2753886849"/>
                    </a:ext>
                  </a:extLst>
                </a:gridCol>
                <a:gridCol w="1044164">
                  <a:extLst>
                    <a:ext uri="{9D8B030D-6E8A-4147-A177-3AD203B41FA5}">
                      <a16:colId xmlns:a16="http://schemas.microsoft.com/office/drawing/2014/main" val="3825376851"/>
                    </a:ext>
                  </a:extLst>
                </a:gridCol>
                <a:gridCol w="1044164">
                  <a:extLst>
                    <a:ext uri="{9D8B030D-6E8A-4147-A177-3AD203B41FA5}">
                      <a16:colId xmlns:a16="http://schemas.microsoft.com/office/drawing/2014/main" val="3617866094"/>
                    </a:ext>
                  </a:extLst>
                </a:gridCol>
                <a:gridCol w="1044164">
                  <a:extLst>
                    <a:ext uri="{9D8B030D-6E8A-4147-A177-3AD203B41FA5}">
                      <a16:colId xmlns:a16="http://schemas.microsoft.com/office/drawing/2014/main" val="4278619093"/>
                    </a:ext>
                  </a:extLst>
                </a:gridCol>
                <a:gridCol w="1044164">
                  <a:extLst>
                    <a:ext uri="{9D8B030D-6E8A-4147-A177-3AD203B41FA5}">
                      <a16:colId xmlns:a16="http://schemas.microsoft.com/office/drawing/2014/main" val="1006020740"/>
                    </a:ext>
                  </a:extLst>
                </a:gridCol>
                <a:gridCol w="1044164">
                  <a:extLst>
                    <a:ext uri="{9D8B030D-6E8A-4147-A177-3AD203B41FA5}">
                      <a16:colId xmlns:a16="http://schemas.microsoft.com/office/drawing/2014/main" val="2621695198"/>
                    </a:ext>
                  </a:extLst>
                </a:gridCol>
              </a:tblGrid>
              <a:tr h="293780">
                <a:tc>
                  <a:txBody>
                    <a:bodyPr/>
                    <a:lstStyle>
                      <a:lvl1pPr marL="0" algn="l" defTabSz="1828800" rtl="0" eaLnBrk="1" latinLnBrk="0" hangingPunct="1">
                        <a:defRPr sz="3600" kern="1200">
                          <a:solidFill>
                            <a:schemeClr val="tx1"/>
                          </a:solidFill>
                          <a:latin typeface="Arial"/>
                        </a:defRPr>
                      </a:lvl1pPr>
                      <a:lvl2pPr marL="914400" algn="l" defTabSz="1828800" rtl="0" eaLnBrk="1" latinLnBrk="0" hangingPunct="1">
                        <a:defRPr sz="3600" kern="1200">
                          <a:solidFill>
                            <a:schemeClr val="tx1"/>
                          </a:solidFill>
                          <a:latin typeface="Arial"/>
                        </a:defRPr>
                      </a:lvl2pPr>
                      <a:lvl3pPr marL="1828800" algn="l" defTabSz="1828800" rtl="0" eaLnBrk="1" latinLnBrk="0" hangingPunct="1">
                        <a:defRPr sz="3600" kern="1200">
                          <a:solidFill>
                            <a:schemeClr val="tx1"/>
                          </a:solidFill>
                          <a:latin typeface="Arial"/>
                        </a:defRPr>
                      </a:lvl3pPr>
                      <a:lvl4pPr marL="2743200" algn="l" defTabSz="1828800" rtl="0" eaLnBrk="1" latinLnBrk="0" hangingPunct="1">
                        <a:defRPr sz="3600" kern="1200">
                          <a:solidFill>
                            <a:schemeClr val="tx1"/>
                          </a:solidFill>
                          <a:latin typeface="Arial"/>
                        </a:defRPr>
                      </a:lvl4pPr>
                      <a:lvl5pPr marL="3657600" algn="l" defTabSz="1828800" rtl="0" eaLnBrk="1" latinLnBrk="0" hangingPunct="1">
                        <a:defRPr sz="3600" kern="1200">
                          <a:solidFill>
                            <a:schemeClr val="tx1"/>
                          </a:solidFill>
                          <a:latin typeface="Arial"/>
                        </a:defRPr>
                      </a:lvl5pPr>
                      <a:lvl6pPr marL="4572000" algn="l" defTabSz="1828800" rtl="0" eaLnBrk="1" latinLnBrk="0" hangingPunct="1">
                        <a:defRPr sz="3600" kern="1200">
                          <a:solidFill>
                            <a:schemeClr val="tx1"/>
                          </a:solidFill>
                          <a:latin typeface="Arial"/>
                        </a:defRPr>
                      </a:lvl6pPr>
                      <a:lvl7pPr marL="5486400" algn="l" defTabSz="1828800" rtl="0" eaLnBrk="1" latinLnBrk="0" hangingPunct="1">
                        <a:defRPr sz="3600" kern="1200">
                          <a:solidFill>
                            <a:schemeClr val="tx1"/>
                          </a:solidFill>
                          <a:latin typeface="Arial"/>
                        </a:defRPr>
                      </a:lvl7pPr>
                      <a:lvl8pPr marL="6400800" algn="l" defTabSz="1828800" rtl="0" eaLnBrk="1" latinLnBrk="0" hangingPunct="1">
                        <a:defRPr sz="3600" kern="1200">
                          <a:solidFill>
                            <a:schemeClr val="tx1"/>
                          </a:solidFill>
                          <a:latin typeface="Arial"/>
                        </a:defRPr>
                      </a:lvl8pPr>
                      <a:lvl9pPr marL="7315200" algn="l" defTabSz="1828800" rtl="0" eaLnBrk="1" latinLnBrk="0" hangingPunct="1">
                        <a:defRPr sz="3600" kern="1200">
                          <a:solidFill>
                            <a:schemeClr val="tx1"/>
                          </a:solidFill>
                          <a:latin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200" b="1" i="0" dirty="0">
                          <a:solidFill>
                            <a:schemeClr val="bg1"/>
                          </a:solidFill>
                          <a:effectLst/>
                          <a:latin typeface="+mn-lt"/>
                          <a:ea typeface="MS Mincho" panose="02020609040205080304" pitchFamily="49" charset="-128"/>
                          <a:cs typeface="Arial" panose="020B0604020202020204" pitchFamily="34" charset="0"/>
                        </a:rPr>
                        <a:t>T-</a:t>
                      </a:r>
                      <a:r>
                        <a:rPr lang="en-NZ" sz="1200" b="1" i="0" dirty="0" err="1">
                          <a:solidFill>
                            <a:schemeClr val="bg1"/>
                          </a:solidFill>
                          <a:effectLst/>
                          <a:latin typeface="+mn-lt"/>
                          <a:ea typeface="MS Mincho" panose="02020609040205080304" pitchFamily="49" charset="-128"/>
                          <a:cs typeface="Arial" panose="020B0604020202020204" pitchFamily="34" charset="0"/>
                        </a:rPr>
                        <a:t>DXd</a:t>
                      </a:r>
                      <a:r>
                        <a:rPr lang="en-NZ" sz="1200" b="1" i="0" dirty="0">
                          <a:solidFill>
                            <a:schemeClr val="bg1"/>
                          </a:solidFill>
                          <a:effectLst/>
                          <a:latin typeface="+mn-lt"/>
                          <a:ea typeface="MS Mincho" panose="02020609040205080304" pitchFamily="49" charset="-128"/>
                          <a:cs typeface="Arial" panose="020B0604020202020204" pitchFamily="34" charset="0"/>
                        </a:rPr>
                        <a:t> Pool</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w="12700" cap="flat" cmpd="sng" algn="ctr">
                      <a:solidFill>
                        <a:schemeClr val="tx1"/>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TPC (DB-02)</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6E6E"/>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a:noFill/>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gridSpan="3">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1100" b="1" i="0" dirty="0">
                          <a:solidFill>
                            <a:schemeClr val="bg1"/>
                          </a:solidFill>
                          <a:effectLst/>
                          <a:latin typeface="+mn-lt"/>
                          <a:ea typeface="MS Mincho" panose="02020609040205080304" pitchFamily="49" charset="-128"/>
                          <a:cs typeface="Arial" panose="020B0604020202020204" pitchFamily="34" charset="0"/>
                        </a:rPr>
                        <a:t>T-DM1 (DB-03)</a:t>
                      </a:r>
                      <a:endParaRPr lang="en-US" sz="11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21293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NZ" sz="2100" b="1" i="0" dirty="0">
                          <a:solidFill>
                            <a:srgbClr val="002985"/>
                          </a:solidFill>
                          <a:effectLst/>
                          <a:latin typeface="Arial" panose="020B0604020202020204" pitchFamily="34" charset="0"/>
                          <a:ea typeface="MS Mincho" panose="02020609040205080304" pitchFamily="49" charset="-128"/>
                          <a:cs typeface="Arial" panose="020B0604020202020204" pitchFamily="34" charset="0"/>
                        </a:rPr>
                        <a:t>Full analysis set</a:t>
                      </a:r>
                      <a:endParaRPr lang="en-US" sz="21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650240" marR="650240" marT="0" marB="0" anchor="ctr">
                    <a:lnL w="38100" cap="flat" cmpd="sng" algn="ctr">
                      <a:solidFill>
                        <a:srgbClr val="002557"/>
                      </a:solidFill>
                      <a:prstDash val="solid"/>
                      <a:round/>
                      <a:headEnd type="none" w="med" len="med"/>
                      <a:tailEnd type="none" w="med" len="med"/>
                    </a:lnL>
                    <a:lnR w="38100" cap="flat" cmpd="sng" algn="ctr">
                      <a:solidFill>
                        <a:srgbClr val="002557"/>
                      </a:solidFill>
                      <a:prstDash val="solid"/>
                      <a:round/>
                      <a:headEnd type="none" w="med" len="med"/>
                      <a:tailEnd type="none" w="med" len="med"/>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a:noFill/>
                    </a:lnT>
                    <a:lnB w="9525" cap="flat" cmpd="sng" algn="ctr">
                      <a:solidFill>
                        <a:srgbClr val="00447C"/>
                      </a:solidFill>
                      <a:prstDash val="solid"/>
                      <a:round/>
                      <a:headEnd type="none" w="med" len="med"/>
                      <a:tailEnd type="none" w="med" len="med"/>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90282185"/>
                  </a:ext>
                </a:extLst>
              </a:tr>
              <a:tr h="29378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1200" b="0" i="0" dirty="0">
                        <a:solidFill>
                          <a:srgbClr val="002557"/>
                        </a:solidFill>
                        <a:effectLst/>
                        <a:latin typeface="Arial" panose="020B0604020202020204" pitchFamily="34" charset="0"/>
                        <a:ea typeface="MS Mincho" panose="02020609040205080304" pitchFamily="49" charset="-128"/>
                        <a:cs typeface="Arial" panose="020B0604020202020204" pitchFamily="34" charset="0"/>
                      </a:endParaRPr>
                    </a:p>
                  </a:txBody>
                  <a:tcPr marL="45720" marR="45720" anchor="b">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strike="noStrike" dirty="0">
                          <a:solidFill>
                            <a:schemeClr val="bg1"/>
                          </a:solidFill>
                          <a:effectLst/>
                          <a:latin typeface="+mn-lt"/>
                          <a:ea typeface="MS Mincho" panose="02020609040205080304" pitchFamily="49" charset="-128"/>
                          <a:cs typeface="Arial" panose="020B0604020202020204" pitchFamily="34" charset="0"/>
                        </a:rPr>
                        <a:t>&lt;65</a:t>
                      </a:r>
                      <a:endParaRPr lang="en-NZ" sz="1200" b="1" i="0" strike="noStrike"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(n = 668)</a:t>
                      </a:r>
                      <a:endParaRPr lang="en-US" sz="1200" b="1" i="0" strike="noStrike"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strike="noStrike" dirty="0">
                          <a:solidFill>
                            <a:schemeClr val="bg1"/>
                          </a:solidFill>
                          <a:effectLst/>
                          <a:latin typeface="+mn-lt"/>
                          <a:ea typeface="MS Mincho" panose="02020609040205080304" pitchFamily="49" charset="-128"/>
                          <a:cs typeface="Arial" panose="020B0604020202020204" pitchFamily="34" charset="0"/>
                        </a:rPr>
                        <a:t>(n = 177)</a:t>
                      </a:r>
                      <a:endParaRPr lang="en-US" sz="1200" b="1" i="0" strike="noStrike"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94983"/>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33)</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127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1C81B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157)</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38)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algn="ctr">
                        <a:lnSpc>
                          <a:spcPct val="100000"/>
                        </a:lnSpc>
                        <a:spcBef>
                          <a:spcPts val="0"/>
                        </a:spcBef>
                        <a:spcAft>
                          <a:spcPts val="0"/>
                        </a:spcAft>
                      </a:pPr>
                      <a:r>
                        <a:rPr lang="en-ZA" sz="1200" b="1" i="0" dirty="0">
                          <a:solidFill>
                            <a:schemeClr val="bg1"/>
                          </a:solidFill>
                          <a:effectLst/>
                          <a:latin typeface="+mn-lt"/>
                          <a:ea typeface="MS Mincho" panose="02020609040205080304" pitchFamily="49" charset="-128"/>
                          <a:cs typeface="Arial" panose="020B0604020202020204" pitchFamily="34" charset="0"/>
                        </a:rPr>
                        <a:t>&lt;65</a:t>
                      </a:r>
                      <a:endParaRPr lang="en-NZ" sz="1200" b="1" i="0" dirty="0">
                        <a:solidFill>
                          <a:schemeClr val="bg1"/>
                        </a:solidFill>
                        <a:effectLst/>
                        <a:latin typeface="+mn-lt"/>
                        <a:ea typeface="MS Mincho" panose="02020609040205080304" pitchFamily="49" charset="-128"/>
                        <a:cs typeface="Arial" panose="020B0604020202020204" pitchFamily="34" charset="0"/>
                      </a:endParaRP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204)</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w="38100" cap="flat" cmpd="sng" algn="ctr">
                      <a:solidFill>
                        <a:srgbClr val="002557"/>
                      </a:solidFill>
                      <a:prstDash val="solid"/>
                      <a:round/>
                      <a:headEnd type="none" w="med" len="med"/>
                      <a:tailEnd type="none" w="med" len="med"/>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≥65</a:t>
                      </a:r>
                    </a:p>
                    <a:p>
                      <a:pPr marL="0" marR="0" algn="ctr">
                        <a:lnSpc>
                          <a:spcPct val="100000"/>
                        </a:lnSpc>
                        <a:spcBef>
                          <a:spcPts val="0"/>
                        </a:spcBef>
                        <a:spcAft>
                          <a:spcPts val="0"/>
                        </a:spcAft>
                      </a:pPr>
                      <a:r>
                        <a:rPr lang="en-NZ" sz="1200" b="1" i="0" dirty="0">
                          <a:solidFill>
                            <a:schemeClr val="bg1"/>
                          </a:solidFill>
                          <a:effectLst/>
                          <a:latin typeface="+mn-lt"/>
                          <a:ea typeface="MS Mincho" panose="02020609040205080304" pitchFamily="49" charset="-128"/>
                          <a:cs typeface="Arial" panose="020B0604020202020204" pitchFamily="34" charset="0"/>
                        </a:rPr>
                        <a:t>(n = 57)</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a:noFill/>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tc>
                  <a:txBody>
                    <a:bodyPr/>
                    <a:lstStyle/>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≥75</a:t>
                      </a:r>
                    </a:p>
                    <a:p>
                      <a:pPr marL="0" marR="0" algn="ctr">
                        <a:lnSpc>
                          <a:spcPct val="100000"/>
                        </a:lnSpc>
                        <a:spcBef>
                          <a:spcPts val="0"/>
                        </a:spcBef>
                        <a:spcAft>
                          <a:spcPts val="0"/>
                        </a:spcAft>
                      </a:pPr>
                      <a:r>
                        <a:rPr lang="en-US" sz="1200" b="1" i="0" dirty="0">
                          <a:solidFill>
                            <a:schemeClr val="bg1"/>
                          </a:solidFill>
                          <a:effectLst/>
                          <a:latin typeface="+mn-lt"/>
                          <a:ea typeface="MS Mincho" panose="02020609040205080304" pitchFamily="49" charset="-128"/>
                          <a:cs typeface="Calibri" panose="020F0502020204030204" pitchFamily="34" charset="0"/>
                        </a:rPr>
                        <a:t>(n = 8)</a:t>
                      </a:r>
                      <a:endParaRPr lang="en-US" sz="1200" b="1" i="0" dirty="0">
                        <a:solidFill>
                          <a:schemeClr val="bg1"/>
                        </a:solidFill>
                        <a:effectLst/>
                        <a:latin typeface="+mn-lt"/>
                        <a:ea typeface="MS Mincho" panose="02020609040205080304" pitchFamily="49" charset="-128"/>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9525" cap="flat" cmpd="sng" algn="ctr">
                      <a:solidFill>
                        <a:srgbClr val="00447C"/>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A6A6A6"/>
                    </a:solidFill>
                  </a:tcPr>
                </a:tc>
                <a:extLst>
                  <a:ext uri="{0D108BD9-81ED-4DB2-BD59-A6C34878D82A}">
                    <a16:rowId xmlns:a16="http://schemas.microsoft.com/office/drawing/2014/main" val="2304189290"/>
                  </a:ext>
                </a:extLst>
              </a:tr>
              <a:tr h="288000">
                <a:tc>
                  <a:txBody>
                    <a:bodyPr/>
                    <a:lstStyle/>
                    <a:p>
                      <a:pPr marL="0" marR="0" indent="0">
                        <a:lnSpc>
                          <a:spcPct val="100000"/>
                        </a:lnSpc>
                        <a:spcBef>
                          <a:spcPts val="0"/>
                        </a:spcBef>
                        <a:spcAft>
                          <a:spcPts val="0"/>
                        </a:spcAft>
                        <a:tabLst/>
                      </a:pPr>
                      <a:r>
                        <a:rPr lang="en-NZ" sz="1200" b="1" i="0" dirty="0">
                          <a:solidFill>
                            <a:srgbClr val="000000"/>
                          </a:solidFill>
                          <a:effectLst/>
                          <a:latin typeface="Arial" panose="020B0604020202020204" pitchFamily="34" charset="0"/>
                          <a:cs typeface="Arial" panose="020B0604020202020204" pitchFamily="34" charset="0"/>
                        </a:rPr>
                        <a:t>Any grade, n (%)</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kern="1200" dirty="0">
                          <a:solidFill>
                            <a:schemeClr val="tx1"/>
                          </a:solidFill>
                          <a:effectLst/>
                          <a:latin typeface="+mn-lt"/>
                          <a:ea typeface="MS Mincho" panose="02020609040205080304" pitchFamily="49" charset="-128"/>
                          <a:cs typeface="+mn-cs"/>
                        </a:rPr>
                        <a:t>79 (11.8)</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trike="noStrike" kern="1200" dirty="0">
                          <a:solidFill>
                            <a:schemeClr val="tx1"/>
                          </a:solidFill>
                          <a:effectLst/>
                          <a:latin typeface="+mn-lt"/>
                          <a:ea typeface="MS Mincho" panose="02020609040205080304" pitchFamily="49" charset="-128"/>
                          <a:cs typeface="+mn-cs"/>
                        </a:rPr>
                        <a:t>31 (17.5)</a:t>
                      </a:r>
                    </a:p>
                  </a:txBody>
                  <a:tcPr marL="0" marR="0" marT="0" marB="0" anchor="ctr">
                    <a:lnL>
                      <a:noFill/>
                    </a:lnL>
                    <a:lnR w="381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5 (15.2)</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1 (2.6)</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6 (2.9)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2 (3.5)</a:t>
                      </a:r>
                    </a:p>
                  </a:txBody>
                  <a:tcPr marL="0" marR="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mn-lt"/>
                          <a:ea typeface="MS Mincho" panose="02020609040205080304" pitchFamily="49" charset="-128"/>
                          <a:cs typeface="+mn-cs"/>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60809906"/>
                  </a:ext>
                </a:extLst>
              </a:tr>
              <a:tr h="288000">
                <a:tc>
                  <a:txBody>
                    <a:bodyPr/>
                    <a:lstStyle>
                      <a:lvl1pPr marL="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kumimoji="1" sz="1800" b="0" i="0" u="none" strike="noStrike" kern="1200" cap="none">
                          <a:solidFill>
                            <a:schemeClr val="tx1"/>
                          </a:solidFill>
                          <a:latin typeface="Calibri" panose="020F0502020204030204"/>
                          <a:sym typeface="Arial"/>
                        </a:defRPr>
                      </a:lvl9pPr>
                    </a:lstStyle>
                    <a:p>
                      <a:pPr marL="180975" marR="0" indent="0">
                        <a:lnSpc>
                          <a:spcPct val="100000"/>
                        </a:lnSpc>
                        <a:spcBef>
                          <a:spcPts val="0"/>
                        </a:spcBef>
                        <a:spcAft>
                          <a:spcPts val="0"/>
                        </a:spcAft>
                        <a:tabLst/>
                      </a:pPr>
                      <a:r>
                        <a:rPr lang="en-GB" sz="1200" b="0" i="0" dirty="0">
                          <a:solidFill>
                            <a:srgbClr val="000000"/>
                          </a:solidFill>
                          <a:effectLst/>
                          <a:latin typeface="Arial" panose="020B0604020202020204" pitchFamily="34" charset="0"/>
                          <a:cs typeface="Arial" panose="020B0604020202020204" pitchFamily="34" charset="0"/>
                        </a:rPr>
                        <a:t>1</a:t>
                      </a:r>
                      <a:endParaRPr lang="en-GB" sz="1200" b="0" i="0" dirty="0">
                        <a:solidFill>
                          <a:srgbClr val="000000"/>
                        </a:solidFill>
                        <a:effectLst/>
                        <a:latin typeface="+mn-lt"/>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Arial" panose="020B0604020202020204"/>
                          <a:ea typeface="MS Mincho" panose="02020609040205080304" pitchFamily="49" charset="-128"/>
                          <a:cs typeface="+mn-cs"/>
                        </a:rPr>
                        <a:t>21 (3.1)</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Arial" panose="020B0604020202020204"/>
                          <a:ea typeface="MS Mincho" panose="02020609040205080304" pitchFamily="49" charset="-128"/>
                          <a:cs typeface="+mn-cs"/>
                        </a:rPr>
                        <a:t>7 (4.0)</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3 (1.5)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Arial" panose="020B0604020202020204"/>
                          <a:ea typeface="MS Mincho" panose="02020609040205080304" pitchFamily="49" charset="-128"/>
                          <a:cs typeface="+mn-cs"/>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26940606"/>
                  </a:ext>
                </a:extLst>
              </a:tr>
              <a:tr h="288000">
                <a:tc>
                  <a:txBody>
                    <a:bodyPr/>
                    <a:lstStyle/>
                    <a:p>
                      <a:pPr marL="184150"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2</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48 (7.2)</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20 (11.3)</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5 (15.2)</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2 (1.0)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(1.8)</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(12.5)</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747967929"/>
                  </a:ext>
                </a:extLst>
              </a:tr>
              <a:tr h="288000">
                <a:tc>
                  <a:txBody>
                    <a:bodyPr/>
                    <a:lstStyle/>
                    <a:p>
                      <a:pPr marL="180975"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3</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4 (0.6)</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3 (1.7)</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(2.6)</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1 (0.5)</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3699559"/>
                  </a:ext>
                </a:extLst>
              </a:tr>
              <a:tr h="288000">
                <a:tc>
                  <a:txBody>
                    <a:bodyPr/>
                    <a:lstStyle/>
                    <a:p>
                      <a:pPr marL="184150" marR="0" indent="0">
                        <a:lnSpc>
                          <a:spcPct val="100000"/>
                        </a:lnSpc>
                        <a:spcBef>
                          <a:spcPts val="0"/>
                        </a:spcBef>
                        <a:spcAft>
                          <a:spcPts val="0"/>
                        </a:spcAft>
                        <a:tabLst/>
                      </a:pPr>
                      <a:r>
                        <a:rPr lang="en-NZ" sz="1200" b="0" i="0" dirty="0">
                          <a:solidFill>
                            <a:srgbClr val="000000"/>
                          </a:solidFill>
                          <a:effectLst/>
                          <a:latin typeface="Arial" panose="020B0604020202020204" pitchFamily="34" charset="0"/>
                          <a:cs typeface="Arial" panose="020B0604020202020204" pitchFamily="34" charset="0"/>
                        </a:rPr>
                        <a:t>4</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0 </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0</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22877456"/>
                  </a:ext>
                </a:extLst>
              </a:tr>
              <a:tr h="288000">
                <a:tc>
                  <a:txBody>
                    <a:bodyPr/>
                    <a:lstStyle/>
                    <a:p>
                      <a:pPr marL="180975" marR="0" indent="0">
                        <a:lnSpc>
                          <a:spcPct val="100000"/>
                        </a:lnSpc>
                        <a:spcBef>
                          <a:spcPts val="0"/>
                        </a:spcBef>
                        <a:spcAft>
                          <a:spcPts val="0"/>
                        </a:spcAft>
                        <a:tabLst/>
                      </a:pPr>
                      <a:r>
                        <a:rPr lang="en-GB" sz="1200" b="0" i="0" dirty="0">
                          <a:solidFill>
                            <a:srgbClr val="000000"/>
                          </a:solidFill>
                          <a:effectLst/>
                          <a:latin typeface="Arial" panose="020B0604020202020204" pitchFamily="34" charset="0"/>
                          <a:cs typeface="Arial" panose="020B0604020202020204" pitchFamily="34" charset="0"/>
                        </a:rPr>
                        <a:t>5</a:t>
                      </a:r>
                      <a:endParaRPr lang="en-NZ" sz="1200" b="0" i="0" dirty="0">
                        <a:solidFill>
                          <a:srgbClr val="000000"/>
                        </a:solidFill>
                        <a:effectLst/>
                        <a:latin typeface="Arial" panose="020B0604020202020204" pitchFamily="34" charset="0"/>
                        <a:cs typeface="Arial" panose="020B0604020202020204" pitchFamily="34" charset="0"/>
                      </a:endParaRP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6 (0.9)</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strike="noStrike" kern="1200" dirty="0">
                          <a:solidFill>
                            <a:schemeClr val="tx1"/>
                          </a:solidFill>
                          <a:effectLst/>
                          <a:latin typeface="+mn-lt"/>
                          <a:ea typeface="MS Mincho" panose="02020609040205080304" pitchFamily="49" charset="-128"/>
                          <a:cs typeface="+mn-cs"/>
                        </a:rPr>
                        <a:t>1 (0.6)</a:t>
                      </a:r>
                    </a:p>
                  </a:txBody>
                  <a:tcPr marL="0" marR="0" marT="0" marB="0" anchor="ctr">
                    <a:lnL>
                      <a:noFill/>
                    </a:lnL>
                    <a:lnR w="381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noFill/>
                      <a:prstDash val="solid"/>
                      <a:round/>
                      <a:headEnd type="none" w="med" len="med"/>
                      <a:tailEnd type="none" w="med" len="med"/>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B7D5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w="38100" cap="flat" cmpd="sng" algn="ctr">
                      <a:solidFill>
                        <a:srgbClr val="002557"/>
                      </a:solidFill>
                      <a:prstDash val="solid"/>
                      <a:round/>
                      <a:headEnd type="none" w="med" len="med"/>
                      <a:tailEnd type="none" w="med" len="med"/>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mn-lt"/>
                          <a:ea typeface="MS Mincho" panose="02020609040205080304" pitchFamily="49" charset="-128"/>
                          <a:cs typeface="+mn-cs"/>
                        </a:rPr>
                        <a:t>0</a:t>
                      </a:r>
                    </a:p>
                  </a:txBody>
                  <a:tcPr marL="0" marR="0" marT="0" marB="0" anchor="ctr">
                    <a:lnL>
                      <a:noFill/>
                    </a:lnL>
                    <a:lnR w="38100" cap="flat" cmpd="sng" algn="ctr">
                      <a:solidFill>
                        <a:srgbClr val="002557"/>
                      </a:solid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90132082"/>
                  </a:ext>
                </a:extLst>
              </a:tr>
            </a:tbl>
          </a:graphicData>
        </a:graphic>
      </p:graphicFrame>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Adjudicated Drug-related ILD/</a:t>
            </a:r>
            <a:r>
              <a:rPr lang="en-US" sz="3400" dirty="0" err="1"/>
              <a:t>Pneumonitis</a:t>
            </a:r>
            <a:r>
              <a:rPr lang="en-US" sz="3400" baseline="30000" dirty="0" err="1"/>
              <a:t>a</a:t>
            </a:r>
            <a:endParaRPr lang="en-US" sz="3400" baseline="30000" dirty="0"/>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11" name="Footer Placeholder 3">
            <a:extLst>
              <a:ext uri="{FF2B5EF4-FFF2-40B4-BE49-F238E27FC236}">
                <a16:creationId xmlns:a16="http://schemas.microsoft.com/office/drawing/2014/main" id="{01CA19CB-09A6-F485-3091-E191EAAEF781}"/>
              </a:ext>
            </a:extLst>
          </p:cNvPr>
          <p:cNvSpPr txBox="1">
            <a:spLocks/>
          </p:cNvSpPr>
          <p:nvPr/>
        </p:nvSpPr>
        <p:spPr>
          <a:xfrm>
            <a:off x="407575" y="5990493"/>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err="1">
                <a:ln>
                  <a:noFill/>
                </a:ln>
                <a:solidFill>
                  <a:prstClr val="black"/>
                </a:solidFill>
                <a:effectLst/>
                <a:uLnTx/>
                <a:uFillTx/>
                <a:latin typeface="Arial" panose="020B0604020202020204"/>
                <a:ea typeface="+mn-ea"/>
                <a:cs typeface="Arial" panose="020B0604020202020204" pitchFamily="34" charset="0"/>
              </a:rPr>
              <a:t>a</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No</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ILD/pneumonitis cases were pending adjudication at the respective data cutoff dates (DESTINY-Breast01: March 26, 2021; DESTINY-Breast02: June 30, 2022; DESTINY-Breast03: July 25, 2022).</a:t>
            </a:r>
          </a:p>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ILD, interstitial lung disease; T-DM1, trastuzumab emtansine;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T-DXd, trastuzumab deruxtecan; TPC, treatment of physician’s choice.</a:t>
            </a:r>
          </a:p>
        </p:txBody>
      </p:sp>
      <p:sp>
        <p:nvSpPr>
          <p:cNvPr id="7" name="TextBox 6">
            <a:extLst>
              <a:ext uri="{FF2B5EF4-FFF2-40B4-BE49-F238E27FC236}">
                <a16:creationId xmlns:a16="http://schemas.microsoft.com/office/drawing/2014/main" id="{B52115BD-90A2-7A95-3E00-F09417E0759F}"/>
              </a:ext>
            </a:extLst>
          </p:cNvPr>
          <p:cNvSpPr txBox="1"/>
          <p:nvPr/>
        </p:nvSpPr>
        <p:spPr>
          <a:xfrm>
            <a:off x="394225" y="4237426"/>
            <a:ext cx="11390200" cy="1217769"/>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Rates of adjudicated ILD/pneumonitis were generally higher in patients ≥65 years of age across all trials compared to patients &lt;65 years of age</a:t>
            </a:r>
          </a:p>
          <a:p>
            <a:pPr marL="342900" marR="0" lvl="0" indent="-342900" algn="l" defTabSz="914400" rtl="0" eaLnBrk="1" fontAlgn="auto" latinLnBrk="0" hangingPunct="1">
              <a:lnSpc>
                <a:spcPct val="9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Most drug-related ILD/pneumonitis cases were of low grade</a:t>
            </a:r>
          </a:p>
        </p:txBody>
      </p:sp>
      <p:sp>
        <p:nvSpPr>
          <p:cNvPr id="3" name="Rectangle 2">
            <a:extLst>
              <a:ext uri="{FF2B5EF4-FFF2-40B4-BE49-F238E27FC236}">
                <a16:creationId xmlns:a16="http://schemas.microsoft.com/office/drawing/2014/main" id="{F1C0AA62-D9C5-2E68-A789-A412695D2C6B}"/>
              </a:ext>
            </a:extLst>
          </p:cNvPr>
          <p:cNvSpPr/>
          <p:nvPr/>
        </p:nvSpPr>
        <p:spPr>
          <a:xfrm>
            <a:off x="394225" y="2137785"/>
            <a:ext cx="5166360" cy="29888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3B2C46B-A9BB-A0B2-FE0B-956AD6F9C2C6}"/>
              </a:ext>
            </a:extLst>
          </p:cNvPr>
          <p:cNvSpPr/>
          <p:nvPr/>
        </p:nvSpPr>
        <p:spPr>
          <a:xfrm>
            <a:off x="407575" y="3582923"/>
            <a:ext cx="5153010" cy="28177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18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5DC8-3991-CC7A-620D-C9ED80BFF6DE}"/>
              </a:ext>
            </a:extLst>
          </p:cNvPr>
          <p:cNvSpPr>
            <a:spLocks noGrp="1"/>
          </p:cNvSpPr>
          <p:nvPr>
            <p:ph type="title"/>
          </p:nvPr>
        </p:nvSpPr>
        <p:spPr/>
        <p:txBody>
          <a:bodyPr anchor="t">
            <a:normAutofit/>
          </a:bodyPr>
          <a:lstStyle/>
          <a:p>
            <a:r>
              <a:rPr lang="en-US" sz="3400" dirty="0"/>
              <a:t>Conclusion</a:t>
            </a:r>
          </a:p>
        </p:txBody>
      </p:sp>
      <p:sp>
        <p:nvSpPr>
          <p:cNvPr id="7" name="Content Placeholder 3">
            <a:extLst>
              <a:ext uri="{FF2B5EF4-FFF2-40B4-BE49-F238E27FC236}">
                <a16:creationId xmlns:a16="http://schemas.microsoft.com/office/drawing/2014/main" id="{89619317-809C-3EF2-2206-D99CDB17F33C}"/>
              </a:ext>
            </a:extLst>
          </p:cNvPr>
          <p:cNvSpPr>
            <a:spLocks noGrp="1"/>
          </p:cNvSpPr>
          <p:nvPr>
            <p:ph sz="quarter" idx="13"/>
          </p:nvPr>
        </p:nvSpPr>
        <p:spPr>
          <a:xfrm>
            <a:off x="640080" y="1097280"/>
            <a:ext cx="10753772" cy="4807243"/>
          </a:xfrm>
        </p:spPr>
        <p:txBody>
          <a:bodyPr>
            <a:noAutofit/>
          </a:bodyPr>
          <a:lstStyle/>
          <a:p>
            <a:pPr>
              <a:spcBef>
                <a:spcPts val="400"/>
              </a:spcBef>
            </a:pPr>
            <a:r>
              <a:rPr lang="en-US" dirty="0"/>
              <a:t>Results of this pooled analysis indicate that T-DXd remains an effective treatment option for patients ≥65 years of age</a:t>
            </a:r>
          </a:p>
          <a:p>
            <a:pPr lvl="1">
              <a:spcBef>
                <a:spcPts val="400"/>
              </a:spcBef>
            </a:pPr>
            <a:r>
              <a:rPr lang="en-GB" sz="2200" dirty="0" err="1"/>
              <a:t>mPFS</a:t>
            </a:r>
            <a:r>
              <a:rPr lang="en-GB" sz="2200" dirty="0"/>
              <a:t> and confirmed ORR by BICR were similar with T-DXd in patients &lt;65 and ≥65 years of age within each trial</a:t>
            </a:r>
          </a:p>
          <a:p>
            <a:pPr>
              <a:spcBef>
                <a:spcPts val="400"/>
              </a:spcBef>
            </a:pPr>
            <a:r>
              <a:rPr lang="en-GB" dirty="0"/>
              <a:t>The safety profile of T-DXd was acceptable across all age subgroups</a:t>
            </a:r>
          </a:p>
          <a:p>
            <a:pPr lvl="1">
              <a:spcBef>
                <a:spcPts val="400"/>
              </a:spcBef>
            </a:pPr>
            <a:r>
              <a:rPr lang="en-US" sz="2200" dirty="0">
                <a:latin typeface="Arial" panose="020B0604020202020204" pitchFamily="34" charset="0"/>
                <a:cs typeface="Arial" panose="020B0604020202020204" pitchFamily="34" charset="0"/>
              </a:rPr>
              <a:t>Patients ≥65 years of age experienced </a:t>
            </a:r>
            <a:r>
              <a:rPr lang="en-US" sz="2200" dirty="0"/>
              <a:t>more </a:t>
            </a:r>
            <a:r>
              <a:rPr lang="en-GB" sz="2200" dirty="0">
                <a:latin typeface="Arial" panose="020B0604020202020204" pitchFamily="34" charset="0"/>
                <a:cs typeface="Arial" panose="020B0604020202020204" pitchFamily="34" charset="0"/>
              </a:rPr>
              <a:t>grade </a:t>
            </a:r>
            <a:r>
              <a:rPr lang="en-GB" sz="2200" dirty="0"/>
              <a:t>≥3 TEAEs across all trials</a:t>
            </a:r>
          </a:p>
          <a:p>
            <a:pPr>
              <a:spcBef>
                <a:spcPts val="400"/>
              </a:spcBef>
            </a:pPr>
            <a:r>
              <a:rPr lang="en-GB" dirty="0"/>
              <a:t>Further</a:t>
            </a:r>
            <a:r>
              <a:rPr lang="en-US" dirty="0"/>
              <a:t> research/real-world evidence studies for older patients, also addressing aspects of comorbidities and frailty, would be informative</a:t>
            </a:r>
            <a:endParaRPr lang="en-GB" dirty="0"/>
          </a:p>
        </p:txBody>
      </p:sp>
      <p:sp>
        <p:nvSpPr>
          <p:cNvPr id="5" name="Text Placeholder 4">
            <a:extLst>
              <a:ext uri="{FF2B5EF4-FFF2-40B4-BE49-F238E27FC236}">
                <a16:creationId xmlns:a16="http://schemas.microsoft.com/office/drawing/2014/main" id="{BA8DC5AF-CA23-7D51-3E88-C99A7D784034}"/>
              </a:ext>
            </a:extLst>
          </p:cNvPr>
          <p:cNvSpPr>
            <a:spLocks noGrp="1"/>
          </p:cNvSpPr>
          <p:nvPr>
            <p:ph type="body" sz="quarter" idx="15"/>
          </p:nvPr>
        </p:nvSpPr>
        <p:spPr/>
        <p:txBody>
          <a:bodyPr/>
          <a:lstStyle/>
          <a:p>
            <a:r>
              <a:rPr lang="en-US" dirty="0"/>
              <a:t>Ian Krop, MD, PhD</a:t>
            </a:r>
          </a:p>
        </p:txBody>
      </p:sp>
      <p:sp>
        <p:nvSpPr>
          <p:cNvPr id="4" name="Footer Placeholder 3">
            <a:extLst>
              <a:ext uri="{FF2B5EF4-FFF2-40B4-BE49-F238E27FC236}">
                <a16:creationId xmlns:a16="http://schemas.microsoft.com/office/drawing/2014/main" id="{D5C8CE6F-0C3C-F00C-656D-430A48BF594B}"/>
              </a:ext>
            </a:extLst>
          </p:cNvPr>
          <p:cNvSpPr txBox="1">
            <a:spLocks/>
          </p:cNvSpPr>
          <p:nvPr/>
        </p:nvSpPr>
        <p:spPr>
          <a:xfrm>
            <a:off x="438055" y="5988295"/>
            <a:ext cx="11376850" cy="281354"/>
          </a:xfrm>
          <a:prstGeom prst="rect">
            <a:avLst/>
          </a:prstGeom>
        </p:spPr>
        <p:txBody>
          <a:bodyPr vert="horz" lIns="0" tIns="45714" rIns="0" bIns="36572" rtlCol="0" anchor="b"/>
          <a:lstStyle>
            <a:defPPr>
              <a:defRPr lang="en-US"/>
            </a:defPPr>
            <a:lvl1pPr marL="0" algn="l" defTabSz="457200" rtl="0" eaLnBrk="1" latinLnBrk="0" hangingPunct="1">
              <a:defRPr sz="7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121897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BICR, blinded independent central review; HER2, human epidermal growth factor receptor 2;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mBC</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metastatic breast cancer; </a:t>
            </a:r>
            <a:r>
              <a:rPr kumimoji="0" lang="en-US" sz="900" b="0" i="0" u="none" strike="noStrike" kern="1200" cap="none" spc="0" normalizeH="0" baseline="0" noProof="0" dirty="0" err="1">
                <a:ln>
                  <a:noFill/>
                </a:ln>
                <a:solidFill>
                  <a:srgbClr val="000000"/>
                </a:solidFill>
                <a:effectLst/>
                <a:uLnTx/>
                <a:uFillTx/>
                <a:latin typeface="Arial" panose="020B0604020202020204"/>
                <a:ea typeface="+mn-ea"/>
                <a:cs typeface="Calibri" panose="020F0502020204030204" pitchFamily="34" charset="0"/>
              </a:rPr>
              <a:t>mPFS</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 median progression free survival; ORR, objective response rate; T-DXd, trastuzumab deruxtecan;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TEAE, treatment emergent adverse </a:t>
            </a:r>
            <a:r>
              <a:rPr kumimoji="0" lang="en-US" sz="9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event.</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A01130B2-76E8-C8A2-708E-6C3D5455DBBA}"/>
              </a:ext>
            </a:extLst>
          </p:cNvPr>
          <p:cNvSpPr/>
          <p:nvPr/>
        </p:nvSpPr>
        <p:spPr>
          <a:xfrm>
            <a:off x="798147" y="4742504"/>
            <a:ext cx="10595705" cy="907073"/>
          </a:xfrm>
          <a:prstGeom prst="roundRect">
            <a:avLst/>
          </a:prstGeom>
          <a:solidFill>
            <a:srgbClr val="002557"/>
          </a:solidFill>
          <a:ln>
            <a:solidFill>
              <a:srgbClr val="1C81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T-DXd may be considered as an effective </a:t>
            </a:r>
            <a:r>
              <a:rPr kumimoji="0" lang="en-GB" sz="2600" b="1" i="0" u="none" strike="noStrike" kern="1200" cap="none" spc="0" normalizeH="0" baseline="0" noProof="0" dirty="0">
                <a:ln>
                  <a:noFill/>
                </a:ln>
                <a:solidFill>
                  <a:prstClr val="white"/>
                </a:solidFill>
                <a:effectLst/>
                <a:uLnTx/>
                <a:uFillTx/>
                <a:latin typeface="Arial" panose="020B0604020202020204"/>
                <a:ea typeface="Yu Mincho" panose="02020400000000000000" pitchFamily="18" charset="-128"/>
                <a:cs typeface="+mn-cs"/>
              </a:rPr>
              <a:t>o</a:t>
            </a: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ption for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Arial" panose="020B0604020202020204" pitchFamily="34" charset="0"/>
                <a:ea typeface="Yu Mincho" panose="02020400000000000000" pitchFamily="18" charset="-128"/>
                <a:cs typeface="Arial" panose="020B0604020202020204" pitchFamily="34" charset="0"/>
              </a:rPr>
              <a:t>across all age subgroups with an acceptable safety profile</a:t>
            </a:r>
            <a:endParaRPr kumimoji="0" lang="en-US" sz="26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4414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103187"/>
            <a:ext cx="10972800" cy="1143000"/>
          </a:xfrm>
        </p:spPr>
        <p:txBody>
          <a:bodyPr/>
          <a:lstStyle/>
          <a:p>
            <a:r>
              <a:rPr lang="en-US" sz="3600" dirty="0">
                <a:solidFill>
                  <a:schemeClr val="accent2"/>
                </a:solidFill>
              </a:rPr>
              <a:t>Management of HER2+ CNS metastases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557221"/>
            <a:ext cx="10972800" cy="4525963"/>
          </a:xfrm>
        </p:spPr>
        <p:txBody>
          <a:bodyPr/>
          <a:lstStyle/>
          <a:p>
            <a:r>
              <a:rPr lang="en-US" dirty="0"/>
              <a:t>CNS metastases occur in up to 50% of pts with HER2+ MBC and risks continue over time</a:t>
            </a:r>
          </a:p>
          <a:p>
            <a:pPr marL="0" indent="0">
              <a:buNone/>
            </a:pPr>
            <a:endParaRPr lang="en-US" dirty="0"/>
          </a:p>
          <a:p>
            <a:r>
              <a:rPr lang="en-US" dirty="0"/>
              <a:t>Tucatinib is HER2-selective tyrosine kinase inhibitor that has CNS penetration</a:t>
            </a:r>
          </a:p>
        </p:txBody>
      </p:sp>
      <p:sp>
        <p:nvSpPr>
          <p:cNvPr id="4" name="TextBox 3">
            <a:extLst>
              <a:ext uri="{FF2B5EF4-FFF2-40B4-BE49-F238E27FC236}">
                <a16:creationId xmlns:a16="http://schemas.microsoft.com/office/drawing/2014/main" id="{C6FA40E8-F11F-23C4-C2E4-AD3810FB2232}"/>
              </a:ext>
            </a:extLst>
          </p:cNvPr>
          <p:cNvSpPr txBox="1"/>
          <p:nvPr/>
        </p:nvSpPr>
        <p:spPr>
          <a:xfrm>
            <a:off x="5406168" y="6487610"/>
            <a:ext cx="6785832"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Olson et al, The Breast 22:525 2013; Brufsky et al, CCR 2011; Lin et al, JCO 2008; Lin et al, CCR 2009; </a:t>
            </a:r>
            <a:r>
              <a:rPr kumimoji="0" 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ＭＳ Ｐゴシック" charset="0"/>
              </a:rPr>
              <a:t>Boccardo</a:t>
            </a: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 et al, ASCO 2008;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Sutherland et al, Br J Ca 2010; Metro et al, Ann </a:t>
            </a:r>
            <a:r>
              <a:rPr kumimoji="0" 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ＭＳ Ｐゴシック" charset="0"/>
              </a:rPr>
              <a:t>Oncol</a:t>
            </a: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 2011; Lin et al J </a:t>
            </a:r>
            <a:r>
              <a:rPr kumimoji="0" 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ＭＳ Ｐゴシック" charset="0"/>
              </a:rPr>
              <a:t>Neurooncol</a:t>
            </a: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 2011; </a:t>
            </a:r>
            <a:r>
              <a:rPr kumimoji="0" lang="en-US" sz="1000" b="0" i="0" u="none" strike="noStrike" kern="1200" cap="none" spc="0" normalizeH="0" baseline="0" noProof="0" dirty="0" err="1">
                <a:ln>
                  <a:noFill/>
                </a:ln>
                <a:solidFill>
                  <a:prstClr val="black"/>
                </a:solidFill>
                <a:effectLst/>
                <a:uLnTx/>
                <a:uFillTx/>
                <a:latin typeface="Calibri"/>
                <a:ea typeface="ＭＳ Ｐゴシック" pitchFamily="34" charset="-128"/>
                <a:cs typeface="ＭＳ Ｐゴシック" charset="0"/>
              </a:rPr>
              <a:t>Bachelot</a:t>
            </a:r>
            <a:r>
              <a:rPr kumimoji="0" lang="en-US" sz="1000" b="0" i="0" u="none" strike="noStrike" kern="1200" cap="none" spc="0" normalizeH="0" baseline="0" noProof="0" dirty="0">
                <a:ln>
                  <a:noFill/>
                </a:ln>
                <a:solidFill>
                  <a:prstClr val="black"/>
                </a:solidFill>
                <a:effectLst/>
                <a:uLnTx/>
                <a:uFillTx/>
                <a:latin typeface="Calibri"/>
                <a:ea typeface="ＭＳ Ｐゴシック" pitchFamily="34" charset="-128"/>
                <a:cs typeface="ＭＳ Ｐゴシック" charset="0"/>
              </a:rPr>
              <a:t> et al, ASCO 2011</a:t>
            </a:r>
          </a:p>
        </p:txBody>
      </p:sp>
      <p:sp>
        <p:nvSpPr>
          <p:cNvPr id="5" name="Rectangle 4">
            <a:extLst>
              <a:ext uri="{FF2B5EF4-FFF2-40B4-BE49-F238E27FC236}">
                <a16:creationId xmlns:a16="http://schemas.microsoft.com/office/drawing/2014/main" id="{C55F10EB-B46E-A174-A5A2-3857C304D66F}"/>
              </a:ext>
            </a:extLst>
          </p:cNvPr>
          <p:cNvSpPr/>
          <p:nvPr/>
        </p:nvSpPr>
        <p:spPr>
          <a:xfrm>
            <a:off x="914400" y="6581002"/>
            <a:ext cx="9619686"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charset="0"/>
                <a:cs typeface="Arial" panose="020B0604020202020204" pitchFamily="34" charset="0"/>
              </a:rPr>
              <a:t>Moulder</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et al. AACR-NCI-EORTC 2011; Koch et al. AACR 2011</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229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17BDD-DCA8-47D2-8062-8D6FD4ED0B9A}"/>
              </a:ext>
            </a:extLst>
          </p:cNvPr>
          <p:cNvSpPr>
            <a:spLocks noGrp="1"/>
          </p:cNvSpPr>
          <p:nvPr>
            <p:ph type="title"/>
          </p:nvPr>
        </p:nvSpPr>
        <p:spPr/>
        <p:txBody>
          <a:bodyPr/>
          <a:lstStyle/>
          <a:p>
            <a:r>
              <a:rPr lang="en-US" dirty="0"/>
              <a:t>HER2CLIMB Trial Design </a:t>
            </a:r>
          </a:p>
        </p:txBody>
      </p:sp>
      <p:sp>
        <p:nvSpPr>
          <p:cNvPr id="27" name="Rectangle 26">
            <a:extLst>
              <a:ext uri="{FF2B5EF4-FFF2-40B4-BE49-F238E27FC236}">
                <a16:creationId xmlns:a16="http://schemas.microsoft.com/office/drawing/2014/main" id="{0657393A-DEF9-48C5-A697-B62712FBA9D5}"/>
              </a:ext>
            </a:extLst>
          </p:cNvPr>
          <p:cNvSpPr/>
          <p:nvPr/>
        </p:nvSpPr>
        <p:spPr>
          <a:xfrm>
            <a:off x="7997200" y="5264628"/>
            <a:ext cx="2925118" cy="248209"/>
          </a:xfrm>
          <a:prstGeom prst="rect">
            <a:avLst/>
          </a:prstGeom>
        </p:spPr>
        <p:txBody>
          <a:bodyPr wrap="square">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Arial"/>
                <a:ea typeface="ＭＳ Ｐゴシック" charset="0"/>
                <a:cs typeface="Arial" charset="0"/>
                <a:hlinkClick r:id="rId3"/>
              </a:rPr>
              <a:t>https://clinicaltrials.gov/ct2/show/NCT02614794</a:t>
            </a:r>
            <a:endParaRPr kumimoji="0" lang="en-US" sz="1013" b="0" i="0" u="none" strike="noStrike" kern="1200" cap="none" spc="0" normalizeH="0" baseline="0" noProof="0" dirty="0">
              <a:ln>
                <a:noFill/>
              </a:ln>
              <a:solidFill>
                <a:srgbClr val="000000"/>
              </a:solidFill>
              <a:effectLst/>
              <a:uLnTx/>
              <a:uFillTx/>
              <a:latin typeface="Arial"/>
              <a:ea typeface="ＭＳ Ｐゴシック" charset="0"/>
              <a:cs typeface="Arial" charset="0"/>
            </a:endParaRPr>
          </a:p>
        </p:txBody>
      </p:sp>
      <p:grpSp>
        <p:nvGrpSpPr>
          <p:cNvPr id="2" name="Group 1">
            <a:extLst>
              <a:ext uri="{FF2B5EF4-FFF2-40B4-BE49-F238E27FC236}">
                <a16:creationId xmlns:a16="http://schemas.microsoft.com/office/drawing/2014/main" id="{4B34F66F-5BB1-4D55-A141-730861E023E9}"/>
              </a:ext>
            </a:extLst>
          </p:cNvPr>
          <p:cNvGrpSpPr/>
          <p:nvPr/>
        </p:nvGrpSpPr>
        <p:grpSpPr>
          <a:xfrm>
            <a:off x="1309224" y="1522403"/>
            <a:ext cx="9573552" cy="4392646"/>
            <a:chOff x="317088" y="990526"/>
            <a:chExt cx="8509824" cy="3904574"/>
          </a:xfrm>
        </p:grpSpPr>
        <p:grpSp>
          <p:nvGrpSpPr>
            <p:cNvPr id="48" name="Group 47">
              <a:extLst>
                <a:ext uri="{FF2B5EF4-FFF2-40B4-BE49-F238E27FC236}">
                  <a16:creationId xmlns:a16="http://schemas.microsoft.com/office/drawing/2014/main" id="{95923982-BCFD-4920-B317-1F8971BF676C}"/>
                </a:ext>
              </a:extLst>
            </p:cNvPr>
            <p:cNvGrpSpPr/>
            <p:nvPr/>
          </p:nvGrpSpPr>
          <p:grpSpPr>
            <a:xfrm>
              <a:off x="366512" y="990526"/>
              <a:ext cx="8460400" cy="3299796"/>
              <a:chOff x="88710" y="1396108"/>
              <a:chExt cx="8460400" cy="3299796"/>
            </a:xfrm>
          </p:grpSpPr>
          <p:sp>
            <p:nvSpPr>
              <p:cNvPr id="9" name="TextBox 8">
                <a:extLst>
                  <a:ext uri="{FF2B5EF4-FFF2-40B4-BE49-F238E27FC236}">
                    <a16:creationId xmlns:a16="http://schemas.microsoft.com/office/drawing/2014/main" id="{AE5E7A48-6E10-4DB1-921A-427BC890B51E}"/>
                  </a:ext>
                </a:extLst>
              </p:cNvPr>
              <p:cNvSpPr txBox="1"/>
              <p:nvPr/>
            </p:nvSpPr>
            <p:spPr>
              <a:xfrm>
                <a:off x="4084751" y="1396108"/>
                <a:ext cx="4454013" cy="1578877"/>
              </a:xfrm>
              <a:prstGeom prst="rect">
                <a:avLst/>
              </a:prstGeom>
              <a:solidFill>
                <a:schemeClr val="bg2">
                  <a:lumMod val="50000"/>
                </a:schemeClr>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 Trastuzumab + Capecitabine</a:t>
                </a:r>
                <a:endPar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300 mg PO BID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grpSp>
            <p:nvGrpSpPr>
              <p:cNvPr id="47" name="Group 46">
                <a:extLst>
                  <a:ext uri="{FF2B5EF4-FFF2-40B4-BE49-F238E27FC236}">
                    <a16:creationId xmlns:a16="http://schemas.microsoft.com/office/drawing/2014/main" id="{4F76D4BF-26C5-4C6E-9AE7-813021501C3A}"/>
                  </a:ext>
                </a:extLst>
              </p:cNvPr>
              <p:cNvGrpSpPr/>
              <p:nvPr/>
            </p:nvGrpSpPr>
            <p:grpSpPr>
              <a:xfrm>
                <a:off x="88710" y="1396108"/>
                <a:ext cx="8460400" cy="3299796"/>
                <a:chOff x="88710" y="1373248"/>
                <a:chExt cx="8460400" cy="3299796"/>
              </a:xfrm>
            </p:grpSpPr>
            <p:sp>
              <p:nvSpPr>
                <p:cNvPr id="8" name="TextBox 7">
                  <a:extLst>
                    <a:ext uri="{FF2B5EF4-FFF2-40B4-BE49-F238E27FC236}">
                      <a16:creationId xmlns:a16="http://schemas.microsoft.com/office/drawing/2014/main" id="{8AF2233A-9E92-4578-9147-97024C161295}"/>
                    </a:ext>
                  </a:extLst>
                </p:cNvPr>
                <p:cNvSpPr txBox="1"/>
                <p:nvPr/>
              </p:nvSpPr>
              <p:spPr>
                <a:xfrm>
                  <a:off x="88710" y="1373248"/>
                  <a:ext cx="3211945" cy="3299795"/>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71506" rtl="0" eaLnBrk="1" fontAlgn="auto" latinLnBrk="0" hangingPunct="1">
                    <a:lnSpc>
                      <a:spcPct val="100000"/>
                    </a:lnSpc>
                    <a:spcBef>
                      <a:spcPts val="338"/>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Key Eligibility Criteria</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HER2+ metastatic breast cancer</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Prior treatment with trastuzumab, pertuzumab, and T-DM1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ECOG performance status 0 or 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Brain MRI at baseline</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 stable brain metastases</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Untreated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a:t>
                  </a:r>
                  <a:r>
                    <a:rPr kumimoji="0" lang="en-US" sz="1350" b="0" i="0" u="none" strike="noStrike" kern="1200" cap="none" spc="0" normalizeH="0" baseline="0" noProof="0" dirty="0">
                      <a:ln>
                        <a:noFill/>
                      </a:ln>
                      <a:solidFill>
                        <a:srgbClr val="FF0000"/>
                      </a:solidFill>
                      <a:effectLst/>
                      <a:uLnTx/>
                      <a:uFillTx/>
                      <a:latin typeface="Arial"/>
                      <a:ea typeface="+mn-ea"/>
                      <a:cs typeface="+mn-cs"/>
                    </a:rPr>
                    <a:t> </a:t>
                  </a:r>
                  <a:r>
                    <a:rPr kumimoji="0" lang="en-US" sz="1350" b="0" i="0" u="none" strike="noStrike" kern="1200" cap="none" spc="0" normalizeH="0" baseline="0" noProof="0" dirty="0">
                      <a:ln>
                        <a:noFill/>
                      </a:ln>
                      <a:solidFill>
                        <a:srgbClr val="FFFFFF"/>
                      </a:solidFill>
                      <a:effectLst/>
                      <a:uLnTx/>
                      <a:uFillTx/>
                      <a:latin typeface="Arial"/>
                      <a:ea typeface="+mn-ea"/>
                      <a:cs typeface="+mn-cs"/>
                    </a:rPr>
                    <a:t>progressing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No evidence of brain metastases</a:t>
                  </a:r>
                </a:p>
              </p:txBody>
            </p:sp>
            <p:sp>
              <p:nvSpPr>
                <p:cNvPr id="11" name="TextBox 10">
                  <a:extLst>
                    <a:ext uri="{FF2B5EF4-FFF2-40B4-BE49-F238E27FC236}">
                      <a16:creationId xmlns:a16="http://schemas.microsoft.com/office/drawing/2014/main" id="{EA193A02-BAD8-4B99-AE27-C1C7F4DA9A98}"/>
                    </a:ext>
                  </a:extLst>
                </p:cNvPr>
                <p:cNvSpPr txBox="1"/>
                <p:nvPr/>
              </p:nvSpPr>
              <p:spPr>
                <a:xfrm>
                  <a:off x="4095098" y="3094166"/>
                  <a:ext cx="4454012" cy="1578878"/>
                </a:xfrm>
                <a:prstGeom prst="rect">
                  <a:avLst/>
                </a:prstGeom>
                <a:solidFill>
                  <a:srgbClr val="70305F"/>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 + Trastuzumab + Capecitabine</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sp>
              <p:nvSpPr>
                <p:cNvPr id="6" name="TextBox 5">
                  <a:extLst>
                    <a:ext uri="{FF2B5EF4-FFF2-40B4-BE49-F238E27FC236}">
                      <a16:creationId xmlns:a16="http://schemas.microsoft.com/office/drawing/2014/main" id="{80E2CD59-B547-46E5-836B-522554D05DFC}"/>
                    </a:ext>
                  </a:extLst>
                </p:cNvPr>
                <p:cNvSpPr txBox="1"/>
                <p:nvPr/>
              </p:nvSpPr>
              <p:spPr>
                <a:xfrm>
                  <a:off x="3426897" y="1768918"/>
                  <a:ext cx="698483" cy="297517"/>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D6E8F7">
                          <a:lumMod val="50000"/>
                        </a:srgbClr>
                      </a:solidFill>
                      <a:effectLst/>
                      <a:uLnTx/>
                      <a:uFillTx/>
                      <a:latin typeface="Arial" panose="020B0604020202020204" pitchFamily="34" charset="0"/>
                      <a:ea typeface="ＭＳ Ｐゴシック" charset="0"/>
                      <a:cs typeface="Arial" charset="0"/>
                    </a:rPr>
                    <a:t>N=410</a:t>
                  </a:r>
                </a:p>
              </p:txBody>
            </p:sp>
            <p:sp>
              <p:nvSpPr>
                <p:cNvPr id="23" name="TextBox 22">
                  <a:extLst>
                    <a:ext uri="{FF2B5EF4-FFF2-40B4-BE49-F238E27FC236}">
                      <a16:creationId xmlns:a16="http://schemas.microsoft.com/office/drawing/2014/main" id="{1594268D-EB94-460A-8BE0-F185A985E924}"/>
                    </a:ext>
                  </a:extLst>
                </p:cNvPr>
                <p:cNvSpPr txBox="1"/>
                <p:nvPr/>
              </p:nvSpPr>
              <p:spPr>
                <a:xfrm>
                  <a:off x="3426897" y="3995044"/>
                  <a:ext cx="716863" cy="297517"/>
                </a:xfrm>
                <a:prstGeom prst="rect">
                  <a:avLst/>
                </a:prstGeom>
                <a:noFill/>
              </p:spPr>
              <p:txBody>
                <a:bodyPr wrap="squar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67277F"/>
                      </a:solidFill>
                      <a:effectLst/>
                      <a:uLnTx/>
                      <a:uFillTx/>
                      <a:latin typeface="Arial" panose="020B0604020202020204" pitchFamily="34" charset="0"/>
                      <a:ea typeface="ＭＳ Ｐゴシック" charset="0"/>
                      <a:cs typeface="Arial" charset="0"/>
                    </a:rPr>
                    <a:t>N=202</a:t>
                  </a:r>
                </a:p>
              </p:txBody>
            </p:sp>
          </p:grpSp>
        </p:grpSp>
        <p:sp>
          <p:nvSpPr>
            <p:cNvPr id="15" name="TextBox 14">
              <a:extLst>
                <a:ext uri="{FF2B5EF4-FFF2-40B4-BE49-F238E27FC236}">
                  <a16:creationId xmlns:a16="http://schemas.microsoft.com/office/drawing/2014/main" id="{3F013B9D-C06A-4C80-B4D6-7A9BCBE2295B}"/>
                </a:ext>
              </a:extLst>
            </p:cNvPr>
            <p:cNvSpPr txBox="1"/>
            <p:nvPr/>
          </p:nvSpPr>
          <p:spPr>
            <a:xfrm>
              <a:off x="317088" y="4289743"/>
              <a:ext cx="3552109" cy="6053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771506" rtl="0" eaLnBrk="1" fontAlgn="auto" latinLnBrk="0" hangingPunct="1">
                <a:lnSpc>
                  <a:spcPct val="100000"/>
                </a:lnSpc>
                <a:spcBef>
                  <a:spcPts val="338"/>
                </a:spcBef>
                <a:spcAft>
                  <a:spcPts val="0"/>
                </a:spcAft>
                <a:buClrTx/>
                <a:buSzTx/>
                <a:buFontTx/>
                <a:buNone/>
                <a:tabLst/>
                <a:defRPr/>
              </a:pPr>
              <a:r>
                <a:rPr kumimoji="0" lang="en-US" sz="1238" b="0" i="0" u="none" strike="noStrike" kern="1200" cap="none" spc="0" normalizeH="0" baseline="0" noProof="0" dirty="0">
                  <a:ln>
                    <a:noFill/>
                  </a:ln>
                  <a:solidFill>
                    <a:srgbClr val="000000"/>
                  </a:solidFill>
                  <a:effectLst/>
                  <a:uLnTx/>
                  <a:uFillTx/>
                  <a:latin typeface="Arial"/>
                  <a:ea typeface="+mn-ea"/>
                  <a:cs typeface="+mn-cs"/>
                </a:rPr>
                <a:t>*Stratification factors: presence of brain metastases (yes/no), ECOG status (0 or 1), and region (US or Canada or rest of world)</a:t>
              </a:r>
            </a:p>
          </p:txBody>
        </p:sp>
        <p:cxnSp>
          <p:nvCxnSpPr>
            <p:cNvPr id="28" name="Connector: Elbow 27">
              <a:extLst>
                <a:ext uri="{FF2B5EF4-FFF2-40B4-BE49-F238E27FC236}">
                  <a16:creationId xmlns:a16="http://schemas.microsoft.com/office/drawing/2014/main" id="{A912FA36-062E-40CA-B077-2A1497679D25}"/>
                </a:ext>
              </a:extLst>
            </p:cNvPr>
            <p:cNvCxnSpPr>
              <a:cxnSpLocks/>
              <a:stCxn id="8" idx="3"/>
              <a:endCxn id="9" idx="1"/>
            </p:cNvCxnSpPr>
            <p:nvPr/>
          </p:nvCxnSpPr>
          <p:spPr>
            <a:xfrm flipV="1">
              <a:off x="3578457" y="1779965"/>
              <a:ext cx="784096" cy="860459"/>
            </a:xfrm>
            <a:prstGeom prst="bentConnector3">
              <a:avLst>
                <a:gd name="adj1" fmla="val 50000"/>
              </a:avLst>
            </a:prstGeom>
            <a:ln w="28575">
              <a:solidFill>
                <a:schemeClr val="bg2">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470DC6E7-CF9C-4D72-B5A5-DF5E31177830}"/>
                </a:ext>
              </a:extLst>
            </p:cNvPr>
            <p:cNvCxnSpPr>
              <a:cxnSpLocks/>
              <a:stCxn id="8" idx="3"/>
              <a:endCxn id="11" idx="1"/>
            </p:cNvCxnSpPr>
            <p:nvPr/>
          </p:nvCxnSpPr>
          <p:spPr>
            <a:xfrm>
              <a:off x="3578457" y="2640424"/>
              <a:ext cx="794443" cy="860459"/>
            </a:xfrm>
            <a:prstGeom prst="bentConnector3">
              <a:avLst>
                <a:gd name="adj1" fmla="val 50000"/>
              </a:avLst>
            </a:prstGeom>
            <a:ln w="28575">
              <a:solidFill>
                <a:schemeClr val="accent2"/>
              </a:solidFill>
              <a:tailEnd type="triangle" w="lg" len="lg"/>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CB44126B-CC28-4B86-9062-A443F85C3C98}"/>
                </a:ext>
              </a:extLst>
            </p:cNvPr>
            <p:cNvSpPr/>
            <p:nvPr/>
          </p:nvSpPr>
          <p:spPr>
            <a:xfrm>
              <a:off x="3742874" y="2311176"/>
              <a:ext cx="503784" cy="509866"/>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R*</a:t>
              </a:r>
            </a:p>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(2:1)</a:t>
              </a:r>
            </a:p>
          </p:txBody>
        </p:sp>
      </p:grpSp>
      <p:sp>
        <p:nvSpPr>
          <p:cNvPr id="4" name="Rectangle 3">
            <a:extLst>
              <a:ext uri="{FF2B5EF4-FFF2-40B4-BE49-F238E27FC236}">
                <a16:creationId xmlns:a16="http://schemas.microsoft.com/office/drawing/2014/main" id="{CE84190E-01A2-3045-950B-66BA191915B4}"/>
              </a:ext>
            </a:extLst>
          </p:cNvPr>
          <p:cNvSpPr/>
          <p:nvPr/>
        </p:nvSpPr>
        <p:spPr>
          <a:xfrm>
            <a:off x="1524000" y="3200400"/>
            <a:ext cx="3124200" cy="1578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2831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2147-3047-45D9-866B-08DFDC9B0A7D}"/>
              </a:ext>
            </a:extLst>
          </p:cNvPr>
          <p:cNvSpPr>
            <a:spLocks noGrp="1"/>
          </p:cNvSpPr>
          <p:nvPr>
            <p:ph type="title" idx="4294967295"/>
          </p:nvPr>
        </p:nvSpPr>
        <p:spPr>
          <a:xfrm>
            <a:off x="786707" y="118916"/>
            <a:ext cx="10742083" cy="1143000"/>
          </a:xfrm>
        </p:spPr>
        <p:txBody>
          <a:bodyPr>
            <a:normAutofit/>
          </a:bodyPr>
          <a:lstStyle/>
          <a:p>
            <a:r>
              <a:rPr lang="en-US" sz="3733" cap="all" dirty="0">
                <a:solidFill>
                  <a:srgbClr val="002060"/>
                </a:solidFill>
                <a:latin typeface="Arial" panose="020B0604020202020204" pitchFamily="34" charset="0"/>
                <a:cs typeface="Arial" panose="020B0604020202020204" pitchFamily="34" charset="0"/>
              </a:rPr>
              <a:t>APT: Outcomes at 10 </a:t>
            </a:r>
            <a:r>
              <a:rPr lang="en-US" sz="3733" cap="all" dirty="0" err="1">
                <a:solidFill>
                  <a:srgbClr val="002060"/>
                </a:solidFill>
                <a:latin typeface="Arial" panose="020B0604020202020204" pitchFamily="34" charset="0"/>
                <a:cs typeface="Arial" panose="020B0604020202020204" pitchFamily="34" charset="0"/>
              </a:rPr>
              <a:t>yrs</a:t>
            </a:r>
            <a:r>
              <a:rPr lang="en-US" sz="3733" cap="all" dirty="0">
                <a:solidFill>
                  <a:srgbClr val="002060"/>
                </a:solidFill>
                <a:latin typeface="Arial" panose="020B0604020202020204" pitchFamily="34" charset="0"/>
                <a:cs typeface="Arial" panose="020B0604020202020204" pitchFamily="34" charset="0"/>
              </a:rPr>
              <a:t> </a:t>
            </a:r>
          </a:p>
        </p:txBody>
      </p:sp>
      <p:sp>
        <p:nvSpPr>
          <p:cNvPr id="7" name="1 CuadroTexto">
            <a:extLst>
              <a:ext uri="{FF2B5EF4-FFF2-40B4-BE49-F238E27FC236}">
                <a16:creationId xmlns:a16="http://schemas.microsoft.com/office/drawing/2014/main" id="{AE96709C-38F7-4703-8864-B54CCB1DB325}"/>
              </a:ext>
            </a:extLst>
          </p:cNvPr>
          <p:cNvSpPr txBox="1"/>
          <p:nvPr/>
        </p:nvSpPr>
        <p:spPr>
          <a:xfrm>
            <a:off x="156042" y="6376014"/>
            <a:ext cx="4511799" cy="379656"/>
          </a:xfrm>
          <a:prstGeom prst="rect">
            <a:avLst/>
          </a:prstGeom>
          <a:noFill/>
        </p:spPr>
        <p:txBody>
          <a:bodyPr wrap="square" rtlCol="0">
            <a:spAutoFit/>
          </a:bodyPr>
          <a:lstStyle/>
          <a:p>
            <a:r>
              <a:rPr lang="en-US" sz="1867" kern="0" dirty="0">
                <a:latin typeface="Arial" panose="020B0604020202020204" pitchFamily="34" charset="0"/>
                <a:cs typeface="Arial" panose="020B0604020202020204" pitchFamily="34" charset="0"/>
              </a:rPr>
              <a:t>Tolaney SM et al, Lancet </a:t>
            </a:r>
            <a:r>
              <a:rPr lang="en-US" sz="1867" kern="0" dirty="0" err="1">
                <a:latin typeface="Arial" panose="020B0604020202020204" pitchFamily="34" charset="0"/>
                <a:cs typeface="Arial" panose="020B0604020202020204" pitchFamily="34" charset="0"/>
              </a:rPr>
              <a:t>Onc</a:t>
            </a:r>
            <a:r>
              <a:rPr lang="en-US" sz="1867" kern="0" dirty="0">
                <a:latin typeface="Arial" panose="020B0604020202020204" pitchFamily="34" charset="0"/>
                <a:cs typeface="Arial" panose="020B0604020202020204" pitchFamily="34" charset="0"/>
              </a:rPr>
              <a:t> 2023</a:t>
            </a:r>
          </a:p>
        </p:txBody>
      </p:sp>
      <p:sp>
        <p:nvSpPr>
          <p:cNvPr id="10" name="TextBox 9">
            <a:extLst>
              <a:ext uri="{FF2B5EF4-FFF2-40B4-BE49-F238E27FC236}">
                <a16:creationId xmlns:a16="http://schemas.microsoft.com/office/drawing/2014/main" id="{11864619-6800-4748-B00F-B4A59A4CF526}"/>
              </a:ext>
            </a:extLst>
          </p:cNvPr>
          <p:cNvSpPr txBox="1"/>
          <p:nvPr/>
        </p:nvSpPr>
        <p:spPr>
          <a:xfrm>
            <a:off x="1809776" y="1305835"/>
            <a:ext cx="3717665" cy="379656"/>
          </a:xfrm>
          <a:prstGeom prst="rect">
            <a:avLst/>
          </a:prstGeom>
          <a:noFill/>
        </p:spPr>
        <p:txBody>
          <a:bodyPr wrap="square" rtlCol="0">
            <a:spAutoFit/>
          </a:bodyPr>
          <a:lstStyle/>
          <a:p>
            <a:r>
              <a:rPr lang="en-US" sz="1867" b="1" dirty="0">
                <a:solidFill>
                  <a:schemeClr val="tx2"/>
                </a:solidFill>
                <a:latin typeface="Arial" panose="020B0604020202020204" pitchFamily="34" charset="0"/>
                <a:cs typeface="Arial" panose="020B0604020202020204" pitchFamily="34" charset="0"/>
              </a:rPr>
              <a:t> </a:t>
            </a:r>
            <a:r>
              <a:rPr lang="en-US" sz="1867" b="1" dirty="0">
                <a:solidFill>
                  <a:srgbClr val="002060"/>
                </a:solidFill>
                <a:latin typeface="Arial" panose="020B0604020202020204" pitchFamily="34" charset="0"/>
                <a:cs typeface="Arial" panose="020B0604020202020204" pitchFamily="34" charset="0"/>
              </a:rPr>
              <a:t>DISEASE-FREE SURVIVAL</a:t>
            </a:r>
            <a:endParaRPr lang="en-US" sz="1867"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2754B6-6574-E34F-A533-4CFD9C07C733}"/>
              </a:ext>
            </a:extLst>
          </p:cNvPr>
          <p:cNvSpPr txBox="1"/>
          <p:nvPr/>
        </p:nvSpPr>
        <p:spPr>
          <a:xfrm>
            <a:off x="7661191" y="1278358"/>
            <a:ext cx="4211648" cy="379656"/>
          </a:xfrm>
          <a:prstGeom prst="rect">
            <a:avLst/>
          </a:prstGeom>
          <a:noFill/>
        </p:spPr>
        <p:txBody>
          <a:bodyPr wrap="square" rtlCol="0">
            <a:spAutoFit/>
          </a:bodyPr>
          <a:lstStyle/>
          <a:p>
            <a:r>
              <a:rPr lang="en-US" sz="1867" b="1" dirty="0">
                <a:solidFill>
                  <a:schemeClr val="tx2"/>
                </a:solidFill>
                <a:latin typeface="Arial" panose="020B0604020202020204" pitchFamily="34" charset="0"/>
                <a:cs typeface="Arial" panose="020B0604020202020204" pitchFamily="34" charset="0"/>
              </a:rPr>
              <a:t> </a:t>
            </a:r>
            <a:r>
              <a:rPr lang="en-US" sz="1867" b="1" dirty="0">
                <a:solidFill>
                  <a:srgbClr val="002060"/>
                </a:solidFill>
                <a:latin typeface="Arial" panose="020B0604020202020204" pitchFamily="34" charset="0"/>
                <a:cs typeface="Arial" panose="020B0604020202020204" pitchFamily="34" charset="0"/>
              </a:rPr>
              <a:t>RECURRENCE FREE INTERVAL</a:t>
            </a:r>
            <a:endParaRPr lang="en-US" sz="1867"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5E35CA7-BD4C-E64F-847D-1A492FA0A12F}"/>
              </a:ext>
            </a:extLst>
          </p:cNvPr>
          <p:cNvSpPr txBox="1"/>
          <p:nvPr/>
        </p:nvSpPr>
        <p:spPr>
          <a:xfrm>
            <a:off x="9078255" y="5924673"/>
            <a:ext cx="3113745" cy="830997"/>
          </a:xfrm>
          <a:prstGeom prst="rect">
            <a:avLst/>
          </a:prstGeom>
          <a:noFill/>
          <a:ln>
            <a:noFill/>
          </a:ln>
        </p:spPr>
        <p:txBody>
          <a:bodyPr wrap="square" rtlCol="0">
            <a:spAutoFit/>
          </a:bodyPr>
          <a:lstStyle/>
          <a:p>
            <a:r>
              <a:rPr lang="en-US" sz="1200" b="1" u="sng" dirty="0">
                <a:solidFill>
                  <a:srgbClr val="0070C0"/>
                </a:solidFill>
                <a:latin typeface="Arial" pitchFamily="34" charset="0"/>
                <a:cs typeface="Arial" pitchFamily="34" charset="0"/>
              </a:rPr>
              <a:t>RFI Events</a:t>
            </a:r>
            <a:r>
              <a:rPr lang="en-US" sz="1200" b="1" dirty="0">
                <a:solidFill>
                  <a:srgbClr val="0070C0"/>
                </a:solidFill>
                <a:latin typeface="Arial" pitchFamily="34" charset="0"/>
                <a:cs typeface="Arial" pitchFamily="34" charset="0"/>
              </a:rPr>
              <a:t>=</a:t>
            </a:r>
          </a:p>
          <a:p>
            <a:pPr>
              <a:buFont typeface="Arial" pitchFamily="34" charset="0"/>
              <a:buChar char="•"/>
            </a:pPr>
            <a:r>
              <a:rPr lang="en-US" sz="1200" b="1" dirty="0">
                <a:solidFill>
                  <a:srgbClr val="0070C0"/>
                </a:solidFill>
                <a:latin typeface="Arial" pitchFamily="34" charset="0"/>
                <a:cs typeface="Arial" pitchFamily="34" charset="0"/>
              </a:rPr>
              <a:t>Invasive Local/Regional Recurrence</a:t>
            </a:r>
          </a:p>
          <a:p>
            <a:pPr>
              <a:buFont typeface="Arial" pitchFamily="34" charset="0"/>
              <a:buChar char="•"/>
            </a:pPr>
            <a:r>
              <a:rPr lang="en-US" sz="1200" b="1" dirty="0">
                <a:solidFill>
                  <a:srgbClr val="0070C0"/>
                </a:solidFill>
                <a:latin typeface="Arial" pitchFamily="34" charset="0"/>
                <a:cs typeface="Arial" pitchFamily="34" charset="0"/>
              </a:rPr>
              <a:t>Distant Recurrence</a:t>
            </a:r>
          </a:p>
          <a:p>
            <a:pPr>
              <a:buFont typeface="Arial" pitchFamily="34" charset="0"/>
              <a:buChar char="•"/>
            </a:pPr>
            <a:r>
              <a:rPr lang="en-US" sz="1200" b="1" dirty="0">
                <a:solidFill>
                  <a:srgbClr val="0070C0"/>
                </a:solidFill>
                <a:latin typeface="Arial" pitchFamily="34" charset="0"/>
                <a:cs typeface="Arial" pitchFamily="34" charset="0"/>
              </a:rPr>
              <a:t>Death from Breast Cancer</a:t>
            </a:r>
          </a:p>
        </p:txBody>
      </p:sp>
      <p:pic>
        <p:nvPicPr>
          <p:cNvPr id="12" name="Picture 11">
            <a:extLst>
              <a:ext uri="{FF2B5EF4-FFF2-40B4-BE49-F238E27FC236}">
                <a16:creationId xmlns:a16="http://schemas.microsoft.com/office/drawing/2014/main" id="{9C13CF8C-D243-23EA-7D71-35D6D89F696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6460" y="1846430"/>
            <a:ext cx="5709540" cy="4078243"/>
          </a:xfrm>
          <a:prstGeom prst="rect">
            <a:avLst/>
          </a:prstGeom>
        </p:spPr>
      </p:pic>
      <p:pic>
        <p:nvPicPr>
          <p:cNvPr id="14" name="Picture 13">
            <a:extLst>
              <a:ext uri="{FF2B5EF4-FFF2-40B4-BE49-F238E27FC236}">
                <a16:creationId xmlns:a16="http://schemas.microsoft.com/office/drawing/2014/main" id="{90DE4159-D01A-19AA-B598-246D689BEC6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67388" y="1854622"/>
            <a:ext cx="5755084" cy="4078243"/>
          </a:xfrm>
          <a:prstGeom prst="rect">
            <a:avLst/>
          </a:prstGeom>
        </p:spPr>
      </p:pic>
      <p:sp>
        <p:nvSpPr>
          <p:cNvPr id="3" name="TextBox 2">
            <a:extLst>
              <a:ext uri="{FF2B5EF4-FFF2-40B4-BE49-F238E27FC236}">
                <a16:creationId xmlns:a16="http://schemas.microsoft.com/office/drawing/2014/main" id="{320CD330-7E08-3BC9-BA69-9E63F18B996D}"/>
              </a:ext>
            </a:extLst>
          </p:cNvPr>
          <p:cNvSpPr txBox="1"/>
          <p:nvPr/>
        </p:nvSpPr>
        <p:spPr>
          <a:xfrm>
            <a:off x="3086100" y="4686300"/>
            <a:ext cx="6675120" cy="584775"/>
          </a:xfrm>
          <a:prstGeom prst="rect">
            <a:avLst/>
          </a:prstGeom>
          <a:solidFill>
            <a:srgbClr val="0070C0"/>
          </a:solidFill>
        </p:spPr>
        <p:txBody>
          <a:bodyPr wrap="square" rtlCol="0">
            <a:spAutoFit/>
          </a:bodyPr>
          <a:lstStyle/>
          <a:p>
            <a:pPr algn="ctr"/>
            <a:r>
              <a:rPr lang="en-US" sz="3200" dirty="0">
                <a:solidFill>
                  <a:schemeClr val="bg1"/>
                </a:solidFill>
              </a:rPr>
              <a:t>6 (1.5%) distant recurrence events </a:t>
            </a:r>
          </a:p>
        </p:txBody>
      </p:sp>
    </p:spTree>
    <p:extLst>
      <p:ext uri="{BB962C8B-B14F-4D97-AF65-F5344CB8AC3E}">
        <p14:creationId xmlns:p14="http://schemas.microsoft.com/office/powerpoint/2010/main" val="42359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0"/>
            <a:ext cx="10972800" cy="1143000"/>
          </a:xfrm>
        </p:spPr>
        <p:txBody>
          <a:bodyPr/>
          <a:lstStyle/>
          <a:p>
            <a:r>
              <a:rPr lang="en-US" dirty="0">
                <a:solidFill>
                  <a:schemeClr val="accent2"/>
                </a:solidFill>
              </a:rPr>
              <a:t>HER2CLIMB Updated OS results</a:t>
            </a:r>
          </a:p>
        </p:txBody>
      </p:sp>
      <p:pic>
        <p:nvPicPr>
          <p:cNvPr id="7" name="Picture 6">
            <a:extLst>
              <a:ext uri="{FF2B5EF4-FFF2-40B4-BE49-F238E27FC236}">
                <a16:creationId xmlns:a16="http://schemas.microsoft.com/office/drawing/2014/main" id="{2E7BF03B-D45A-2335-3FC3-A4C4AD262EEF}"/>
              </a:ext>
            </a:extLst>
          </p:cNvPr>
          <p:cNvPicPr>
            <a:picLocks noChangeAspect="1"/>
          </p:cNvPicPr>
          <p:nvPr/>
        </p:nvPicPr>
        <p:blipFill>
          <a:blip r:embed="rId2"/>
          <a:stretch>
            <a:fillRect/>
          </a:stretch>
        </p:blipFill>
        <p:spPr>
          <a:xfrm>
            <a:off x="646889" y="1553183"/>
            <a:ext cx="11011711" cy="4542817"/>
          </a:xfrm>
          <a:prstGeom prst="rect">
            <a:avLst/>
          </a:prstGeom>
        </p:spPr>
      </p:pic>
      <p:sp>
        <p:nvSpPr>
          <p:cNvPr id="8" name="Rectangle 7">
            <a:extLst>
              <a:ext uri="{FF2B5EF4-FFF2-40B4-BE49-F238E27FC236}">
                <a16:creationId xmlns:a16="http://schemas.microsoft.com/office/drawing/2014/main" id="{C1B388F1-F9FC-2720-72FE-39477D760273}"/>
              </a:ext>
            </a:extLst>
          </p:cNvPr>
          <p:cNvSpPr/>
          <p:nvPr/>
        </p:nvSpPr>
        <p:spPr>
          <a:xfrm>
            <a:off x="609600" y="59436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9" name="Rectangle 8">
            <a:extLst>
              <a:ext uri="{FF2B5EF4-FFF2-40B4-BE49-F238E27FC236}">
                <a16:creationId xmlns:a16="http://schemas.microsoft.com/office/drawing/2014/main" id="{530D4836-67AB-C7CF-25BF-0062ECB94C10}"/>
              </a:ext>
            </a:extLst>
          </p:cNvPr>
          <p:cNvSpPr/>
          <p:nvPr/>
        </p:nvSpPr>
        <p:spPr>
          <a:xfrm>
            <a:off x="762000" y="60960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0" name="Rectangle 9">
            <a:extLst>
              <a:ext uri="{FF2B5EF4-FFF2-40B4-BE49-F238E27FC236}">
                <a16:creationId xmlns:a16="http://schemas.microsoft.com/office/drawing/2014/main" id="{5628CC7B-6444-33D0-7A7F-7541800AE724}"/>
              </a:ext>
            </a:extLst>
          </p:cNvPr>
          <p:cNvSpPr/>
          <p:nvPr/>
        </p:nvSpPr>
        <p:spPr>
          <a:xfrm>
            <a:off x="381000" y="1600200"/>
            <a:ext cx="91358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2" name="TextBox 11">
            <a:extLst>
              <a:ext uri="{FF2B5EF4-FFF2-40B4-BE49-F238E27FC236}">
                <a16:creationId xmlns:a16="http://schemas.microsoft.com/office/drawing/2014/main" id="{AE81B0DF-A05B-D6D8-4A37-67BA0CFBACE7}"/>
              </a:ext>
            </a:extLst>
          </p:cNvPr>
          <p:cNvSpPr txBox="1"/>
          <p:nvPr/>
        </p:nvSpPr>
        <p:spPr>
          <a:xfrm>
            <a:off x="8915400" y="6532309"/>
            <a:ext cx="33528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cs typeface="Arial"/>
              </a:rPr>
              <a:t>Curigliano et al, Annals Oncology 2022 33:321</a:t>
            </a:r>
          </a:p>
        </p:txBody>
      </p:sp>
      <p:sp>
        <p:nvSpPr>
          <p:cNvPr id="13" name="Rectangle 12">
            <a:extLst>
              <a:ext uri="{FF2B5EF4-FFF2-40B4-BE49-F238E27FC236}">
                <a16:creationId xmlns:a16="http://schemas.microsoft.com/office/drawing/2014/main" id="{4DC1CB2F-12B1-243F-BE21-EBF812635D00}"/>
              </a:ext>
            </a:extLst>
          </p:cNvPr>
          <p:cNvSpPr/>
          <p:nvPr/>
        </p:nvSpPr>
        <p:spPr>
          <a:xfrm>
            <a:off x="10058400" y="1579309"/>
            <a:ext cx="1371600" cy="1464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286265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599209" y="145474"/>
            <a:ext cx="10972800" cy="1143000"/>
          </a:xfrm>
        </p:spPr>
        <p:txBody>
          <a:bodyPr/>
          <a:lstStyle/>
          <a:p>
            <a:r>
              <a:rPr lang="en-US" sz="4000" dirty="0">
                <a:solidFill>
                  <a:schemeClr val="accent2"/>
                </a:solidFill>
              </a:rPr>
              <a:t>HER2CLIMB Updated OS results in patients with </a:t>
            </a:r>
            <a:r>
              <a:rPr lang="en-US" sz="4000" dirty="0">
                <a:solidFill>
                  <a:srgbClr val="FF0000"/>
                </a:solidFill>
              </a:rPr>
              <a:t>active</a:t>
            </a:r>
            <a:r>
              <a:rPr lang="en-US" sz="4000" dirty="0">
                <a:solidFill>
                  <a:schemeClr val="accent2"/>
                </a:solidFill>
              </a:rPr>
              <a:t> brain metastases</a:t>
            </a:r>
          </a:p>
        </p:txBody>
      </p:sp>
      <p:sp>
        <p:nvSpPr>
          <p:cNvPr id="9" name="Rectangle 8">
            <a:extLst>
              <a:ext uri="{FF2B5EF4-FFF2-40B4-BE49-F238E27FC236}">
                <a16:creationId xmlns:a16="http://schemas.microsoft.com/office/drawing/2014/main" id="{530D4836-67AB-C7CF-25BF-0062ECB94C10}"/>
              </a:ext>
            </a:extLst>
          </p:cNvPr>
          <p:cNvSpPr/>
          <p:nvPr/>
        </p:nvSpPr>
        <p:spPr>
          <a:xfrm>
            <a:off x="762000" y="55626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0" name="Rectangle 9">
            <a:extLst>
              <a:ext uri="{FF2B5EF4-FFF2-40B4-BE49-F238E27FC236}">
                <a16:creationId xmlns:a16="http://schemas.microsoft.com/office/drawing/2014/main" id="{5628CC7B-6444-33D0-7A7F-7541800AE724}"/>
              </a:ext>
            </a:extLst>
          </p:cNvPr>
          <p:cNvSpPr/>
          <p:nvPr/>
        </p:nvSpPr>
        <p:spPr>
          <a:xfrm>
            <a:off x="381000" y="1600200"/>
            <a:ext cx="91358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2" name="TextBox 11">
            <a:extLst>
              <a:ext uri="{FF2B5EF4-FFF2-40B4-BE49-F238E27FC236}">
                <a16:creationId xmlns:a16="http://schemas.microsoft.com/office/drawing/2014/main" id="{AE81B0DF-A05B-D6D8-4A37-67BA0CFBACE7}"/>
              </a:ext>
            </a:extLst>
          </p:cNvPr>
          <p:cNvSpPr txBox="1"/>
          <p:nvPr/>
        </p:nvSpPr>
        <p:spPr>
          <a:xfrm>
            <a:off x="10141527" y="6427113"/>
            <a:ext cx="224443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cs typeface="Arial"/>
              </a:rPr>
              <a:t>NU Lin et al, SABCS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cs typeface="Arial"/>
              </a:rPr>
              <a:t>JAMA Oncol. 2023;9(2):197</a:t>
            </a:r>
          </a:p>
        </p:txBody>
      </p:sp>
      <p:sp>
        <p:nvSpPr>
          <p:cNvPr id="8" name="Rectangle 7">
            <a:extLst>
              <a:ext uri="{FF2B5EF4-FFF2-40B4-BE49-F238E27FC236}">
                <a16:creationId xmlns:a16="http://schemas.microsoft.com/office/drawing/2014/main" id="{C1B388F1-F9FC-2720-72FE-39477D760273}"/>
              </a:ext>
            </a:extLst>
          </p:cNvPr>
          <p:cNvSpPr/>
          <p:nvPr/>
        </p:nvSpPr>
        <p:spPr>
          <a:xfrm>
            <a:off x="457200" y="55626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5" name="Rectangle 4">
            <a:extLst>
              <a:ext uri="{FF2B5EF4-FFF2-40B4-BE49-F238E27FC236}">
                <a16:creationId xmlns:a16="http://schemas.microsoft.com/office/drawing/2014/main" id="{497E3678-0AAB-B66D-AA78-DAF276CFBD0B}"/>
              </a:ext>
            </a:extLst>
          </p:cNvPr>
          <p:cNvSpPr/>
          <p:nvPr/>
        </p:nvSpPr>
        <p:spPr>
          <a:xfrm>
            <a:off x="228600" y="1184555"/>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pic>
        <p:nvPicPr>
          <p:cNvPr id="3" name="Picture 2">
            <a:extLst>
              <a:ext uri="{FF2B5EF4-FFF2-40B4-BE49-F238E27FC236}">
                <a16:creationId xmlns:a16="http://schemas.microsoft.com/office/drawing/2014/main" id="{2DC75FA9-32A2-006F-84AF-B7B58A49518D}"/>
              </a:ext>
            </a:extLst>
          </p:cNvPr>
          <p:cNvPicPr>
            <a:picLocks noChangeAspect="1"/>
          </p:cNvPicPr>
          <p:nvPr/>
        </p:nvPicPr>
        <p:blipFill>
          <a:blip r:embed="rId2"/>
          <a:stretch>
            <a:fillRect/>
          </a:stretch>
        </p:blipFill>
        <p:spPr>
          <a:xfrm>
            <a:off x="399521" y="1971929"/>
            <a:ext cx="11490823" cy="3895471"/>
          </a:xfrm>
          <a:prstGeom prst="rect">
            <a:avLst/>
          </a:prstGeom>
        </p:spPr>
      </p:pic>
      <p:sp>
        <p:nvSpPr>
          <p:cNvPr id="6" name="Rectangle 5">
            <a:extLst>
              <a:ext uri="{FF2B5EF4-FFF2-40B4-BE49-F238E27FC236}">
                <a16:creationId xmlns:a16="http://schemas.microsoft.com/office/drawing/2014/main" id="{9912C208-0BDE-60F8-FA7E-C2431D34B727}"/>
              </a:ext>
            </a:extLst>
          </p:cNvPr>
          <p:cNvSpPr/>
          <p:nvPr/>
        </p:nvSpPr>
        <p:spPr>
          <a:xfrm>
            <a:off x="8721437" y="1996165"/>
            <a:ext cx="3293918" cy="8951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76347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599209" y="145474"/>
            <a:ext cx="10972800" cy="1143000"/>
          </a:xfrm>
        </p:spPr>
        <p:txBody>
          <a:bodyPr/>
          <a:lstStyle/>
          <a:p>
            <a:r>
              <a:rPr lang="en-US" sz="4000" dirty="0">
                <a:solidFill>
                  <a:schemeClr val="accent2"/>
                </a:solidFill>
              </a:rPr>
              <a:t>HER2CLIMB Updated ORR results in patients with </a:t>
            </a:r>
            <a:r>
              <a:rPr lang="en-US" sz="4000" dirty="0">
                <a:solidFill>
                  <a:srgbClr val="FF0000"/>
                </a:solidFill>
              </a:rPr>
              <a:t>active </a:t>
            </a:r>
            <a:r>
              <a:rPr lang="en-US" sz="4000" dirty="0">
                <a:solidFill>
                  <a:schemeClr val="accent2"/>
                </a:solidFill>
              </a:rPr>
              <a:t>brain metastases</a:t>
            </a:r>
          </a:p>
        </p:txBody>
      </p:sp>
      <p:sp>
        <p:nvSpPr>
          <p:cNvPr id="9" name="Rectangle 8">
            <a:extLst>
              <a:ext uri="{FF2B5EF4-FFF2-40B4-BE49-F238E27FC236}">
                <a16:creationId xmlns:a16="http://schemas.microsoft.com/office/drawing/2014/main" id="{530D4836-67AB-C7CF-25BF-0062ECB94C10}"/>
              </a:ext>
            </a:extLst>
          </p:cNvPr>
          <p:cNvSpPr/>
          <p:nvPr/>
        </p:nvSpPr>
        <p:spPr>
          <a:xfrm>
            <a:off x="762000" y="55626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10" name="Rectangle 9">
            <a:extLst>
              <a:ext uri="{FF2B5EF4-FFF2-40B4-BE49-F238E27FC236}">
                <a16:creationId xmlns:a16="http://schemas.microsoft.com/office/drawing/2014/main" id="{5628CC7B-6444-33D0-7A7F-7541800AE724}"/>
              </a:ext>
            </a:extLst>
          </p:cNvPr>
          <p:cNvSpPr/>
          <p:nvPr/>
        </p:nvSpPr>
        <p:spPr>
          <a:xfrm>
            <a:off x="381000" y="1600200"/>
            <a:ext cx="913589"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8" name="Rectangle 7">
            <a:extLst>
              <a:ext uri="{FF2B5EF4-FFF2-40B4-BE49-F238E27FC236}">
                <a16:creationId xmlns:a16="http://schemas.microsoft.com/office/drawing/2014/main" id="{C1B388F1-F9FC-2720-72FE-39477D760273}"/>
              </a:ext>
            </a:extLst>
          </p:cNvPr>
          <p:cNvSpPr/>
          <p:nvPr/>
        </p:nvSpPr>
        <p:spPr>
          <a:xfrm>
            <a:off x="457200" y="5562600"/>
            <a:ext cx="1600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5" name="Rectangle 4">
            <a:extLst>
              <a:ext uri="{FF2B5EF4-FFF2-40B4-BE49-F238E27FC236}">
                <a16:creationId xmlns:a16="http://schemas.microsoft.com/office/drawing/2014/main" id="{497E3678-0AAB-B66D-AA78-DAF276CFBD0B}"/>
              </a:ext>
            </a:extLst>
          </p:cNvPr>
          <p:cNvSpPr/>
          <p:nvPr/>
        </p:nvSpPr>
        <p:spPr>
          <a:xfrm>
            <a:off x="228600" y="1184555"/>
            <a:ext cx="990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a:cs typeface="Arial"/>
            </a:endParaRPr>
          </a:p>
        </p:txBody>
      </p:sp>
      <p:sp>
        <p:nvSpPr>
          <p:cNvPr id="3" name="TextBox 2">
            <a:extLst>
              <a:ext uri="{FF2B5EF4-FFF2-40B4-BE49-F238E27FC236}">
                <a16:creationId xmlns:a16="http://schemas.microsoft.com/office/drawing/2014/main" id="{0BA37F3B-58D2-EE8E-FBB3-600102485E2C}"/>
              </a:ext>
            </a:extLst>
          </p:cNvPr>
          <p:cNvSpPr txBox="1"/>
          <p:nvPr/>
        </p:nvSpPr>
        <p:spPr>
          <a:xfrm>
            <a:off x="9265920" y="6498233"/>
            <a:ext cx="312004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cs typeface="Arial"/>
              </a:rPr>
              <a:t>NU Lin et al, JAMA Oncol. 2023;9(2):197</a:t>
            </a:r>
          </a:p>
        </p:txBody>
      </p:sp>
      <p:pic>
        <p:nvPicPr>
          <p:cNvPr id="11" name="Picture 10">
            <a:extLst>
              <a:ext uri="{FF2B5EF4-FFF2-40B4-BE49-F238E27FC236}">
                <a16:creationId xmlns:a16="http://schemas.microsoft.com/office/drawing/2014/main" id="{814D46CC-6916-62CB-3ECC-111A6D65750A}"/>
              </a:ext>
            </a:extLst>
          </p:cNvPr>
          <p:cNvPicPr>
            <a:picLocks noChangeAspect="1"/>
          </p:cNvPicPr>
          <p:nvPr/>
        </p:nvPicPr>
        <p:blipFill>
          <a:blip r:embed="rId2"/>
          <a:stretch>
            <a:fillRect/>
          </a:stretch>
        </p:blipFill>
        <p:spPr>
          <a:xfrm>
            <a:off x="751244" y="1880991"/>
            <a:ext cx="10719165" cy="3792454"/>
          </a:xfrm>
          <a:prstGeom prst="rect">
            <a:avLst/>
          </a:prstGeom>
        </p:spPr>
      </p:pic>
      <p:sp>
        <p:nvSpPr>
          <p:cNvPr id="12" name="Rectangle 11">
            <a:extLst>
              <a:ext uri="{FF2B5EF4-FFF2-40B4-BE49-F238E27FC236}">
                <a16:creationId xmlns:a16="http://schemas.microsoft.com/office/drawing/2014/main" id="{8266BC3D-3DED-F659-2067-4433C60AFDFE}"/>
              </a:ext>
            </a:extLst>
          </p:cNvPr>
          <p:cNvSpPr/>
          <p:nvPr/>
        </p:nvSpPr>
        <p:spPr>
          <a:xfrm>
            <a:off x="5516879" y="4427747"/>
            <a:ext cx="2753361" cy="11348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12131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103187"/>
            <a:ext cx="10972800" cy="1143000"/>
          </a:xfrm>
        </p:spPr>
        <p:txBody>
          <a:bodyPr/>
          <a:lstStyle/>
          <a:p>
            <a:r>
              <a:rPr lang="en-US" sz="3600" dirty="0">
                <a:solidFill>
                  <a:schemeClr val="accent2"/>
                </a:solidFill>
              </a:rPr>
              <a:t>HER2CLIMB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479161"/>
            <a:ext cx="10972800" cy="4525963"/>
          </a:xfrm>
        </p:spPr>
        <p:txBody>
          <a:bodyPr/>
          <a:lstStyle/>
          <a:p>
            <a:r>
              <a:rPr lang="en-US" dirty="0"/>
              <a:t>Addition of tucatinib to capecitabine/trastuzumab improves outcomes with modest increase in toxicity</a:t>
            </a:r>
          </a:p>
          <a:p>
            <a:r>
              <a:rPr lang="en-US" dirty="0"/>
              <a:t>First large study to include substantial population of pts with active brain metastases</a:t>
            </a:r>
          </a:p>
          <a:p>
            <a:pPr lvl="1"/>
            <a:r>
              <a:rPr lang="en-US" dirty="0"/>
              <a:t>Tucatinib particularly effective in this subset</a:t>
            </a:r>
          </a:p>
          <a:p>
            <a:r>
              <a:rPr lang="en-US" dirty="0"/>
              <a:t>Results established </a:t>
            </a:r>
            <a:r>
              <a:rPr lang="en-US" dirty="0" err="1"/>
              <a:t>tuc</a:t>
            </a:r>
            <a:r>
              <a:rPr lang="en-US" dirty="0"/>
              <a:t>/</a:t>
            </a:r>
            <a:r>
              <a:rPr lang="en-US" dirty="0" err="1"/>
              <a:t>tras</a:t>
            </a:r>
            <a:r>
              <a:rPr lang="en-US" dirty="0"/>
              <a:t>/cape as a SOC for patients with active brain </a:t>
            </a:r>
            <a:r>
              <a:rPr lang="en-US" dirty="0" err="1"/>
              <a:t>mets</a:t>
            </a:r>
            <a:endParaRPr lang="en-US" dirty="0"/>
          </a:p>
          <a:p>
            <a:r>
              <a:rPr lang="en-US" dirty="0"/>
              <a:t>Should T-DXd be 2</a:t>
            </a:r>
            <a:r>
              <a:rPr lang="en-US" baseline="30000" dirty="0"/>
              <a:t>nd</a:t>
            </a:r>
            <a:r>
              <a:rPr lang="en-US" dirty="0"/>
              <a:t>-line SOC for pts with active CNS metastases?</a:t>
            </a:r>
          </a:p>
        </p:txBody>
      </p:sp>
    </p:spTree>
    <p:extLst>
      <p:ext uri="{BB962C8B-B14F-4D97-AF65-F5344CB8AC3E}">
        <p14:creationId xmlns:p14="http://schemas.microsoft.com/office/powerpoint/2010/main" val="3359775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p:txBody>
          <a:bodyPr/>
          <a:lstStyle/>
          <a:p>
            <a:r>
              <a:rPr lang="en-US" dirty="0">
                <a:solidFill>
                  <a:schemeClr val="accent2"/>
                </a:solidFill>
              </a:rPr>
              <a:t>Are there other options for active brain </a:t>
            </a:r>
            <a:r>
              <a:rPr lang="en-US" dirty="0" err="1">
                <a:solidFill>
                  <a:schemeClr val="accent2"/>
                </a:solidFill>
              </a:rPr>
              <a:t>mets</a:t>
            </a:r>
            <a:r>
              <a:rPr lang="en-US" dirty="0">
                <a:solidFill>
                  <a:schemeClr val="accent2"/>
                </a:solidFill>
              </a:rPr>
              <a:t> besides TKIs?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p:txBody>
          <a:bodyPr/>
          <a:lstStyle/>
          <a:p>
            <a:r>
              <a:rPr lang="en-US" dirty="0"/>
              <a:t>Does trastuzumab deruxtecan have activity in HER2+ brain metastases?</a:t>
            </a:r>
          </a:p>
          <a:p>
            <a:endParaRPr lang="en-US" dirty="0"/>
          </a:p>
          <a:p>
            <a:r>
              <a:rPr lang="en-US" dirty="0"/>
              <a:t>Dogma had been that large biologics like ADCs cannot cross the blood brain barrier</a:t>
            </a:r>
          </a:p>
          <a:p>
            <a:endParaRPr lang="en-US" dirty="0"/>
          </a:p>
        </p:txBody>
      </p:sp>
    </p:spTree>
    <p:extLst>
      <p:ext uri="{BB962C8B-B14F-4D97-AF65-F5344CB8AC3E}">
        <p14:creationId xmlns:p14="http://schemas.microsoft.com/office/powerpoint/2010/main" val="1781821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79998" y="542778"/>
            <a:ext cx="11213020" cy="445604"/>
          </a:xfrm>
        </p:spPr>
        <p:txBody>
          <a:bodyPr/>
          <a:lstStyle/>
          <a:p>
            <a:r>
              <a:rPr lang="en-US" sz="2933" dirty="0">
                <a:latin typeface="+mn-lt"/>
              </a:rPr>
              <a:t>Retrospective Exploratory </a:t>
            </a:r>
            <a:r>
              <a:rPr lang="en-CH" sz="2933" dirty="0">
                <a:latin typeface="+mn-lt"/>
              </a:rPr>
              <a:t>Pooled </a:t>
            </a:r>
            <a:r>
              <a:rPr lang="en-US" sz="2933" dirty="0">
                <a:latin typeface="+mn-lt"/>
              </a:rPr>
              <a:t>Analysis Plan</a:t>
            </a:r>
            <a:r>
              <a:rPr lang="en-US" sz="2933" baseline="30000" dirty="0">
                <a:latin typeface="+mn-lt"/>
              </a:rPr>
              <a:t>1-3</a:t>
            </a:r>
            <a:r>
              <a:rPr lang="en-CH" sz="2933" dirty="0">
                <a:latin typeface="+mn-lt"/>
              </a:rPr>
              <a:t> </a:t>
            </a:r>
          </a:p>
        </p:txBody>
      </p:sp>
      <p:sp>
        <p:nvSpPr>
          <p:cNvPr id="10" name="TextBox 9">
            <a:extLst>
              <a:ext uri="{FF2B5EF4-FFF2-40B4-BE49-F238E27FC236}">
                <a16:creationId xmlns:a16="http://schemas.microsoft.com/office/drawing/2014/main" id="{02CDBA79-9A11-0F04-17CE-36739272B4E9}"/>
              </a:ext>
            </a:extLst>
          </p:cNvPr>
          <p:cNvSpPr txBox="1"/>
          <p:nvPr/>
        </p:nvSpPr>
        <p:spPr>
          <a:xfrm>
            <a:off x="407968" y="5131535"/>
            <a:ext cx="11376064" cy="1136401"/>
          </a:xfrm>
          <a:prstGeom prst="rect">
            <a:avLst/>
          </a:prstGeom>
          <a:noFill/>
        </p:spPr>
        <p:txBody>
          <a:bodyPr wrap="square" rtlCol="0">
            <a:spAutoFit/>
          </a:bodyPr>
          <a:lstStyle/>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BICR, blinded independent central response; BM, brain metastasis; CNS, central nervous system; CR, complete response; CT, computed tomography; DB, DESTINY-Breast;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DoR</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duration of response; HER2, human epidermal growth factor receptor 2; IC, intracranial;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mBC</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metastatic breast cancer; MRI, magnetic resonance imaging; ORR, objective response rate; PFS, progression-free survival; PR, partial response; R, randomization; RECIST v1.1, Response Evaluation Criteria in Solid Tumors version 1.1; T-DM1, trastuzumab emtansine; T-DXd, trastuzumab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deruxtecan</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TPC, treatment of physician’s choice (trastuzumab/capecitabine or lapatinib/capecitabine). </a:t>
            </a:r>
          </a:p>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Data for patients in the 5.4 mg/kg T-</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DXd</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arms were pooled from the DB-01, DB-02, and DB-03 trials. Comparator data were pooled from the DB-02 and DB-03 trials. All three studies were conducted in unresectable/</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mBC</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HER2 status was confirmed centrally; and a documented radiographic progression after most recent treatment was required.</a:t>
            </a:r>
          </a:p>
          <a:p>
            <a:pPr defTabSz="1219170">
              <a:lnSpc>
                <a:spcPct val="107000"/>
              </a:lnSpc>
              <a:buClr>
                <a:srgbClr val="000000"/>
              </a:buClr>
            </a:pP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a</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The</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presence of BMs was not a stratification factor.</a:t>
            </a:r>
            <a:r>
              <a:rPr lang="en-US" sz="800" kern="100" baseline="30000" dirty="0">
                <a:solidFill>
                  <a:srgbClr val="000000"/>
                </a:solidFill>
                <a:latin typeface="Arial"/>
                <a:ea typeface="Calibri" panose="020F0502020204030204" pitchFamily="34" charset="0"/>
                <a:cs typeface="Times New Roman" panose="02020603050405020304" pitchFamily="18" charset="0"/>
                <a:sym typeface="Arial"/>
              </a:rPr>
              <a:t> </a:t>
            </a: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b</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Data</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Cutoff: March 26, 2021. </a:t>
            </a: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c</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Data</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Cutoff: June 30, 2022. </a:t>
            </a: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d</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Data</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Cutoff: May 21, 2021. </a:t>
            </a:r>
            <a:r>
              <a:rPr lang="en-US" sz="800" kern="100" baseline="30000" dirty="0">
                <a:solidFill>
                  <a:srgbClr val="000000"/>
                </a:solidFill>
                <a:latin typeface="Arial"/>
                <a:ea typeface="Calibri" panose="020F0502020204030204" pitchFamily="34" charset="0"/>
                <a:cs typeface="Times New Roman" panose="02020603050405020304" pitchFamily="18" charset="0"/>
                <a:sym typeface="Arial"/>
              </a:rPr>
              <a:t>e</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5.4 mg/kg Q3W. </a:t>
            </a:r>
            <a:r>
              <a:rPr lang="en-US" sz="800" kern="100" baseline="30000" dirty="0">
                <a:solidFill>
                  <a:srgbClr val="000000"/>
                </a:solidFill>
                <a:latin typeface="Arial"/>
                <a:ea typeface="Calibri" panose="020F0502020204030204" pitchFamily="34" charset="0"/>
                <a:cs typeface="Times New Roman" panose="02020603050405020304" pitchFamily="18" charset="0"/>
                <a:sym typeface="Arial"/>
              </a:rPr>
              <a:t>f</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3.6 mg/kg Q3W.</a:t>
            </a:r>
          </a:p>
          <a:p>
            <a:pPr defTabSz="1219170">
              <a:lnSpc>
                <a:spcPct val="107000"/>
              </a:lnSpc>
              <a:buClr>
                <a:srgbClr val="000000"/>
              </a:buClr>
            </a:pPr>
            <a:r>
              <a:rPr lang="da-DK" sz="800" kern="100" dirty="0">
                <a:solidFill>
                  <a:srgbClr val="000000"/>
                </a:solidFill>
                <a:latin typeface="Arial"/>
                <a:ea typeface="Calibri" panose="020F0502020204030204" pitchFamily="34" charset="0"/>
                <a:cs typeface="Times New Roman" panose="02020603050405020304" pitchFamily="18" charset="0"/>
                <a:sym typeface="Arial"/>
              </a:rPr>
              <a:t>1. Modi S et al. </a:t>
            </a:r>
            <a:r>
              <a:rPr lang="da-DK" sz="800" i="1" kern="100" dirty="0">
                <a:solidFill>
                  <a:srgbClr val="000000"/>
                </a:solidFill>
                <a:latin typeface="Arial"/>
                <a:ea typeface="Calibri" panose="020F0502020204030204" pitchFamily="34" charset="0"/>
                <a:cs typeface="Times New Roman" panose="02020603050405020304" pitchFamily="18" charset="0"/>
                <a:sym typeface="Arial"/>
              </a:rPr>
              <a:t>N Engl J Med. </a:t>
            </a:r>
            <a:r>
              <a:rPr lang="da-DK" sz="800" kern="100" dirty="0">
                <a:solidFill>
                  <a:srgbClr val="000000"/>
                </a:solidFill>
                <a:latin typeface="Arial"/>
                <a:ea typeface="Calibri" panose="020F0502020204030204" pitchFamily="34" charset="0"/>
                <a:cs typeface="Times New Roman" panose="02020603050405020304" pitchFamily="18" charset="0"/>
                <a:sym typeface="Arial"/>
              </a:rPr>
              <a:t>2020; 382:610-621 [article and supplementary appendix]. 2. André F et al. </a:t>
            </a:r>
            <a:r>
              <a:rPr lang="da-DK" sz="800" i="1" kern="100" dirty="0">
                <a:solidFill>
                  <a:srgbClr val="000000"/>
                </a:solidFill>
                <a:latin typeface="Arial"/>
                <a:ea typeface="Calibri" panose="020F0502020204030204" pitchFamily="34" charset="0"/>
                <a:cs typeface="Times New Roman" panose="02020603050405020304" pitchFamily="18" charset="0"/>
                <a:sym typeface="Arial"/>
              </a:rPr>
              <a:t>The Lancet. </a:t>
            </a:r>
            <a:r>
              <a:rPr lang="da-DK" sz="800" kern="100" dirty="0">
                <a:solidFill>
                  <a:srgbClr val="000000"/>
                </a:solidFill>
                <a:latin typeface="Arial"/>
                <a:ea typeface="Calibri" panose="020F0502020204030204" pitchFamily="34" charset="0"/>
                <a:cs typeface="Times New Roman" panose="02020603050405020304" pitchFamily="18" charset="0"/>
                <a:sym typeface="Arial"/>
              </a:rPr>
              <a:t>2023. https://doi.org/10.1016/S0140-6736(23)00725-0 [article and supplementary appendix]. 3. Cortes J et al. </a:t>
            </a:r>
            <a:r>
              <a:rPr lang="da-DK" sz="800" i="1" kern="100" dirty="0">
                <a:solidFill>
                  <a:srgbClr val="000000"/>
                </a:solidFill>
                <a:latin typeface="Arial"/>
                <a:ea typeface="Calibri" panose="020F0502020204030204" pitchFamily="34" charset="0"/>
                <a:cs typeface="Times New Roman" panose="02020603050405020304" pitchFamily="18" charset="0"/>
                <a:sym typeface="Arial"/>
              </a:rPr>
              <a:t>N Engl J Med</a:t>
            </a:r>
            <a:r>
              <a:rPr lang="da-DK" sz="800" kern="100" dirty="0">
                <a:solidFill>
                  <a:srgbClr val="000000"/>
                </a:solidFill>
                <a:latin typeface="Arial"/>
                <a:ea typeface="Calibri" panose="020F0502020204030204" pitchFamily="34" charset="0"/>
                <a:cs typeface="Times New Roman" panose="02020603050405020304" pitchFamily="18" charset="0"/>
                <a:sym typeface="Arial"/>
              </a:rPr>
              <a:t>. 2022; 368(12):1143-1154 [article and supplementary appendix]. </a:t>
            </a:r>
            <a:endParaRPr lang="en-US" sz="800" kern="100" dirty="0">
              <a:solidFill>
                <a:srgbClr val="FF0000"/>
              </a:solidFill>
              <a:latin typeface="Arial"/>
              <a:ea typeface="Calibri" panose="020F0502020204030204" pitchFamily="34" charset="0"/>
              <a:cs typeface="Times New Roman" panose="02020603050405020304" pitchFamily="18" charset="0"/>
              <a:sym typeface="Arial"/>
            </a:endParaRPr>
          </a:p>
        </p:txBody>
      </p:sp>
      <p:sp>
        <p:nvSpPr>
          <p:cNvPr id="7" name="Google Shape;17;p14">
            <a:extLst>
              <a:ext uri="{FF2B5EF4-FFF2-40B4-BE49-F238E27FC236}">
                <a16:creationId xmlns:a16="http://schemas.microsoft.com/office/drawing/2014/main" id="{4EF153CE-449E-08F3-999F-75634E424F15}"/>
              </a:ext>
            </a:extLst>
          </p:cNvPr>
          <p:cNvSpPr txBox="1">
            <a:spLocks noGrp="1"/>
          </p:cNvSpPr>
          <p:nvPr>
            <p:ph type="body" idx="12" hasCustomPrompt="1"/>
          </p:nvPr>
        </p:nvSpPr>
        <p:spPr>
          <a:xfrm>
            <a:off x="2360388" y="6390176"/>
            <a:ext cx="3201037" cy="176972"/>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a:latin typeface="+mn-lt"/>
                <a:cs typeface="Arial" panose="020B0604020202020204" pitchFamily="34" charset="0"/>
              </a:rPr>
              <a:t>Sara A. Hurvitz, MD</a:t>
            </a:r>
            <a:endParaRPr dirty="0">
              <a:latin typeface="+mn-lt"/>
              <a:cs typeface="Arial" panose="020B0604020202020204" pitchFamily="34" charset="0"/>
            </a:endParaRPr>
          </a:p>
        </p:txBody>
      </p:sp>
      <p:sp>
        <p:nvSpPr>
          <p:cNvPr id="38" name="Text Placeholder 3">
            <a:extLst>
              <a:ext uri="{FF2B5EF4-FFF2-40B4-BE49-F238E27FC236}">
                <a16:creationId xmlns:a16="http://schemas.microsoft.com/office/drawing/2014/main" id="{436FE92A-3816-F8D4-64A4-8FB362829D87}"/>
              </a:ext>
            </a:extLst>
          </p:cNvPr>
          <p:cNvSpPr>
            <a:spLocks noGrp="1"/>
          </p:cNvSpPr>
          <p:nvPr>
            <p:ph type="body" idx="1"/>
          </p:nvPr>
        </p:nvSpPr>
        <p:spPr>
          <a:xfrm>
            <a:off x="67112" y="4871617"/>
            <a:ext cx="12057776" cy="341007"/>
          </a:xfrm>
        </p:spPr>
        <p:txBody>
          <a:bodyPr/>
          <a:lstStyle/>
          <a:p>
            <a:pPr marL="457189" indent="-457189">
              <a:lnSpc>
                <a:spcPct val="107000"/>
              </a:lnSpc>
              <a:spcBef>
                <a:spcPts val="0"/>
              </a:spcBef>
              <a:buFont typeface="Arial" panose="020B0604020202020204" pitchFamily="34" charset="0"/>
              <a:buChar char="•"/>
            </a:pPr>
            <a:r>
              <a:rPr lang="en-US" sz="1333" b="1" dirty="0">
                <a:solidFill>
                  <a:schemeClr val="tx1"/>
                </a:solidFill>
                <a:latin typeface="+mn-lt"/>
              </a:rPr>
              <a:t>The BM and non-BM pools were determined by BICR at baseline among all patients based on mandatory brain CT/MRI screening</a:t>
            </a:r>
            <a:endParaRPr lang="en-US" sz="1333" b="1" kern="100" dirty="0">
              <a:solidFill>
                <a:schemeClr val="tx1"/>
              </a:solidFill>
              <a:latin typeface="+mn-lt"/>
              <a:ea typeface="Calibri" panose="020F0502020204030204" pitchFamily="34" charset="0"/>
              <a:cs typeface="Times New Roman" panose="02020603050405020304" pitchFamily="18" charset="0"/>
            </a:endParaRPr>
          </a:p>
        </p:txBody>
      </p:sp>
      <p:sp>
        <p:nvSpPr>
          <p:cNvPr id="12" name="Freeform 2042">
            <a:extLst>
              <a:ext uri="{FF2B5EF4-FFF2-40B4-BE49-F238E27FC236}">
                <a16:creationId xmlns:a16="http://schemas.microsoft.com/office/drawing/2014/main" id="{CA9E5B0B-D865-06D5-2F70-B0FE9793E42F}"/>
              </a:ext>
            </a:extLst>
          </p:cNvPr>
          <p:cNvSpPr/>
          <p:nvPr/>
        </p:nvSpPr>
        <p:spPr>
          <a:xfrm>
            <a:off x="4468988" y="6276719"/>
            <a:ext cx="533283" cy="397051"/>
          </a:xfrm>
          <a:custGeom>
            <a:avLst/>
            <a:gdLst>
              <a:gd name="connsiteX0" fmla="*/ 0 w 399962"/>
              <a:gd name="connsiteY0" fmla="*/ 0 h 297788"/>
              <a:gd name="connsiteX1" fmla="*/ 399962 w 399962"/>
              <a:gd name="connsiteY1" fmla="*/ 0 h 297788"/>
              <a:gd name="connsiteX2" fmla="*/ 399962 w 399962"/>
              <a:gd name="connsiteY2" fmla="*/ 297789 h 297788"/>
              <a:gd name="connsiteX3" fmla="*/ 0 w 399962"/>
              <a:gd name="connsiteY3" fmla="*/ 297789 h 297788"/>
            </a:gdLst>
            <a:ahLst/>
            <a:cxnLst>
              <a:cxn ang="0">
                <a:pos x="connsiteX0" y="connsiteY0"/>
              </a:cxn>
              <a:cxn ang="0">
                <a:pos x="connsiteX1" y="connsiteY1"/>
              </a:cxn>
              <a:cxn ang="0">
                <a:pos x="connsiteX2" y="connsiteY2"/>
              </a:cxn>
              <a:cxn ang="0">
                <a:pos x="connsiteX3" y="connsiteY3"/>
              </a:cxn>
            </a:cxnLst>
            <a:rect l="l" t="t" r="r" b="b"/>
            <a:pathLst>
              <a:path w="399962" h="297788">
                <a:moveTo>
                  <a:pt x="0" y="0"/>
                </a:moveTo>
                <a:lnTo>
                  <a:pt x="399962" y="0"/>
                </a:lnTo>
                <a:lnTo>
                  <a:pt x="399962" y="297789"/>
                </a:lnTo>
                <a:lnTo>
                  <a:pt x="0" y="297789"/>
                </a:lnTo>
                <a:close/>
              </a:path>
            </a:pathLst>
          </a:custGeom>
          <a:noFill/>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2007">
            <a:extLst>
              <a:ext uri="{FF2B5EF4-FFF2-40B4-BE49-F238E27FC236}">
                <a16:creationId xmlns:a16="http://schemas.microsoft.com/office/drawing/2014/main" id="{C208C7C3-9C4A-5E91-A85E-A1AC5D6545BC}"/>
              </a:ext>
            </a:extLst>
          </p:cNvPr>
          <p:cNvSpPr/>
          <p:nvPr/>
        </p:nvSpPr>
        <p:spPr>
          <a:xfrm>
            <a:off x="6708789" y="1158328"/>
            <a:ext cx="499732" cy="3656241"/>
          </a:xfrm>
          <a:custGeom>
            <a:avLst/>
            <a:gdLst>
              <a:gd name="connsiteX0" fmla="*/ 0 w 270016"/>
              <a:gd name="connsiteY0" fmla="*/ 0 h 4746059"/>
              <a:gd name="connsiteX1" fmla="*/ 135008 w 270016"/>
              <a:gd name="connsiteY1" fmla="*/ 22777 h 4746059"/>
              <a:gd name="connsiteX2" fmla="*/ 135008 w 270016"/>
              <a:gd name="connsiteY2" fmla="*/ 2350253 h 4746059"/>
              <a:gd name="connsiteX3" fmla="*/ 270017 w 270016"/>
              <a:gd name="connsiteY3" fmla="*/ 2373030 h 4746059"/>
              <a:gd name="connsiteX4" fmla="*/ 135008 w 270016"/>
              <a:gd name="connsiteY4" fmla="*/ 2395807 h 4746059"/>
              <a:gd name="connsiteX5" fmla="*/ 135008 w 270016"/>
              <a:gd name="connsiteY5" fmla="*/ 4723282 h 4746059"/>
              <a:gd name="connsiteX6" fmla="*/ 0 w 270016"/>
              <a:gd name="connsiteY6" fmla="*/ 4746060 h 474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016" h="4746059">
                <a:moveTo>
                  <a:pt x="0" y="0"/>
                </a:moveTo>
                <a:cubicBezTo>
                  <a:pt x="74255" y="0"/>
                  <a:pt x="135008" y="10123"/>
                  <a:pt x="135008" y="22777"/>
                </a:cubicBezTo>
                <a:lnTo>
                  <a:pt x="135008" y="2350253"/>
                </a:lnTo>
                <a:cubicBezTo>
                  <a:pt x="135008" y="2362907"/>
                  <a:pt x="195762" y="2373030"/>
                  <a:pt x="270017" y="2373030"/>
                </a:cubicBezTo>
                <a:cubicBezTo>
                  <a:pt x="195762" y="2373030"/>
                  <a:pt x="135008" y="2383153"/>
                  <a:pt x="135008" y="2395807"/>
                </a:cubicBezTo>
                <a:lnTo>
                  <a:pt x="135008" y="4723282"/>
                </a:lnTo>
                <a:cubicBezTo>
                  <a:pt x="135008" y="4735936"/>
                  <a:pt x="74255" y="4746060"/>
                  <a:pt x="0" y="4746060"/>
                </a:cubicBezTo>
              </a:path>
            </a:pathLst>
          </a:custGeom>
          <a:noFill/>
          <a:ln w="12648"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2008">
            <a:extLst>
              <a:ext uri="{FF2B5EF4-FFF2-40B4-BE49-F238E27FC236}">
                <a16:creationId xmlns:a16="http://schemas.microsoft.com/office/drawing/2014/main" id="{DCB53FE4-CC2D-6B54-FB43-2E9187A65969}"/>
              </a:ext>
            </a:extLst>
          </p:cNvPr>
          <p:cNvSpPr/>
          <p:nvPr/>
        </p:nvSpPr>
        <p:spPr>
          <a:xfrm>
            <a:off x="9711206" y="1803390"/>
            <a:ext cx="389273" cy="2241289"/>
          </a:xfrm>
          <a:custGeom>
            <a:avLst/>
            <a:gdLst>
              <a:gd name="connsiteX0" fmla="*/ 0 w 291955"/>
              <a:gd name="connsiteY0" fmla="*/ 0 h 2405929"/>
              <a:gd name="connsiteX1" fmla="*/ 145978 w 291955"/>
              <a:gd name="connsiteY1" fmla="*/ 24464 h 2405929"/>
              <a:gd name="connsiteX2" fmla="*/ 145978 w 291955"/>
              <a:gd name="connsiteY2" fmla="*/ 1178501 h 2405929"/>
              <a:gd name="connsiteX3" fmla="*/ 291956 w 291955"/>
              <a:gd name="connsiteY3" fmla="*/ 1202965 h 2405929"/>
              <a:gd name="connsiteX4" fmla="*/ 145978 w 291955"/>
              <a:gd name="connsiteY4" fmla="*/ 1227429 h 2405929"/>
              <a:gd name="connsiteX5" fmla="*/ 145978 w 291955"/>
              <a:gd name="connsiteY5" fmla="*/ 2381466 h 2405929"/>
              <a:gd name="connsiteX6" fmla="*/ 0 w 291955"/>
              <a:gd name="connsiteY6" fmla="*/ 2405930 h 240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55" h="2405929">
                <a:moveTo>
                  <a:pt x="0" y="0"/>
                </a:moveTo>
                <a:cubicBezTo>
                  <a:pt x="80161" y="0"/>
                  <a:pt x="145978" y="10967"/>
                  <a:pt x="145978" y="24464"/>
                </a:cubicBezTo>
                <a:lnTo>
                  <a:pt x="145978" y="1178501"/>
                </a:lnTo>
                <a:cubicBezTo>
                  <a:pt x="145978" y="1191998"/>
                  <a:pt x="210951" y="1202965"/>
                  <a:pt x="291956" y="1202965"/>
                </a:cubicBezTo>
                <a:cubicBezTo>
                  <a:pt x="211794" y="1202965"/>
                  <a:pt x="145978" y="1213932"/>
                  <a:pt x="145978" y="1227429"/>
                </a:cubicBezTo>
                <a:lnTo>
                  <a:pt x="145978" y="2381466"/>
                </a:lnTo>
                <a:cubicBezTo>
                  <a:pt x="145978" y="2394963"/>
                  <a:pt x="81005" y="2405930"/>
                  <a:pt x="0" y="2405930"/>
                </a:cubicBezTo>
              </a:path>
            </a:pathLst>
          </a:custGeom>
          <a:noFill/>
          <a:ln w="12648"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2010">
            <a:extLst>
              <a:ext uri="{FF2B5EF4-FFF2-40B4-BE49-F238E27FC236}">
                <a16:creationId xmlns:a16="http://schemas.microsoft.com/office/drawing/2014/main" id="{2AD3B19F-00F8-289D-0B99-45357BCAE5A1}"/>
              </a:ext>
            </a:extLst>
          </p:cNvPr>
          <p:cNvSpPr/>
          <p:nvPr/>
        </p:nvSpPr>
        <p:spPr>
          <a:xfrm>
            <a:off x="3757688" y="1932279"/>
            <a:ext cx="946184" cy="11247"/>
          </a:xfrm>
          <a:custGeom>
            <a:avLst/>
            <a:gdLst>
              <a:gd name="connsiteX0" fmla="*/ 0 w 709638"/>
              <a:gd name="connsiteY0" fmla="*/ 0 h 8435"/>
              <a:gd name="connsiteX1" fmla="*/ 709638 w 709638"/>
              <a:gd name="connsiteY1" fmla="*/ 0 h 8435"/>
            </a:gdLst>
            <a:ahLst/>
            <a:cxnLst>
              <a:cxn ang="0">
                <a:pos x="connsiteX0" y="connsiteY0"/>
              </a:cxn>
              <a:cxn ang="0">
                <a:pos x="connsiteX1" y="connsiteY1"/>
              </a:cxn>
            </a:cxnLst>
            <a:rect l="l" t="t" r="r" b="b"/>
            <a:pathLst>
              <a:path w="709638" h="8435">
                <a:moveTo>
                  <a:pt x="0" y="0"/>
                </a:moveTo>
                <a:lnTo>
                  <a:pt x="709638" y="0"/>
                </a:lnTo>
              </a:path>
            </a:pathLst>
          </a:custGeom>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2015">
            <a:extLst>
              <a:ext uri="{FF2B5EF4-FFF2-40B4-BE49-F238E27FC236}">
                <a16:creationId xmlns:a16="http://schemas.microsoft.com/office/drawing/2014/main" id="{2B4A6026-149A-C0F1-CC8A-F769AB6F1EBC}"/>
              </a:ext>
            </a:extLst>
          </p:cNvPr>
          <p:cNvSpPr/>
          <p:nvPr/>
        </p:nvSpPr>
        <p:spPr>
          <a:xfrm>
            <a:off x="4240123" y="2149195"/>
            <a:ext cx="301519" cy="1191155"/>
          </a:xfrm>
          <a:custGeom>
            <a:avLst/>
            <a:gdLst>
              <a:gd name="connsiteX0" fmla="*/ 226139 w 226139"/>
              <a:gd name="connsiteY0" fmla="*/ 0 h 893366"/>
              <a:gd name="connsiteX1" fmla="*/ 0 w 226139"/>
              <a:gd name="connsiteY1" fmla="*/ 0 h 893366"/>
              <a:gd name="connsiteX2" fmla="*/ 0 w 226139"/>
              <a:gd name="connsiteY2" fmla="*/ 893366 h 893366"/>
              <a:gd name="connsiteX3" fmla="*/ 226139 w 226139"/>
              <a:gd name="connsiteY3" fmla="*/ 893366 h 893366"/>
            </a:gdLst>
            <a:ahLst/>
            <a:cxnLst>
              <a:cxn ang="0">
                <a:pos x="connsiteX0" y="connsiteY0"/>
              </a:cxn>
              <a:cxn ang="0">
                <a:pos x="connsiteX1" y="connsiteY1"/>
              </a:cxn>
              <a:cxn ang="0">
                <a:pos x="connsiteX2" y="connsiteY2"/>
              </a:cxn>
              <a:cxn ang="0">
                <a:pos x="connsiteX3" y="connsiteY3"/>
              </a:cxn>
            </a:cxnLst>
            <a:rect l="l" t="t" r="r" b="b"/>
            <a:pathLst>
              <a:path w="226139" h="893366">
                <a:moveTo>
                  <a:pt x="226139" y="0"/>
                </a:moveTo>
                <a:lnTo>
                  <a:pt x="0" y="0"/>
                </a:lnTo>
                <a:lnTo>
                  <a:pt x="0" y="893366"/>
                </a:lnTo>
                <a:lnTo>
                  <a:pt x="226139" y="893366"/>
                </a:lnTo>
              </a:path>
            </a:pathLst>
          </a:custGeom>
          <a:noFill/>
          <a:ln w="8432"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2017">
            <a:extLst>
              <a:ext uri="{FF2B5EF4-FFF2-40B4-BE49-F238E27FC236}">
                <a16:creationId xmlns:a16="http://schemas.microsoft.com/office/drawing/2014/main" id="{5AFC0A29-93BF-1520-AC71-5320A7BA7555}"/>
              </a:ext>
            </a:extLst>
          </p:cNvPr>
          <p:cNvSpPr/>
          <p:nvPr/>
        </p:nvSpPr>
        <p:spPr>
          <a:xfrm>
            <a:off x="4524765" y="3293977"/>
            <a:ext cx="97880" cy="112479"/>
          </a:xfrm>
          <a:custGeom>
            <a:avLst/>
            <a:gdLst>
              <a:gd name="connsiteX0" fmla="*/ 0 w 73410"/>
              <a:gd name="connsiteY0" fmla="*/ 84359 h 84359"/>
              <a:gd name="connsiteX1" fmla="*/ 73411 w 73410"/>
              <a:gd name="connsiteY1" fmla="*/ 42180 h 84359"/>
              <a:gd name="connsiteX2" fmla="*/ 0 w 73410"/>
              <a:gd name="connsiteY2" fmla="*/ 0 h 84359"/>
            </a:gdLst>
            <a:ahLst/>
            <a:cxnLst>
              <a:cxn ang="0">
                <a:pos x="connsiteX0" y="connsiteY0"/>
              </a:cxn>
              <a:cxn ang="0">
                <a:pos x="connsiteX1" y="connsiteY1"/>
              </a:cxn>
              <a:cxn ang="0">
                <a:pos x="connsiteX2" y="connsiteY2"/>
              </a:cxn>
            </a:cxnLst>
            <a:rect l="l" t="t" r="r" b="b"/>
            <a:pathLst>
              <a:path w="73410" h="84359">
                <a:moveTo>
                  <a:pt x="0" y="84359"/>
                </a:moveTo>
                <a:lnTo>
                  <a:pt x="73411" y="42180"/>
                </a:lnTo>
                <a:lnTo>
                  <a:pt x="0" y="0"/>
                </a:lnTo>
                <a:close/>
              </a:path>
            </a:pathLst>
          </a:custGeom>
          <a:solidFill>
            <a:srgbClr val="000000"/>
          </a:solidFill>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2018">
            <a:extLst>
              <a:ext uri="{FF2B5EF4-FFF2-40B4-BE49-F238E27FC236}">
                <a16:creationId xmlns:a16="http://schemas.microsoft.com/office/drawing/2014/main" id="{9C653AF9-9EAC-FC33-2B2C-B45C2250F0FB}"/>
              </a:ext>
            </a:extLst>
          </p:cNvPr>
          <p:cNvSpPr/>
          <p:nvPr/>
        </p:nvSpPr>
        <p:spPr>
          <a:xfrm flipV="1">
            <a:off x="3747033" y="4170378"/>
            <a:ext cx="504561" cy="60959"/>
          </a:xfrm>
          <a:custGeom>
            <a:avLst/>
            <a:gdLst>
              <a:gd name="connsiteX0" fmla="*/ 0 w 348490"/>
              <a:gd name="connsiteY0" fmla="*/ 0 h 8435"/>
              <a:gd name="connsiteX1" fmla="*/ 348491 w 348490"/>
              <a:gd name="connsiteY1" fmla="*/ 0 h 8435"/>
            </a:gdLst>
            <a:ahLst/>
            <a:cxnLst>
              <a:cxn ang="0">
                <a:pos x="connsiteX0" y="connsiteY0"/>
              </a:cxn>
              <a:cxn ang="0">
                <a:pos x="connsiteX1" y="connsiteY1"/>
              </a:cxn>
            </a:cxnLst>
            <a:rect l="l" t="t" r="r" b="b"/>
            <a:pathLst>
              <a:path w="348490" h="8435">
                <a:moveTo>
                  <a:pt x="0" y="0"/>
                </a:moveTo>
                <a:lnTo>
                  <a:pt x="348491" y="0"/>
                </a:lnTo>
              </a:path>
            </a:pathLst>
          </a:custGeom>
          <a:ln w="8432"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nvGrpSpPr>
          <p:cNvPr id="53" name="Graphic 4">
            <a:extLst>
              <a:ext uri="{FF2B5EF4-FFF2-40B4-BE49-F238E27FC236}">
                <a16:creationId xmlns:a16="http://schemas.microsoft.com/office/drawing/2014/main" id="{84E06FB4-190C-086A-A8B1-1294F519CC9B}"/>
              </a:ext>
            </a:extLst>
          </p:cNvPr>
          <p:cNvGrpSpPr/>
          <p:nvPr/>
        </p:nvGrpSpPr>
        <p:grpSpPr>
          <a:xfrm>
            <a:off x="4262228" y="3765307"/>
            <a:ext cx="382523" cy="920099"/>
            <a:chOff x="4562352" y="4564477"/>
            <a:chExt cx="286892" cy="977725"/>
          </a:xfrm>
        </p:grpSpPr>
        <p:sp>
          <p:nvSpPr>
            <p:cNvPr id="54" name="Freeform 2020">
              <a:extLst>
                <a:ext uri="{FF2B5EF4-FFF2-40B4-BE49-F238E27FC236}">
                  <a16:creationId xmlns:a16="http://schemas.microsoft.com/office/drawing/2014/main" id="{9153E453-160E-5E0D-2563-CB0FFFAACCDC}"/>
                </a:ext>
              </a:extLst>
            </p:cNvPr>
            <p:cNvSpPr/>
            <p:nvPr/>
          </p:nvSpPr>
          <p:spPr>
            <a:xfrm>
              <a:off x="4562352" y="4606657"/>
              <a:ext cx="226139" cy="894209"/>
            </a:xfrm>
            <a:custGeom>
              <a:avLst/>
              <a:gdLst>
                <a:gd name="connsiteX0" fmla="*/ 226139 w 226139"/>
                <a:gd name="connsiteY0" fmla="*/ 0 h 894209"/>
                <a:gd name="connsiteX1" fmla="*/ 0 w 226139"/>
                <a:gd name="connsiteY1" fmla="*/ 0 h 894209"/>
                <a:gd name="connsiteX2" fmla="*/ 0 w 226139"/>
                <a:gd name="connsiteY2" fmla="*/ 894209 h 894209"/>
                <a:gd name="connsiteX3" fmla="*/ 226139 w 226139"/>
                <a:gd name="connsiteY3" fmla="*/ 894209 h 894209"/>
              </a:gdLst>
              <a:ahLst/>
              <a:cxnLst>
                <a:cxn ang="0">
                  <a:pos x="connsiteX0" y="connsiteY0"/>
                </a:cxn>
                <a:cxn ang="0">
                  <a:pos x="connsiteX1" y="connsiteY1"/>
                </a:cxn>
                <a:cxn ang="0">
                  <a:pos x="connsiteX2" y="connsiteY2"/>
                </a:cxn>
                <a:cxn ang="0">
                  <a:pos x="connsiteX3" y="connsiteY3"/>
                </a:cxn>
              </a:cxnLst>
              <a:rect l="l" t="t" r="r" b="b"/>
              <a:pathLst>
                <a:path w="226139" h="894209">
                  <a:moveTo>
                    <a:pt x="226139" y="0"/>
                  </a:moveTo>
                  <a:lnTo>
                    <a:pt x="0" y="0"/>
                  </a:lnTo>
                  <a:lnTo>
                    <a:pt x="0" y="894209"/>
                  </a:lnTo>
                  <a:lnTo>
                    <a:pt x="226139" y="894209"/>
                  </a:lnTo>
                </a:path>
              </a:pathLst>
            </a:custGeom>
            <a:noFill/>
            <a:ln w="8432"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5" name="Freeform 2021">
              <a:extLst>
                <a:ext uri="{FF2B5EF4-FFF2-40B4-BE49-F238E27FC236}">
                  <a16:creationId xmlns:a16="http://schemas.microsoft.com/office/drawing/2014/main" id="{D9CDC0FA-9260-8434-2847-8B217CF6E2DC}"/>
                </a:ext>
              </a:extLst>
            </p:cNvPr>
            <p:cNvSpPr/>
            <p:nvPr/>
          </p:nvSpPr>
          <p:spPr>
            <a:xfrm>
              <a:off x="4775834" y="4564477"/>
              <a:ext cx="73410" cy="84359"/>
            </a:xfrm>
            <a:custGeom>
              <a:avLst/>
              <a:gdLst>
                <a:gd name="connsiteX0" fmla="*/ 0 w 73410"/>
                <a:gd name="connsiteY0" fmla="*/ 0 h 84359"/>
                <a:gd name="connsiteX1" fmla="*/ 73411 w 73410"/>
                <a:gd name="connsiteY1" fmla="*/ 42180 h 84359"/>
                <a:gd name="connsiteX2" fmla="*/ 0 w 73410"/>
                <a:gd name="connsiteY2" fmla="*/ 84359 h 84359"/>
              </a:gdLst>
              <a:ahLst/>
              <a:cxnLst>
                <a:cxn ang="0">
                  <a:pos x="connsiteX0" y="connsiteY0"/>
                </a:cxn>
                <a:cxn ang="0">
                  <a:pos x="connsiteX1" y="connsiteY1"/>
                </a:cxn>
                <a:cxn ang="0">
                  <a:pos x="connsiteX2" y="connsiteY2"/>
                </a:cxn>
              </a:cxnLst>
              <a:rect l="l" t="t" r="r" b="b"/>
              <a:pathLst>
                <a:path w="73410" h="84359">
                  <a:moveTo>
                    <a:pt x="0" y="0"/>
                  </a:moveTo>
                  <a:lnTo>
                    <a:pt x="73411" y="42180"/>
                  </a:lnTo>
                  <a:lnTo>
                    <a:pt x="0" y="84359"/>
                  </a:lnTo>
                  <a:close/>
                </a:path>
              </a:pathLst>
            </a:custGeom>
            <a:solidFill>
              <a:srgbClr val="000000"/>
            </a:solidFill>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6" name="Freeform 2022">
              <a:extLst>
                <a:ext uri="{FF2B5EF4-FFF2-40B4-BE49-F238E27FC236}">
                  <a16:creationId xmlns:a16="http://schemas.microsoft.com/office/drawing/2014/main" id="{0334B819-A83A-7C6E-4BFB-33D140CC8CAC}"/>
                </a:ext>
              </a:extLst>
            </p:cNvPr>
            <p:cNvSpPr/>
            <p:nvPr/>
          </p:nvSpPr>
          <p:spPr>
            <a:xfrm>
              <a:off x="4775834" y="5458686"/>
              <a:ext cx="73410" cy="83516"/>
            </a:xfrm>
            <a:custGeom>
              <a:avLst/>
              <a:gdLst>
                <a:gd name="connsiteX0" fmla="*/ 0 w 73410"/>
                <a:gd name="connsiteY0" fmla="*/ 83516 h 83516"/>
                <a:gd name="connsiteX1" fmla="*/ 73411 w 73410"/>
                <a:gd name="connsiteY1" fmla="*/ 42180 h 83516"/>
                <a:gd name="connsiteX2" fmla="*/ 0 w 73410"/>
                <a:gd name="connsiteY2" fmla="*/ 0 h 83516"/>
              </a:gdLst>
              <a:ahLst/>
              <a:cxnLst>
                <a:cxn ang="0">
                  <a:pos x="connsiteX0" y="connsiteY0"/>
                </a:cxn>
                <a:cxn ang="0">
                  <a:pos x="connsiteX1" y="connsiteY1"/>
                </a:cxn>
                <a:cxn ang="0">
                  <a:pos x="connsiteX2" y="connsiteY2"/>
                </a:cxn>
              </a:cxnLst>
              <a:rect l="l" t="t" r="r" b="b"/>
              <a:pathLst>
                <a:path w="73410" h="83516">
                  <a:moveTo>
                    <a:pt x="0" y="83516"/>
                  </a:moveTo>
                  <a:lnTo>
                    <a:pt x="73411" y="42180"/>
                  </a:lnTo>
                  <a:lnTo>
                    <a:pt x="0" y="0"/>
                  </a:lnTo>
                  <a:close/>
                </a:path>
              </a:pathLst>
            </a:custGeom>
            <a:solidFill>
              <a:srgbClr val="000000"/>
            </a:solidFill>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
        <p:nvSpPr>
          <p:cNvPr id="57" name="Freeform 2026">
            <a:extLst>
              <a:ext uri="{FF2B5EF4-FFF2-40B4-BE49-F238E27FC236}">
                <a16:creationId xmlns:a16="http://schemas.microsoft.com/office/drawing/2014/main" id="{D374A7C1-7B7F-A88C-C712-43BC1BE9BBBA}"/>
              </a:ext>
            </a:extLst>
          </p:cNvPr>
          <p:cNvSpPr/>
          <p:nvPr/>
        </p:nvSpPr>
        <p:spPr>
          <a:xfrm>
            <a:off x="116492" y="2223710"/>
            <a:ext cx="3650893" cy="940988"/>
          </a:xfrm>
          <a:custGeom>
            <a:avLst/>
            <a:gdLst>
              <a:gd name="connsiteX0" fmla="*/ 0 w 2653759"/>
              <a:gd name="connsiteY0" fmla="*/ 0 h 1520999"/>
              <a:gd name="connsiteX1" fmla="*/ 2653760 w 2653759"/>
              <a:gd name="connsiteY1" fmla="*/ 0 h 1520999"/>
              <a:gd name="connsiteX2" fmla="*/ 2653760 w 2653759"/>
              <a:gd name="connsiteY2" fmla="*/ 1521000 h 1520999"/>
              <a:gd name="connsiteX3" fmla="*/ 0 w 2653759"/>
              <a:gd name="connsiteY3" fmla="*/ 1521000 h 1520999"/>
            </a:gdLst>
            <a:ahLst/>
            <a:cxnLst>
              <a:cxn ang="0">
                <a:pos x="connsiteX0" y="connsiteY0"/>
              </a:cxn>
              <a:cxn ang="0">
                <a:pos x="connsiteX1" y="connsiteY1"/>
              </a:cxn>
              <a:cxn ang="0">
                <a:pos x="connsiteX2" y="connsiteY2"/>
              </a:cxn>
              <a:cxn ang="0">
                <a:pos x="connsiteX3" y="connsiteY3"/>
              </a:cxn>
            </a:cxnLst>
            <a:rect l="l" t="t" r="r" b="b"/>
            <a:pathLst>
              <a:path w="2653759" h="1520999">
                <a:moveTo>
                  <a:pt x="0" y="0"/>
                </a:moveTo>
                <a:lnTo>
                  <a:pt x="2653760" y="0"/>
                </a:lnTo>
                <a:lnTo>
                  <a:pt x="2653760" y="1521000"/>
                </a:lnTo>
                <a:lnTo>
                  <a:pt x="0" y="1521000"/>
                </a:lnTo>
                <a:close/>
              </a:path>
            </a:pathLst>
          </a:custGeom>
          <a:solidFill>
            <a:srgbClr val="00B4ED">
              <a:alpha val="20000"/>
            </a:srgbClr>
          </a:solidFill>
          <a:ln w="8432" cap="flat">
            <a:noFill/>
            <a:prstDash val="solid"/>
            <a:miter/>
          </a:ln>
        </p:spPr>
        <p:txBody>
          <a:bodyPr rtlCol="0" anchor="ctr"/>
          <a:lstStyle/>
          <a:p>
            <a:pPr defTabSz="1219170">
              <a:buClr>
                <a:srgbClr val="000000"/>
              </a:buClr>
              <a:defRPr/>
            </a:pPr>
            <a:r>
              <a:rPr lang="en-US" sz="1067" b="1" kern="0" dirty="0">
                <a:solidFill>
                  <a:srgbClr val="002060"/>
                </a:solidFill>
                <a:latin typeface="Arial"/>
                <a:ea typeface="Helvetica Neue" panose="02000503000000020004" pitchFamily="2" charset="0"/>
                <a:cs typeface="Helvetica Neue" panose="02000503000000020004" pitchFamily="2" charset="0"/>
                <a:sym typeface="Arial"/>
              </a:rPr>
              <a:t>DESTINY-Breast02 (N = 608)</a:t>
            </a:r>
            <a:r>
              <a:rPr lang="en-US" sz="1067" b="1" kern="0" baseline="30000" dirty="0" err="1">
                <a:solidFill>
                  <a:srgbClr val="002060"/>
                </a:solidFill>
                <a:latin typeface="Arial"/>
                <a:ea typeface="Helvetica Neue" panose="02000503000000020004" pitchFamily="2" charset="0"/>
                <a:cs typeface="Helvetica Neue" panose="02000503000000020004" pitchFamily="2" charset="0"/>
                <a:sym typeface="Arial"/>
              </a:rPr>
              <a:t>a,c</a:t>
            </a:r>
            <a:endParaRPr lang="en-US" sz="1067" b="1" kern="0" baseline="30000" dirty="0">
              <a:solidFill>
                <a:srgbClr val="002060"/>
              </a:solidFill>
              <a:latin typeface="Arial"/>
              <a:ea typeface="Helvetica Neue" panose="02000503000000020004" pitchFamily="2" charset="0"/>
              <a:cs typeface="Helvetica Neue" panose="02000503000000020004" pitchFamily="2" charset="0"/>
              <a:sym typeface="Arial"/>
            </a:endParaRPr>
          </a:p>
          <a:p>
            <a:pPr marL="228594" indent="-228594" defTabSz="1219170">
              <a:buClr>
                <a:srgbClr val="000000"/>
              </a:buClr>
              <a:buFont typeface="Arial" panose="020B0604020202020204" pitchFamily="34" charset="0"/>
              <a:buChar char="•"/>
              <a:defRP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Phase III study</a:t>
            </a:r>
          </a:p>
          <a:p>
            <a:pPr marL="228594" indent="-228594" defTabSz="1219170">
              <a:buClr>
                <a:srgbClr val="000000"/>
              </a:buClr>
              <a:buFont typeface="Arial" panose="020B0604020202020204" pitchFamily="34" charset="0"/>
              <a:buChar char="•"/>
              <a:defRP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Patients </a:t>
            </a: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previously treated with T-DM1</a:t>
            </a:r>
          </a:p>
          <a:p>
            <a:pPr marL="228594" indent="-228594" defTabSz="1219170">
              <a:buClr>
                <a:srgbClr val="000000"/>
              </a:buClr>
              <a:buFont typeface="Arial" panose="020B0604020202020204" pitchFamily="34" charset="0"/>
              <a:buChar char="•"/>
              <a:defRPr/>
            </a:pP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Patients with asymptomatic and previously treated/untreated BM eligible</a:t>
            </a:r>
          </a:p>
          <a:p>
            <a:pPr marL="228594" indent="-228594" defTabSz="1219170">
              <a:buClr>
                <a:srgbClr val="000000"/>
              </a:buClr>
              <a:buFont typeface="Arial" panose="020B0604020202020204" pitchFamily="34" charset="0"/>
              <a:buChar char="•"/>
              <a:defRPr/>
            </a:pP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Prior BM therapy within 14 days of randomization prohibited</a:t>
            </a:r>
          </a:p>
        </p:txBody>
      </p:sp>
      <p:sp>
        <p:nvSpPr>
          <p:cNvPr id="58" name="Freeform 2027">
            <a:extLst>
              <a:ext uri="{FF2B5EF4-FFF2-40B4-BE49-F238E27FC236}">
                <a16:creationId xmlns:a16="http://schemas.microsoft.com/office/drawing/2014/main" id="{6583DE48-10AD-0EAE-BD3C-0E21B4DAE369}"/>
              </a:ext>
            </a:extLst>
          </p:cNvPr>
          <p:cNvSpPr/>
          <p:nvPr/>
        </p:nvSpPr>
        <p:spPr>
          <a:xfrm>
            <a:off x="109059" y="3611706"/>
            <a:ext cx="3641487" cy="1239260"/>
          </a:xfrm>
          <a:custGeom>
            <a:avLst/>
            <a:gdLst>
              <a:gd name="connsiteX0" fmla="*/ 0 w 2664729"/>
              <a:gd name="connsiteY0" fmla="*/ 0 h 1520999"/>
              <a:gd name="connsiteX1" fmla="*/ 2664729 w 2664729"/>
              <a:gd name="connsiteY1" fmla="*/ 0 h 1520999"/>
              <a:gd name="connsiteX2" fmla="*/ 2664729 w 2664729"/>
              <a:gd name="connsiteY2" fmla="*/ 1521000 h 1520999"/>
              <a:gd name="connsiteX3" fmla="*/ 0 w 2664729"/>
              <a:gd name="connsiteY3" fmla="*/ 1521000 h 1520999"/>
            </a:gdLst>
            <a:ahLst/>
            <a:cxnLst>
              <a:cxn ang="0">
                <a:pos x="connsiteX0" y="connsiteY0"/>
              </a:cxn>
              <a:cxn ang="0">
                <a:pos x="connsiteX1" y="connsiteY1"/>
              </a:cxn>
              <a:cxn ang="0">
                <a:pos x="connsiteX2" y="connsiteY2"/>
              </a:cxn>
              <a:cxn ang="0">
                <a:pos x="connsiteX3" y="connsiteY3"/>
              </a:cxn>
            </a:cxnLst>
            <a:rect l="l" t="t" r="r" b="b"/>
            <a:pathLst>
              <a:path w="2664729" h="1520999">
                <a:moveTo>
                  <a:pt x="0" y="0"/>
                </a:moveTo>
                <a:lnTo>
                  <a:pt x="2664729" y="0"/>
                </a:lnTo>
                <a:lnTo>
                  <a:pt x="2664729" y="1521000"/>
                </a:lnTo>
                <a:lnTo>
                  <a:pt x="0" y="1521000"/>
                </a:lnTo>
                <a:close/>
              </a:path>
            </a:pathLst>
          </a:custGeom>
          <a:solidFill>
            <a:srgbClr val="00B4ED">
              <a:alpha val="20000"/>
            </a:srgbClr>
          </a:solidFill>
          <a:ln w="8432" cap="flat">
            <a:noFill/>
            <a:prstDash val="solid"/>
            <a:miter/>
          </a:ln>
        </p:spPr>
        <p:txBody>
          <a:bodyPr rtlCol="0" anchor="ctr"/>
          <a:lstStyle/>
          <a:p>
            <a:pPr defTabSz="1219170">
              <a:buClr>
                <a:srgbClr val="000000"/>
              </a:buClr>
            </a:pPr>
            <a:r>
              <a:rPr lang="en-US" sz="1067" b="1" kern="0" dirty="0">
                <a:solidFill>
                  <a:srgbClr val="002060"/>
                </a:solidFill>
                <a:latin typeface="Arial"/>
                <a:ea typeface="Helvetica Neue" panose="02000503000000020004" pitchFamily="2" charset="0"/>
                <a:cs typeface="Helvetica Neue" panose="02000503000000020004" pitchFamily="2" charset="0"/>
                <a:sym typeface="Arial"/>
              </a:rPr>
              <a:t>DESTINY-Breast03 (N = 524)</a:t>
            </a:r>
            <a:r>
              <a:rPr lang="en-US" sz="1067" b="1" kern="0" baseline="30000" dirty="0" err="1">
                <a:solidFill>
                  <a:srgbClr val="002060"/>
                </a:solidFill>
                <a:latin typeface="Arial"/>
                <a:ea typeface="Helvetica Neue" panose="02000503000000020004" pitchFamily="2" charset="0"/>
                <a:cs typeface="Helvetica Neue" panose="02000503000000020004" pitchFamily="2" charset="0"/>
                <a:sym typeface="Arial"/>
              </a:rPr>
              <a:t>a,d</a:t>
            </a:r>
            <a:endParaRPr lang="en-US" sz="1067" b="1" kern="0" baseline="30000" dirty="0">
              <a:solidFill>
                <a:srgbClr val="002060"/>
              </a:solidFill>
              <a:latin typeface="Arial"/>
              <a:ea typeface="Helvetica Neue" panose="02000503000000020004" pitchFamily="2" charset="0"/>
              <a:cs typeface="Helvetica Neue" panose="02000503000000020004" pitchFamily="2" charset="0"/>
              <a:sym typeface="Arial"/>
            </a:endParaRP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Phase III study</a:t>
            </a: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Patients </a:t>
            </a: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previously treated with trastuzumab and a </a:t>
            </a:r>
            <a:r>
              <a:rPr lang="en-US" sz="933" kern="0" dirty="0" err="1">
                <a:solidFill>
                  <a:srgbClr val="56639D">
                    <a:lumMod val="10000"/>
                  </a:srgbClr>
                </a:solidFill>
                <a:latin typeface="Arial"/>
                <a:ea typeface="Helvetica Neue" panose="02000503000000020004" pitchFamily="2" charset="0"/>
                <a:cs typeface="Helvetica Neue" panose="02000503000000020004" pitchFamily="2" charset="0"/>
                <a:sym typeface="Arial"/>
              </a:rPr>
              <a:t>taxane</a:t>
            </a: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 in metastatic or (neo)adjuvant setting with recurrence within 6 months of therapy</a:t>
            </a:r>
          </a:p>
          <a:p>
            <a:pPr marL="228594" indent="-228594" defTabSz="1219170">
              <a:buClr>
                <a:srgbClr val="000000"/>
              </a:buClr>
              <a:buFont typeface="Arial" panose="020B0604020202020204" pitchFamily="34" charset="0"/>
              <a:buChar char="•"/>
              <a:defRPr/>
            </a:pP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Patients with asymptomatic and previously treated/untreated BM eligible</a:t>
            </a:r>
          </a:p>
          <a:p>
            <a:pPr marL="228594" indent="-228594" defTabSz="1219170">
              <a:buClr>
                <a:srgbClr val="000000"/>
              </a:buClr>
              <a:buFont typeface="Arial" panose="020B0604020202020204" pitchFamily="34" charset="0"/>
              <a:buChar char="•"/>
              <a:defRPr/>
            </a:pPr>
            <a:r>
              <a:rPr lang="en-US" sz="933"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Prior BM therapy within 14 days of randomization prohibited</a:t>
            </a:r>
          </a:p>
        </p:txBody>
      </p:sp>
      <p:sp>
        <p:nvSpPr>
          <p:cNvPr id="59" name="Freeform 2028">
            <a:extLst>
              <a:ext uri="{FF2B5EF4-FFF2-40B4-BE49-F238E27FC236}">
                <a16:creationId xmlns:a16="http://schemas.microsoft.com/office/drawing/2014/main" id="{508687D2-AC51-6433-AD7B-E9FFABB4D625}"/>
              </a:ext>
            </a:extLst>
          </p:cNvPr>
          <p:cNvSpPr/>
          <p:nvPr/>
        </p:nvSpPr>
        <p:spPr>
          <a:xfrm>
            <a:off x="4666277" y="1167829"/>
            <a:ext cx="1984624" cy="548640"/>
          </a:xfrm>
          <a:custGeom>
            <a:avLst/>
            <a:gdLst>
              <a:gd name="connsiteX0" fmla="*/ 0 w 1488468"/>
              <a:gd name="connsiteY0" fmla="*/ 0 h 539056"/>
              <a:gd name="connsiteX1" fmla="*/ 1488468 w 1488468"/>
              <a:gd name="connsiteY1" fmla="*/ 0 h 539056"/>
              <a:gd name="connsiteX2" fmla="*/ 1488468 w 1488468"/>
              <a:gd name="connsiteY2" fmla="*/ 539056 h 539056"/>
              <a:gd name="connsiteX3" fmla="*/ 0 w 1488468"/>
              <a:gd name="connsiteY3" fmla="*/ 539056 h 539056"/>
            </a:gdLst>
            <a:ahLst/>
            <a:cxnLst>
              <a:cxn ang="0">
                <a:pos x="connsiteX0" y="connsiteY0"/>
              </a:cxn>
              <a:cxn ang="0">
                <a:pos x="connsiteX1" y="connsiteY1"/>
              </a:cxn>
              <a:cxn ang="0">
                <a:pos x="connsiteX2" y="connsiteY2"/>
              </a:cxn>
              <a:cxn ang="0">
                <a:pos x="connsiteX3" y="connsiteY3"/>
              </a:cxn>
            </a:cxnLst>
            <a:rect l="l" t="t" r="r" b="b"/>
            <a:pathLst>
              <a:path w="1488468" h="539056">
                <a:moveTo>
                  <a:pt x="0" y="0"/>
                </a:moveTo>
                <a:lnTo>
                  <a:pt x="1488468" y="0"/>
                </a:lnTo>
                <a:lnTo>
                  <a:pt x="1488468" y="539056"/>
                </a:lnTo>
                <a:lnTo>
                  <a:pt x="0" y="539056"/>
                </a:lnTo>
                <a:close/>
              </a:path>
            </a:pathLst>
          </a:custGeom>
          <a:solidFill>
            <a:srgbClr val="002985"/>
          </a:solidFill>
          <a:ln w="8432" cap="flat">
            <a:noFill/>
            <a:prstDash val="solid"/>
            <a:miter/>
          </a:ln>
        </p:spPr>
        <p:txBody>
          <a:bodyPr rtlCol="0" anchor="ctr"/>
          <a:lstStyle/>
          <a:p>
            <a:pPr algn="ctr" defTabSz="1219170">
              <a:buClr>
                <a:srgbClr val="000000"/>
              </a:buClr>
              <a:defRP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a:t>
            </a:r>
            <a:r>
              <a:rPr lang="en-US" sz="933" b="1" kern="0" dirty="0" err="1">
                <a:solidFill>
                  <a:srgbClr val="FFFFFF"/>
                </a:solidFill>
                <a:latin typeface="Arial"/>
                <a:ea typeface="Helvetica Neue" panose="02000503000000020004" pitchFamily="2" charset="0"/>
                <a:cs typeface="Helvetica Neue" panose="02000503000000020004" pitchFamily="2" charset="0"/>
                <a:sym typeface="Arial"/>
              </a:rPr>
              <a:t>DXd</a:t>
            </a:r>
            <a:r>
              <a:rPr lang="en-US" sz="933" b="1" kern="100" baseline="30000" dirty="0" err="1">
                <a:solidFill>
                  <a:srgbClr val="FFFFFF"/>
                </a:solidFill>
                <a:latin typeface="Arial"/>
                <a:ea typeface="Helvetica Neue" panose="02000503000000020004" pitchFamily="2" charset="0"/>
                <a:cs typeface="Times New Roman" panose="02020603050405020304" pitchFamily="18" charset="0"/>
                <a:sym typeface="Arial"/>
              </a:rPr>
              <a:t>e</a:t>
            </a:r>
            <a:r>
              <a:rPr lang="en-US" sz="933" kern="100" baseline="30000" dirty="0">
                <a:solidFill>
                  <a:srgbClr val="000000"/>
                </a:solidFill>
                <a:latin typeface="Arial"/>
                <a:ea typeface="Calibri" panose="020F0502020204030204" pitchFamily="34" charset="0"/>
                <a:cs typeface="Times New Roman" panose="02020603050405020304" pitchFamily="18" charset="0"/>
                <a:sym typeface="Arial"/>
              </a:rPr>
              <a:t> </a:t>
            </a:r>
          </a:p>
          <a:p>
            <a:pPr algn="ctr" defTabSz="1219170">
              <a:buClr>
                <a:srgbClr val="000000"/>
              </a:buClr>
              <a:defRP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(Total n = 184)</a:t>
            </a:r>
          </a:p>
          <a:p>
            <a:pPr algn="ctr" defTabSz="1219170">
              <a:buClr>
                <a:srgbClr val="000000"/>
              </a:buClr>
              <a:defRPr/>
            </a:pPr>
            <a:r>
              <a:rPr lang="en-US" sz="933" b="1" kern="0" dirty="0">
                <a:solidFill>
                  <a:srgbClr val="FFFFFF"/>
                </a:solidFill>
                <a:latin typeface="Arial"/>
                <a:cs typeface="Arial"/>
                <a:sym typeface="Arial"/>
              </a:rPr>
              <a:t>(With BM n = 19)</a:t>
            </a:r>
            <a:endParaRPr lang="en-US" sz="1600" kern="0" dirty="0">
              <a:solidFill>
                <a:srgbClr val="000000"/>
              </a:solidFill>
              <a:latin typeface="Arial"/>
              <a:cs typeface="Arial"/>
              <a:sym typeface="Arial"/>
            </a:endParaRPr>
          </a:p>
        </p:txBody>
      </p:sp>
      <p:sp>
        <p:nvSpPr>
          <p:cNvPr id="60" name="Freeform 2029">
            <a:extLst>
              <a:ext uri="{FF2B5EF4-FFF2-40B4-BE49-F238E27FC236}">
                <a16:creationId xmlns:a16="http://schemas.microsoft.com/office/drawing/2014/main" id="{2039A348-3D0C-50B6-A9FB-608B6DEE46BC}"/>
              </a:ext>
            </a:extLst>
          </p:cNvPr>
          <p:cNvSpPr/>
          <p:nvPr/>
        </p:nvSpPr>
        <p:spPr>
          <a:xfrm>
            <a:off x="4659995" y="1898091"/>
            <a:ext cx="1990907" cy="548640"/>
          </a:xfrm>
          <a:custGeom>
            <a:avLst/>
            <a:gdLst>
              <a:gd name="connsiteX0" fmla="*/ 0 w 1510406"/>
              <a:gd name="connsiteY0" fmla="*/ 0 h 539056"/>
              <a:gd name="connsiteX1" fmla="*/ 1510407 w 1510406"/>
              <a:gd name="connsiteY1" fmla="*/ 0 h 539056"/>
              <a:gd name="connsiteX2" fmla="*/ 1510407 w 1510406"/>
              <a:gd name="connsiteY2" fmla="*/ 539057 h 539056"/>
              <a:gd name="connsiteX3" fmla="*/ 0 w 1510406"/>
              <a:gd name="connsiteY3" fmla="*/ 539057 h 539056"/>
            </a:gdLst>
            <a:ahLst/>
            <a:cxnLst>
              <a:cxn ang="0">
                <a:pos x="connsiteX0" y="connsiteY0"/>
              </a:cxn>
              <a:cxn ang="0">
                <a:pos x="connsiteX1" y="connsiteY1"/>
              </a:cxn>
              <a:cxn ang="0">
                <a:pos x="connsiteX2" y="connsiteY2"/>
              </a:cxn>
              <a:cxn ang="0">
                <a:pos x="connsiteX3" y="connsiteY3"/>
              </a:cxn>
            </a:cxnLst>
            <a:rect l="l" t="t" r="r" b="b"/>
            <a:pathLst>
              <a:path w="1510406" h="539056">
                <a:moveTo>
                  <a:pt x="0" y="0"/>
                </a:moveTo>
                <a:lnTo>
                  <a:pt x="1510407" y="0"/>
                </a:lnTo>
                <a:lnTo>
                  <a:pt x="1510407" y="539057"/>
                </a:lnTo>
                <a:lnTo>
                  <a:pt x="0" y="539057"/>
                </a:lnTo>
                <a:close/>
              </a:path>
            </a:pathLst>
          </a:custGeom>
          <a:solidFill>
            <a:srgbClr val="002985"/>
          </a:solidFill>
          <a:ln w="8432" cap="flat">
            <a:noFill/>
            <a:prstDash val="solid"/>
            <a:miter/>
          </a:ln>
        </p:spPr>
        <p:txBody>
          <a:bodyPr rtlCol="0" anchor="ctr"/>
          <a:lstStyle/>
          <a:p>
            <a:pPr algn="ctr" defTabSz="1219170">
              <a:buClr>
                <a:srgbClr val="000000"/>
              </a:buClr>
              <a:defRP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a:t>
            </a:r>
            <a:r>
              <a:rPr lang="en-US" sz="933" b="1" kern="0" dirty="0" err="1">
                <a:solidFill>
                  <a:srgbClr val="FFFFFF"/>
                </a:solidFill>
                <a:latin typeface="Arial"/>
                <a:ea typeface="Helvetica Neue" panose="02000503000000020004" pitchFamily="2" charset="0"/>
                <a:cs typeface="Helvetica Neue" panose="02000503000000020004" pitchFamily="2" charset="0"/>
                <a:sym typeface="Arial"/>
              </a:rPr>
              <a:t>DXd</a:t>
            </a:r>
            <a:r>
              <a:rPr lang="en-US" sz="933" b="1" kern="100" baseline="30000" dirty="0" err="1">
                <a:solidFill>
                  <a:srgbClr val="FFFFFF"/>
                </a:solidFill>
                <a:latin typeface="Arial"/>
                <a:ea typeface="Helvetica Neue" panose="02000503000000020004" pitchFamily="2" charset="0"/>
                <a:cs typeface="Times New Roman" panose="02020603050405020304" pitchFamily="18" charset="0"/>
                <a:sym typeface="Arial"/>
              </a:rPr>
              <a:t>e</a:t>
            </a:r>
            <a:r>
              <a:rPr lang="en-US" sz="933" kern="100" baseline="30000" dirty="0">
                <a:solidFill>
                  <a:srgbClr val="FF0000"/>
                </a:solidFill>
                <a:latin typeface="Arial"/>
                <a:ea typeface="Calibri" panose="020F0502020204030204" pitchFamily="34" charset="0"/>
                <a:cs typeface="Times New Roman" panose="02020603050405020304" pitchFamily="18" charset="0"/>
                <a:sym typeface="Arial"/>
              </a:rPr>
              <a:t> </a:t>
            </a:r>
          </a:p>
          <a:p>
            <a:pPr algn="ctr" defTabSz="1219170">
              <a:buClr>
                <a:srgbClr val="000000"/>
              </a:buClr>
              <a:defRP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(Total n = 406)</a:t>
            </a:r>
          </a:p>
          <a:p>
            <a:pPr algn="ctr" defTabSz="1219170">
              <a:buClr>
                <a:srgbClr val="000000"/>
              </a:buClr>
              <a:defRP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(With BM n = 83)</a:t>
            </a:r>
          </a:p>
        </p:txBody>
      </p:sp>
      <p:sp>
        <p:nvSpPr>
          <p:cNvPr id="61" name="Freeform 2031">
            <a:extLst>
              <a:ext uri="{FF2B5EF4-FFF2-40B4-BE49-F238E27FC236}">
                <a16:creationId xmlns:a16="http://schemas.microsoft.com/office/drawing/2014/main" id="{6D779DFC-9F19-7B21-B9EA-FE6957DB6477}"/>
              </a:ext>
            </a:extLst>
          </p:cNvPr>
          <p:cNvSpPr/>
          <p:nvPr/>
        </p:nvSpPr>
        <p:spPr>
          <a:xfrm>
            <a:off x="4659997" y="3647760"/>
            <a:ext cx="1990905" cy="548640"/>
          </a:xfrm>
          <a:custGeom>
            <a:avLst/>
            <a:gdLst>
              <a:gd name="connsiteX0" fmla="*/ 0 w 1499437"/>
              <a:gd name="connsiteY0" fmla="*/ 0 h 517966"/>
              <a:gd name="connsiteX1" fmla="*/ 1499437 w 1499437"/>
              <a:gd name="connsiteY1" fmla="*/ 0 h 517966"/>
              <a:gd name="connsiteX2" fmla="*/ 1499437 w 1499437"/>
              <a:gd name="connsiteY2" fmla="*/ 517967 h 517966"/>
              <a:gd name="connsiteX3" fmla="*/ 0 w 1499437"/>
              <a:gd name="connsiteY3" fmla="*/ 517967 h 517966"/>
            </a:gdLst>
            <a:ahLst/>
            <a:cxnLst>
              <a:cxn ang="0">
                <a:pos x="connsiteX0" y="connsiteY0"/>
              </a:cxn>
              <a:cxn ang="0">
                <a:pos x="connsiteX1" y="connsiteY1"/>
              </a:cxn>
              <a:cxn ang="0">
                <a:pos x="connsiteX2" y="connsiteY2"/>
              </a:cxn>
              <a:cxn ang="0">
                <a:pos x="connsiteX3" y="connsiteY3"/>
              </a:cxn>
            </a:cxnLst>
            <a:rect l="l" t="t" r="r" b="b"/>
            <a:pathLst>
              <a:path w="1499437" h="517966">
                <a:moveTo>
                  <a:pt x="0" y="0"/>
                </a:moveTo>
                <a:lnTo>
                  <a:pt x="1499437" y="0"/>
                </a:lnTo>
                <a:lnTo>
                  <a:pt x="1499437" y="517967"/>
                </a:lnTo>
                <a:lnTo>
                  <a:pt x="0" y="517967"/>
                </a:lnTo>
                <a:close/>
              </a:path>
            </a:pathLst>
          </a:custGeom>
          <a:solidFill>
            <a:srgbClr val="002985"/>
          </a:solidFill>
          <a:ln w="8432" cap="flat">
            <a:noFill/>
            <a:prstDash val="solid"/>
            <a:miter/>
          </a:ln>
        </p:spPr>
        <p:txBody>
          <a:bodyPr rtlCol="0" anchor="ctr"/>
          <a:lstStyle/>
          <a:p>
            <a:pPr algn="ctr" defTabSz="1219170">
              <a:buClr>
                <a:srgbClr val="000000"/>
              </a:buClr>
              <a:defRPr/>
            </a:pPr>
            <a:r>
              <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a:t>
            </a:r>
            <a:r>
              <a:rPr lang="en-US" sz="933" b="1" kern="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DXd</a:t>
            </a:r>
            <a:r>
              <a:rPr lang="en-US" sz="933" b="1" kern="100" baseline="30000" dirty="0" err="1">
                <a:solidFill>
                  <a:srgbClr val="FFFFFF"/>
                </a:solidFill>
                <a:latin typeface="Arial"/>
                <a:ea typeface="Helvetica Neue" panose="02000503000000020004" pitchFamily="2" charset="0"/>
                <a:cs typeface="Times New Roman" panose="02020603050405020304" pitchFamily="18" charset="0"/>
                <a:sym typeface="Arial"/>
              </a:rPr>
              <a:t>e</a:t>
            </a:r>
            <a:r>
              <a:rPr lang="en-US" sz="933" kern="100" baseline="30000" dirty="0">
                <a:solidFill>
                  <a:srgbClr val="FFFFFF"/>
                </a:solidFill>
                <a:latin typeface="Arial"/>
                <a:ea typeface="Calibri" panose="020F0502020204030204" pitchFamily="34" charset="0"/>
                <a:cs typeface="Times New Roman" panose="02020603050405020304" pitchFamily="18" charset="0"/>
                <a:sym typeface="Arial"/>
              </a:rPr>
              <a:t> </a:t>
            </a:r>
          </a:p>
          <a:p>
            <a:pPr algn="ctr" defTabSz="1219170">
              <a:buClr>
                <a:srgbClr val="000000"/>
              </a:buClr>
              <a:defRPr/>
            </a:pPr>
            <a:r>
              <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(Total n = 261)</a:t>
            </a:r>
          </a:p>
          <a:p>
            <a:pPr algn="ctr" defTabSz="1219170">
              <a:buClr>
                <a:srgbClr val="000000"/>
              </a:buClr>
              <a:defRPr/>
            </a:pPr>
            <a:r>
              <a:rPr lang="en-US" sz="933" b="1" kern="0" dirty="0">
                <a:solidFill>
                  <a:srgbClr val="FFFFFF"/>
                </a:solidFill>
                <a:latin typeface="Helvetica Neue" panose="02000503000000020004" pitchFamily="2" charset="0"/>
                <a:cs typeface="Arial"/>
                <a:sym typeface="Arial"/>
              </a:rPr>
              <a:t>(With BM n = 46)</a:t>
            </a:r>
            <a:endParaRPr lang="en-US" sz="1600" kern="0" dirty="0">
              <a:solidFill>
                <a:srgbClr val="000000"/>
              </a:solidFill>
              <a:latin typeface="Arial"/>
              <a:cs typeface="Arial"/>
              <a:sym typeface="Arial"/>
            </a:endParaRPr>
          </a:p>
        </p:txBody>
      </p:sp>
      <p:sp>
        <p:nvSpPr>
          <p:cNvPr id="62" name="Freeform 2033">
            <a:extLst>
              <a:ext uri="{FF2B5EF4-FFF2-40B4-BE49-F238E27FC236}">
                <a16:creationId xmlns:a16="http://schemas.microsoft.com/office/drawing/2014/main" id="{3E5E50E2-C35D-02A9-F01D-3A24940FBDDD}"/>
              </a:ext>
            </a:extLst>
          </p:cNvPr>
          <p:cNvSpPr/>
          <p:nvPr/>
        </p:nvSpPr>
        <p:spPr>
          <a:xfrm>
            <a:off x="7168450" y="1331429"/>
            <a:ext cx="2502340" cy="943848"/>
          </a:xfrm>
          <a:custGeom>
            <a:avLst/>
            <a:gdLst>
              <a:gd name="connsiteX0" fmla="*/ 0 w 1575379"/>
              <a:gd name="connsiteY0" fmla="*/ 0 h 822504"/>
              <a:gd name="connsiteX1" fmla="*/ 1575380 w 1575379"/>
              <a:gd name="connsiteY1" fmla="*/ 0 h 822504"/>
              <a:gd name="connsiteX2" fmla="*/ 1575380 w 1575379"/>
              <a:gd name="connsiteY2" fmla="*/ 822504 h 822504"/>
              <a:gd name="connsiteX3" fmla="*/ 0 w 1575379"/>
              <a:gd name="connsiteY3" fmla="*/ 822504 h 822504"/>
            </a:gdLst>
            <a:ahLst/>
            <a:cxnLst>
              <a:cxn ang="0">
                <a:pos x="connsiteX0" y="connsiteY0"/>
              </a:cxn>
              <a:cxn ang="0">
                <a:pos x="connsiteX1" y="connsiteY1"/>
              </a:cxn>
              <a:cxn ang="0">
                <a:pos x="connsiteX2" y="connsiteY2"/>
              </a:cxn>
              <a:cxn ang="0">
                <a:pos x="connsiteX3" y="connsiteY3"/>
              </a:cxn>
            </a:cxnLst>
            <a:rect l="l" t="t" r="r" b="b"/>
            <a:pathLst>
              <a:path w="1575379" h="822504">
                <a:moveTo>
                  <a:pt x="0" y="0"/>
                </a:moveTo>
                <a:lnTo>
                  <a:pt x="1575380" y="0"/>
                </a:lnTo>
                <a:lnTo>
                  <a:pt x="1575380" y="822504"/>
                </a:lnTo>
                <a:lnTo>
                  <a:pt x="0" y="822504"/>
                </a:lnTo>
                <a:close/>
              </a:path>
            </a:pathLst>
          </a:custGeom>
          <a:solidFill>
            <a:srgbClr val="002985"/>
          </a:solidFill>
          <a:ln w="8432" cap="flat">
            <a:noFill/>
            <a:prstDash val="solid"/>
            <a:miter/>
          </a:ln>
        </p:spPr>
        <p:txBody>
          <a:bodyPr rtlCol="0" anchor="ctr"/>
          <a:lstStyle/>
          <a:p>
            <a:pPr algn="ctr" defTabSz="1219170">
              <a:buClr>
                <a:srgbClr val="000000"/>
              </a:buClr>
            </a:pPr>
            <a:r>
              <a:rPr lang="en-US" sz="1067" b="1" kern="0" dirty="0">
                <a:solidFill>
                  <a:srgbClr val="FFFFFF"/>
                </a:solidFill>
                <a:latin typeface="Arial"/>
                <a:cs typeface="Arial"/>
                <a:sym typeface="Arial"/>
              </a:rPr>
              <a:t>T-DXd pool (N = 851)</a:t>
            </a:r>
          </a:p>
          <a:p>
            <a:pPr algn="ctr" defTabSz="1219170">
              <a:buClr>
                <a:srgbClr val="000000"/>
              </a:buClr>
            </a:pPr>
            <a:endParaRPr lang="en-US" sz="1067" b="1" kern="0" dirty="0">
              <a:solidFill>
                <a:srgbClr val="FFFFFF"/>
              </a:solidFill>
              <a:latin typeface="Arial"/>
              <a:cs typeface="Arial"/>
              <a:sym typeface="Arial"/>
            </a:endParaRPr>
          </a:p>
          <a:p>
            <a:pPr algn="ctr" defTabSz="1219170">
              <a:buClr>
                <a:srgbClr val="000000"/>
              </a:buClr>
            </a:pPr>
            <a:r>
              <a:rPr lang="en-US" sz="1067" b="1" kern="0" dirty="0">
                <a:solidFill>
                  <a:srgbClr val="FFFFFF"/>
                </a:solidFill>
                <a:latin typeface="Arial"/>
                <a:cs typeface="Arial"/>
                <a:sym typeface="Arial"/>
              </a:rPr>
              <a:t>T-</a:t>
            </a:r>
            <a:r>
              <a:rPr lang="en-US" sz="1067" b="1" kern="0" dirty="0" err="1">
                <a:solidFill>
                  <a:srgbClr val="FFFFFF"/>
                </a:solidFill>
                <a:latin typeface="Arial"/>
                <a:cs typeface="Arial"/>
                <a:sym typeface="Arial"/>
              </a:rPr>
              <a:t>DXd</a:t>
            </a:r>
            <a:r>
              <a:rPr lang="en-US" sz="1067" b="1" kern="0" dirty="0">
                <a:solidFill>
                  <a:srgbClr val="FFFFFF"/>
                </a:solidFill>
                <a:latin typeface="Arial"/>
                <a:cs typeface="Arial"/>
                <a:sym typeface="Arial"/>
              </a:rPr>
              <a:t> BM pool (n = 148)</a:t>
            </a:r>
          </a:p>
          <a:p>
            <a:pPr algn="ctr" defTabSz="1219170">
              <a:buClr>
                <a:srgbClr val="000000"/>
              </a:buClr>
            </a:pPr>
            <a:endParaRPr lang="en-US" sz="1067" b="1" kern="0" dirty="0">
              <a:solidFill>
                <a:srgbClr val="FFFFFF"/>
              </a:solidFill>
              <a:latin typeface="Arial"/>
              <a:cs typeface="Arial"/>
              <a:sym typeface="Arial"/>
            </a:endParaRPr>
          </a:p>
          <a:p>
            <a:pPr algn="ctr" defTabSz="1219170">
              <a:buClr>
                <a:srgbClr val="000000"/>
              </a:buClr>
            </a:pPr>
            <a:r>
              <a:rPr lang="en-US" sz="1067" b="1" kern="0" dirty="0">
                <a:solidFill>
                  <a:srgbClr val="FFFFFF"/>
                </a:solidFill>
                <a:latin typeface="Arial"/>
                <a:cs typeface="Arial"/>
                <a:sym typeface="Arial"/>
              </a:rPr>
              <a:t>T-DXd non-BM pool (n = 703)</a:t>
            </a:r>
          </a:p>
        </p:txBody>
      </p:sp>
      <p:sp>
        <p:nvSpPr>
          <p:cNvPr id="63" name="Freeform 2035">
            <a:extLst>
              <a:ext uri="{FF2B5EF4-FFF2-40B4-BE49-F238E27FC236}">
                <a16:creationId xmlns:a16="http://schemas.microsoft.com/office/drawing/2014/main" id="{46805E6B-A66F-6FB7-8FDE-83798BC88788}"/>
              </a:ext>
            </a:extLst>
          </p:cNvPr>
          <p:cNvSpPr/>
          <p:nvPr/>
        </p:nvSpPr>
        <p:spPr>
          <a:xfrm>
            <a:off x="10121592" y="1879592"/>
            <a:ext cx="1963459" cy="2064797"/>
          </a:xfrm>
          <a:custGeom>
            <a:avLst/>
            <a:gdLst>
              <a:gd name="connsiteX0" fmla="*/ 0 w 2114569"/>
              <a:gd name="connsiteY0" fmla="*/ 0 h 1218993"/>
              <a:gd name="connsiteX1" fmla="*/ 2114570 w 2114569"/>
              <a:gd name="connsiteY1" fmla="*/ 0 h 1218993"/>
              <a:gd name="connsiteX2" fmla="*/ 2114570 w 2114569"/>
              <a:gd name="connsiteY2" fmla="*/ 1218993 h 1218993"/>
              <a:gd name="connsiteX3" fmla="*/ 0 w 2114569"/>
              <a:gd name="connsiteY3" fmla="*/ 1218993 h 1218993"/>
            </a:gdLst>
            <a:ahLst/>
            <a:cxnLst>
              <a:cxn ang="0">
                <a:pos x="connsiteX0" y="connsiteY0"/>
              </a:cxn>
              <a:cxn ang="0">
                <a:pos x="connsiteX1" y="connsiteY1"/>
              </a:cxn>
              <a:cxn ang="0">
                <a:pos x="connsiteX2" y="connsiteY2"/>
              </a:cxn>
              <a:cxn ang="0">
                <a:pos x="connsiteX3" y="connsiteY3"/>
              </a:cxn>
            </a:cxnLst>
            <a:rect l="l" t="t" r="r" b="b"/>
            <a:pathLst>
              <a:path w="2114569" h="1218993">
                <a:moveTo>
                  <a:pt x="0" y="0"/>
                </a:moveTo>
                <a:lnTo>
                  <a:pt x="2114570" y="0"/>
                </a:lnTo>
                <a:lnTo>
                  <a:pt x="2114570" y="1218993"/>
                </a:lnTo>
                <a:lnTo>
                  <a:pt x="0" y="1218993"/>
                </a:lnTo>
                <a:close/>
              </a:path>
            </a:pathLst>
          </a:custGeom>
          <a:solidFill>
            <a:srgbClr val="00B4ED">
              <a:alpha val="20000"/>
            </a:srgbClr>
          </a:solidFill>
          <a:ln w="8432" cap="flat">
            <a:noFill/>
            <a:prstDash val="solid"/>
            <a:miter/>
          </a:ln>
        </p:spPr>
        <p:txBody>
          <a:bodyPr rtlCol="0" anchor="ctr"/>
          <a:lstStyle/>
          <a:p>
            <a:pPr defTabSz="1219170">
              <a:buClr>
                <a:srgbClr val="000000"/>
              </a:buClr>
            </a:pPr>
            <a:r>
              <a:rPr lang="en-US" sz="1200" b="1" kern="0" dirty="0">
                <a:solidFill>
                  <a:srgbClr val="000000"/>
                </a:solidFill>
                <a:latin typeface="Arial"/>
                <a:ea typeface="Helvetica Neue" panose="02000503000000020004" pitchFamily="2" charset="0"/>
                <a:cs typeface="Helvetica Neue" panose="02000503000000020004" pitchFamily="2" charset="0"/>
                <a:sym typeface="Arial"/>
              </a:rPr>
              <a:t>Endpoints:</a:t>
            </a:r>
          </a:p>
          <a:p>
            <a:pPr marL="228594" indent="-228594" defTabSz="1219170">
              <a:buClr>
                <a:srgbClr val="000000"/>
              </a:buClr>
              <a:buFont typeface="Arial" panose="020B0604020202020204" pitchFamily="34" charset="0"/>
              <a:buChar char="•"/>
            </a:pPr>
            <a:r>
              <a:rPr lang="en-US" sz="1200"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IC-ORR (CR+PR in brain) per BICR per RECIST v1.1</a:t>
            </a:r>
          </a:p>
          <a:p>
            <a:pPr marL="228594" indent="-228594" defTabSz="1219170">
              <a:buClr>
                <a:srgbClr val="000000"/>
              </a:buClr>
              <a:buFont typeface="Arial" panose="020B0604020202020204" pitchFamily="34" charset="0"/>
              <a:buChar char="•"/>
            </a:pPr>
            <a:r>
              <a:rPr lang="en-US" sz="1200"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IC-</a:t>
            </a:r>
            <a:r>
              <a:rPr lang="en-US" sz="1200" kern="0" dirty="0" err="1">
                <a:solidFill>
                  <a:srgbClr val="56639D">
                    <a:lumMod val="10000"/>
                  </a:srgbClr>
                </a:solidFill>
                <a:latin typeface="Arial"/>
                <a:ea typeface="Helvetica Neue" panose="02000503000000020004" pitchFamily="2" charset="0"/>
                <a:cs typeface="Helvetica Neue" panose="02000503000000020004" pitchFamily="2" charset="0"/>
                <a:sym typeface="Arial"/>
              </a:rPr>
              <a:t>DoR</a:t>
            </a:r>
            <a:r>
              <a:rPr lang="en-US" sz="1200"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 per BICR</a:t>
            </a:r>
          </a:p>
          <a:p>
            <a:pPr marL="228594" indent="-228594" defTabSz="1219170">
              <a:buClr>
                <a:srgbClr val="000000"/>
              </a:buClr>
              <a:buFont typeface="Arial" panose="020B0604020202020204" pitchFamily="34" charset="0"/>
              <a:buChar char="•"/>
            </a:pPr>
            <a:r>
              <a:rPr lang="en-US" sz="1200" kern="0" dirty="0">
                <a:solidFill>
                  <a:srgbClr val="000000"/>
                </a:solidFill>
                <a:latin typeface="Arial"/>
                <a:ea typeface="Helvetica Neue" panose="02000503000000020004" pitchFamily="2" charset="0"/>
                <a:cs typeface="Helvetica Neue" panose="02000503000000020004" pitchFamily="2" charset="0"/>
                <a:sym typeface="Arial"/>
              </a:rPr>
              <a:t>CNS-P</a:t>
            </a:r>
            <a:r>
              <a:rPr lang="en-US" sz="1200"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FS per BICR</a:t>
            </a:r>
          </a:p>
          <a:p>
            <a:pPr marL="228594" indent="-228594" defTabSz="1219170">
              <a:buClr>
                <a:srgbClr val="000000"/>
              </a:buClr>
              <a:buFont typeface="Arial" panose="020B0604020202020204" pitchFamily="34" charset="0"/>
              <a:buChar char="•"/>
            </a:pPr>
            <a:r>
              <a:rPr lang="en-US" sz="1200" kern="0" dirty="0">
                <a:solidFill>
                  <a:srgbClr val="56639D">
                    <a:lumMod val="10000"/>
                  </a:srgbClr>
                </a:solidFill>
                <a:latin typeface="Arial"/>
                <a:ea typeface="Helvetica Neue" panose="02000503000000020004" pitchFamily="2" charset="0"/>
                <a:cs typeface="Helvetica Neue" panose="02000503000000020004" pitchFamily="2" charset="0"/>
                <a:sym typeface="Arial"/>
              </a:rPr>
              <a:t>Safety and tolerability</a:t>
            </a:r>
          </a:p>
        </p:txBody>
      </p:sp>
      <p:sp>
        <p:nvSpPr>
          <p:cNvPr id="64" name="Freeform 2037">
            <a:extLst>
              <a:ext uri="{FF2B5EF4-FFF2-40B4-BE49-F238E27FC236}">
                <a16:creationId xmlns:a16="http://schemas.microsoft.com/office/drawing/2014/main" id="{29C014B3-55CC-5384-2F4A-6C266B68FEB0}"/>
              </a:ext>
            </a:extLst>
          </p:cNvPr>
          <p:cNvSpPr>
            <a:spLocks noChangeAspect="1"/>
          </p:cNvSpPr>
          <p:nvPr/>
        </p:nvSpPr>
        <p:spPr>
          <a:xfrm>
            <a:off x="3821594" y="2390558"/>
            <a:ext cx="677175" cy="677175"/>
          </a:xfrm>
          <a:custGeom>
            <a:avLst/>
            <a:gdLst>
              <a:gd name="connsiteX0" fmla="*/ 597412 w 597412"/>
              <a:gd name="connsiteY0" fmla="*/ 298632 h 597264"/>
              <a:gd name="connsiteX1" fmla="*/ 298706 w 597412"/>
              <a:gd name="connsiteY1" fmla="*/ 597264 h 597264"/>
              <a:gd name="connsiteX2" fmla="*/ 0 w 597412"/>
              <a:gd name="connsiteY2" fmla="*/ 298632 h 597264"/>
              <a:gd name="connsiteX3" fmla="*/ 298706 w 597412"/>
              <a:gd name="connsiteY3" fmla="*/ 0 h 597264"/>
              <a:gd name="connsiteX4" fmla="*/ 597412 w 597412"/>
              <a:gd name="connsiteY4" fmla="*/ 298632 h 59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12" h="597264">
                <a:moveTo>
                  <a:pt x="597412" y="298632"/>
                </a:moveTo>
                <a:cubicBezTo>
                  <a:pt x="597412" y="463562"/>
                  <a:pt x="463677" y="597264"/>
                  <a:pt x="298706" y="597264"/>
                </a:cubicBezTo>
                <a:cubicBezTo>
                  <a:pt x="133735" y="597264"/>
                  <a:pt x="0" y="463562"/>
                  <a:pt x="0" y="298632"/>
                </a:cubicBezTo>
                <a:cubicBezTo>
                  <a:pt x="0" y="133702"/>
                  <a:pt x="133735" y="0"/>
                  <a:pt x="298706" y="0"/>
                </a:cubicBezTo>
                <a:cubicBezTo>
                  <a:pt x="463677" y="0"/>
                  <a:pt x="597412" y="133702"/>
                  <a:pt x="597412" y="298632"/>
                </a:cubicBezTo>
                <a:close/>
              </a:path>
            </a:pathLst>
          </a:custGeom>
          <a:solidFill>
            <a:srgbClr val="000000"/>
          </a:solidFill>
          <a:ln w="8432" cap="flat">
            <a:noFill/>
            <a:prstDash val="solid"/>
            <a:miter/>
          </a:ln>
        </p:spPr>
        <p:txBody>
          <a:bodyPr rtlCol="0" anchor="ctr"/>
          <a:lstStyle/>
          <a:p>
            <a:pPr algn="ctr" defTabSz="1219170">
              <a:buClr>
                <a:srgbClr val="000000"/>
              </a:buClr>
            </a:pPr>
            <a:r>
              <a:rPr lang="en-US" sz="1600" kern="0" dirty="0">
                <a:solidFill>
                  <a:srgbClr val="FFFFFF"/>
                </a:solidFill>
                <a:latin typeface="Arial"/>
                <a:cs typeface="Arial"/>
                <a:sym typeface="Arial"/>
              </a:rPr>
              <a:t>R</a:t>
            </a:r>
          </a:p>
          <a:p>
            <a:pPr algn="ctr" defTabSz="1219170">
              <a:buClr>
                <a:srgbClr val="000000"/>
              </a:buClr>
            </a:pPr>
            <a:r>
              <a:rPr lang="en-US" sz="1600" kern="0" dirty="0">
                <a:solidFill>
                  <a:srgbClr val="FFFFFF"/>
                </a:solidFill>
                <a:latin typeface="Arial"/>
                <a:cs typeface="Arial"/>
                <a:sym typeface="Arial"/>
              </a:rPr>
              <a:t>2:1</a:t>
            </a:r>
          </a:p>
        </p:txBody>
      </p:sp>
      <p:sp>
        <p:nvSpPr>
          <p:cNvPr id="65" name="Freeform 2025">
            <a:extLst>
              <a:ext uri="{FF2B5EF4-FFF2-40B4-BE49-F238E27FC236}">
                <a16:creationId xmlns:a16="http://schemas.microsoft.com/office/drawing/2014/main" id="{24D21361-2A36-483C-D326-47E39E56C27C}"/>
              </a:ext>
            </a:extLst>
          </p:cNvPr>
          <p:cNvSpPr/>
          <p:nvPr/>
        </p:nvSpPr>
        <p:spPr>
          <a:xfrm>
            <a:off x="115869" y="1008229"/>
            <a:ext cx="3652143" cy="940988"/>
          </a:xfrm>
          <a:custGeom>
            <a:avLst/>
            <a:gdLst>
              <a:gd name="connsiteX0" fmla="*/ 0 w 2642790"/>
              <a:gd name="connsiteY0" fmla="*/ 0 h 1510033"/>
              <a:gd name="connsiteX1" fmla="*/ 2642790 w 2642790"/>
              <a:gd name="connsiteY1" fmla="*/ 0 h 1510033"/>
              <a:gd name="connsiteX2" fmla="*/ 2642790 w 2642790"/>
              <a:gd name="connsiteY2" fmla="*/ 1510033 h 1510033"/>
              <a:gd name="connsiteX3" fmla="*/ 0 w 2642790"/>
              <a:gd name="connsiteY3" fmla="*/ 1510033 h 1510033"/>
            </a:gdLst>
            <a:ahLst/>
            <a:cxnLst>
              <a:cxn ang="0">
                <a:pos x="connsiteX0" y="connsiteY0"/>
              </a:cxn>
              <a:cxn ang="0">
                <a:pos x="connsiteX1" y="connsiteY1"/>
              </a:cxn>
              <a:cxn ang="0">
                <a:pos x="connsiteX2" y="connsiteY2"/>
              </a:cxn>
              <a:cxn ang="0">
                <a:pos x="connsiteX3" y="connsiteY3"/>
              </a:cxn>
            </a:cxnLst>
            <a:rect l="l" t="t" r="r" b="b"/>
            <a:pathLst>
              <a:path w="2642790" h="1510033">
                <a:moveTo>
                  <a:pt x="0" y="0"/>
                </a:moveTo>
                <a:lnTo>
                  <a:pt x="2642790" y="0"/>
                </a:lnTo>
                <a:lnTo>
                  <a:pt x="2642790" y="1510033"/>
                </a:lnTo>
                <a:lnTo>
                  <a:pt x="0" y="1510033"/>
                </a:lnTo>
                <a:close/>
              </a:path>
            </a:pathLst>
          </a:custGeom>
          <a:solidFill>
            <a:srgbClr val="00B4ED">
              <a:alpha val="20000"/>
            </a:srgbClr>
          </a:solidFill>
          <a:ln w="8432" cap="flat">
            <a:noFill/>
            <a:prstDash val="solid"/>
            <a:miter/>
          </a:ln>
        </p:spPr>
        <p:txBody>
          <a:bodyPr rtlCol="0" anchor="ctr"/>
          <a:lstStyle/>
          <a:p>
            <a:pPr defTabSz="1219170">
              <a:buClr>
                <a:srgbClr val="000000"/>
              </a:buClr>
            </a:pPr>
            <a:r>
              <a:rPr lang="en-US" sz="1067" b="1" kern="0" dirty="0">
                <a:solidFill>
                  <a:srgbClr val="002060"/>
                </a:solidFill>
                <a:latin typeface="Arial"/>
                <a:ea typeface="Helvetica Neue" panose="02000503000000020004" pitchFamily="2" charset="0"/>
                <a:cs typeface="Helvetica Neue" panose="02000503000000020004" pitchFamily="2" charset="0"/>
                <a:sym typeface="Arial"/>
              </a:rPr>
              <a:t>DESTINY-Breast01 (N = 253)</a:t>
            </a:r>
            <a:r>
              <a:rPr lang="en-US" sz="1067" b="1" kern="0" baseline="30000" dirty="0" err="1">
                <a:solidFill>
                  <a:srgbClr val="002060"/>
                </a:solidFill>
                <a:latin typeface="Arial"/>
                <a:ea typeface="Helvetica Neue" panose="02000503000000020004" pitchFamily="2" charset="0"/>
                <a:cs typeface="Helvetica Neue" panose="02000503000000020004" pitchFamily="2" charset="0"/>
                <a:sym typeface="Arial"/>
              </a:rPr>
              <a:t>a,b</a:t>
            </a:r>
            <a:endParaRPr lang="en-US" sz="1067" b="1" kern="0" baseline="30000" dirty="0">
              <a:solidFill>
                <a:srgbClr val="002060"/>
              </a:solidFill>
              <a:latin typeface="Arial"/>
              <a:ea typeface="Helvetica Neue" panose="02000503000000020004" pitchFamily="2" charset="0"/>
              <a:cs typeface="Helvetica Neue" panose="02000503000000020004" pitchFamily="2" charset="0"/>
              <a:sym typeface="Arial"/>
            </a:endParaRP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Phase II study</a:t>
            </a: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Patients previously treated with T-DM1</a:t>
            </a: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Patients with asymptomatic and previously locally treated BM eligible</a:t>
            </a:r>
          </a:p>
          <a:p>
            <a:pPr marL="228594" indent="-228594" defTabSz="1219170">
              <a:buClr>
                <a:srgbClr val="000000"/>
              </a:buClr>
              <a:buFont typeface="Arial" panose="020B0604020202020204" pitchFamily="34" charset="0"/>
              <a:buChar char="•"/>
            </a:pPr>
            <a:r>
              <a:rPr lang="en-US" sz="933" kern="0" dirty="0">
                <a:solidFill>
                  <a:srgbClr val="000000"/>
                </a:solidFill>
                <a:latin typeface="Arial"/>
                <a:ea typeface="Helvetica Neue" panose="02000503000000020004" pitchFamily="2" charset="0"/>
                <a:cs typeface="Helvetica Neue" panose="02000503000000020004" pitchFamily="2" charset="0"/>
                <a:sym typeface="Arial"/>
              </a:rPr>
              <a:t>Prior BM therapy within 60 days prohibited</a:t>
            </a:r>
          </a:p>
        </p:txBody>
      </p:sp>
      <p:sp>
        <p:nvSpPr>
          <p:cNvPr id="66" name="TextBox 65">
            <a:extLst>
              <a:ext uri="{FF2B5EF4-FFF2-40B4-BE49-F238E27FC236}">
                <a16:creationId xmlns:a16="http://schemas.microsoft.com/office/drawing/2014/main" id="{EC788082-A4D7-40C0-670E-F80BE656838E}"/>
              </a:ext>
            </a:extLst>
          </p:cNvPr>
          <p:cNvSpPr txBox="1"/>
          <p:nvPr/>
        </p:nvSpPr>
        <p:spPr>
          <a:xfrm>
            <a:off x="4029915" y="3468689"/>
            <a:ext cx="433132" cy="307777"/>
          </a:xfrm>
          <a:prstGeom prst="rect">
            <a:avLst/>
          </a:prstGeom>
          <a:noFill/>
        </p:spPr>
        <p:txBody>
          <a:bodyPr wrap="none" rtlCol="0">
            <a:spAutoFit/>
          </a:bodyPr>
          <a:lstStyle/>
          <a:p>
            <a:pPr defTabSz="1219170">
              <a:buClr>
                <a:srgbClr val="000000"/>
              </a:buClr>
            </a:pPr>
            <a:r>
              <a:rPr lang="en-US" sz="1400" kern="0" dirty="0">
                <a:ln/>
                <a:solidFill>
                  <a:srgbClr val="FFFFFF"/>
                </a:solidFill>
                <a:latin typeface="HelveticaNeueLTStd-Bd"/>
                <a:cs typeface="Arial"/>
                <a:sym typeface="HelveticaNeueLTStd-Bd"/>
                <a:rtl val="0"/>
              </a:rPr>
              <a:t>2:1</a:t>
            </a:r>
          </a:p>
        </p:txBody>
      </p:sp>
      <p:sp>
        <p:nvSpPr>
          <p:cNvPr id="68" name="TextBox 67">
            <a:extLst>
              <a:ext uri="{FF2B5EF4-FFF2-40B4-BE49-F238E27FC236}">
                <a16:creationId xmlns:a16="http://schemas.microsoft.com/office/drawing/2014/main" id="{0E75615D-1228-072B-76EB-822690FA6B21}"/>
              </a:ext>
            </a:extLst>
          </p:cNvPr>
          <p:cNvSpPr txBox="1"/>
          <p:nvPr/>
        </p:nvSpPr>
        <p:spPr>
          <a:xfrm>
            <a:off x="4666279" y="2601525"/>
            <a:ext cx="1984624" cy="953723"/>
          </a:xfrm>
          <a:prstGeom prst="rect">
            <a:avLst/>
          </a:prstGeom>
          <a:solidFill>
            <a:srgbClr val="6E6E6E"/>
          </a:solidFill>
        </p:spPr>
        <p:txBody>
          <a:bodyPr wrap="square" rtlCol="0">
            <a:spAutoFit/>
          </a:bodyPr>
          <a:lstStyle/>
          <a:p>
            <a:pPr algn="ctr" defTabSz="1219170">
              <a:buClr>
                <a:srgbClr val="000000"/>
              </a:buCl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TPC per label</a:t>
            </a:r>
          </a:p>
          <a:p>
            <a:pPr algn="ctr" defTabSz="1219170">
              <a:buClr>
                <a:srgbClr val="000000"/>
              </a:buClr>
            </a:pPr>
            <a:r>
              <a:rPr lang="en-US" sz="933" kern="0" dirty="0">
                <a:solidFill>
                  <a:srgbClr val="FFFFFF"/>
                </a:solidFill>
                <a:latin typeface="Arial"/>
                <a:ea typeface="Helvetica Neue" panose="02000503000000020004" pitchFamily="2" charset="0"/>
                <a:cs typeface="Helvetica Neue" panose="02000503000000020004" pitchFamily="2" charset="0"/>
                <a:sym typeface="Arial"/>
              </a:rPr>
              <a:t>Trastuzumab/Capecitabine</a:t>
            </a:r>
          </a:p>
          <a:p>
            <a:pPr algn="ctr" defTabSz="1219170">
              <a:buClr>
                <a:srgbClr val="000000"/>
              </a:buCl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or</a:t>
            </a:r>
          </a:p>
          <a:p>
            <a:pPr algn="ctr" defTabSz="1219170">
              <a:buClr>
                <a:srgbClr val="000000"/>
              </a:buClr>
            </a:pPr>
            <a:r>
              <a:rPr lang="en-US" sz="933" kern="0" dirty="0">
                <a:solidFill>
                  <a:srgbClr val="FFFFFF"/>
                </a:solidFill>
                <a:latin typeface="Arial"/>
                <a:ea typeface="Helvetica Neue" panose="02000503000000020004" pitchFamily="2" charset="0"/>
                <a:cs typeface="Helvetica Neue" panose="02000503000000020004" pitchFamily="2" charset="0"/>
                <a:sym typeface="Arial"/>
              </a:rPr>
              <a:t>Lapatinib/Capecitabine</a:t>
            </a:r>
          </a:p>
          <a:p>
            <a:pPr algn="ctr" defTabSz="1219170">
              <a:buClr>
                <a:srgbClr val="000000"/>
              </a:buCl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(Total n = 202)</a:t>
            </a:r>
          </a:p>
          <a:p>
            <a:pPr algn="ctr" defTabSz="1219170">
              <a:buClr>
                <a:srgbClr val="000000"/>
              </a:buClr>
            </a:pPr>
            <a:r>
              <a:rPr lang="en-US" sz="933" b="1" kern="0" dirty="0">
                <a:solidFill>
                  <a:srgbClr val="FFFFFF"/>
                </a:solidFill>
                <a:latin typeface="Arial"/>
                <a:ea typeface="Helvetica Neue" panose="02000503000000020004" pitchFamily="2" charset="0"/>
                <a:cs typeface="Helvetica Neue" panose="02000503000000020004" pitchFamily="2" charset="0"/>
                <a:sym typeface="Arial"/>
              </a:rPr>
              <a:t>(With BM n = 41)</a:t>
            </a:r>
          </a:p>
        </p:txBody>
      </p:sp>
      <p:sp>
        <p:nvSpPr>
          <p:cNvPr id="69" name="TextBox 68">
            <a:extLst>
              <a:ext uri="{FF2B5EF4-FFF2-40B4-BE49-F238E27FC236}">
                <a16:creationId xmlns:a16="http://schemas.microsoft.com/office/drawing/2014/main" id="{B61412D6-82D4-353F-0D8B-D3190CA251CD}"/>
              </a:ext>
            </a:extLst>
          </p:cNvPr>
          <p:cNvSpPr txBox="1"/>
          <p:nvPr/>
        </p:nvSpPr>
        <p:spPr>
          <a:xfrm>
            <a:off x="4649464" y="4317321"/>
            <a:ext cx="1984625" cy="523028"/>
          </a:xfrm>
          <a:prstGeom prst="rect">
            <a:avLst/>
          </a:prstGeom>
          <a:solidFill>
            <a:srgbClr val="6E6E6E"/>
          </a:solidFill>
        </p:spPr>
        <p:txBody>
          <a:bodyPr wrap="square" rtlCol="0">
            <a:spAutoFit/>
          </a:bodyPr>
          <a:lstStyle/>
          <a:p>
            <a:pPr algn="ctr" defTabSz="1219170">
              <a:buClr>
                <a:srgbClr val="000000"/>
              </a:buClr>
            </a:pPr>
            <a:r>
              <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T-DM1</a:t>
            </a:r>
            <a:r>
              <a:rPr lang="en-US" sz="933" b="1" kern="100" baseline="30000" dirty="0">
                <a:solidFill>
                  <a:srgbClr val="FFFFFF"/>
                </a:solidFill>
                <a:latin typeface="Arial"/>
                <a:ea typeface="Helvetica Neue" panose="02000503000000020004" pitchFamily="2" charset="0"/>
                <a:cs typeface="Times New Roman" panose="02020603050405020304" pitchFamily="18" charset="0"/>
                <a:sym typeface="Arial"/>
              </a:rPr>
              <a:t>f</a:t>
            </a:r>
            <a:endPar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algn="ctr" defTabSz="1219170">
              <a:buClr>
                <a:srgbClr val="000000"/>
              </a:buClr>
            </a:pPr>
            <a:r>
              <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(Total n = 263)</a:t>
            </a:r>
          </a:p>
          <a:p>
            <a:pPr algn="ctr" defTabSz="1219170">
              <a:buClr>
                <a:srgbClr val="000000"/>
              </a:buClr>
            </a:pPr>
            <a:r>
              <a:rPr lang="en-US" sz="933" b="1" kern="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Arial"/>
              </a:rPr>
              <a:t>(With BM n = 42)</a:t>
            </a:r>
          </a:p>
        </p:txBody>
      </p:sp>
      <p:sp>
        <p:nvSpPr>
          <p:cNvPr id="70" name="TextBox 69">
            <a:extLst>
              <a:ext uri="{FF2B5EF4-FFF2-40B4-BE49-F238E27FC236}">
                <a16:creationId xmlns:a16="http://schemas.microsoft.com/office/drawing/2014/main" id="{097F67F3-C88D-2D6F-1B4F-28EA00EF9F7A}"/>
              </a:ext>
            </a:extLst>
          </p:cNvPr>
          <p:cNvSpPr txBox="1"/>
          <p:nvPr/>
        </p:nvSpPr>
        <p:spPr>
          <a:xfrm>
            <a:off x="7168669" y="3565128"/>
            <a:ext cx="2502120" cy="913392"/>
          </a:xfrm>
          <a:prstGeom prst="rect">
            <a:avLst/>
          </a:prstGeom>
          <a:solidFill>
            <a:srgbClr val="6E6E6E"/>
          </a:solidFill>
        </p:spPr>
        <p:txBody>
          <a:bodyPr wrap="square" rtlCol="0">
            <a:spAutoFit/>
          </a:bodyPr>
          <a:lstStyle/>
          <a:p>
            <a:pPr algn="ctr" defTabSz="1219170">
              <a:buClr>
                <a:srgbClr val="000000"/>
              </a:buClr>
            </a:pPr>
            <a:r>
              <a:rPr lang="en-US" sz="1067" b="1" kern="0" dirty="0">
                <a:solidFill>
                  <a:srgbClr val="FFFFFF"/>
                </a:solidFill>
                <a:latin typeface="Arial"/>
                <a:ea typeface="Helvetica Neue" panose="02000503000000020004" pitchFamily="2" charset="0"/>
                <a:cs typeface="Helvetica Neue" panose="02000503000000020004" pitchFamily="2" charset="0"/>
                <a:sym typeface="Arial"/>
              </a:rPr>
              <a:t>Comparator pool (N = 465)</a:t>
            </a:r>
          </a:p>
          <a:p>
            <a:pPr algn="ctr" defTabSz="1219170">
              <a:buClr>
                <a:srgbClr val="000000"/>
              </a:buClr>
            </a:pPr>
            <a:endParaRPr lang="en-US" sz="1067" b="1" kern="0" dirty="0">
              <a:solidFill>
                <a:srgbClr val="FFFFFF"/>
              </a:solidFill>
              <a:latin typeface="Arial"/>
              <a:ea typeface="Helvetica Neue" panose="02000503000000020004" pitchFamily="2" charset="0"/>
              <a:cs typeface="Helvetica Neue" panose="02000503000000020004" pitchFamily="2" charset="0"/>
              <a:sym typeface="Arial"/>
            </a:endParaRPr>
          </a:p>
          <a:p>
            <a:pPr algn="ctr" defTabSz="1219170">
              <a:buClr>
                <a:srgbClr val="000000"/>
              </a:buClr>
            </a:pPr>
            <a:r>
              <a:rPr lang="en-US" sz="1067" b="1" kern="0" dirty="0">
                <a:solidFill>
                  <a:srgbClr val="FFFFFF"/>
                </a:solidFill>
                <a:latin typeface="Arial"/>
                <a:ea typeface="Helvetica Neue" panose="02000503000000020004" pitchFamily="2" charset="0"/>
                <a:cs typeface="Helvetica Neue" panose="02000503000000020004" pitchFamily="2" charset="0"/>
                <a:sym typeface="Arial"/>
              </a:rPr>
              <a:t>Comparator BM pool (n = 83)</a:t>
            </a:r>
          </a:p>
          <a:p>
            <a:pPr algn="ctr" defTabSz="1219170">
              <a:buClr>
                <a:srgbClr val="000000"/>
              </a:buClr>
            </a:pPr>
            <a:endParaRPr lang="en-US" sz="1067" b="1" kern="0" dirty="0">
              <a:solidFill>
                <a:srgbClr val="FFFFFF"/>
              </a:solidFill>
              <a:latin typeface="Arial"/>
              <a:ea typeface="Helvetica Neue" panose="02000503000000020004" pitchFamily="2" charset="0"/>
              <a:cs typeface="Helvetica Neue" panose="02000503000000020004" pitchFamily="2" charset="0"/>
              <a:sym typeface="Arial"/>
            </a:endParaRPr>
          </a:p>
          <a:p>
            <a:pPr algn="ctr" defTabSz="1219170">
              <a:buClr>
                <a:srgbClr val="000000"/>
              </a:buClr>
            </a:pPr>
            <a:r>
              <a:rPr lang="en-US" sz="1067" b="1" kern="0" dirty="0">
                <a:solidFill>
                  <a:srgbClr val="FFFFFF"/>
                </a:solidFill>
                <a:latin typeface="Arial"/>
                <a:ea typeface="Helvetica Neue" panose="02000503000000020004" pitchFamily="2" charset="0"/>
                <a:cs typeface="Helvetica Neue" panose="02000503000000020004" pitchFamily="2" charset="0"/>
                <a:sym typeface="Arial"/>
              </a:rPr>
              <a:t>Comparator non-BM pool (n = 382)</a:t>
            </a:r>
          </a:p>
        </p:txBody>
      </p:sp>
      <p:sp>
        <p:nvSpPr>
          <p:cNvPr id="71" name="Freeform 2017">
            <a:extLst>
              <a:ext uri="{FF2B5EF4-FFF2-40B4-BE49-F238E27FC236}">
                <a16:creationId xmlns:a16="http://schemas.microsoft.com/office/drawing/2014/main" id="{7CC26E77-B99D-6E72-5CE1-87F56B0E41E7}"/>
              </a:ext>
            </a:extLst>
          </p:cNvPr>
          <p:cNvSpPr/>
          <p:nvPr/>
        </p:nvSpPr>
        <p:spPr>
          <a:xfrm>
            <a:off x="4524765" y="2090410"/>
            <a:ext cx="97880" cy="112479"/>
          </a:xfrm>
          <a:custGeom>
            <a:avLst/>
            <a:gdLst>
              <a:gd name="connsiteX0" fmla="*/ 0 w 73410"/>
              <a:gd name="connsiteY0" fmla="*/ 84359 h 84359"/>
              <a:gd name="connsiteX1" fmla="*/ 73411 w 73410"/>
              <a:gd name="connsiteY1" fmla="*/ 42180 h 84359"/>
              <a:gd name="connsiteX2" fmla="*/ 0 w 73410"/>
              <a:gd name="connsiteY2" fmla="*/ 0 h 84359"/>
            </a:gdLst>
            <a:ahLst/>
            <a:cxnLst>
              <a:cxn ang="0">
                <a:pos x="connsiteX0" y="connsiteY0"/>
              </a:cxn>
              <a:cxn ang="0">
                <a:pos x="connsiteX1" y="connsiteY1"/>
              </a:cxn>
              <a:cxn ang="0">
                <a:pos x="connsiteX2" y="connsiteY2"/>
              </a:cxn>
            </a:cxnLst>
            <a:rect l="l" t="t" r="r" b="b"/>
            <a:pathLst>
              <a:path w="73410" h="84359">
                <a:moveTo>
                  <a:pt x="0" y="84359"/>
                </a:moveTo>
                <a:lnTo>
                  <a:pt x="73411" y="42180"/>
                </a:lnTo>
                <a:lnTo>
                  <a:pt x="0" y="0"/>
                </a:lnTo>
                <a:close/>
              </a:path>
            </a:pathLst>
          </a:custGeom>
          <a:solidFill>
            <a:srgbClr val="000000"/>
          </a:solidFill>
          <a:ln w="8432"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2" name="Freeform 2018">
            <a:extLst>
              <a:ext uri="{FF2B5EF4-FFF2-40B4-BE49-F238E27FC236}">
                <a16:creationId xmlns:a16="http://schemas.microsoft.com/office/drawing/2014/main" id="{425826E3-F959-D811-53F1-3172DE6BA0F7}"/>
              </a:ext>
            </a:extLst>
          </p:cNvPr>
          <p:cNvSpPr/>
          <p:nvPr/>
        </p:nvSpPr>
        <p:spPr>
          <a:xfrm flipV="1">
            <a:off x="3778333" y="2652859"/>
            <a:ext cx="504561" cy="60959"/>
          </a:xfrm>
          <a:custGeom>
            <a:avLst/>
            <a:gdLst>
              <a:gd name="connsiteX0" fmla="*/ 0 w 348490"/>
              <a:gd name="connsiteY0" fmla="*/ 0 h 8435"/>
              <a:gd name="connsiteX1" fmla="*/ 348491 w 348490"/>
              <a:gd name="connsiteY1" fmla="*/ 0 h 8435"/>
            </a:gdLst>
            <a:ahLst/>
            <a:cxnLst>
              <a:cxn ang="0">
                <a:pos x="connsiteX0" y="connsiteY0"/>
              </a:cxn>
              <a:cxn ang="0">
                <a:pos x="connsiteX1" y="connsiteY1"/>
              </a:cxn>
            </a:cxnLst>
            <a:rect l="l" t="t" r="r" b="b"/>
            <a:pathLst>
              <a:path w="348490" h="8435">
                <a:moveTo>
                  <a:pt x="0" y="0"/>
                </a:moveTo>
                <a:lnTo>
                  <a:pt x="348491" y="0"/>
                </a:lnTo>
              </a:path>
            </a:pathLst>
          </a:custGeom>
          <a:ln w="8432" cap="flat">
            <a:solidFill>
              <a:srgbClr val="000000"/>
            </a:solid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73" name="Freeform 2037">
            <a:extLst>
              <a:ext uri="{FF2B5EF4-FFF2-40B4-BE49-F238E27FC236}">
                <a16:creationId xmlns:a16="http://schemas.microsoft.com/office/drawing/2014/main" id="{FC61913D-CFD0-E0D8-1313-21721CC512A7}"/>
              </a:ext>
            </a:extLst>
          </p:cNvPr>
          <p:cNvSpPr>
            <a:spLocks noChangeAspect="1"/>
          </p:cNvSpPr>
          <p:nvPr/>
        </p:nvSpPr>
        <p:spPr>
          <a:xfrm>
            <a:off x="3843027" y="3886495"/>
            <a:ext cx="677175" cy="677175"/>
          </a:xfrm>
          <a:custGeom>
            <a:avLst/>
            <a:gdLst>
              <a:gd name="connsiteX0" fmla="*/ 597412 w 597412"/>
              <a:gd name="connsiteY0" fmla="*/ 298632 h 597264"/>
              <a:gd name="connsiteX1" fmla="*/ 298706 w 597412"/>
              <a:gd name="connsiteY1" fmla="*/ 597264 h 597264"/>
              <a:gd name="connsiteX2" fmla="*/ 0 w 597412"/>
              <a:gd name="connsiteY2" fmla="*/ 298632 h 597264"/>
              <a:gd name="connsiteX3" fmla="*/ 298706 w 597412"/>
              <a:gd name="connsiteY3" fmla="*/ 0 h 597264"/>
              <a:gd name="connsiteX4" fmla="*/ 597412 w 597412"/>
              <a:gd name="connsiteY4" fmla="*/ 298632 h 597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412" h="597264">
                <a:moveTo>
                  <a:pt x="597412" y="298632"/>
                </a:moveTo>
                <a:cubicBezTo>
                  <a:pt x="597412" y="463562"/>
                  <a:pt x="463677" y="597264"/>
                  <a:pt x="298706" y="597264"/>
                </a:cubicBezTo>
                <a:cubicBezTo>
                  <a:pt x="133735" y="597264"/>
                  <a:pt x="0" y="463562"/>
                  <a:pt x="0" y="298632"/>
                </a:cubicBezTo>
                <a:cubicBezTo>
                  <a:pt x="0" y="133702"/>
                  <a:pt x="133735" y="0"/>
                  <a:pt x="298706" y="0"/>
                </a:cubicBezTo>
                <a:cubicBezTo>
                  <a:pt x="463677" y="0"/>
                  <a:pt x="597412" y="133702"/>
                  <a:pt x="597412" y="298632"/>
                </a:cubicBezTo>
                <a:close/>
              </a:path>
            </a:pathLst>
          </a:custGeom>
          <a:solidFill>
            <a:srgbClr val="000000"/>
          </a:solidFill>
          <a:ln w="8432" cap="flat">
            <a:noFill/>
            <a:prstDash val="solid"/>
            <a:miter/>
          </a:ln>
        </p:spPr>
        <p:txBody>
          <a:bodyPr rtlCol="0" anchor="ctr"/>
          <a:lstStyle/>
          <a:p>
            <a:pPr algn="ctr" defTabSz="1219170">
              <a:buClr>
                <a:srgbClr val="000000"/>
              </a:buClr>
            </a:pPr>
            <a:r>
              <a:rPr lang="en-US" sz="1600" kern="0" dirty="0">
                <a:solidFill>
                  <a:srgbClr val="FFFFFF"/>
                </a:solidFill>
                <a:latin typeface="Arial"/>
                <a:cs typeface="Arial"/>
                <a:sym typeface="Arial"/>
              </a:rPr>
              <a:t>R</a:t>
            </a:r>
          </a:p>
          <a:p>
            <a:pPr algn="ctr" defTabSz="1219170">
              <a:buClr>
                <a:srgbClr val="000000"/>
              </a:buClr>
            </a:pPr>
            <a:r>
              <a:rPr lang="en-US" sz="1600" kern="0" dirty="0">
                <a:solidFill>
                  <a:srgbClr val="FFFFFF"/>
                </a:solidFill>
                <a:latin typeface="Arial"/>
                <a:cs typeface="Arial"/>
                <a:sym typeface="Arial"/>
              </a:rPr>
              <a:t>1:1</a:t>
            </a:r>
          </a:p>
        </p:txBody>
      </p:sp>
      <p:cxnSp>
        <p:nvCxnSpPr>
          <p:cNvPr id="75" name="Straight Arrow Connector 74">
            <a:extLst>
              <a:ext uri="{FF2B5EF4-FFF2-40B4-BE49-F238E27FC236}">
                <a16:creationId xmlns:a16="http://schemas.microsoft.com/office/drawing/2014/main" id="{4A3D69CA-9705-39C1-150A-764698F8791B}"/>
              </a:ext>
            </a:extLst>
          </p:cNvPr>
          <p:cNvCxnSpPr/>
          <p:nvPr/>
        </p:nvCxnSpPr>
        <p:spPr>
          <a:xfrm>
            <a:off x="3757689" y="1445587"/>
            <a:ext cx="92288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597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a:xfrm>
            <a:off x="489487" y="543574"/>
            <a:ext cx="11213020" cy="590052"/>
          </a:xfrm>
          <a:noFill/>
          <a:ln>
            <a:noFill/>
          </a:ln>
        </p:spPr>
        <p:txBody>
          <a:bodyPr spcFirstLastPara="1" wrap="square" lIns="121900" tIns="60933" rIns="121900" bIns="60933" anchor="t" anchorCtr="0">
            <a:noAutofit/>
          </a:bodyPr>
          <a:lstStyle/>
          <a:p>
            <a:r>
              <a:rPr lang="en-US" sz="2933" dirty="0">
                <a:latin typeface="+mn-lt"/>
              </a:rPr>
              <a:t>Exploratory Best IC Response, ORR, and </a:t>
            </a:r>
            <a:r>
              <a:rPr lang="en-US" sz="2933" dirty="0" err="1">
                <a:latin typeface="+mn-lt"/>
              </a:rPr>
              <a:t>DoR</a:t>
            </a:r>
            <a:r>
              <a:rPr lang="en-US" sz="2933" dirty="0">
                <a:latin typeface="+mn-lt"/>
              </a:rPr>
              <a:t> per BICR</a:t>
            </a:r>
            <a:endParaRPr lang="en-CH" sz="2933" dirty="0">
              <a:latin typeface="+mn-lt"/>
            </a:endParaRPr>
          </a:p>
        </p:txBody>
      </p:sp>
      <p:sp>
        <p:nvSpPr>
          <p:cNvPr id="2" name="TextBox 1">
            <a:extLst>
              <a:ext uri="{FF2B5EF4-FFF2-40B4-BE49-F238E27FC236}">
                <a16:creationId xmlns:a16="http://schemas.microsoft.com/office/drawing/2014/main" id="{9191A64D-945C-1547-D457-FE820514665E}"/>
              </a:ext>
            </a:extLst>
          </p:cNvPr>
          <p:cNvSpPr txBox="1"/>
          <p:nvPr/>
        </p:nvSpPr>
        <p:spPr>
          <a:xfrm>
            <a:off x="409648" y="5716189"/>
            <a:ext cx="11372697" cy="477888"/>
          </a:xfrm>
          <a:prstGeom prst="rect">
            <a:avLst/>
          </a:prstGeom>
          <a:noFill/>
        </p:spPr>
        <p:txBody>
          <a:bodyPr wrap="square" rtlCol="0">
            <a:spAutoFit/>
          </a:bodyPr>
          <a:lstStyle/>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BM, brain metastasis; BICR, blinded independent central review;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DoR</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duration of response; IC, intracranial; NA, not available; ORR, objective response rate; T-</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DXd</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trastuzumab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deruxtecan</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a:t>
            </a:r>
          </a:p>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This table considers both target and non-target lesions at baseline. Lesions in previously irradiated areas were not considered measurable target lesions unless there was demonstrated progression in the lesion.</a:t>
            </a:r>
          </a:p>
          <a:p>
            <a:pPr defTabSz="1219170">
              <a:lnSpc>
                <a:spcPct val="107000"/>
              </a:lnSpc>
              <a:buClr>
                <a:srgbClr val="000000"/>
              </a:buClr>
            </a:pP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a</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IC</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-ORR was assessed per RESIST v1.1. </a:t>
            </a:r>
            <a:r>
              <a:rPr lang="en-US" sz="800" kern="100" baseline="30000" dirty="0" err="1">
                <a:solidFill>
                  <a:srgbClr val="000000"/>
                </a:solidFill>
                <a:latin typeface="Arial"/>
                <a:ea typeface="Calibri" panose="020F0502020204030204" pitchFamily="34" charset="0"/>
                <a:cs typeface="Times New Roman" panose="02020603050405020304" pitchFamily="18" charset="0"/>
                <a:sym typeface="Arial"/>
              </a:rPr>
              <a:t>b</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IC-DoR</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 NA due to small number of responders (n &lt; 10).</a:t>
            </a:r>
          </a:p>
        </p:txBody>
      </p:sp>
      <p:sp>
        <p:nvSpPr>
          <p:cNvPr id="8" name="Google Shape;17;p14">
            <a:extLst>
              <a:ext uri="{FF2B5EF4-FFF2-40B4-BE49-F238E27FC236}">
                <a16:creationId xmlns:a16="http://schemas.microsoft.com/office/drawing/2014/main" id="{4D6B4E37-DA9C-F776-3B2C-A3806F972C7E}"/>
              </a:ext>
            </a:extLst>
          </p:cNvPr>
          <p:cNvSpPr txBox="1">
            <a:spLocks/>
          </p:cNvSpPr>
          <p:nvPr/>
        </p:nvSpPr>
        <p:spPr>
          <a:xfrm>
            <a:off x="2360388" y="6285376"/>
            <a:ext cx="3201037" cy="235962"/>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609585" indent="-304792" defTabSz="1219170">
              <a:spcBef>
                <a:spcPts val="427"/>
              </a:spcBef>
            </a:pPr>
            <a:r>
              <a:rPr lang="fr-CH" sz="1200" kern="0" dirty="0">
                <a:latin typeface="Arial" panose="020B0604020202020204" pitchFamily="34" charset="0"/>
                <a:cs typeface="Arial" panose="020B0604020202020204" pitchFamily="34" charset="0"/>
              </a:rPr>
              <a:t>Sara A. </a:t>
            </a:r>
            <a:r>
              <a:rPr lang="fr-CH" sz="1200" kern="0" dirty="0" err="1">
                <a:latin typeface="Arial" panose="020B0604020202020204" pitchFamily="34" charset="0"/>
                <a:cs typeface="Arial" panose="020B0604020202020204" pitchFamily="34" charset="0"/>
              </a:rPr>
              <a:t>Hurvitz</a:t>
            </a:r>
            <a:r>
              <a:rPr lang="fr-CH" sz="1200" kern="0" dirty="0">
                <a:latin typeface="Arial" panose="020B0604020202020204" pitchFamily="34" charset="0"/>
                <a:cs typeface="Arial" panose="020B0604020202020204" pitchFamily="34" charset="0"/>
              </a:rPr>
              <a:t>, MD</a:t>
            </a:r>
          </a:p>
        </p:txBody>
      </p:sp>
      <p:sp>
        <p:nvSpPr>
          <p:cNvPr id="6" name="TextBox 5">
            <a:extLst>
              <a:ext uri="{FF2B5EF4-FFF2-40B4-BE49-F238E27FC236}">
                <a16:creationId xmlns:a16="http://schemas.microsoft.com/office/drawing/2014/main" id="{E3791FC4-0948-6B62-0479-E8610BEC36DA}"/>
              </a:ext>
            </a:extLst>
          </p:cNvPr>
          <p:cNvSpPr txBox="1"/>
          <p:nvPr/>
        </p:nvSpPr>
        <p:spPr>
          <a:xfrm>
            <a:off x="178967" y="5214067"/>
            <a:ext cx="11789328" cy="515398"/>
          </a:xfrm>
          <a:prstGeom prst="rect">
            <a:avLst/>
          </a:prstGeom>
          <a:noFill/>
        </p:spPr>
        <p:txBody>
          <a:bodyPr wrap="square" rtlCol="0">
            <a:spAutoFit/>
          </a:bodyPr>
          <a:lstStyle/>
          <a:p>
            <a:pPr marL="457189" indent="-457189" defTabSz="1219170">
              <a:lnSpc>
                <a:spcPct val="107000"/>
              </a:lnSpc>
              <a:buClr>
                <a:srgbClr val="05416B"/>
              </a:buClr>
              <a:buSzPts val="1600"/>
              <a:buFont typeface="Arial" panose="020B0604020202020204" pitchFamily="34" charset="0"/>
              <a:buChar char="•"/>
            </a:pPr>
            <a:r>
              <a:rPr lang="en-US" sz="1333" b="1" kern="100" dirty="0">
                <a:solidFill>
                  <a:srgbClr val="000000"/>
                </a:solidFill>
                <a:latin typeface="Arial"/>
                <a:cs typeface="Times New Roman" panose="02020603050405020304" pitchFamily="18" charset="0"/>
                <a:sym typeface="Arial Narrow"/>
              </a:rPr>
              <a:t>T-DXd consistently demonstrated superior rates of IC responses over comparator in patients with treated/stable and untreated/active BMs</a:t>
            </a:r>
          </a:p>
          <a:p>
            <a:pPr marL="457189" indent="-457189" defTabSz="1219170">
              <a:lnSpc>
                <a:spcPct val="107000"/>
              </a:lnSpc>
              <a:buClr>
                <a:srgbClr val="05416B"/>
              </a:buClr>
              <a:buSzPts val="1600"/>
              <a:buFont typeface="Arial" panose="020B0604020202020204" pitchFamily="34" charset="0"/>
              <a:buChar char="•"/>
            </a:pPr>
            <a:r>
              <a:rPr lang="en-US" sz="1333" b="1" kern="100" dirty="0">
                <a:solidFill>
                  <a:srgbClr val="000000"/>
                </a:solidFill>
                <a:latin typeface="Arial"/>
                <a:cs typeface="Times New Roman" panose="02020603050405020304" pitchFamily="18" charset="0"/>
                <a:sym typeface="Arial Narrow"/>
              </a:rPr>
              <a:t>A trend in prolonged median IC-</a:t>
            </a:r>
            <a:r>
              <a:rPr lang="en-US" sz="1333" b="1" kern="100" dirty="0" err="1">
                <a:solidFill>
                  <a:srgbClr val="000000"/>
                </a:solidFill>
                <a:latin typeface="Arial"/>
                <a:cs typeface="Times New Roman" panose="02020603050405020304" pitchFamily="18" charset="0"/>
                <a:sym typeface="Arial Narrow"/>
              </a:rPr>
              <a:t>DoR</a:t>
            </a:r>
            <a:r>
              <a:rPr lang="en-US" sz="1333" b="1" kern="100" dirty="0">
                <a:solidFill>
                  <a:srgbClr val="000000"/>
                </a:solidFill>
                <a:latin typeface="Arial"/>
                <a:cs typeface="Times New Roman" panose="02020603050405020304" pitchFamily="18" charset="0"/>
                <a:sym typeface="Arial Narrow"/>
              </a:rPr>
              <a:t> was most pronounced in the untreated/active BMs subgroup </a:t>
            </a:r>
          </a:p>
        </p:txBody>
      </p:sp>
      <p:grpSp>
        <p:nvGrpSpPr>
          <p:cNvPr id="16" name="Group 15">
            <a:extLst>
              <a:ext uri="{FF2B5EF4-FFF2-40B4-BE49-F238E27FC236}">
                <a16:creationId xmlns:a16="http://schemas.microsoft.com/office/drawing/2014/main" id="{A46ECCF8-0E27-71FA-D8B9-2D23122E4016}"/>
              </a:ext>
            </a:extLst>
          </p:cNvPr>
          <p:cNvGrpSpPr/>
          <p:nvPr/>
        </p:nvGrpSpPr>
        <p:grpSpPr>
          <a:xfrm>
            <a:off x="1457578" y="1340036"/>
            <a:ext cx="10263780" cy="2502807"/>
            <a:chOff x="735559" y="404104"/>
            <a:chExt cx="7642225" cy="3431157"/>
          </a:xfrm>
        </p:grpSpPr>
        <p:graphicFrame>
          <p:nvGraphicFramePr>
            <p:cNvPr id="7" name="Chart 6">
              <a:extLst>
                <a:ext uri="{FF2B5EF4-FFF2-40B4-BE49-F238E27FC236}">
                  <a16:creationId xmlns:a16="http://schemas.microsoft.com/office/drawing/2014/main" id="{83FD0DB7-2668-EBA2-D441-AB357C409D17}"/>
                </a:ext>
              </a:extLst>
            </p:cNvPr>
            <p:cNvGraphicFramePr>
              <a:graphicFrameLocks/>
            </p:cNvGraphicFramePr>
            <p:nvPr/>
          </p:nvGraphicFramePr>
          <p:xfrm>
            <a:off x="735559" y="753404"/>
            <a:ext cx="7642225" cy="308185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B4B5385E-FB83-2E36-76CB-F7C88098315C}"/>
                </a:ext>
              </a:extLst>
            </p:cNvPr>
            <p:cNvCxnSpPr>
              <a:cxnSpLocks/>
            </p:cNvCxnSpPr>
            <p:nvPr/>
          </p:nvCxnSpPr>
          <p:spPr>
            <a:xfrm>
              <a:off x="5398407" y="1062634"/>
              <a:ext cx="0" cy="247026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A3F42D5-8A57-ED20-5A83-434A36742340}"/>
                </a:ext>
              </a:extLst>
            </p:cNvPr>
            <p:cNvSpPr txBox="1"/>
            <p:nvPr/>
          </p:nvSpPr>
          <p:spPr>
            <a:xfrm>
              <a:off x="3170815" y="404104"/>
              <a:ext cx="1728759" cy="407787"/>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T-DXd BM Pool</a:t>
              </a:r>
            </a:p>
          </p:txBody>
        </p:sp>
        <p:sp>
          <p:nvSpPr>
            <p:cNvPr id="14" name="TextBox 13">
              <a:extLst>
                <a:ext uri="{FF2B5EF4-FFF2-40B4-BE49-F238E27FC236}">
                  <a16:creationId xmlns:a16="http://schemas.microsoft.com/office/drawing/2014/main" id="{0B3159B7-941A-2739-F23C-C44CF29ACBBB}"/>
                </a:ext>
              </a:extLst>
            </p:cNvPr>
            <p:cNvSpPr txBox="1"/>
            <p:nvPr/>
          </p:nvSpPr>
          <p:spPr>
            <a:xfrm>
              <a:off x="6155805" y="416734"/>
              <a:ext cx="1438274" cy="407787"/>
            </a:xfrm>
            <a:prstGeom prst="rect">
              <a:avLst/>
            </a:prstGeom>
            <a:noFill/>
          </p:spPr>
          <p:txBody>
            <a:bodyPr wrap="square" rtlCol="0">
              <a:spAutoFit/>
            </a:bodyPr>
            <a:lstStyle/>
            <a:p>
              <a:pPr algn="ctr" defTabSz="1219170">
                <a:buClr>
                  <a:srgbClr val="000000"/>
                </a:buClr>
              </a:pPr>
              <a:r>
                <a:rPr lang="pt-BR" sz="1333" b="1" kern="0" dirty="0">
                  <a:solidFill>
                    <a:srgbClr val="000000"/>
                  </a:solidFill>
                  <a:latin typeface="Arial"/>
                  <a:cs typeface="Arial"/>
                  <a:sym typeface="Arial"/>
                </a:rPr>
                <a:t>Comparator BM Pool</a:t>
              </a:r>
            </a:p>
          </p:txBody>
        </p:sp>
      </p:grpSp>
      <p:sp>
        <p:nvSpPr>
          <p:cNvPr id="4" name="TextBox 3">
            <a:extLst>
              <a:ext uri="{FF2B5EF4-FFF2-40B4-BE49-F238E27FC236}">
                <a16:creationId xmlns:a16="http://schemas.microsoft.com/office/drawing/2014/main" id="{6F3601AB-41CE-73FA-5B2D-0AD46ABC7087}"/>
              </a:ext>
            </a:extLst>
          </p:cNvPr>
          <p:cNvSpPr txBox="1"/>
          <p:nvPr/>
        </p:nvSpPr>
        <p:spPr>
          <a:xfrm>
            <a:off x="6013471" y="953141"/>
            <a:ext cx="3412955" cy="461665"/>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Arial"/>
                <a:cs typeface="Arial"/>
                <a:sym typeface="Arial"/>
              </a:rPr>
              <a:t>Intracranial </a:t>
            </a:r>
            <a:r>
              <a:rPr lang="en-US" sz="2400" b="1" kern="0" dirty="0" err="1">
                <a:solidFill>
                  <a:srgbClr val="000000"/>
                </a:solidFill>
                <a:latin typeface="Arial"/>
                <a:cs typeface="Arial"/>
                <a:sym typeface="Arial"/>
              </a:rPr>
              <a:t>ORR</a:t>
            </a:r>
            <a:r>
              <a:rPr lang="en-US" sz="2400" b="1" kern="0" baseline="30000" dirty="0" err="1">
                <a:solidFill>
                  <a:srgbClr val="000000"/>
                </a:solidFill>
                <a:latin typeface="Arial"/>
                <a:cs typeface="Arial"/>
                <a:sym typeface="Arial"/>
              </a:rPr>
              <a:t>a</a:t>
            </a:r>
            <a:endParaRPr lang="en-US" sz="2400" b="1" kern="0" baseline="30000" dirty="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D89D762E-0A32-6157-65C8-0E1D24F0BB89}"/>
              </a:ext>
            </a:extLst>
          </p:cNvPr>
          <p:cNvSpPr/>
          <p:nvPr/>
        </p:nvSpPr>
        <p:spPr>
          <a:xfrm>
            <a:off x="1475108" y="1698470"/>
            <a:ext cx="243840" cy="243840"/>
          </a:xfrm>
          <a:prstGeom prst="rect">
            <a:avLst/>
          </a:prstGeom>
          <a:solidFill>
            <a:srgbClr val="3D9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Rectangle 8">
            <a:extLst>
              <a:ext uri="{FF2B5EF4-FFF2-40B4-BE49-F238E27FC236}">
                <a16:creationId xmlns:a16="http://schemas.microsoft.com/office/drawing/2014/main" id="{9DFBEE8B-69F7-F5BA-A851-7B519806E640}"/>
              </a:ext>
            </a:extLst>
          </p:cNvPr>
          <p:cNvSpPr/>
          <p:nvPr/>
        </p:nvSpPr>
        <p:spPr>
          <a:xfrm>
            <a:off x="1475108" y="2075182"/>
            <a:ext cx="243840" cy="243840"/>
          </a:xfrm>
          <a:prstGeom prst="rect">
            <a:avLst/>
          </a:prstGeom>
          <a:solidFill>
            <a:srgbClr val="D1E1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C4AE31BE-8FAC-E8C5-068F-B6C348B23C59}"/>
              </a:ext>
            </a:extLst>
          </p:cNvPr>
          <p:cNvSpPr txBox="1"/>
          <p:nvPr/>
        </p:nvSpPr>
        <p:spPr>
          <a:xfrm>
            <a:off x="4044600" y="3745198"/>
            <a:ext cx="1740309" cy="297454"/>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Treated/stable BMs</a:t>
            </a:r>
          </a:p>
        </p:txBody>
      </p:sp>
      <p:sp>
        <p:nvSpPr>
          <p:cNvPr id="12" name="TextBox 11">
            <a:extLst>
              <a:ext uri="{FF2B5EF4-FFF2-40B4-BE49-F238E27FC236}">
                <a16:creationId xmlns:a16="http://schemas.microsoft.com/office/drawing/2014/main" id="{5018AEA0-BE1B-9C75-6504-FE6958286976}"/>
              </a:ext>
            </a:extLst>
          </p:cNvPr>
          <p:cNvSpPr txBox="1"/>
          <p:nvPr/>
        </p:nvSpPr>
        <p:spPr>
          <a:xfrm>
            <a:off x="7836022" y="3745198"/>
            <a:ext cx="1740309" cy="297454"/>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Treated/stable BMs</a:t>
            </a:r>
          </a:p>
        </p:txBody>
      </p:sp>
      <p:sp>
        <p:nvSpPr>
          <p:cNvPr id="17" name="TextBox 16">
            <a:extLst>
              <a:ext uri="{FF2B5EF4-FFF2-40B4-BE49-F238E27FC236}">
                <a16:creationId xmlns:a16="http://schemas.microsoft.com/office/drawing/2014/main" id="{52EAADD3-6DA6-9E37-3D8D-4A935B4C6A99}"/>
              </a:ext>
            </a:extLst>
          </p:cNvPr>
          <p:cNvSpPr txBox="1"/>
          <p:nvPr/>
        </p:nvSpPr>
        <p:spPr>
          <a:xfrm>
            <a:off x="5940311" y="3745198"/>
            <a:ext cx="1740309" cy="502573"/>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Untreated/active BMs</a:t>
            </a:r>
          </a:p>
        </p:txBody>
      </p:sp>
      <p:sp>
        <p:nvSpPr>
          <p:cNvPr id="18" name="TextBox 17">
            <a:extLst>
              <a:ext uri="{FF2B5EF4-FFF2-40B4-BE49-F238E27FC236}">
                <a16:creationId xmlns:a16="http://schemas.microsoft.com/office/drawing/2014/main" id="{C1C84104-3340-D3BE-E0E8-0D582B3E62EF}"/>
              </a:ext>
            </a:extLst>
          </p:cNvPr>
          <p:cNvSpPr txBox="1"/>
          <p:nvPr/>
        </p:nvSpPr>
        <p:spPr>
          <a:xfrm>
            <a:off x="9731732" y="3745198"/>
            <a:ext cx="1740309" cy="502573"/>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Untreated/active BMs</a:t>
            </a:r>
          </a:p>
        </p:txBody>
      </p:sp>
      <p:graphicFrame>
        <p:nvGraphicFramePr>
          <p:cNvPr id="15" name="Table 6">
            <a:extLst>
              <a:ext uri="{FF2B5EF4-FFF2-40B4-BE49-F238E27FC236}">
                <a16:creationId xmlns:a16="http://schemas.microsoft.com/office/drawing/2014/main" id="{BD7354E7-EE39-8381-F692-7792DF4E4181}"/>
              </a:ext>
            </a:extLst>
          </p:cNvPr>
          <p:cNvGraphicFramePr>
            <a:graphicFrameLocks noGrp="1"/>
          </p:cNvGraphicFramePr>
          <p:nvPr>
            <p:extLst>
              <p:ext uri="{D42A27DB-BD31-4B8C-83A1-F6EECF244321}">
                <p14:modId xmlns:p14="http://schemas.microsoft.com/office/powerpoint/2010/main" val="661676653"/>
              </p:ext>
            </p:extLst>
          </p:nvPr>
        </p:nvGraphicFramePr>
        <p:xfrm>
          <a:off x="603981" y="3725535"/>
          <a:ext cx="11107547" cy="1505994"/>
        </p:xfrm>
        <a:graphic>
          <a:graphicData uri="http://schemas.openxmlformats.org/drawingml/2006/table">
            <a:tbl>
              <a:tblPr firstRow="1" bandRow="1">
                <a:tableStyleId>{5C22544A-7EE6-4342-B048-85BDC9FD1C3A}</a:tableStyleId>
              </a:tblPr>
              <a:tblGrid>
                <a:gridCol w="3148607">
                  <a:extLst>
                    <a:ext uri="{9D8B030D-6E8A-4147-A177-3AD203B41FA5}">
                      <a16:colId xmlns:a16="http://schemas.microsoft.com/office/drawing/2014/main" val="2567272693"/>
                    </a:ext>
                  </a:extLst>
                </a:gridCol>
                <a:gridCol w="1989735">
                  <a:extLst>
                    <a:ext uri="{9D8B030D-6E8A-4147-A177-3AD203B41FA5}">
                      <a16:colId xmlns:a16="http://schemas.microsoft.com/office/drawing/2014/main" val="1495956998"/>
                    </a:ext>
                  </a:extLst>
                </a:gridCol>
                <a:gridCol w="1989735">
                  <a:extLst>
                    <a:ext uri="{9D8B030D-6E8A-4147-A177-3AD203B41FA5}">
                      <a16:colId xmlns:a16="http://schemas.microsoft.com/office/drawing/2014/main" val="3970603519"/>
                    </a:ext>
                  </a:extLst>
                </a:gridCol>
                <a:gridCol w="1989735">
                  <a:extLst>
                    <a:ext uri="{9D8B030D-6E8A-4147-A177-3AD203B41FA5}">
                      <a16:colId xmlns:a16="http://schemas.microsoft.com/office/drawing/2014/main" val="3591839340"/>
                    </a:ext>
                  </a:extLst>
                </a:gridCol>
                <a:gridCol w="1989735">
                  <a:extLst>
                    <a:ext uri="{9D8B030D-6E8A-4147-A177-3AD203B41FA5}">
                      <a16:colId xmlns:a16="http://schemas.microsoft.com/office/drawing/2014/main" val="841252333"/>
                    </a:ext>
                  </a:extLst>
                </a:gridCol>
              </a:tblGrid>
              <a:tr h="435957">
                <a:tc>
                  <a:txBody>
                    <a:bodyPr/>
                    <a:lstStyle/>
                    <a:p>
                      <a:endParaRPr lang="en-US" sz="1100" dirty="0"/>
                    </a:p>
                  </a:txBody>
                  <a:tcPr marL="121920" marR="121920" marT="55419" marB="55419">
                    <a:lnB w="12700" cap="flat" cmpd="sng" algn="ctr">
                      <a:solidFill>
                        <a:schemeClr val="accent1"/>
                      </a:solidFill>
                      <a:prstDash val="solid"/>
                      <a:round/>
                      <a:headEnd type="none" w="med" len="med"/>
                      <a:tailEnd type="none" w="med" len="med"/>
                    </a:lnB>
                    <a:noFill/>
                  </a:tcPr>
                </a:tc>
                <a:tc>
                  <a:txBody>
                    <a:bodyPr/>
                    <a:lstStyle/>
                    <a:p>
                      <a:pPr algn="ctr"/>
                      <a:r>
                        <a:rPr lang="en-US" sz="1100" b="1" dirty="0">
                          <a:solidFill>
                            <a:schemeClr val="bg1"/>
                          </a:solidFill>
                        </a:rPr>
                        <a:t>Treated/stable BMs</a:t>
                      </a:r>
                    </a:p>
                    <a:p>
                      <a:pPr algn="ctr"/>
                      <a:r>
                        <a:rPr lang="en-US" sz="1100" b="1" dirty="0">
                          <a:solidFill>
                            <a:schemeClr val="bg1"/>
                          </a:solidFill>
                        </a:rPr>
                        <a:t>(n = 104)</a:t>
                      </a:r>
                    </a:p>
                  </a:txBody>
                  <a:tcPr marL="121920" marR="121920" marT="55419" marB="55419"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2985"/>
                    </a:solidFill>
                  </a:tcPr>
                </a:tc>
                <a:tc>
                  <a:txBody>
                    <a:bodyPr/>
                    <a:lstStyle/>
                    <a:p>
                      <a:pPr algn="ctr"/>
                      <a:r>
                        <a:rPr lang="en-US" sz="1100" b="1" dirty="0">
                          <a:solidFill>
                            <a:schemeClr val="bg1"/>
                          </a:solidFill>
                        </a:rPr>
                        <a:t>Untreated/active BMs</a:t>
                      </a:r>
                    </a:p>
                    <a:p>
                      <a:pPr algn="ctr"/>
                      <a:r>
                        <a:rPr lang="en-US" sz="1100" b="1" dirty="0">
                          <a:solidFill>
                            <a:schemeClr val="bg1"/>
                          </a:solidFill>
                        </a:rPr>
                        <a:t>(n = 44)</a:t>
                      </a:r>
                    </a:p>
                  </a:txBody>
                  <a:tcPr marL="121920" marR="121920" marT="55419" marB="55419"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2985"/>
                    </a:solidFill>
                  </a:tcPr>
                </a:tc>
                <a:tc>
                  <a:txBody>
                    <a:bodyPr/>
                    <a:lstStyle/>
                    <a:p>
                      <a:pPr algn="ctr"/>
                      <a:r>
                        <a:rPr lang="en-US" sz="1100" b="1" dirty="0">
                          <a:solidFill>
                            <a:schemeClr val="bg1"/>
                          </a:solidFill>
                        </a:rPr>
                        <a:t>Treated/stable BMs</a:t>
                      </a:r>
                    </a:p>
                    <a:p>
                      <a:pPr algn="ctr"/>
                      <a:r>
                        <a:rPr lang="en-US" sz="1100" b="1" dirty="0">
                          <a:solidFill>
                            <a:schemeClr val="bg1"/>
                          </a:solidFill>
                        </a:rPr>
                        <a:t>(n = 58)</a:t>
                      </a:r>
                    </a:p>
                  </a:txBody>
                  <a:tcPr marL="121920" marR="121920" marT="55419" marB="55419"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6E6E6E"/>
                    </a:solidFill>
                  </a:tcPr>
                </a:tc>
                <a:tc>
                  <a:txBody>
                    <a:bodyPr/>
                    <a:lstStyle/>
                    <a:p>
                      <a:pPr algn="ctr"/>
                      <a:r>
                        <a:rPr lang="en-US" sz="1100" b="1" dirty="0">
                          <a:solidFill>
                            <a:schemeClr val="bg1"/>
                          </a:solidFill>
                        </a:rPr>
                        <a:t>Untreated/active BMs</a:t>
                      </a:r>
                    </a:p>
                    <a:p>
                      <a:pPr algn="ctr"/>
                      <a:r>
                        <a:rPr lang="en-US" sz="1100" b="1" dirty="0">
                          <a:solidFill>
                            <a:schemeClr val="bg1"/>
                          </a:solidFill>
                        </a:rPr>
                        <a:t>(n = 25)</a:t>
                      </a:r>
                    </a:p>
                  </a:txBody>
                  <a:tcPr marL="121920" marR="121920" marT="55419" marB="55419" anchor="ct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6E6E6E"/>
                    </a:solidFill>
                  </a:tcPr>
                </a:tc>
                <a:extLst>
                  <a:ext uri="{0D108BD9-81ED-4DB2-BD59-A6C34878D82A}">
                    <a16:rowId xmlns:a16="http://schemas.microsoft.com/office/drawing/2014/main" val="4171489895"/>
                  </a:ext>
                </a:extLst>
              </a:tr>
              <a:tr h="761077">
                <a:tc>
                  <a:txBody>
                    <a:bodyPr/>
                    <a:lstStyle/>
                    <a:p>
                      <a:pPr marL="2286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i="0" u="none" strike="noStrike" cap="none" dirty="0">
                          <a:solidFill>
                            <a:schemeClr val="dk1"/>
                          </a:solidFill>
                          <a:latin typeface="+mn-lt"/>
                          <a:ea typeface="+mn-ea"/>
                          <a:cs typeface="+mn-cs"/>
                          <a:sym typeface="Arial"/>
                        </a:rPr>
                        <a:t>Best overall IC response, n (%)</a:t>
                      </a:r>
                    </a:p>
                    <a:p>
                      <a:pPr marL="228600" indent="0">
                        <a:lnSpc>
                          <a:spcPct val="100000"/>
                        </a:lnSpc>
                      </a:pPr>
                      <a:r>
                        <a:rPr lang="en-US" sz="1100" b="0" dirty="0"/>
                        <a:t>Stable disease</a:t>
                      </a:r>
                    </a:p>
                    <a:p>
                      <a:pPr marL="228600" indent="0">
                        <a:lnSpc>
                          <a:spcPct val="100000"/>
                        </a:lnSpc>
                      </a:pPr>
                      <a:r>
                        <a:rPr lang="en-US" sz="1100" b="0" dirty="0"/>
                        <a:t>Progressive disease</a:t>
                      </a:r>
                    </a:p>
                    <a:p>
                      <a:pPr marL="228600" indent="0">
                        <a:lnSpc>
                          <a:spcPct val="100000"/>
                        </a:lnSpc>
                      </a:pPr>
                      <a:r>
                        <a:rPr lang="en-US" sz="1100" b="0" dirty="0"/>
                        <a:t>Not evaluable/Missing</a:t>
                      </a:r>
                    </a:p>
                  </a:txBody>
                  <a:tcPr marL="121920" marR="121920" marT="55419" marB="55419"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algn="ctr" rtl="0">
                        <a:lnSpc>
                          <a:spcPct val="100000"/>
                        </a:lnSpc>
                        <a:spcBef>
                          <a:spcPts val="0"/>
                        </a:spcBef>
                        <a:spcAft>
                          <a:spcPts val="0"/>
                        </a:spcAft>
                        <a:buClr>
                          <a:srgbClr val="000000"/>
                        </a:buClr>
                        <a:buFont typeface="Arial"/>
                      </a:pPr>
                      <a:endParaRPr lang="en-US" sz="1100" b="0" i="0" u="none" strike="noStrike" kern="100" cap="none" dirty="0">
                        <a:solidFill>
                          <a:schemeClr val="dk1"/>
                        </a:solidFill>
                        <a:effectLst/>
                        <a:latin typeface="+mn-lt"/>
                        <a:cs typeface="Times New Roman" panose="02020603050405020304" pitchFamily="18" charset="0"/>
                        <a:sym typeface="Arial"/>
                      </a:endParaRP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48 (46.2)</a:t>
                      </a: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3 (2.9)</a:t>
                      </a: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6 (5.8)</a:t>
                      </a:r>
                    </a:p>
                  </a:txBody>
                  <a:tcPr marL="121920" marR="121920" marT="55419" marB="55419"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marL="0" marR="0" algn="ctr" rtl="0">
                        <a:lnSpc>
                          <a:spcPct val="100000"/>
                        </a:lnSpc>
                        <a:spcBef>
                          <a:spcPts val="0"/>
                        </a:spcBef>
                        <a:spcAft>
                          <a:spcPts val="0"/>
                        </a:spcAft>
                        <a:buClr>
                          <a:srgbClr val="000000"/>
                        </a:buClr>
                        <a:buFont typeface="Arial"/>
                      </a:pPr>
                      <a:endParaRPr lang="en-US" sz="1100" b="0" i="0" u="none" strike="noStrike" kern="100" cap="none" dirty="0">
                        <a:solidFill>
                          <a:schemeClr val="dk1"/>
                        </a:solidFill>
                        <a:effectLst/>
                        <a:latin typeface="+mn-lt"/>
                        <a:cs typeface="Times New Roman" panose="02020603050405020304" pitchFamily="18" charset="0"/>
                        <a:sym typeface="Arial"/>
                      </a:endParaRP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15 (34.1)</a:t>
                      </a: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1 (2.3)</a:t>
                      </a:r>
                    </a:p>
                    <a:p>
                      <a:pPr marL="0" marR="0" algn="ctr" rtl="0">
                        <a:lnSpc>
                          <a:spcPct val="100000"/>
                        </a:lnSpc>
                        <a:spcBef>
                          <a:spcPts val="0"/>
                        </a:spcBef>
                        <a:spcAft>
                          <a:spcPts val="0"/>
                        </a:spcAft>
                        <a:buClr>
                          <a:srgbClr val="000000"/>
                        </a:buClr>
                        <a:buFont typeface="Arial"/>
                      </a:pPr>
                      <a:r>
                        <a:rPr lang="en-US" sz="1100" b="0" i="0" u="none" strike="noStrike" kern="100" cap="none" dirty="0">
                          <a:solidFill>
                            <a:schemeClr val="dk1"/>
                          </a:solidFill>
                          <a:effectLst/>
                          <a:latin typeface="+mn-lt"/>
                          <a:cs typeface="Times New Roman" panose="02020603050405020304" pitchFamily="18" charset="0"/>
                          <a:sym typeface="Arial"/>
                        </a:rPr>
                        <a:t>8 (18.2)</a:t>
                      </a:r>
                    </a:p>
                  </a:txBody>
                  <a:tcPr marL="121920" marR="121920" marT="55419" marB="55419"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0000"/>
                        </a:lnSpc>
                        <a:spcBef>
                          <a:spcPts val="0"/>
                        </a:spcBef>
                        <a:spcAft>
                          <a:spcPts val="0"/>
                        </a:spcAft>
                      </a:pPr>
                      <a:endParaRPr lang="en-US" sz="1100" kern="100" dirty="0">
                        <a:effectLst/>
                        <a:latin typeface="+mn-lt"/>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28 (48.3)</a:t>
                      </a: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7 (12.1)</a:t>
                      </a: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7 (12.1)</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a:lnSpc>
                          <a:spcPct val="100000"/>
                        </a:lnSpc>
                        <a:spcBef>
                          <a:spcPts val="0"/>
                        </a:spcBef>
                        <a:spcAft>
                          <a:spcPts val="0"/>
                        </a:spcAft>
                      </a:pPr>
                      <a:endParaRPr lang="en-US" sz="1100" kern="100" dirty="0">
                        <a:effectLst/>
                        <a:latin typeface="+mn-lt"/>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15 (60.0)</a:t>
                      </a: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5 (20.0)</a:t>
                      </a:r>
                    </a:p>
                    <a:p>
                      <a:pPr marL="0" marR="0" algn="ctr">
                        <a:lnSpc>
                          <a:spcPct val="100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2 (8.0)</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8986711"/>
                  </a:ext>
                </a:extLst>
              </a:tr>
              <a:tr h="273397">
                <a:tc>
                  <a:txBody>
                    <a:bodyPr/>
                    <a:lstStyle/>
                    <a:p>
                      <a:r>
                        <a:rPr lang="en-US" sz="1100" b="1" dirty="0"/>
                        <a:t>IC-</a:t>
                      </a:r>
                      <a:r>
                        <a:rPr lang="en-US" sz="1100" b="1" dirty="0" err="1"/>
                        <a:t>DoR</a:t>
                      </a:r>
                      <a:r>
                        <a:rPr lang="en-US" sz="1100" b="1" dirty="0"/>
                        <a:t>, median, months (95% CI)</a:t>
                      </a:r>
                      <a:endParaRPr lang="en-US" sz="1100" b="0" dirty="0"/>
                    </a:p>
                  </a:txBody>
                  <a:tcPr marL="121920" marR="121920" marT="55419" marB="55419"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100" dirty="0"/>
                        <a:t>12.3 (9.1-17.9)</a:t>
                      </a:r>
                    </a:p>
                  </a:txBody>
                  <a:tcPr marL="121920" marR="121920" marT="55419" marB="55419"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DEEBF7"/>
                    </a:solidFill>
                  </a:tcPr>
                </a:tc>
                <a:tc>
                  <a:txBody>
                    <a:bodyPr/>
                    <a:lstStyle/>
                    <a:p>
                      <a:pPr marL="0" marR="0" algn="ctr">
                        <a:lnSpc>
                          <a:spcPct val="107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17.5 (13.6-31.6)</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100" kern="100" dirty="0">
                          <a:effectLst/>
                          <a:latin typeface="+mn-lt"/>
                          <a:ea typeface="Calibri" panose="020F0502020204030204" pitchFamily="34" charset="0"/>
                          <a:cs typeface="Times New Roman" panose="02020603050405020304" pitchFamily="18" charset="0"/>
                        </a:rPr>
                        <a:t>11.0 (5.6-16.0)</a:t>
                      </a: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kern="100" dirty="0" err="1">
                          <a:effectLst/>
                          <a:latin typeface="+mn-lt"/>
                          <a:ea typeface="Calibri" panose="020F0502020204030204" pitchFamily="34" charset="0"/>
                          <a:cs typeface="Times New Roman" panose="02020603050405020304" pitchFamily="18" charset="0"/>
                        </a:rPr>
                        <a:t>NA</a:t>
                      </a:r>
                      <a:r>
                        <a:rPr lang="en-US" sz="1100" kern="100" baseline="30000" dirty="0" err="1">
                          <a:effectLst/>
                          <a:latin typeface="+mn-lt"/>
                          <a:ea typeface="Calibri" panose="020F0502020204030204" pitchFamily="34" charset="0"/>
                          <a:cs typeface="Times New Roman" panose="02020603050405020304" pitchFamily="18" charset="0"/>
                        </a:rPr>
                        <a:t>b</a:t>
                      </a:r>
                      <a:endParaRPr lang="en-US" sz="1100" kern="100" baseline="30000" dirty="0">
                        <a:effectLst/>
                        <a:latin typeface="+mn-lt"/>
                        <a:ea typeface="Calibri" panose="020F0502020204030204" pitchFamily="34" charset="0"/>
                        <a:cs typeface="Times New Roman" panose="02020603050405020304" pitchFamily="18" charset="0"/>
                      </a:endParaRPr>
                    </a:p>
                  </a:txBody>
                  <a:tcPr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790815"/>
                  </a:ext>
                </a:extLst>
              </a:tr>
            </a:tbl>
          </a:graphicData>
        </a:graphic>
      </p:graphicFrame>
    </p:spTree>
    <p:extLst>
      <p:ext uri="{BB962C8B-B14F-4D97-AF65-F5344CB8AC3E}">
        <p14:creationId xmlns:p14="http://schemas.microsoft.com/office/powerpoint/2010/main" val="267143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30124EC-51D9-F533-C44E-1A32784B37E5}"/>
              </a:ext>
            </a:extLst>
          </p:cNvPr>
          <p:cNvSpPr txBox="1"/>
          <p:nvPr/>
        </p:nvSpPr>
        <p:spPr>
          <a:xfrm>
            <a:off x="7617257" y="1161215"/>
            <a:ext cx="3040264" cy="379656"/>
          </a:xfrm>
          <a:prstGeom prst="rect">
            <a:avLst/>
          </a:prstGeom>
          <a:noFill/>
        </p:spPr>
        <p:txBody>
          <a:bodyPr wrap="square" rtlCol="0">
            <a:spAutoFit/>
          </a:bodyPr>
          <a:lstStyle/>
          <a:p>
            <a:pPr algn="ctr" defTabSz="1219170">
              <a:buClr>
                <a:srgbClr val="000000"/>
              </a:buClr>
            </a:pPr>
            <a:r>
              <a:rPr lang="en-US" sz="1867" b="1" kern="0" dirty="0">
                <a:solidFill>
                  <a:srgbClr val="000000"/>
                </a:solidFill>
                <a:latin typeface="Arial"/>
                <a:cs typeface="Arial"/>
                <a:sym typeface="Arial"/>
              </a:rPr>
              <a:t>Untreated/Active BMs</a:t>
            </a:r>
          </a:p>
        </p:txBody>
      </p:sp>
      <p:sp>
        <p:nvSpPr>
          <p:cNvPr id="10" name="TextBox 9">
            <a:extLst>
              <a:ext uri="{FF2B5EF4-FFF2-40B4-BE49-F238E27FC236}">
                <a16:creationId xmlns:a16="http://schemas.microsoft.com/office/drawing/2014/main" id="{8FA6D115-4049-0A6A-7521-AA343EF6C785}"/>
              </a:ext>
            </a:extLst>
          </p:cNvPr>
          <p:cNvSpPr txBox="1"/>
          <p:nvPr/>
        </p:nvSpPr>
        <p:spPr>
          <a:xfrm>
            <a:off x="1225776" y="1162223"/>
            <a:ext cx="3657333" cy="379656"/>
          </a:xfrm>
          <a:prstGeom prst="rect">
            <a:avLst/>
          </a:prstGeom>
          <a:noFill/>
        </p:spPr>
        <p:txBody>
          <a:bodyPr wrap="square" rtlCol="0">
            <a:spAutoFit/>
          </a:bodyPr>
          <a:lstStyle/>
          <a:p>
            <a:pPr algn="ctr" defTabSz="1219170">
              <a:buClr>
                <a:srgbClr val="000000"/>
              </a:buClr>
            </a:pPr>
            <a:r>
              <a:rPr lang="en-US" sz="1867" b="1" kern="0" dirty="0">
                <a:solidFill>
                  <a:srgbClr val="000000"/>
                </a:solidFill>
                <a:latin typeface="Arial"/>
                <a:cs typeface="Arial"/>
                <a:sym typeface="Arial"/>
              </a:rPr>
              <a:t>Treated/Stable BMs</a:t>
            </a:r>
          </a:p>
        </p:txBody>
      </p:sp>
      <p:sp>
        <p:nvSpPr>
          <p:cNvPr id="32" name="Title 2">
            <a:extLst>
              <a:ext uri="{FF2B5EF4-FFF2-40B4-BE49-F238E27FC236}">
                <a16:creationId xmlns:a16="http://schemas.microsoft.com/office/drawing/2014/main" id="{3074CA97-6BB3-78C6-F9BF-BAFA7D8C5389}"/>
              </a:ext>
            </a:extLst>
          </p:cNvPr>
          <p:cNvSpPr>
            <a:spLocks noGrp="1"/>
          </p:cNvSpPr>
          <p:nvPr>
            <p:ph type="ctrTitle"/>
          </p:nvPr>
        </p:nvSpPr>
        <p:spPr>
          <a:xfrm>
            <a:off x="476270" y="541168"/>
            <a:ext cx="11213020" cy="564563"/>
          </a:xfrm>
          <a:noFill/>
          <a:ln>
            <a:noFill/>
          </a:ln>
        </p:spPr>
        <p:txBody>
          <a:bodyPr spcFirstLastPara="1" wrap="square" lIns="121900" tIns="60933" rIns="121900" bIns="60933" anchor="t" anchorCtr="0">
            <a:noAutofit/>
          </a:bodyPr>
          <a:lstStyle/>
          <a:p>
            <a:r>
              <a:rPr lang="en-US" sz="2933" dirty="0">
                <a:latin typeface="+mn-lt"/>
              </a:rPr>
              <a:t>Exploratory CNS-PFS per BICR</a:t>
            </a:r>
            <a:endParaRPr lang="en-CH" sz="2933" dirty="0">
              <a:latin typeface="+mn-lt"/>
            </a:endParaRPr>
          </a:p>
        </p:txBody>
      </p:sp>
      <p:sp>
        <p:nvSpPr>
          <p:cNvPr id="33" name="TextBox 32">
            <a:extLst>
              <a:ext uri="{FF2B5EF4-FFF2-40B4-BE49-F238E27FC236}">
                <a16:creationId xmlns:a16="http://schemas.microsoft.com/office/drawing/2014/main" id="{DE281E8C-AAA9-D568-4BEB-AF440EABE780}"/>
              </a:ext>
            </a:extLst>
          </p:cNvPr>
          <p:cNvSpPr txBox="1"/>
          <p:nvPr/>
        </p:nvSpPr>
        <p:spPr>
          <a:xfrm>
            <a:off x="476270" y="5807439"/>
            <a:ext cx="11213020" cy="346185"/>
          </a:xfrm>
          <a:prstGeom prst="rect">
            <a:avLst/>
          </a:prstGeom>
          <a:noFill/>
        </p:spPr>
        <p:txBody>
          <a:bodyPr wrap="square" rtlCol="0">
            <a:spAutoFit/>
          </a:bodyPr>
          <a:lstStyle/>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BICR, blinded independent central review; BM, brain metastasis; CNS, central-nervous system; PFS, progression-free survival; T-DXd, trastuzumab </a:t>
            </a:r>
            <a:r>
              <a:rPr lang="en-US" sz="800" kern="100" dirty="0" err="1">
                <a:solidFill>
                  <a:srgbClr val="000000"/>
                </a:solidFill>
                <a:latin typeface="Arial"/>
                <a:ea typeface="Calibri" panose="020F0502020204030204" pitchFamily="34" charset="0"/>
                <a:cs typeface="Times New Roman" panose="02020603050405020304" pitchFamily="18" charset="0"/>
                <a:sym typeface="Arial"/>
              </a:rPr>
              <a:t>deruxtecan</a:t>
            </a:r>
            <a:r>
              <a:rPr lang="en-US" sz="800" kern="100" dirty="0">
                <a:solidFill>
                  <a:srgbClr val="000000"/>
                </a:solidFill>
                <a:latin typeface="Arial"/>
                <a:ea typeface="Calibri" panose="020F0502020204030204" pitchFamily="34" charset="0"/>
                <a:cs typeface="Times New Roman" panose="02020603050405020304" pitchFamily="18" charset="0"/>
                <a:sym typeface="Arial"/>
              </a:rPr>
              <a:t>.</a:t>
            </a:r>
          </a:p>
          <a:p>
            <a:pPr defTabSz="1219170">
              <a:lnSpc>
                <a:spcPct val="107000"/>
              </a:lnSpc>
              <a:buClr>
                <a:srgbClr val="000000"/>
              </a:buClr>
            </a:pPr>
            <a:r>
              <a:rPr lang="en-US" sz="800" kern="100" dirty="0">
                <a:solidFill>
                  <a:srgbClr val="000000"/>
                </a:solidFill>
                <a:latin typeface="Arial"/>
                <a:ea typeface="Calibri" panose="020F0502020204030204" pitchFamily="34" charset="0"/>
                <a:cs typeface="Times New Roman" panose="02020603050405020304" pitchFamily="18" charset="0"/>
                <a:sym typeface="Arial"/>
              </a:rPr>
              <a:t>CNS-PFS was defined by BICR as only radiological progression.</a:t>
            </a:r>
          </a:p>
        </p:txBody>
      </p:sp>
      <p:sp>
        <p:nvSpPr>
          <p:cNvPr id="34" name="Google Shape;17;p14">
            <a:extLst>
              <a:ext uri="{FF2B5EF4-FFF2-40B4-BE49-F238E27FC236}">
                <a16:creationId xmlns:a16="http://schemas.microsoft.com/office/drawing/2014/main" id="{8179F6ED-9CFB-5198-79BA-763143285B3F}"/>
              </a:ext>
            </a:extLst>
          </p:cNvPr>
          <p:cNvSpPr txBox="1">
            <a:spLocks/>
          </p:cNvSpPr>
          <p:nvPr/>
        </p:nvSpPr>
        <p:spPr>
          <a:xfrm>
            <a:off x="2360388" y="6360682"/>
            <a:ext cx="3201037" cy="235962"/>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609585" indent="-304792" defTabSz="1219170">
              <a:spcBef>
                <a:spcPts val="427"/>
              </a:spcBef>
            </a:pPr>
            <a:r>
              <a:rPr lang="fr-CH" sz="1200" kern="0" dirty="0">
                <a:latin typeface="Arial" panose="020B0604020202020204" pitchFamily="34" charset="0"/>
                <a:cs typeface="Arial" panose="020B0604020202020204" pitchFamily="34" charset="0"/>
              </a:rPr>
              <a:t>Sara A. </a:t>
            </a:r>
            <a:r>
              <a:rPr lang="fr-CH" sz="1200" kern="0" dirty="0" err="1">
                <a:latin typeface="Arial" panose="020B0604020202020204" pitchFamily="34" charset="0"/>
                <a:cs typeface="Arial" panose="020B0604020202020204" pitchFamily="34" charset="0"/>
              </a:rPr>
              <a:t>Hurvitz</a:t>
            </a:r>
            <a:r>
              <a:rPr lang="fr-CH" sz="1200" kern="0" dirty="0">
                <a:latin typeface="Arial" panose="020B0604020202020204" pitchFamily="34" charset="0"/>
                <a:cs typeface="Arial" panose="020B0604020202020204" pitchFamily="34" charset="0"/>
              </a:rPr>
              <a:t>, MD</a:t>
            </a:r>
          </a:p>
        </p:txBody>
      </p:sp>
      <p:sp>
        <p:nvSpPr>
          <p:cNvPr id="36" name="TextBox 35">
            <a:extLst>
              <a:ext uri="{FF2B5EF4-FFF2-40B4-BE49-F238E27FC236}">
                <a16:creationId xmlns:a16="http://schemas.microsoft.com/office/drawing/2014/main" id="{51AC6052-140D-C1E8-16B4-88E1F33BE6AF}"/>
              </a:ext>
            </a:extLst>
          </p:cNvPr>
          <p:cNvSpPr txBox="1"/>
          <p:nvPr/>
        </p:nvSpPr>
        <p:spPr>
          <a:xfrm>
            <a:off x="334705" y="5061229"/>
            <a:ext cx="11522591" cy="600101"/>
          </a:xfrm>
          <a:prstGeom prst="rect">
            <a:avLst/>
          </a:prstGeom>
          <a:noFill/>
        </p:spPr>
        <p:txBody>
          <a:bodyPr wrap="square" rtlCol="0">
            <a:spAutoFit/>
          </a:bodyPr>
          <a:lstStyle/>
          <a:p>
            <a:pPr marL="457189" indent="-457189" defTabSz="1219170">
              <a:lnSpc>
                <a:spcPct val="107000"/>
              </a:lnSpc>
              <a:buClr>
                <a:srgbClr val="05416B"/>
              </a:buClr>
              <a:buSzPts val="1600"/>
              <a:buFont typeface="Arial" panose="020B0604020202020204" pitchFamily="34" charset="0"/>
              <a:buChar char="•"/>
            </a:pPr>
            <a:r>
              <a:rPr lang="en-US" sz="1600" b="1" kern="100" dirty="0">
                <a:solidFill>
                  <a:srgbClr val="000000"/>
                </a:solidFill>
                <a:latin typeface="Arial"/>
                <a:cs typeface="Times New Roman" panose="02020603050405020304" pitchFamily="18" charset="0"/>
                <a:sym typeface="Arial Narrow"/>
              </a:rPr>
              <a:t>T-DXd demonstrated a trend towards prolonged CNS-PFS over comparator, with a noticeably greater advantage for patients with untreated/active BMs</a:t>
            </a:r>
          </a:p>
        </p:txBody>
      </p:sp>
      <p:pic>
        <p:nvPicPr>
          <p:cNvPr id="259" name="Picture 258">
            <a:extLst>
              <a:ext uri="{FF2B5EF4-FFF2-40B4-BE49-F238E27FC236}">
                <a16:creationId xmlns:a16="http://schemas.microsoft.com/office/drawing/2014/main" id="{0A99DE3A-08F5-0308-2E38-1C755427167F}"/>
              </a:ext>
            </a:extLst>
          </p:cNvPr>
          <p:cNvPicPr>
            <a:picLocks noChangeAspect="1"/>
          </p:cNvPicPr>
          <p:nvPr/>
        </p:nvPicPr>
        <p:blipFill>
          <a:blip r:embed="rId3"/>
          <a:stretch>
            <a:fillRect/>
          </a:stretch>
        </p:blipFill>
        <p:spPr>
          <a:xfrm>
            <a:off x="0" y="1686767"/>
            <a:ext cx="6096000" cy="3027459"/>
          </a:xfrm>
          <a:prstGeom prst="rect">
            <a:avLst/>
          </a:prstGeom>
        </p:spPr>
      </p:pic>
      <p:pic>
        <p:nvPicPr>
          <p:cNvPr id="260" name="Picture 259">
            <a:extLst>
              <a:ext uri="{FF2B5EF4-FFF2-40B4-BE49-F238E27FC236}">
                <a16:creationId xmlns:a16="http://schemas.microsoft.com/office/drawing/2014/main" id="{0E119111-8926-4D1C-B60A-1C69E02037AF}"/>
              </a:ext>
            </a:extLst>
          </p:cNvPr>
          <p:cNvPicPr>
            <a:picLocks noChangeAspect="1"/>
          </p:cNvPicPr>
          <p:nvPr/>
        </p:nvPicPr>
        <p:blipFill>
          <a:blip r:embed="rId4"/>
          <a:stretch>
            <a:fillRect/>
          </a:stretch>
        </p:blipFill>
        <p:spPr>
          <a:xfrm>
            <a:off x="6096000" y="1655118"/>
            <a:ext cx="6096001" cy="3059108"/>
          </a:xfrm>
          <a:prstGeom prst="rect">
            <a:avLst/>
          </a:prstGeom>
        </p:spPr>
      </p:pic>
    </p:spTree>
    <p:extLst>
      <p:ext uri="{BB962C8B-B14F-4D97-AF65-F5344CB8AC3E}">
        <p14:creationId xmlns:p14="http://schemas.microsoft.com/office/powerpoint/2010/main" val="842407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5A37-27DA-4761-46DB-93B5353FA5BD}"/>
              </a:ext>
            </a:extLst>
          </p:cNvPr>
          <p:cNvSpPr>
            <a:spLocks noGrp="1"/>
          </p:cNvSpPr>
          <p:nvPr>
            <p:ph type="title"/>
          </p:nvPr>
        </p:nvSpPr>
        <p:spPr/>
        <p:txBody>
          <a:bodyPr/>
          <a:lstStyle/>
          <a:p>
            <a:r>
              <a:rPr lang="en-US" sz="4000" dirty="0">
                <a:solidFill>
                  <a:srgbClr val="002060"/>
                </a:solidFill>
              </a:rPr>
              <a:t>Small studies of T-DXd in patients with HER2+ progressive brain metastases</a:t>
            </a:r>
          </a:p>
        </p:txBody>
      </p:sp>
      <p:sp>
        <p:nvSpPr>
          <p:cNvPr id="7" name="TextBox 6">
            <a:extLst>
              <a:ext uri="{FF2B5EF4-FFF2-40B4-BE49-F238E27FC236}">
                <a16:creationId xmlns:a16="http://schemas.microsoft.com/office/drawing/2014/main" id="{083A45F3-2F24-910C-4A34-D9E73C82AC67}"/>
              </a:ext>
            </a:extLst>
          </p:cNvPr>
          <p:cNvSpPr txBox="1"/>
          <p:nvPr/>
        </p:nvSpPr>
        <p:spPr>
          <a:xfrm>
            <a:off x="8699578" y="6211669"/>
            <a:ext cx="480965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Arial"/>
                <a:ea typeface="ＭＳ Ｐゴシック"/>
                <a:cs typeface="Arial"/>
              </a:rPr>
              <a:t>Bartsch R, et al. Nat Med. 28:1840.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srgbClr val="000000"/>
                </a:solidFill>
                <a:effectLst/>
                <a:uLnTx/>
                <a:uFillTx/>
                <a:latin typeface="Arial"/>
                <a:ea typeface="ＭＳ Ｐゴシック"/>
                <a:cs typeface="Arial"/>
              </a:rPr>
              <a:t>Kabraji</a:t>
            </a:r>
            <a:r>
              <a:rPr kumimoji="0" lang="fr-FR" sz="1200" b="0" i="0" u="none" strike="noStrike" kern="1200" cap="none" spc="0" normalizeH="0" baseline="0" noProof="0" dirty="0">
                <a:ln>
                  <a:noFill/>
                </a:ln>
                <a:solidFill>
                  <a:srgbClr val="000000"/>
                </a:solidFill>
                <a:effectLst/>
                <a:uLnTx/>
                <a:uFillTx/>
                <a:latin typeface="Arial"/>
                <a:ea typeface="ＭＳ Ｐゴシック"/>
                <a:cs typeface="Arial"/>
              </a:rPr>
              <a:t> S, et al. Clin Cancer </a:t>
            </a:r>
            <a:r>
              <a:rPr kumimoji="0" lang="fr-FR" sz="1200" b="0" i="0" u="none" strike="noStrike" kern="1200" cap="none" spc="0" normalizeH="0" baseline="0" noProof="0" dirty="0" err="1">
                <a:ln>
                  <a:noFill/>
                </a:ln>
                <a:solidFill>
                  <a:srgbClr val="000000"/>
                </a:solidFill>
                <a:effectLst/>
                <a:uLnTx/>
                <a:uFillTx/>
                <a:latin typeface="Arial"/>
                <a:ea typeface="ＭＳ Ｐゴシック"/>
                <a:cs typeface="Arial"/>
              </a:rPr>
              <a:t>Res</a:t>
            </a:r>
            <a:r>
              <a:rPr kumimoji="0" lang="fr-FR" sz="1200" b="0" i="0" u="none" strike="noStrike" kern="1200" cap="none" spc="0" normalizeH="0" baseline="0" noProof="0" dirty="0">
                <a:ln>
                  <a:noFill/>
                </a:ln>
                <a:solidFill>
                  <a:srgbClr val="000000"/>
                </a:solidFill>
                <a:effectLst/>
                <a:uLnTx/>
                <a:uFillTx/>
                <a:latin typeface="Arial"/>
                <a:ea typeface="ＭＳ Ｐゴシック"/>
                <a:cs typeface="Arial"/>
              </a:rPr>
              <a:t>. 29:174.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Pérez-García et al. Neuro-Oncology 25:157. 2023</a:t>
            </a:r>
          </a:p>
        </p:txBody>
      </p:sp>
      <p:pic>
        <p:nvPicPr>
          <p:cNvPr id="9" name="Picture 8">
            <a:extLst>
              <a:ext uri="{FF2B5EF4-FFF2-40B4-BE49-F238E27FC236}">
                <a16:creationId xmlns:a16="http://schemas.microsoft.com/office/drawing/2014/main" id="{E292815D-2BAD-8DE5-0F3F-666B9414A275}"/>
              </a:ext>
            </a:extLst>
          </p:cNvPr>
          <p:cNvPicPr>
            <a:picLocks noChangeAspect="1"/>
          </p:cNvPicPr>
          <p:nvPr/>
        </p:nvPicPr>
        <p:blipFill>
          <a:blip r:embed="rId2"/>
          <a:stretch>
            <a:fillRect/>
          </a:stretch>
        </p:blipFill>
        <p:spPr>
          <a:xfrm>
            <a:off x="165081" y="2209659"/>
            <a:ext cx="3306755" cy="2308633"/>
          </a:xfrm>
          <a:prstGeom prst="rect">
            <a:avLst/>
          </a:prstGeom>
        </p:spPr>
      </p:pic>
      <p:sp>
        <p:nvSpPr>
          <p:cNvPr id="15" name="TextBox 14">
            <a:extLst>
              <a:ext uri="{FF2B5EF4-FFF2-40B4-BE49-F238E27FC236}">
                <a16:creationId xmlns:a16="http://schemas.microsoft.com/office/drawing/2014/main" id="{8AD5D515-3C76-8172-2FB5-E06C67551067}"/>
              </a:ext>
            </a:extLst>
          </p:cNvPr>
          <p:cNvSpPr txBox="1"/>
          <p:nvPr/>
        </p:nvSpPr>
        <p:spPr>
          <a:xfrm>
            <a:off x="8581956" y="2024993"/>
            <a:ext cx="25833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DEBBRAH trial</a:t>
            </a:r>
          </a:p>
        </p:txBody>
      </p:sp>
      <p:pic>
        <p:nvPicPr>
          <p:cNvPr id="17" name="Picture 16">
            <a:extLst>
              <a:ext uri="{FF2B5EF4-FFF2-40B4-BE49-F238E27FC236}">
                <a16:creationId xmlns:a16="http://schemas.microsoft.com/office/drawing/2014/main" id="{88BF67C6-8D08-FB45-5AA4-BEAD09689433}"/>
              </a:ext>
            </a:extLst>
          </p:cNvPr>
          <p:cNvPicPr>
            <a:picLocks noChangeAspect="1"/>
          </p:cNvPicPr>
          <p:nvPr/>
        </p:nvPicPr>
        <p:blipFill>
          <a:blip r:embed="rId3"/>
          <a:stretch>
            <a:fillRect/>
          </a:stretch>
        </p:blipFill>
        <p:spPr>
          <a:xfrm>
            <a:off x="7444508" y="2352675"/>
            <a:ext cx="4654841" cy="2152650"/>
          </a:xfrm>
          <a:prstGeom prst="rect">
            <a:avLst/>
          </a:prstGeom>
        </p:spPr>
      </p:pic>
      <p:sp>
        <p:nvSpPr>
          <p:cNvPr id="18" name="TextBox 17">
            <a:extLst>
              <a:ext uri="{FF2B5EF4-FFF2-40B4-BE49-F238E27FC236}">
                <a16:creationId xmlns:a16="http://schemas.microsoft.com/office/drawing/2014/main" id="{E238D073-6913-4059-0FB9-B5B61EB74447}"/>
              </a:ext>
            </a:extLst>
          </p:cNvPr>
          <p:cNvSpPr txBox="1"/>
          <p:nvPr/>
        </p:nvSpPr>
        <p:spPr>
          <a:xfrm>
            <a:off x="683491" y="4756728"/>
            <a:ext cx="2377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Intracranial RR: 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	n=15</a:t>
            </a:r>
          </a:p>
        </p:txBody>
      </p:sp>
      <p:sp>
        <p:nvSpPr>
          <p:cNvPr id="19" name="TextBox 18">
            <a:extLst>
              <a:ext uri="{FF2B5EF4-FFF2-40B4-BE49-F238E27FC236}">
                <a16:creationId xmlns:a16="http://schemas.microsoft.com/office/drawing/2014/main" id="{55AD71E0-FE71-700D-2008-0AE37CB51105}"/>
              </a:ext>
            </a:extLst>
          </p:cNvPr>
          <p:cNvSpPr txBox="1"/>
          <p:nvPr/>
        </p:nvSpPr>
        <p:spPr>
          <a:xfrm>
            <a:off x="4475024" y="4761346"/>
            <a:ext cx="23775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Intracranial RR: 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	n=15</a:t>
            </a:r>
          </a:p>
        </p:txBody>
      </p:sp>
      <p:pic>
        <p:nvPicPr>
          <p:cNvPr id="21" name="Picture 20">
            <a:extLst>
              <a:ext uri="{FF2B5EF4-FFF2-40B4-BE49-F238E27FC236}">
                <a16:creationId xmlns:a16="http://schemas.microsoft.com/office/drawing/2014/main" id="{177FE632-4CF5-200C-02AF-C69BB7EBC8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973804" y="2357437"/>
            <a:ext cx="3209925" cy="2143125"/>
          </a:xfrm>
          <a:prstGeom prst="rect">
            <a:avLst/>
          </a:prstGeom>
        </p:spPr>
      </p:pic>
      <p:sp>
        <p:nvSpPr>
          <p:cNvPr id="22" name="TextBox 21">
            <a:extLst>
              <a:ext uri="{FF2B5EF4-FFF2-40B4-BE49-F238E27FC236}">
                <a16:creationId xmlns:a16="http://schemas.microsoft.com/office/drawing/2014/main" id="{F085ED2D-44AA-BAF6-85AA-D1C05446A792}"/>
              </a:ext>
            </a:extLst>
          </p:cNvPr>
          <p:cNvSpPr txBox="1"/>
          <p:nvPr/>
        </p:nvSpPr>
        <p:spPr>
          <a:xfrm>
            <a:off x="4388672" y="1996328"/>
            <a:ext cx="2583302"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DFCI/MDACC/Duke case series</a:t>
            </a:r>
          </a:p>
        </p:txBody>
      </p:sp>
      <p:sp>
        <p:nvSpPr>
          <p:cNvPr id="23" name="TextBox 22">
            <a:extLst>
              <a:ext uri="{FF2B5EF4-FFF2-40B4-BE49-F238E27FC236}">
                <a16:creationId xmlns:a16="http://schemas.microsoft.com/office/drawing/2014/main" id="{53B4356E-AB86-820A-9271-447D3E8A616E}"/>
              </a:ext>
            </a:extLst>
          </p:cNvPr>
          <p:cNvSpPr txBox="1"/>
          <p:nvPr/>
        </p:nvSpPr>
        <p:spPr>
          <a:xfrm>
            <a:off x="843708" y="2010681"/>
            <a:ext cx="2583302"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Arial"/>
              </a:rPr>
              <a:t>TUXEDO-1</a:t>
            </a:r>
          </a:p>
        </p:txBody>
      </p:sp>
      <p:sp>
        <p:nvSpPr>
          <p:cNvPr id="24" name="TextBox 23">
            <a:extLst>
              <a:ext uri="{FF2B5EF4-FFF2-40B4-BE49-F238E27FC236}">
                <a16:creationId xmlns:a16="http://schemas.microsoft.com/office/drawing/2014/main" id="{F3B1E173-CE62-56B2-172A-D8A32C1C4D45}"/>
              </a:ext>
            </a:extLst>
          </p:cNvPr>
          <p:cNvSpPr txBox="1"/>
          <p:nvPr/>
        </p:nvSpPr>
        <p:spPr>
          <a:xfrm>
            <a:off x="7587910" y="4777948"/>
            <a:ext cx="4464684"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Intracranial RR: 50% (untreated/asymptomatic)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Intracranial RR: 44% (progressing)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n=4/9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Tree>
    <p:extLst>
      <p:ext uri="{BB962C8B-B14F-4D97-AF65-F5344CB8AC3E}">
        <p14:creationId xmlns:p14="http://schemas.microsoft.com/office/powerpoint/2010/main" val="67288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0A8-480F-5649-A520-97C8A49AC4AE}"/>
              </a:ext>
            </a:extLst>
          </p:cNvPr>
          <p:cNvSpPr>
            <a:spLocks noGrp="1"/>
          </p:cNvSpPr>
          <p:nvPr>
            <p:ph type="title"/>
          </p:nvPr>
        </p:nvSpPr>
        <p:spPr>
          <a:xfrm>
            <a:off x="609600" y="103187"/>
            <a:ext cx="10972800" cy="1143000"/>
          </a:xfrm>
        </p:spPr>
        <p:txBody>
          <a:bodyPr/>
          <a:lstStyle/>
          <a:p>
            <a:r>
              <a:rPr lang="en-US" sz="3600" dirty="0">
                <a:solidFill>
                  <a:schemeClr val="accent2"/>
                </a:solidFill>
              </a:rPr>
              <a:t>T-</a:t>
            </a:r>
            <a:r>
              <a:rPr lang="en-US" sz="3600" dirty="0" err="1">
                <a:solidFill>
                  <a:schemeClr val="accent2"/>
                </a:solidFill>
              </a:rPr>
              <a:t>DXd</a:t>
            </a:r>
            <a:r>
              <a:rPr lang="en-US" sz="3600" dirty="0">
                <a:solidFill>
                  <a:schemeClr val="accent2"/>
                </a:solidFill>
              </a:rPr>
              <a:t> CNS Studies Conclusions</a:t>
            </a:r>
          </a:p>
        </p:txBody>
      </p:sp>
      <p:sp>
        <p:nvSpPr>
          <p:cNvPr id="3" name="Content Placeholder 2">
            <a:extLst>
              <a:ext uri="{FF2B5EF4-FFF2-40B4-BE49-F238E27FC236}">
                <a16:creationId xmlns:a16="http://schemas.microsoft.com/office/drawing/2014/main" id="{92C94872-F0AC-D44D-8598-E106AC7A4C9C}"/>
              </a:ext>
            </a:extLst>
          </p:cNvPr>
          <p:cNvSpPr>
            <a:spLocks noGrp="1"/>
          </p:cNvSpPr>
          <p:nvPr>
            <p:ph idx="1"/>
          </p:nvPr>
        </p:nvSpPr>
        <p:spPr>
          <a:xfrm>
            <a:off x="609600" y="1210220"/>
            <a:ext cx="10972800" cy="4525963"/>
          </a:xfrm>
        </p:spPr>
        <p:txBody>
          <a:bodyPr/>
          <a:lstStyle/>
          <a:p>
            <a:r>
              <a:rPr lang="en-US" sz="2800" dirty="0"/>
              <a:t>Pooled analysis of DB-01,-02,-03 show strong evidence of activity of T-</a:t>
            </a:r>
            <a:r>
              <a:rPr lang="en-US" sz="2800" dirty="0" err="1"/>
              <a:t>DXd</a:t>
            </a:r>
            <a:r>
              <a:rPr lang="en-US" sz="2800" dirty="0"/>
              <a:t> in patients with both stable and active brain </a:t>
            </a:r>
            <a:r>
              <a:rPr lang="en-US" sz="2800" dirty="0" err="1"/>
              <a:t>mets</a:t>
            </a:r>
            <a:endParaRPr lang="en-US" sz="2800" dirty="0"/>
          </a:p>
          <a:p>
            <a:pPr lvl="1"/>
            <a:r>
              <a:rPr lang="en-US" sz="2400" dirty="0"/>
              <a:t>Most pts had previously untreated and asymptomatic brain </a:t>
            </a:r>
            <a:r>
              <a:rPr lang="en-US" sz="2400" dirty="0" err="1"/>
              <a:t>mets</a:t>
            </a:r>
            <a:endParaRPr lang="en-US" sz="2800" dirty="0"/>
          </a:p>
          <a:p>
            <a:r>
              <a:rPr lang="en-US" sz="2800" dirty="0"/>
              <a:t>Several additional studies (all small) of T-DXd also demonstrate intracranial activity of T-DXd in patients with progressive brain </a:t>
            </a:r>
            <a:r>
              <a:rPr lang="en-US" sz="2800" dirty="0" err="1"/>
              <a:t>mets</a:t>
            </a:r>
            <a:endParaRPr lang="en-US" sz="2800" dirty="0"/>
          </a:p>
          <a:p>
            <a:r>
              <a:rPr lang="en-US" sz="2800" dirty="0"/>
              <a:t>Together, these studies provide compelling evidence of intracranial activity of T-</a:t>
            </a:r>
            <a:r>
              <a:rPr lang="en-US" sz="2800" dirty="0" err="1"/>
              <a:t>DXd</a:t>
            </a:r>
            <a:endParaRPr lang="en-US" sz="2800" dirty="0"/>
          </a:p>
        </p:txBody>
      </p:sp>
    </p:spTree>
    <p:extLst>
      <p:ext uri="{BB962C8B-B14F-4D97-AF65-F5344CB8AC3E}">
        <p14:creationId xmlns:p14="http://schemas.microsoft.com/office/powerpoint/2010/main" val="334767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2147-3047-45D9-866B-08DFDC9B0A7D}"/>
              </a:ext>
            </a:extLst>
          </p:cNvPr>
          <p:cNvSpPr>
            <a:spLocks noGrp="1"/>
          </p:cNvSpPr>
          <p:nvPr>
            <p:ph type="title" idx="4294967295"/>
          </p:nvPr>
        </p:nvSpPr>
        <p:spPr>
          <a:xfrm>
            <a:off x="786707" y="118916"/>
            <a:ext cx="10742083" cy="1143000"/>
          </a:xfrm>
        </p:spPr>
        <p:txBody>
          <a:bodyPr>
            <a:normAutofit/>
          </a:bodyPr>
          <a:lstStyle/>
          <a:p>
            <a:r>
              <a:rPr lang="en-US" sz="3733" cap="all" dirty="0">
                <a:solidFill>
                  <a:srgbClr val="002060"/>
                </a:solidFill>
                <a:latin typeface="Arial" panose="020B0604020202020204" pitchFamily="34" charset="0"/>
                <a:cs typeface="Arial" panose="020B0604020202020204" pitchFamily="34" charset="0"/>
              </a:rPr>
              <a:t>APT: Outcomes at 10 </a:t>
            </a:r>
            <a:r>
              <a:rPr lang="en-US" sz="3733" cap="all" dirty="0" err="1">
                <a:solidFill>
                  <a:srgbClr val="002060"/>
                </a:solidFill>
                <a:latin typeface="Arial" panose="020B0604020202020204" pitchFamily="34" charset="0"/>
                <a:cs typeface="Arial" panose="020B0604020202020204" pitchFamily="34" charset="0"/>
              </a:rPr>
              <a:t>yrs</a:t>
            </a:r>
            <a:r>
              <a:rPr lang="en-US" sz="3733" cap="all" dirty="0">
                <a:solidFill>
                  <a:srgbClr val="002060"/>
                </a:solidFill>
                <a:latin typeface="Arial" panose="020B0604020202020204" pitchFamily="34" charset="0"/>
                <a:cs typeface="Arial" panose="020B0604020202020204" pitchFamily="34" charset="0"/>
              </a:rPr>
              <a:t> </a:t>
            </a:r>
          </a:p>
        </p:txBody>
      </p:sp>
      <p:sp>
        <p:nvSpPr>
          <p:cNvPr id="7" name="1 CuadroTexto">
            <a:extLst>
              <a:ext uri="{FF2B5EF4-FFF2-40B4-BE49-F238E27FC236}">
                <a16:creationId xmlns:a16="http://schemas.microsoft.com/office/drawing/2014/main" id="{AE96709C-38F7-4703-8864-B54CCB1DB325}"/>
              </a:ext>
            </a:extLst>
          </p:cNvPr>
          <p:cNvSpPr txBox="1"/>
          <p:nvPr/>
        </p:nvSpPr>
        <p:spPr>
          <a:xfrm>
            <a:off x="36404" y="6394673"/>
            <a:ext cx="4511799" cy="379656"/>
          </a:xfrm>
          <a:prstGeom prst="rect">
            <a:avLst/>
          </a:prstGeom>
          <a:noFill/>
        </p:spPr>
        <p:txBody>
          <a:bodyPr wrap="square" rtlCol="0">
            <a:spAutoFit/>
          </a:bodyPr>
          <a:lstStyle/>
          <a:p>
            <a:r>
              <a:rPr lang="en-US" sz="1867" kern="0" dirty="0">
                <a:latin typeface="Arial" panose="020B0604020202020204" pitchFamily="34" charset="0"/>
                <a:cs typeface="Arial" panose="020B0604020202020204" pitchFamily="34" charset="0"/>
              </a:rPr>
              <a:t>Tolaney SM et al, Lancet </a:t>
            </a:r>
            <a:r>
              <a:rPr lang="en-US" sz="1867" kern="0" dirty="0" err="1">
                <a:latin typeface="Arial" panose="020B0604020202020204" pitchFamily="34" charset="0"/>
                <a:cs typeface="Arial" panose="020B0604020202020204" pitchFamily="34" charset="0"/>
              </a:rPr>
              <a:t>Onc</a:t>
            </a:r>
            <a:r>
              <a:rPr lang="en-US" sz="1867" kern="0" dirty="0">
                <a:latin typeface="Arial" panose="020B0604020202020204" pitchFamily="34" charset="0"/>
                <a:cs typeface="Arial" panose="020B0604020202020204" pitchFamily="34" charset="0"/>
              </a:rPr>
              <a:t> 2023</a:t>
            </a:r>
          </a:p>
        </p:txBody>
      </p:sp>
      <p:sp>
        <p:nvSpPr>
          <p:cNvPr id="10" name="TextBox 9">
            <a:extLst>
              <a:ext uri="{FF2B5EF4-FFF2-40B4-BE49-F238E27FC236}">
                <a16:creationId xmlns:a16="http://schemas.microsoft.com/office/drawing/2014/main" id="{11864619-6800-4748-B00F-B4A59A4CF526}"/>
              </a:ext>
            </a:extLst>
          </p:cNvPr>
          <p:cNvSpPr txBox="1"/>
          <p:nvPr/>
        </p:nvSpPr>
        <p:spPr>
          <a:xfrm>
            <a:off x="1442055" y="1560215"/>
            <a:ext cx="3717665" cy="379656"/>
          </a:xfrm>
          <a:prstGeom prst="rect">
            <a:avLst/>
          </a:prstGeom>
          <a:noFill/>
        </p:spPr>
        <p:txBody>
          <a:bodyPr wrap="square" rtlCol="0">
            <a:spAutoFit/>
          </a:bodyPr>
          <a:lstStyle/>
          <a:p>
            <a:pPr algn="ctr"/>
            <a:r>
              <a:rPr lang="en-US" sz="1867" b="1" dirty="0">
                <a:solidFill>
                  <a:schemeClr val="tx2"/>
                </a:solidFill>
                <a:latin typeface="Arial" panose="020B0604020202020204" pitchFamily="34" charset="0"/>
                <a:cs typeface="Arial" panose="020B0604020202020204" pitchFamily="34" charset="0"/>
              </a:rPr>
              <a:t> </a:t>
            </a:r>
            <a:r>
              <a:rPr lang="en-US" sz="1867" b="1" dirty="0">
                <a:solidFill>
                  <a:srgbClr val="002060"/>
                </a:solidFill>
                <a:latin typeface="Arial" panose="020B0604020202020204" pitchFamily="34" charset="0"/>
                <a:cs typeface="Arial" panose="020B0604020202020204" pitchFamily="34" charset="0"/>
              </a:rPr>
              <a:t>By Tumor Size</a:t>
            </a:r>
            <a:endParaRPr lang="en-US" sz="1867"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2754B6-6574-E34F-A533-4CFD9C07C733}"/>
              </a:ext>
            </a:extLst>
          </p:cNvPr>
          <p:cNvSpPr txBox="1"/>
          <p:nvPr/>
        </p:nvSpPr>
        <p:spPr>
          <a:xfrm>
            <a:off x="7317142" y="1575641"/>
            <a:ext cx="4211648" cy="379656"/>
          </a:xfrm>
          <a:prstGeom prst="rect">
            <a:avLst/>
          </a:prstGeom>
          <a:noFill/>
        </p:spPr>
        <p:txBody>
          <a:bodyPr wrap="square" rtlCol="0">
            <a:spAutoFit/>
          </a:bodyPr>
          <a:lstStyle/>
          <a:p>
            <a:pPr algn="ctr"/>
            <a:r>
              <a:rPr lang="en-US" sz="1867" b="1" dirty="0">
                <a:solidFill>
                  <a:srgbClr val="002060"/>
                </a:solidFill>
                <a:latin typeface="Arial" panose="020B0604020202020204" pitchFamily="34" charset="0"/>
                <a:cs typeface="Arial" panose="020B0604020202020204" pitchFamily="34" charset="0"/>
              </a:rPr>
              <a:t>By Hormone receptor Status</a:t>
            </a:r>
          </a:p>
        </p:txBody>
      </p:sp>
      <p:sp>
        <p:nvSpPr>
          <p:cNvPr id="13" name="TextBox 12">
            <a:extLst>
              <a:ext uri="{FF2B5EF4-FFF2-40B4-BE49-F238E27FC236}">
                <a16:creationId xmlns:a16="http://schemas.microsoft.com/office/drawing/2014/main" id="{25E35CA7-BD4C-E64F-847D-1A492FA0A12F}"/>
              </a:ext>
            </a:extLst>
          </p:cNvPr>
          <p:cNvSpPr txBox="1"/>
          <p:nvPr/>
        </p:nvSpPr>
        <p:spPr>
          <a:xfrm>
            <a:off x="9078255" y="5705409"/>
            <a:ext cx="3352800" cy="830997"/>
          </a:xfrm>
          <a:prstGeom prst="rect">
            <a:avLst/>
          </a:prstGeom>
          <a:noFill/>
          <a:ln>
            <a:noFill/>
          </a:ln>
        </p:spPr>
        <p:txBody>
          <a:bodyPr wrap="square" rtlCol="0">
            <a:spAutoFit/>
          </a:bodyPr>
          <a:lstStyle/>
          <a:p>
            <a:r>
              <a:rPr lang="en-US" sz="1200" b="1" u="sng" dirty="0">
                <a:solidFill>
                  <a:srgbClr val="0070C0"/>
                </a:solidFill>
                <a:latin typeface="Arial" pitchFamily="34" charset="0"/>
                <a:cs typeface="Arial" pitchFamily="34" charset="0"/>
              </a:rPr>
              <a:t>RFI Events</a:t>
            </a:r>
            <a:r>
              <a:rPr lang="en-US" sz="1200" b="1" dirty="0">
                <a:solidFill>
                  <a:srgbClr val="0070C0"/>
                </a:solidFill>
                <a:latin typeface="Arial" pitchFamily="34" charset="0"/>
                <a:cs typeface="Arial" pitchFamily="34" charset="0"/>
              </a:rPr>
              <a:t>=</a:t>
            </a:r>
          </a:p>
          <a:p>
            <a:pPr>
              <a:buFont typeface="Arial" pitchFamily="34" charset="0"/>
              <a:buChar char="•"/>
            </a:pPr>
            <a:r>
              <a:rPr lang="en-US" sz="1200" b="1" dirty="0">
                <a:solidFill>
                  <a:srgbClr val="0070C0"/>
                </a:solidFill>
                <a:latin typeface="Arial" pitchFamily="34" charset="0"/>
                <a:cs typeface="Arial" pitchFamily="34" charset="0"/>
              </a:rPr>
              <a:t>Invasive Local/Regional Recurrence</a:t>
            </a:r>
          </a:p>
          <a:p>
            <a:pPr>
              <a:buFont typeface="Arial" pitchFamily="34" charset="0"/>
              <a:buChar char="•"/>
            </a:pPr>
            <a:r>
              <a:rPr lang="en-US" sz="1200" b="1" dirty="0">
                <a:solidFill>
                  <a:srgbClr val="0070C0"/>
                </a:solidFill>
                <a:latin typeface="Arial" pitchFamily="34" charset="0"/>
                <a:cs typeface="Arial" pitchFamily="34" charset="0"/>
              </a:rPr>
              <a:t>Distant Recurrence</a:t>
            </a:r>
          </a:p>
          <a:p>
            <a:pPr>
              <a:buFont typeface="Arial" pitchFamily="34" charset="0"/>
              <a:buChar char="•"/>
            </a:pPr>
            <a:r>
              <a:rPr lang="en-US" sz="1200" b="1" dirty="0">
                <a:solidFill>
                  <a:srgbClr val="0070C0"/>
                </a:solidFill>
                <a:latin typeface="Arial" pitchFamily="34" charset="0"/>
                <a:cs typeface="Arial" pitchFamily="34" charset="0"/>
              </a:rPr>
              <a:t>Death from Breast Cancer</a:t>
            </a:r>
          </a:p>
        </p:txBody>
      </p:sp>
      <p:pic>
        <p:nvPicPr>
          <p:cNvPr id="5" name="Picture 4">
            <a:extLst>
              <a:ext uri="{FF2B5EF4-FFF2-40B4-BE49-F238E27FC236}">
                <a16:creationId xmlns:a16="http://schemas.microsoft.com/office/drawing/2014/main" id="{6B4A0CB0-77F4-B7AA-AA9D-5BF2551B6FEB}"/>
              </a:ext>
            </a:extLst>
          </p:cNvPr>
          <p:cNvPicPr>
            <a:picLocks noChangeAspect="1"/>
          </p:cNvPicPr>
          <p:nvPr/>
        </p:nvPicPr>
        <p:blipFill rotWithShape="1">
          <a:blip r:embed="rId3"/>
          <a:srcRect l="-4093" t="-4593" r="-264" b="23534"/>
          <a:stretch/>
        </p:blipFill>
        <p:spPr>
          <a:xfrm>
            <a:off x="36404" y="1938961"/>
            <a:ext cx="6541766" cy="3064554"/>
          </a:xfrm>
          <a:prstGeom prst="rect">
            <a:avLst/>
          </a:prstGeom>
        </p:spPr>
      </p:pic>
      <p:pic>
        <p:nvPicPr>
          <p:cNvPr id="8" name="Picture 7">
            <a:extLst>
              <a:ext uri="{FF2B5EF4-FFF2-40B4-BE49-F238E27FC236}">
                <a16:creationId xmlns:a16="http://schemas.microsoft.com/office/drawing/2014/main" id="{C7F7EC0A-A953-3BF3-A000-73DE18638795}"/>
              </a:ext>
            </a:extLst>
          </p:cNvPr>
          <p:cNvPicPr>
            <a:picLocks noChangeAspect="1"/>
          </p:cNvPicPr>
          <p:nvPr/>
        </p:nvPicPr>
        <p:blipFill>
          <a:blip r:embed="rId4"/>
          <a:stretch>
            <a:fillRect/>
          </a:stretch>
        </p:blipFill>
        <p:spPr>
          <a:xfrm>
            <a:off x="6578170" y="2129141"/>
            <a:ext cx="5279005" cy="2874374"/>
          </a:xfrm>
          <a:prstGeom prst="rect">
            <a:avLst/>
          </a:prstGeom>
        </p:spPr>
      </p:pic>
    </p:spTree>
    <p:extLst>
      <p:ext uri="{BB962C8B-B14F-4D97-AF65-F5344CB8AC3E}">
        <p14:creationId xmlns:p14="http://schemas.microsoft.com/office/powerpoint/2010/main" val="2984419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1595" y="1057268"/>
            <a:ext cx="7180616" cy="328935"/>
          </a:xfrm>
          <a:prstGeom prst="rect">
            <a:avLst/>
          </a:prstGeom>
          <a:noFill/>
          <a:ln>
            <a:noFill/>
          </a:ln>
        </p:spPr>
        <p:txBody>
          <a:bodyPr wrap="square" lIns="51428" tIns="25717" rIns="51428" bIns="25717"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charset="0"/>
                <a:cs typeface="Arial"/>
              </a:rPr>
              <a:t>Current Approach for Metastatic HER2+ Breast Cancer</a:t>
            </a:r>
          </a:p>
        </p:txBody>
      </p:sp>
      <p:sp>
        <p:nvSpPr>
          <p:cNvPr id="36" name="Rectangle 35">
            <a:extLst>
              <a:ext uri="{FF2B5EF4-FFF2-40B4-BE49-F238E27FC236}">
                <a16:creationId xmlns:a16="http://schemas.microsoft.com/office/drawing/2014/main" id="{F16DA092-481B-1847-83FC-89358D1298D8}"/>
              </a:ext>
            </a:extLst>
          </p:cNvPr>
          <p:cNvSpPr/>
          <p:nvPr/>
        </p:nvSpPr>
        <p:spPr>
          <a:xfrm>
            <a:off x="2438400" y="1434825"/>
            <a:ext cx="8352115" cy="479865"/>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Taxane + trastuzumab + pertuzumab</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3" name="Rettangolo arrotondato 46">
            <a:extLst>
              <a:ext uri="{FF2B5EF4-FFF2-40B4-BE49-F238E27FC236}">
                <a16:creationId xmlns:a16="http://schemas.microsoft.com/office/drawing/2014/main" id="{6262080B-8CAB-C645-AFEC-FABCAA28EDDF}"/>
              </a:ext>
            </a:extLst>
          </p:cNvPr>
          <p:cNvSpPr>
            <a:spLocks noChangeArrowheads="1"/>
          </p:cNvSpPr>
          <p:nvPr/>
        </p:nvSpPr>
        <p:spPr bwMode="auto">
          <a:xfrm>
            <a:off x="53554" y="143482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1</a:t>
            </a:r>
            <a:r>
              <a:rPr kumimoji="0" lang="en-US" sz="1800" b="0" i="0" u="none" strike="noStrike" kern="1200" cap="none" spc="0" normalizeH="0" baseline="30000" noProof="0" dirty="0">
                <a:ln>
                  <a:noFill/>
                </a:ln>
                <a:solidFill>
                  <a:prstClr val="white"/>
                </a:solidFill>
                <a:effectLst/>
                <a:uLnTx/>
                <a:uFillTx/>
                <a:latin typeface="Calibri"/>
                <a:ea typeface="ＭＳ Ｐゴシック"/>
                <a:cs typeface="Arial"/>
              </a:rPr>
              <a:t>st</a:t>
            </a: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 Line</a:t>
            </a:r>
          </a:p>
        </p:txBody>
      </p:sp>
      <p:sp>
        <p:nvSpPr>
          <p:cNvPr id="44" name="Rectangle 43">
            <a:extLst>
              <a:ext uri="{FF2B5EF4-FFF2-40B4-BE49-F238E27FC236}">
                <a16:creationId xmlns:a16="http://schemas.microsoft.com/office/drawing/2014/main" id="{666EAC2E-D24A-2B48-93EE-BD81A53A344A}"/>
              </a:ext>
            </a:extLst>
          </p:cNvPr>
          <p:cNvSpPr/>
          <p:nvPr/>
        </p:nvSpPr>
        <p:spPr>
          <a:xfrm>
            <a:off x="2849284" y="2852928"/>
            <a:ext cx="2941915"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4" name="Rettangolo arrotondato 46">
            <a:extLst>
              <a:ext uri="{FF2B5EF4-FFF2-40B4-BE49-F238E27FC236}">
                <a16:creationId xmlns:a16="http://schemas.microsoft.com/office/drawing/2014/main" id="{F7C611B3-0645-4D9A-AC2A-6BA4521BCB79}"/>
              </a:ext>
            </a:extLst>
          </p:cNvPr>
          <p:cNvSpPr>
            <a:spLocks noChangeArrowheads="1"/>
          </p:cNvSpPr>
          <p:nvPr/>
        </p:nvSpPr>
        <p:spPr bwMode="auto">
          <a:xfrm>
            <a:off x="2438400" y="2264157"/>
            <a:ext cx="3780101" cy="341883"/>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No or stable CNS disease</a:t>
            </a:r>
          </a:p>
        </p:txBody>
      </p:sp>
      <p:sp>
        <p:nvSpPr>
          <p:cNvPr id="25" name="Rettangolo arrotondato 46">
            <a:extLst>
              <a:ext uri="{FF2B5EF4-FFF2-40B4-BE49-F238E27FC236}">
                <a16:creationId xmlns:a16="http://schemas.microsoft.com/office/drawing/2014/main" id="{5DC15371-158E-4270-8FDA-1E002B2869B2}"/>
              </a:ext>
            </a:extLst>
          </p:cNvPr>
          <p:cNvSpPr>
            <a:spLocks noChangeArrowheads="1"/>
          </p:cNvSpPr>
          <p:nvPr/>
        </p:nvSpPr>
        <p:spPr bwMode="auto">
          <a:xfrm>
            <a:off x="6400800" y="2125381"/>
            <a:ext cx="2266543" cy="480659"/>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Active CNS </a:t>
            </a:r>
          </a:p>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CNS dominant disease</a:t>
            </a:r>
          </a:p>
        </p:txBody>
      </p:sp>
      <p:sp>
        <p:nvSpPr>
          <p:cNvPr id="20" name="Rectangle 19">
            <a:extLst>
              <a:ext uri="{FF2B5EF4-FFF2-40B4-BE49-F238E27FC236}">
                <a16:creationId xmlns:a16="http://schemas.microsoft.com/office/drawing/2014/main" id="{F02DFBB7-1451-044F-8025-FD152619048B}"/>
              </a:ext>
            </a:extLst>
          </p:cNvPr>
          <p:cNvSpPr/>
          <p:nvPr/>
        </p:nvSpPr>
        <p:spPr>
          <a:xfrm>
            <a:off x="3465142" y="3713414"/>
            <a:ext cx="1716022" cy="558733"/>
          </a:xfrm>
          <a:prstGeom prst="rect">
            <a:avLst/>
          </a:prstGeom>
          <a:solidFill>
            <a:schemeClr val="accent6">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29" name="Rettangolo arrotondato 46">
            <a:extLst>
              <a:ext uri="{FF2B5EF4-FFF2-40B4-BE49-F238E27FC236}">
                <a16:creationId xmlns:a16="http://schemas.microsoft.com/office/drawing/2014/main" id="{1EF12581-E35C-0C41-B2CA-D8C88392CA63}"/>
              </a:ext>
            </a:extLst>
          </p:cNvPr>
          <p:cNvSpPr>
            <a:spLocks noChangeArrowheads="1"/>
          </p:cNvSpPr>
          <p:nvPr/>
        </p:nvSpPr>
        <p:spPr bwMode="auto">
          <a:xfrm>
            <a:off x="63494" y="287426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2nd Line</a:t>
            </a:r>
          </a:p>
        </p:txBody>
      </p:sp>
      <p:sp>
        <p:nvSpPr>
          <p:cNvPr id="31" name="Rettangolo arrotondato 46">
            <a:extLst>
              <a:ext uri="{FF2B5EF4-FFF2-40B4-BE49-F238E27FC236}">
                <a16:creationId xmlns:a16="http://schemas.microsoft.com/office/drawing/2014/main" id="{92581E2A-AA4B-E94B-B5AC-8CEC29F078F9}"/>
              </a:ext>
            </a:extLst>
          </p:cNvPr>
          <p:cNvSpPr>
            <a:spLocks noChangeArrowheads="1"/>
          </p:cNvSpPr>
          <p:nvPr/>
        </p:nvSpPr>
        <p:spPr bwMode="auto">
          <a:xfrm>
            <a:off x="73433" y="3697036"/>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3rd Line</a:t>
            </a:r>
          </a:p>
        </p:txBody>
      </p:sp>
      <p:cxnSp>
        <p:nvCxnSpPr>
          <p:cNvPr id="39" name="Straight Connector 38">
            <a:extLst>
              <a:ext uri="{FF2B5EF4-FFF2-40B4-BE49-F238E27FC236}">
                <a16:creationId xmlns:a16="http://schemas.microsoft.com/office/drawing/2014/main" id="{0E344072-C831-EC47-9E2F-EDA267427383}"/>
              </a:ext>
            </a:extLst>
          </p:cNvPr>
          <p:cNvCxnSpPr/>
          <p:nvPr/>
        </p:nvCxnSpPr>
        <p:spPr>
          <a:xfrm flipV="1">
            <a:off x="4320240" y="2599944"/>
            <a:ext cx="0" cy="239000"/>
          </a:xfrm>
          <a:prstGeom prst="line">
            <a:avLst/>
          </a:prstGeom>
          <a:noFill/>
          <a:ln w="50800" cap="flat" cmpd="sng" algn="ctr">
            <a:solidFill>
              <a:srgbClr val="002060"/>
            </a:solidFill>
            <a:prstDash val="solid"/>
            <a:miter lim="800000"/>
            <a:headEnd type="triangle"/>
          </a:ln>
          <a:effectLst/>
        </p:spPr>
      </p:cxnSp>
      <p:cxnSp>
        <p:nvCxnSpPr>
          <p:cNvPr id="41" name="Straight Connector 40">
            <a:extLst>
              <a:ext uri="{FF2B5EF4-FFF2-40B4-BE49-F238E27FC236}">
                <a16:creationId xmlns:a16="http://schemas.microsoft.com/office/drawing/2014/main" id="{25858051-DA19-D440-9B3F-A58FF97F4D5A}"/>
              </a:ext>
            </a:extLst>
          </p:cNvPr>
          <p:cNvCxnSpPr/>
          <p:nvPr/>
        </p:nvCxnSpPr>
        <p:spPr>
          <a:xfrm flipV="1">
            <a:off x="8809102" y="2691873"/>
            <a:ext cx="0" cy="239000"/>
          </a:xfrm>
          <a:prstGeom prst="line">
            <a:avLst/>
          </a:prstGeom>
          <a:noFill/>
          <a:ln w="50800" cap="flat" cmpd="sng" algn="ctr">
            <a:solidFill>
              <a:srgbClr val="002060"/>
            </a:solidFill>
            <a:prstDash val="solid"/>
            <a:miter lim="800000"/>
            <a:headEnd type="triangle"/>
          </a:ln>
          <a:effectLst/>
        </p:spPr>
      </p:cxnSp>
      <p:sp>
        <p:nvSpPr>
          <p:cNvPr id="7" name="Rectangle 6">
            <a:extLst>
              <a:ext uri="{FF2B5EF4-FFF2-40B4-BE49-F238E27FC236}">
                <a16:creationId xmlns:a16="http://schemas.microsoft.com/office/drawing/2014/main" id="{01608860-4BD2-B4AC-9405-D6C61EBE2B62}"/>
              </a:ext>
            </a:extLst>
          </p:cNvPr>
          <p:cNvSpPr/>
          <p:nvPr/>
        </p:nvSpPr>
        <p:spPr>
          <a:xfrm>
            <a:off x="6763575" y="2870267"/>
            <a:ext cx="1716022" cy="558733"/>
          </a:xfrm>
          <a:prstGeom prst="rect">
            <a:avLst/>
          </a:prstGeom>
          <a:solidFill>
            <a:schemeClr val="accent2">
              <a:lumMod val="40000"/>
              <a:lumOff val="60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/cape</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8" name="Rectangle 7">
            <a:extLst>
              <a:ext uri="{FF2B5EF4-FFF2-40B4-BE49-F238E27FC236}">
                <a16:creationId xmlns:a16="http://schemas.microsoft.com/office/drawing/2014/main" id="{F9032E58-C75A-763A-C606-C18F0152BDC6}"/>
              </a:ext>
            </a:extLst>
          </p:cNvPr>
          <p:cNvSpPr/>
          <p:nvPr/>
        </p:nvSpPr>
        <p:spPr>
          <a:xfrm>
            <a:off x="9180578" y="2870267"/>
            <a:ext cx="1716022"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1" name="Rectangle 10">
            <a:extLst>
              <a:ext uri="{FF2B5EF4-FFF2-40B4-BE49-F238E27FC236}">
                <a16:creationId xmlns:a16="http://schemas.microsoft.com/office/drawing/2014/main" id="{ABA3E1C6-849B-8658-19CF-EB8F20B72EB8}"/>
              </a:ext>
            </a:extLst>
          </p:cNvPr>
          <p:cNvSpPr/>
          <p:nvPr/>
        </p:nvSpPr>
        <p:spPr>
          <a:xfrm>
            <a:off x="6757477" y="3713414"/>
            <a:ext cx="1716022" cy="558733"/>
          </a:xfrm>
          <a:prstGeom prst="rect">
            <a:avLst/>
          </a:prstGeom>
          <a:solidFill>
            <a:schemeClr val="bg2"/>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Trastuzumab deruxtecan</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3" name="Rettangolo arrotondato 46">
            <a:extLst>
              <a:ext uri="{FF2B5EF4-FFF2-40B4-BE49-F238E27FC236}">
                <a16:creationId xmlns:a16="http://schemas.microsoft.com/office/drawing/2014/main" id="{8B70CD18-B435-BEFB-9A37-A0BA109B9921}"/>
              </a:ext>
            </a:extLst>
          </p:cNvPr>
          <p:cNvSpPr>
            <a:spLocks noChangeArrowheads="1"/>
          </p:cNvSpPr>
          <p:nvPr/>
        </p:nvSpPr>
        <p:spPr bwMode="auto">
          <a:xfrm>
            <a:off x="8735440" y="2141589"/>
            <a:ext cx="2470820" cy="480659"/>
          </a:xfrm>
          <a:prstGeom prst="roundRect">
            <a:avLst>
              <a:gd name="adj" fmla="val 16667"/>
            </a:avLst>
          </a:prstGeom>
          <a:solidFill>
            <a:schemeClr val="tx2">
              <a:lumMod val="85000"/>
              <a:lumOff val="15000"/>
            </a:schemeClr>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Active CNS </a:t>
            </a:r>
          </a:p>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Extracranial dominant</a:t>
            </a:r>
          </a:p>
        </p:txBody>
      </p:sp>
      <p:sp>
        <p:nvSpPr>
          <p:cNvPr id="9" name="Rectangle 8">
            <a:extLst>
              <a:ext uri="{FF2B5EF4-FFF2-40B4-BE49-F238E27FC236}">
                <a16:creationId xmlns:a16="http://schemas.microsoft.com/office/drawing/2014/main" id="{177D8290-45C1-1813-8BC4-E51B1AEAB2D9}"/>
              </a:ext>
            </a:extLst>
          </p:cNvPr>
          <p:cNvSpPr/>
          <p:nvPr/>
        </p:nvSpPr>
        <p:spPr>
          <a:xfrm>
            <a:off x="9201909" y="3713410"/>
            <a:ext cx="1716022" cy="558733"/>
          </a:xfrm>
          <a:prstGeom prst="rect">
            <a:avLst/>
          </a:prstGeom>
          <a:solidFill>
            <a:schemeClr val="accent6">
              <a:lumMod val="75000"/>
            </a:schemeClr>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Tucatinib</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5" name="Rectangle 4">
            <a:extLst>
              <a:ext uri="{FF2B5EF4-FFF2-40B4-BE49-F238E27FC236}">
                <a16:creationId xmlns:a16="http://schemas.microsoft.com/office/drawing/2014/main" id="{75C5042A-5E5E-C6A3-B3CC-7B409A520616}"/>
              </a:ext>
            </a:extLst>
          </p:cNvPr>
          <p:cNvSpPr/>
          <p:nvPr/>
        </p:nvSpPr>
        <p:spPr>
          <a:xfrm>
            <a:off x="2415209" y="5340029"/>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Trastuzumab+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(or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endrocrine</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therapy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if</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HR+)</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6" name="Rettangolo arrotondato 46">
            <a:extLst>
              <a:ext uri="{FF2B5EF4-FFF2-40B4-BE49-F238E27FC236}">
                <a16:creationId xmlns:a16="http://schemas.microsoft.com/office/drawing/2014/main" id="{ECA067ED-86AE-77EA-4612-1BBBF892A146}"/>
              </a:ext>
            </a:extLst>
          </p:cNvPr>
          <p:cNvSpPr>
            <a:spLocks noChangeArrowheads="1"/>
          </p:cNvSpPr>
          <p:nvPr/>
        </p:nvSpPr>
        <p:spPr bwMode="auto">
          <a:xfrm>
            <a:off x="53554" y="5340426"/>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5th Line+</a:t>
            </a:r>
          </a:p>
        </p:txBody>
      </p:sp>
      <p:sp>
        <p:nvSpPr>
          <p:cNvPr id="10" name="Rectangle 9">
            <a:extLst>
              <a:ext uri="{FF2B5EF4-FFF2-40B4-BE49-F238E27FC236}">
                <a16:creationId xmlns:a16="http://schemas.microsoft.com/office/drawing/2014/main" id="{2EFF6324-4A2A-F229-E253-A5B6991F27C9}"/>
              </a:ext>
            </a:extLst>
          </p:cNvPr>
          <p:cNvSpPr/>
          <p:nvPr/>
        </p:nvSpPr>
        <p:spPr>
          <a:xfrm>
            <a:off x="2415209" y="6072541"/>
            <a:ext cx="8481392"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Margetuximab+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if</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low</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affinity</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FcR</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genotype</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2" name="Rettangolo arrotondato 46">
            <a:extLst>
              <a:ext uri="{FF2B5EF4-FFF2-40B4-BE49-F238E27FC236}">
                <a16:creationId xmlns:a16="http://schemas.microsoft.com/office/drawing/2014/main" id="{7AE5AACC-0346-EBDD-E3D6-963E4FCC0DE2}"/>
              </a:ext>
            </a:extLst>
          </p:cNvPr>
          <p:cNvSpPr>
            <a:spLocks noChangeArrowheads="1"/>
          </p:cNvSpPr>
          <p:nvPr/>
        </p:nvSpPr>
        <p:spPr bwMode="auto">
          <a:xfrm>
            <a:off x="53554" y="4633265"/>
            <a:ext cx="1470447" cy="479865"/>
          </a:xfrm>
          <a:prstGeom prst="roundRect">
            <a:avLst>
              <a:gd name="adj" fmla="val 16667"/>
            </a:avLst>
          </a:prstGeom>
          <a:solidFill>
            <a:srgbClr val="00B0F0"/>
          </a:solidFill>
          <a:ln>
            <a:noFill/>
            <a:headEnd/>
            <a:tailEn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lIns="51428" tIns="25717" rIns="51428" bIns="25717" anchor="ctr"/>
          <a:lstStyle/>
          <a:p>
            <a:pPr marL="0" marR="0" lvl="0" indent="0" algn="ctr" defTabSz="914377" rtl="0" eaLnBrk="1" fontAlgn="base" latinLnBrk="0" hangingPunct="1">
              <a:lnSpc>
                <a:spcPct val="100000"/>
              </a:lnSpc>
              <a:spcBef>
                <a:spcPct val="0"/>
              </a:spcBef>
              <a:spcAft>
                <a:spcPct val="0"/>
              </a:spcAft>
              <a:buClr>
                <a:srgbClr val="99CC00"/>
              </a:buClr>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ＭＳ Ｐゴシック"/>
                <a:cs typeface="Arial"/>
              </a:rPr>
              <a:t>4th Line</a:t>
            </a:r>
          </a:p>
        </p:txBody>
      </p:sp>
      <p:sp>
        <p:nvSpPr>
          <p:cNvPr id="14" name="Rectangle 13">
            <a:extLst>
              <a:ext uri="{FF2B5EF4-FFF2-40B4-BE49-F238E27FC236}">
                <a16:creationId xmlns:a16="http://schemas.microsoft.com/office/drawing/2014/main" id="{7CFA981D-649C-6271-88D6-AB54D96992E8}"/>
              </a:ext>
            </a:extLst>
          </p:cNvPr>
          <p:cNvSpPr/>
          <p:nvPr/>
        </p:nvSpPr>
        <p:spPr>
          <a:xfrm>
            <a:off x="6800961" y="4621583"/>
            <a:ext cx="1716022" cy="491547"/>
          </a:xfrm>
          <a:prstGeom prst="rect">
            <a:avLst/>
          </a:prstGeom>
          <a:solidFill>
            <a:srgbClr val="C0000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T-DM1</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5" name="Rectangle 14">
            <a:extLst>
              <a:ext uri="{FF2B5EF4-FFF2-40B4-BE49-F238E27FC236}">
                <a16:creationId xmlns:a16="http://schemas.microsoft.com/office/drawing/2014/main" id="{D4F9E48A-44F5-E5DD-51E5-F1C60A0B0D27}"/>
              </a:ext>
            </a:extLst>
          </p:cNvPr>
          <p:cNvSpPr/>
          <p:nvPr/>
        </p:nvSpPr>
        <p:spPr>
          <a:xfrm>
            <a:off x="3465142" y="4632471"/>
            <a:ext cx="1792658"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Trastuzumab</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6" name="Rectangle 15">
            <a:extLst>
              <a:ext uri="{FF2B5EF4-FFF2-40B4-BE49-F238E27FC236}">
                <a16:creationId xmlns:a16="http://schemas.microsoft.com/office/drawing/2014/main" id="{DA343E18-2A74-B277-AB10-BE3D8E6DD860}"/>
              </a:ext>
            </a:extLst>
          </p:cNvPr>
          <p:cNvSpPr/>
          <p:nvPr/>
        </p:nvSpPr>
        <p:spPr>
          <a:xfrm>
            <a:off x="9169252" y="4621583"/>
            <a:ext cx="1792658" cy="480659"/>
          </a:xfrm>
          <a:prstGeom prst="rect">
            <a:avLst/>
          </a:prstGeom>
          <a:solidFill>
            <a:srgbClr val="0070C0"/>
          </a:solidFill>
          <a:ln>
            <a:noFill/>
          </a:ln>
        </p:spPr>
        <p:style>
          <a:lnRef idx="3">
            <a:schemeClr val="lt1"/>
          </a:lnRef>
          <a:fillRef idx="1">
            <a:schemeClr val="accent4"/>
          </a:fillRef>
          <a:effectRef idx="1">
            <a:schemeClr val="accent4"/>
          </a:effectRef>
          <a:fontRef idx="minor">
            <a:schemeClr val="lt1"/>
          </a:fontRef>
        </p:style>
        <p:txBody>
          <a:bodyPr lIns="51428" tIns="25717" rIns="51428" bIns="25717"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Trastuzumab</a:t>
            </a:r>
            <a:r>
              <a:rPr kumimoji="0" lang="it-IT" sz="1800" b="0" i="0" u="none" strike="noStrike" kern="1200" cap="none" spc="0" normalizeH="0" baseline="0" noProof="0" dirty="0">
                <a:ln>
                  <a:noFill/>
                </a:ln>
                <a:solidFill>
                  <a:prstClr val="white"/>
                </a:solidFill>
                <a:effectLst/>
                <a:uLnTx/>
                <a:uFillTx/>
                <a:latin typeface="Calibri"/>
                <a:ea typeface="ＭＳ Ｐゴシック"/>
                <a:cs typeface="Arial"/>
              </a:rPr>
              <a:t>+ </a:t>
            </a:r>
            <a:r>
              <a:rPr kumimoji="0" lang="it-IT" sz="1800" b="0" i="0" u="none" strike="noStrike" kern="1200" cap="none" spc="0" normalizeH="0" baseline="0" noProof="0" dirty="0" err="1">
                <a:ln>
                  <a:noFill/>
                </a:ln>
                <a:solidFill>
                  <a:prstClr val="white"/>
                </a:solidFill>
                <a:effectLst/>
                <a:uLnTx/>
                <a:uFillTx/>
                <a:latin typeface="Calibri"/>
                <a:ea typeface="ＭＳ Ｐゴシック"/>
                <a:cs typeface="Arial"/>
              </a:rPr>
              <a:t>chemotherapy</a:t>
            </a:r>
            <a:endParaRPr kumimoji="0" lang="fr-FR" sz="1800" b="0" i="0" u="none" strike="noStrike" kern="1200" cap="none" spc="0" normalizeH="0" baseline="0" noProof="0" dirty="0">
              <a:ln>
                <a:noFill/>
              </a:ln>
              <a:solidFill>
                <a:prstClr val="white"/>
              </a:solidFill>
              <a:effectLst/>
              <a:uLnTx/>
              <a:uFillTx/>
              <a:latin typeface="Calibri"/>
              <a:ea typeface="ＭＳ Ｐゴシック"/>
              <a:cs typeface="Arial"/>
            </a:endParaRPr>
          </a:p>
        </p:txBody>
      </p:sp>
      <p:sp>
        <p:nvSpPr>
          <p:cNvPr id="19" name="Title 1">
            <a:extLst>
              <a:ext uri="{FF2B5EF4-FFF2-40B4-BE49-F238E27FC236}">
                <a16:creationId xmlns:a16="http://schemas.microsoft.com/office/drawing/2014/main" id="{F28C7B41-05A1-7A09-0B7A-64D15F2A8573}"/>
              </a:ext>
            </a:extLst>
          </p:cNvPr>
          <p:cNvSpPr txBox="1">
            <a:spLocks/>
          </p:cNvSpPr>
          <p:nvPr/>
        </p:nvSpPr>
        <p:spPr bwMode="auto">
          <a:xfrm>
            <a:off x="609600" y="161559"/>
            <a:ext cx="11201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ＭＳ Ｐゴシック"/>
                <a:cs typeface="Calibri Light" panose="020F0302020204030204" pitchFamily="34" charset="0"/>
              </a:rPr>
              <a:t>Approach to Therapy for Metastatic HER2+ Disease </a:t>
            </a:r>
          </a:p>
        </p:txBody>
      </p:sp>
    </p:spTree>
    <p:extLst>
      <p:ext uri="{BB962C8B-B14F-4D97-AF65-F5344CB8AC3E}">
        <p14:creationId xmlns:p14="http://schemas.microsoft.com/office/powerpoint/2010/main" val="924353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933">
              <a:spcBef>
                <a:spcPts val="133"/>
              </a:spcBef>
            </a:pPr>
            <a:r>
              <a:rPr spc="-13" dirty="0"/>
              <a:t>HER2CLIMB-</a:t>
            </a:r>
            <a:r>
              <a:rPr dirty="0"/>
              <a:t>02</a:t>
            </a:r>
            <a:r>
              <a:rPr lang="en-US" spc="13" dirty="0"/>
              <a:t> </a:t>
            </a:r>
            <a:r>
              <a:rPr lang="en-US" dirty="0"/>
              <a:t>Study</a:t>
            </a:r>
            <a:r>
              <a:rPr lang="en-US" spc="20" dirty="0"/>
              <a:t> </a:t>
            </a:r>
            <a:r>
              <a:rPr lang="en-US" spc="-13" dirty="0"/>
              <a:t>Design</a:t>
            </a:r>
            <a:endParaRPr spc="-13" dirty="0"/>
          </a:p>
        </p:txBody>
      </p:sp>
      <p:sp>
        <p:nvSpPr>
          <p:cNvPr id="3" name="object 3"/>
          <p:cNvSpPr txBox="1"/>
          <p:nvPr/>
        </p:nvSpPr>
        <p:spPr>
          <a:xfrm>
            <a:off x="227018" y="5479072"/>
            <a:ext cx="11669607" cy="878873"/>
          </a:xfrm>
          <a:prstGeom prst="rect">
            <a:avLst/>
          </a:prstGeom>
        </p:spPr>
        <p:txBody>
          <a:bodyPr vert="horz" wrap="square" lIns="0" tIns="16933" rIns="0" bIns="0" rtlCol="0">
            <a:spAutoFit/>
          </a:bodyPr>
          <a:lstStyle/>
          <a:p>
            <a:pPr marL="16933" defTabSz="1219170">
              <a:spcBef>
                <a:spcPts val="133"/>
              </a:spcBef>
            </a:pPr>
            <a:r>
              <a:rPr sz="800" kern="0" dirty="0">
                <a:solidFill>
                  <a:sysClr val="windowText" lastClr="000000"/>
                </a:solidFill>
                <a:latin typeface="Arial"/>
                <a:cs typeface="Arial"/>
              </a:rPr>
              <a:t>NCT03975647.</a:t>
            </a:r>
            <a:r>
              <a:rPr sz="800" kern="0" spc="87" dirty="0">
                <a:solidFill>
                  <a:sysClr val="windowText" lastClr="000000"/>
                </a:solidFill>
                <a:latin typeface="Arial"/>
                <a:cs typeface="Arial"/>
              </a:rPr>
              <a:t> </a:t>
            </a:r>
            <a:r>
              <a:rPr sz="800" kern="0" spc="-13" dirty="0">
                <a:solidFill>
                  <a:sysClr val="windowText" lastClr="000000"/>
                </a:solidFill>
                <a:latin typeface="Arial"/>
                <a:cs typeface="Arial"/>
                <a:hlinkClick r:id="rId3"/>
              </a:rPr>
              <a:t>https://www.clinicaltrials.gov/study/NCT03975647.</a:t>
            </a:r>
            <a:r>
              <a:rPr sz="800" kern="0" spc="33" dirty="0">
                <a:solidFill>
                  <a:sysClr val="windowText" lastClr="000000"/>
                </a:solidFill>
                <a:latin typeface="Arial"/>
                <a:cs typeface="Arial"/>
              </a:rPr>
              <a:t> </a:t>
            </a:r>
            <a:r>
              <a:rPr sz="800" kern="0" dirty="0">
                <a:solidFill>
                  <a:sysClr val="windowText" lastClr="000000"/>
                </a:solidFill>
                <a:latin typeface="Arial"/>
                <a:cs typeface="Arial"/>
              </a:rPr>
              <a:t>Accessed</a:t>
            </a:r>
            <a:r>
              <a:rPr sz="800" kern="0" spc="107" dirty="0">
                <a:solidFill>
                  <a:sysClr val="windowText" lastClr="000000"/>
                </a:solidFill>
                <a:latin typeface="Arial"/>
                <a:cs typeface="Arial"/>
              </a:rPr>
              <a:t> </a:t>
            </a:r>
            <a:r>
              <a:rPr sz="800" kern="0" dirty="0">
                <a:solidFill>
                  <a:sysClr val="windowText" lastClr="000000"/>
                </a:solidFill>
                <a:latin typeface="Arial"/>
                <a:cs typeface="Arial"/>
              </a:rPr>
              <a:t>Oct</a:t>
            </a:r>
            <a:r>
              <a:rPr sz="800" kern="0" spc="100" dirty="0">
                <a:solidFill>
                  <a:sysClr val="windowText" lastClr="000000"/>
                </a:solidFill>
                <a:latin typeface="Arial"/>
                <a:cs typeface="Arial"/>
              </a:rPr>
              <a:t> </a:t>
            </a:r>
            <a:r>
              <a:rPr sz="800" kern="0" dirty="0">
                <a:solidFill>
                  <a:sysClr val="windowText" lastClr="000000"/>
                </a:solidFill>
                <a:latin typeface="Arial"/>
                <a:cs typeface="Arial"/>
              </a:rPr>
              <a:t>5,</a:t>
            </a:r>
            <a:r>
              <a:rPr sz="800" kern="0" spc="10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dirty="0">
              <a:solidFill>
                <a:sysClr val="windowText" lastClr="000000"/>
              </a:solidFill>
              <a:latin typeface="Arial"/>
              <a:cs typeface="Arial"/>
            </a:endParaRPr>
          </a:p>
          <a:p>
            <a:pPr marL="16933" marR="147315" defTabSz="1219170"/>
            <a:r>
              <a:rPr sz="800" kern="0" dirty="0">
                <a:solidFill>
                  <a:sysClr val="windowText" lastClr="000000"/>
                </a:solidFill>
                <a:latin typeface="Arial"/>
                <a:cs typeface="Arial"/>
              </a:rPr>
              <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who</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received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prior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tucatinib,</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afatinib,</a:t>
            </a:r>
            <a:r>
              <a:rPr sz="800" kern="0" spc="-27"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DXd,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any</a:t>
            </a:r>
            <a:r>
              <a:rPr sz="800" kern="0" spc="-13" dirty="0">
                <a:solidFill>
                  <a:sysClr val="windowText" lastClr="000000"/>
                </a:solidFill>
                <a:latin typeface="Arial"/>
                <a:cs typeface="Arial"/>
              </a:rPr>
              <a:t> investigational</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anti-HER2,</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anti-EGFR,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HER2</a:t>
            </a:r>
            <a:r>
              <a:rPr sz="800" kern="0" spc="-27" dirty="0">
                <a:solidFill>
                  <a:sysClr val="windowText" lastClr="000000"/>
                </a:solidFill>
                <a:latin typeface="Arial"/>
                <a:cs typeface="Arial"/>
              </a:rPr>
              <a:t> </a:t>
            </a:r>
            <a:r>
              <a:rPr sz="800" kern="0" dirty="0">
                <a:solidFill>
                  <a:sysClr val="windowText" lastClr="000000"/>
                </a:solidFill>
                <a:latin typeface="Arial"/>
                <a:cs typeface="Arial"/>
              </a:rPr>
              <a:t>TKIs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eligible.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who</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received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lapatinib</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neratinib</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eligible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drugs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received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within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12</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months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starting</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study</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treatment,</a:t>
            </a:r>
            <a:r>
              <a:rPr sz="800" kern="0" spc="-27"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who</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received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pyrotinib</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recurrent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metastatic</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breast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cancer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eligible.</a:t>
            </a:r>
            <a:r>
              <a:rPr sz="800" kern="0" spc="-27" dirty="0">
                <a:solidFill>
                  <a:sysClr val="windowText" lastClr="000000"/>
                </a:solidFill>
                <a:latin typeface="Arial"/>
                <a:cs typeface="Arial"/>
              </a:rPr>
              <a:t> </a:t>
            </a:r>
            <a:r>
              <a:rPr sz="800" kern="0" dirty="0">
                <a:solidFill>
                  <a:sysClr val="windowText" lastClr="000000"/>
                </a:solidFill>
                <a:latin typeface="Arial"/>
                <a:cs typeface="Arial"/>
              </a:rPr>
              <a:t>These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eligible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if</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drugs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given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≤21</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days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discontinued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reasons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other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than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disease</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progression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severe</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toxicity.</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b</a:t>
            </a:r>
            <a:r>
              <a:rPr sz="800" kern="0" spc="193" dirty="0">
                <a:solidFill>
                  <a:sysClr val="windowText" lastClr="000000"/>
                </a:solidFill>
                <a:latin typeface="Arial"/>
                <a:cs typeface="Arial"/>
              </a:rPr>
              <a:t> </a:t>
            </a:r>
            <a:r>
              <a:rPr sz="800" kern="0" dirty="0">
                <a:solidFill>
                  <a:sysClr val="windowText" lastClr="000000"/>
                </a:solidFill>
                <a:latin typeface="Arial"/>
                <a:cs typeface="Arial"/>
              </a:rPr>
              <a:t>Subsequent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analyses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planned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upon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80%</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100%</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required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events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final</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OS</a:t>
            </a:r>
            <a:r>
              <a:rPr sz="800" kern="0" spc="-13" dirty="0">
                <a:solidFill>
                  <a:sysClr val="windowText" lastClr="000000"/>
                </a:solidFill>
                <a:latin typeface="Arial"/>
                <a:cs typeface="Arial"/>
              </a:rPr>
              <a:t> analysis.</a:t>
            </a:r>
            <a:endParaRPr sz="800" kern="0" dirty="0">
              <a:solidFill>
                <a:sysClr val="windowText" lastClr="000000"/>
              </a:solidFill>
              <a:latin typeface="Arial"/>
              <a:cs typeface="Arial"/>
            </a:endParaRPr>
          </a:p>
          <a:p>
            <a:pPr marL="16933" marR="6773" defTabSz="1219170"/>
            <a:r>
              <a:rPr sz="800" kern="0" dirty="0">
                <a:solidFill>
                  <a:sysClr val="windowText" lastClr="000000"/>
                </a:solidFill>
                <a:latin typeface="Arial"/>
                <a:cs typeface="Arial"/>
              </a:rPr>
              <a:t>1L,</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first-line;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BID, twice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daily;</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cORR, confirmed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objective response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rate;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ECOG PS,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Eastern </a:t>
            </a:r>
            <a:r>
              <a:rPr sz="800" kern="0" spc="-13" dirty="0">
                <a:solidFill>
                  <a:sysClr val="windowText" lastClr="000000"/>
                </a:solidFill>
                <a:latin typeface="Arial"/>
                <a:cs typeface="Arial"/>
              </a:rPr>
              <a:t>Cooperative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Oncology</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Group </a:t>
            </a:r>
            <a:r>
              <a:rPr sz="800" kern="0" spc="-13" dirty="0">
                <a:solidFill>
                  <a:sysClr val="windowText" lastClr="000000"/>
                </a:solidFill>
                <a:latin typeface="Arial"/>
                <a:cs typeface="Arial"/>
              </a:rPr>
              <a:t>performance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status;</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IV,</a:t>
            </a:r>
            <a:r>
              <a:rPr sz="800" kern="0" dirty="0">
                <a:solidFill>
                  <a:sysClr val="windowText" lastClr="000000"/>
                </a:solidFill>
                <a:latin typeface="Arial"/>
                <a:cs typeface="Arial"/>
              </a:rPr>
              <a:t> intravenously;</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LA/MBC, locally</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advanced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or metastatic</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breast cancer;</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overall survival;</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PFS, </a:t>
            </a:r>
            <a:r>
              <a:rPr sz="800" kern="0" spc="-13" dirty="0">
                <a:solidFill>
                  <a:sysClr val="windowText" lastClr="000000"/>
                </a:solidFill>
                <a:latin typeface="Arial"/>
                <a:cs typeface="Arial"/>
              </a:rPr>
              <a:t>progression-</a:t>
            </a:r>
            <a:r>
              <a:rPr sz="800" kern="0" spc="-27" dirty="0">
                <a:solidFill>
                  <a:sysClr val="windowText" lastClr="000000"/>
                </a:solidFill>
                <a:latin typeface="Arial"/>
                <a:cs typeface="Arial"/>
              </a:rPr>
              <a:t>free</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survival;</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PO, orally; R, randomization;</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RECIST,</a:t>
            </a:r>
            <a:r>
              <a:rPr sz="800" kern="0" dirty="0">
                <a:solidFill>
                  <a:sysClr val="windowText" lastClr="000000"/>
                </a:solidFill>
                <a:latin typeface="Arial"/>
                <a:cs typeface="Arial"/>
              </a:rPr>
              <a:t> Response </a:t>
            </a:r>
            <a:r>
              <a:rPr sz="800" kern="0" spc="-13" dirty="0">
                <a:solidFill>
                  <a:sysClr val="windowText" lastClr="000000"/>
                </a:solidFill>
                <a:latin typeface="Arial"/>
                <a:cs typeface="Arial"/>
              </a:rPr>
              <a:t>Evaluation</a:t>
            </a:r>
            <a:r>
              <a:rPr sz="800" kern="0" dirty="0">
                <a:solidFill>
                  <a:sysClr val="windowText" lastClr="000000"/>
                </a:solidFill>
                <a:latin typeface="Arial"/>
                <a:cs typeface="Arial"/>
              </a:rPr>
              <a:t> Criteria</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in Solid</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Tumors;</a:t>
            </a:r>
            <a:r>
              <a:rPr sz="800" kern="0" spc="-20"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trastuzumab</a:t>
            </a:r>
            <a:r>
              <a:rPr sz="800" kern="0" dirty="0">
                <a:solidFill>
                  <a:sysClr val="windowText" lastClr="000000"/>
                </a:solidFill>
                <a:latin typeface="Arial"/>
                <a:cs typeface="Arial"/>
              </a:rPr>
              <a:t> emtansine;</a:t>
            </a:r>
            <a:r>
              <a:rPr sz="800" kern="0" spc="-20"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DXd, </a:t>
            </a:r>
            <a:r>
              <a:rPr sz="800" kern="0" spc="-13" dirty="0">
                <a:solidFill>
                  <a:sysClr val="windowText" lastClr="000000"/>
                </a:solidFill>
                <a:latin typeface="Arial"/>
                <a:cs typeface="Arial"/>
              </a:rPr>
              <a:t>trastuzumab</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deruxtecan;</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TKIs, tyrosine kinase</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inhibitors.</a:t>
            </a:r>
            <a:endParaRPr sz="800" kern="0" dirty="0">
              <a:solidFill>
                <a:sysClr val="windowText" lastClr="000000"/>
              </a:solidFill>
              <a:latin typeface="Arial"/>
              <a:cs typeface="Arial"/>
            </a:endParaRPr>
          </a:p>
          <a:p>
            <a:pPr marL="16933" defTabSz="1219170"/>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2023.</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enrolled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from</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Oct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8,</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2019,</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to</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16,</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2022.</a:t>
            </a:r>
            <a:endParaRPr sz="800" kern="0" dirty="0">
              <a:solidFill>
                <a:sysClr val="windowText" lastClr="000000"/>
              </a:solidFill>
              <a:latin typeface="Arial"/>
              <a:cs typeface="Arial"/>
            </a:endParaRPr>
          </a:p>
        </p:txBody>
      </p:sp>
      <p:sp>
        <p:nvSpPr>
          <p:cNvPr id="4" name="object 4"/>
          <p:cNvSpPr txBox="1"/>
          <p:nvPr/>
        </p:nvSpPr>
        <p:spPr>
          <a:xfrm>
            <a:off x="615832" y="4484434"/>
            <a:ext cx="10931312" cy="466666"/>
          </a:xfrm>
          <a:prstGeom prst="rect">
            <a:avLst/>
          </a:prstGeom>
          <a:solidFill>
            <a:srgbClr val="53565A"/>
          </a:solidFill>
        </p:spPr>
        <p:txBody>
          <a:bodyPr vert="horz" wrap="square" lIns="0" tIns="55880" rIns="0" bIns="0" rtlCol="0">
            <a:spAutoFit/>
          </a:bodyPr>
          <a:lstStyle/>
          <a:p>
            <a:pPr marL="66038" algn="ctr" defTabSz="1219170">
              <a:spcBef>
                <a:spcPts val="440"/>
              </a:spcBef>
            </a:pPr>
            <a:r>
              <a:rPr sz="1333" kern="0" dirty="0">
                <a:solidFill>
                  <a:srgbClr val="FFFFFF"/>
                </a:solidFill>
                <a:latin typeface="Arial"/>
                <a:cs typeface="Arial"/>
              </a:rPr>
              <a:t>The</a:t>
            </a:r>
            <a:r>
              <a:rPr sz="1333" kern="0" spc="-13" dirty="0">
                <a:solidFill>
                  <a:srgbClr val="FFFFFF"/>
                </a:solidFill>
                <a:latin typeface="Arial"/>
                <a:cs typeface="Arial"/>
              </a:rPr>
              <a:t> </a:t>
            </a:r>
            <a:r>
              <a:rPr sz="1333" kern="0" dirty="0">
                <a:solidFill>
                  <a:srgbClr val="FFFFFF"/>
                </a:solidFill>
                <a:latin typeface="Arial"/>
                <a:cs typeface="Arial"/>
              </a:rPr>
              <a:t>primary</a:t>
            </a:r>
            <a:r>
              <a:rPr sz="1333" kern="0" spc="-13" dirty="0">
                <a:solidFill>
                  <a:srgbClr val="FFFFFF"/>
                </a:solidFill>
                <a:latin typeface="Arial"/>
                <a:cs typeface="Arial"/>
              </a:rPr>
              <a:t> </a:t>
            </a:r>
            <a:r>
              <a:rPr sz="1333" kern="0" dirty="0">
                <a:solidFill>
                  <a:srgbClr val="FFFFFF"/>
                </a:solidFill>
                <a:latin typeface="Arial"/>
                <a:cs typeface="Arial"/>
              </a:rPr>
              <a:t>analysis</a:t>
            </a:r>
            <a:r>
              <a:rPr sz="1333" kern="0" spc="-7" dirty="0">
                <a:solidFill>
                  <a:srgbClr val="FFFFFF"/>
                </a:solidFill>
                <a:latin typeface="Arial"/>
                <a:cs typeface="Arial"/>
              </a:rPr>
              <a:t> </a:t>
            </a:r>
            <a:r>
              <a:rPr sz="1333" kern="0" dirty="0">
                <a:solidFill>
                  <a:srgbClr val="FFFFFF"/>
                </a:solidFill>
                <a:latin typeface="Arial"/>
                <a:cs typeface="Arial"/>
              </a:rPr>
              <a:t>for</a:t>
            </a:r>
            <a:r>
              <a:rPr sz="1333" kern="0" spc="-13" dirty="0">
                <a:solidFill>
                  <a:srgbClr val="FFFFFF"/>
                </a:solidFill>
                <a:latin typeface="Arial"/>
                <a:cs typeface="Arial"/>
              </a:rPr>
              <a:t> </a:t>
            </a:r>
            <a:r>
              <a:rPr sz="1333" kern="0" dirty="0">
                <a:solidFill>
                  <a:srgbClr val="FFFFFF"/>
                </a:solidFill>
                <a:latin typeface="Arial"/>
                <a:cs typeface="Arial"/>
              </a:rPr>
              <a:t>PFS</a:t>
            </a:r>
            <a:r>
              <a:rPr sz="1333" kern="0" spc="-7" dirty="0">
                <a:solidFill>
                  <a:srgbClr val="FFFFFF"/>
                </a:solidFill>
                <a:latin typeface="Arial"/>
                <a:cs typeface="Arial"/>
              </a:rPr>
              <a:t> </a:t>
            </a:r>
            <a:r>
              <a:rPr sz="1333" kern="0" dirty="0">
                <a:solidFill>
                  <a:srgbClr val="FFFFFF"/>
                </a:solidFill>
                <a:latin typeface="Arial"/>
                <a:cs typeface="Arial"/>
              </a:rPr>
              <a:t>was</a:t>
            </a:r>
            <a:r>
              <a:rPr sz="1333" kern="0" spc="-13" dirty="0">
                <a:solidFill>
                  <a:srgbClr val="FFFFFF"/>
                </a:solidFill>
                <a:latin typeface="Arial"/>
                <a:cs typeface="Arial"/>
              </a:rPr>
              <a:t> </a:t>
            </a:r>
            <a:r>
              <a:rPr sz="1333" kern="0" dirty="0">
                <a:solidFill>
                  <a:srgbClr val="FFFFFF"/>
                </a:solidFill>
                <a:latin typeface="Arial"/>
                <a:cs typeface="Arial"/>
              </a:rPr>
              <a:t>planned</a:t>
            </a:r>
            <a:r>
              <a:rPr sz="1333" kern="0" spc="-7" dirty="0">
                <a:solidFill>
                  <a:srgbClr val="FFFFFF"/>
                </a:solidFill>
                <a:latin typeface="Arial"/>
                <a:cs typeface="Arial"/>
              </a:rPr>
              <a:t> </a:t>
            </a:r>
            <a:r>
              <a:rPr sz="1333" kern="0" dirty="0">
                <a:solidFill>
                  <a:srgbClr val="FFFFFF"/>
                </a:solidFill>
                <a:latin typeface="Arial"/>
                <a:cs typeface="Arial"/>
              </a:rPr>
              <a:t>after</a:t>
            </a:r>
            <a:r>
              <a:rPr sz="1333" kern="0" spc="-13" dirty="0">
                <a:solidFill>
                  <a:srgbClr val="FFFFFF"/>
                </a:solidFill>
                <a:latin typeface="Arial"/>
                <a:cs typeface="Arial"/>
              </a:rPr>
              <a:t> </a:t>
            </a:r>
            <a:r>
              <a:rPr sz="1333" kern="0" dirty="0">
                <a:solidFill>
                  <a:srgbClr val="FFFFFF"/>
                </a:solidFill>
                <a:latin typeface="Arial"/>
                <a:cs typeface="Arial"/>
              </a:rPr>
              <a:t>≈331</a:t>
            </a:r>
            <a:r>
              <a:rPr sz="1333" kern="0" spc="-13" dirty="0">
                <a:solidFill>
                  <a:srgbClr val="FFFFFF"/>
                </a:solidFill>
                <a:latin typeface="Arial"/>
                <a:cs typeface="Arial"/>
              </a:rPr>
              <a:t> </a:t>
            </a:r>
            <a:r>
              <a:rPr sz="1333" kern="0" dirty="0">
                <a:solidFill>
                  <a:srgbClr val="FFFFFF"/>
                </a:solidFill>
                <a:latin typeface="Arial"/>
                <a:cs typeface="Arial"/>
              </a:rPr>
              <a:t>PFS</a:t>
            </a:r>
            <a:r>
              <a:rPr sz="1333" kern="0" spc="-7" dirty="0">
                <a:solidFill>
                  <a:srgbClr val="FFFFFF"/>
                </a:solidFill>
                <a:latin typeface="Arial"/>
                <a:cs typeface="Arial"/>
              </a:rPr>
              <a:t> </a:t>
            </a:r>
            <a:r>
              <a:rPr sz="1333" kern="0" dirty="0">
                <a:solidFill>
                  <a:srgbClr val="FFFFFF"/>
                </a:solidFill>
                <a:latin typeface="Arial"/>
                <a:cs typeface="Arial"/>
              </a:rPr>
              <a:t>events</a:t>
            </a:r>
            <a:r>
              <a:rPr sz="1333" kern="0" spc="-13" dirty="0">
                <a:solidFill>
                  <a:srgbClr val="FFFFFF"/>
                </a:solidFill>
                <a:latin typeface="Arial"/>
                <a:cs typeface="Arial"/>
              </a:rPr>
              <a:t> </a:t>
            </a:r>
            <a:r>
              <a:rPr sz="1333" kern="0" dirty="0">
                <a:solidFill>
                  <a:srgbClr val="FFFFFF"/>
                </a:solidFill>
                <a:latin typeface="Arial"/>
                <a:cs typeface="Arial"/>
              </a:rPr>
              <a:t>to</a:t>
            </a:r>
            <a:r>
              <a:rPr sz="1333" kern="0" spc="-7" dirty="0">
                <a:solidFill>
                  <a:srgbClr val="FFFFFF"/>
                </a:solidFill>
                <a:latin typeface="Arial"/>
                <a:cs typeface="Arial"/>
              </a:rPr>
              <a:t> </a:t>
            </a:r>
            <a:r>
              <a:rPr sz="1333" kern="0" dirty="0">
                <a:solidFill>
                  <a:srgbClr val="FFFFFF"/>
                </a:solidFill>
                <a:latin typeface="Arial"/>
                <a:cs typeface="Arial"/>
              </a:rPr>
              <a:t>provide</a:t>
            </a:r>
            <a:r>
              <a:rPr sz="1333" kern="0" spc="-13" dirty="0">
                <a:solidFill>
                  <a:srgbClr val="FFFFFF"/>
                </a:solidFill>
                <a:latin typeface="Arial"/>
                <a:cs typeface="Arial"/>
              </a:rPr>
              <a:t> </a:t>
            </a:r>
            <a:r>
              <a:rPr sz="1333" kern="0" dirty="0">
                <a:solidFill>
                  <a:srgbClr val="FFFFFF"/>
                </a:solidFill>
                <a:latin typeface="Arial"/>
                <a:cs typeface="Arial"/>
              </a:rPr>
              <a:t>90%</a:t>
            </a:r>
            <a:r>
              <a:rPr sz="1333" kern="0" spc="-7" dirty="0">
                <a:solidFill>
                  <a:srgbClr val="FFFFFF"/>
                </a:solidFill>
                <a:latin typeface="Arial"/>
                <a:cs typeface="Arial"/>
              </a:rPr>
              <a:t> </a:t>
            </a:r>
            <a:r>
              <a:rPr sz="1333" kern="0" dirty="0">
                <a:solidFill>
                  <a:srgbClr val="FFFFFF"/>
                </a:solidFill>
                <a:latin typeface="Arial"/>
                <a:cs typeface="Arial"/>
              </a:rPr>
              <a:t>power</a:t>
            </a:r>
            <a:r>
              <a:rPr sz="1333" kern="0" spc="-13" dirty="0">
                <a:solidFill>
                  <a:srgbClr val="FFFFFF"/>
                </a:solidFill>
                <a:latin typeface="Arial"/>
                <a:cs typeface="Arial"/>
              </a:rPr>
              <a:t> </a:t>
            </a:r>
            <a:r>
              <a:rPr sz="1333" kern="0" dirty="0">
                <a:solidFill>
                  <a:srgbClr val="FFFFFF"/>
                </a:solidFill>
                <a:latin typeface="Arial"/>
                <a:cs typeface="Arial"/>
              </a:rPr>
              <a:t>for</a:t>
            </a:r>
            <a:r>
              <a:rPr sz="1333" kern="0" spc="-7" dirty="0">
                <a:solidFill>
                  <a:srgbClr val="FFFFFF"/>
                </a:solidFill>
                <a:latin typeface="Arial"/>
                <a:cs typeface="Arial"/>
              </a:rPr>
              <a:t> </a:t>
            </a:r>
            <a:r>
              <a:rPr sz="1333" kern="0" dirty="0">
                <a:solidFill>
                  <a:srgbClr val="FFFFFF"/>
                </a:solidFill>
                <a:latin typeface="Arial"/>
                <a:cs typeface="Arial"/>
              </a:rPr>
              <a:t>hazard</a:t>
            </a:r>
            <a:r>
              <a:rPr sz="1333" kern="0" spc="-13" dirty="0">
                <a:solidFill>
                  <a:srgbClr val="FFFFFF"/>
                </a:solidFill>
                <a:latin typeface="Arial"/>
                <a:cs typeface="Arial"/>
              </a:rPr>
              <a:t> </a:t>
            </a:r>
            <a:r>
              <a:rPr sz="1333" kern="0" dirty="0">
                <a:solidFill>
                  <a:srgbClr val="FFFFFF"/>
                </a:solidFill>
                <a:latin typeface="Arial"/>
                <a:cs typeface="Arial"/>
              </a:rPr>
              <a:t>ratio</a:t>
            </a:r>
            <a:r>
              <a:rPr sz="1333" kern="0" spc="-13" dirty="0">
                <a:solidFill>
                  <a:srgbClr val="FFFFFF"/>
                </a:solidFill>
                <a:latin typeface="Arial"/>
                <a:cs typeface="Arial"/>
              </a:rPr>
              <a:t> </a:t>
            </a:r>
            <a:r>
              <a:rPr sz="1333" kern="0" dirty="0">
                <a:solidFill>
                  <a:srgbClr val="FFFFFF"/>
                </a:solidFill>
                <a:latin typeface="Arial"/>
                <a:cs typeface="Arial"/>
              </a:rPr>
              <a:t>of</a:t>
            </a:r>
            <a:r>
              <a:rPr sz="1333" kern="0" spc="-7" dirty="0">
                <a:solidFill>
                  <a:srgbClr val="FFFFFF"/>
                </a:solidFill>
                <a:latin typeface="Arial"/>
                <a:cs typeface="Arial"/>
              </a:rPr>
              <a:t> </a:t>
            </a:r>
            <a:r>
              <a:rPr sz="1333" kern="0" dirty="0">
                <a:solidFill>
                  <a:srgbClr val="FFFFFF"/>
                </a:solidFill>
                <a:latin typeface="Arial"/>
                <a:cs typeface="Arial"/>
              </a:rPr>
              <a:t>0.7</a:t>
            </a:r>
            <a:r>
              <a:rPr sz="1333" kern="0" spc="-13" dirty="0">
                <a:solidFill>
                  <a:srgbClr val="FFFFFF"/>
                </a:solidFill>
                <a:latin typeface="Arial"/>
                <a:cs typeface="Arial"/>
              </a:rPr>
              <a:t> </a:t>
            </a:r>
            <a:r>
              <a:rPr sz="1333" kern="0" dirty="0">
                <a:solidFill>
                  <a:srgbClr val="FFFFFF"/>
                </a:solidFill>
                <a:latin typeface="Arial"/>
                <a:cs typeface="Arial"/>
              </a:rPr>
              <a:t>at</a:t>
            </a:r>
            <a:r>
              <a:rPr sz="1333" kern="0" spc="-7" dirty="0">
                <a:solidFill>
                  <a:srgbClr val="FFFFFF"/>
                </a:solidFill>
                <a:latin typeface="Arial"/>
                <a:cs typeface="Arial"/>
              </a:rPr>
              <a:t> </a:t>
            </a:r>
            <a:r>
              <a:rPr sz="1333" kern="0" spc="-13" dirty="0">
                <a:solidFill>
                  <a:srgbClr val="FFFFFF"/>
                </a:solidFill>
                <a:latin typeface="Arial"/>
                <a:cs typeface="Arial"/>
              </a:rPr>
              <a:t>two-</a:t>
            </a:r>
            <a:r>
              <a:rPr sz="1333" kern="0" dirty="0">
                <a:solidFill>
                  <a:srgbClr val="FFFFFF"/>
                </a:solidFill>
                <a:latin typeface="Arial"/>
                <a:cs typeface="Arial"/>
              </a:rPr>
              <a:t>sided</a:t>
            </a:r>
            <a:r>
              <a:rPr sz="1333" kern="0" spc="-13" dirty="0">
                <a:solidFill>
                  <a:srgbClr val="FFFFFF"/>
                </a:solidFill>
                <a:latin typeface="Arial"/>
                <a:cs typeface="Arial"/>
              </a:rPr>
              <a:t> </a:t>
            </a:r>
            <a:r>
              <a:rPr sz="1333" kern="0" dirty="0">
                <a:solidFill>
                  <a:srgbClr val="FFFFFF"/>
                </a:solidFill>
                <a:latin typeface="Arial"/>
                <a:cs typeface="Arial"/>
              </a:rPr>
              <a:t>alpha</a:t>
            </a:r>
            <a:r>
              <a:rPr sz="1333" kern="0" spc="-7" dirty="0">
                <a:solidFill>
                  <a:srgbClr val="FFFFFF"/>
                </a:solidFill>
                <a:latin typeface="Arial"/>
                <a:cs typeface="Arial"/>
              </a:rPr>
              <a:t> </a:t>
            </a:r>
            <a:r>
              <a:rPr sz="1333" kern="0" dirty="0">
                <a:solidFill>
                  <a:srgbClr val="FFFFFF"/>
                </a:solidFill>
                <a:latin typeface="Arial"/>
                <a:cs typeface="Arial"/>
              </a:rPr>
              <a:t>level</a:t>
            </a:r>
            <a:r>
              <a:rPr sz="1333" kern="0" spc="-13" dirty="0">
                <a:solidFill>
                  <a:srgbClr val="FFFFFF"/>
                </a:solidFill>
                <a:latin typeface="Arial"/>
                <a:cs typeface="Arial"/>
              </a:rPr>
              <a:t> </a:t>
            </a:r>
            <a:r>
              <a:rPr sz="1333" kern="0" dirty="0">
                <a:solidFill>
                  <a:srgbClr val="FFFFFF"/>
                </a:solidFill>
                <a:latin typeface="Arial"/>
                <a:cs typeface="Arial"/>
              </a:rPr>
              <a:t>of</a:t>
            </a:r>
            <a:r>
              <a:rPr sz="1333" kern="0" spc="-7" dirty="0">
                <a:solidFill>
                  <a:srgbClr val="FFFFFF"/>
                </a:solidFill>
                <a:latin typeface="Arial"/>
                <a:cs typeface="Arial"/>
              </a:rPr>
              <a:t> </a:t>
            </a:r>
            <a:r>
              <a:rPr sz="1333" kern="0" spc="-13" dirty="0">
                <a:solidFill>
                  <a:srgbClr val="FFFFFF"/>
                </a:solidFill>
                <a:latin typeface="Arial"/>
                <a:cs typeface="Arial"/>
              </a:rPr>
              <a:t>0.05.</a:t>
            </a:r>
            <a:endParaRPr sz="1333" kern="0" dirty="0">
              <a:solidFill>
                <a:sysClr val="windowText" lastClr="000000"/>
              </a:solidFill>
              <a:latin typeface="Arial"/>
              <a:cs typeface="Arial"/>
            </a:endParaRPr>
          </a:p>
          <a:p>
            <a:pPr algn="ctr" defTabSz="1219170"/>
            <a:r>
              <a:rPr sz="1333" kern="0" dirty="0">
                <a:solidFill>
                  <a:srgbClr val="FFFFFF"/>
                </a:solidFill>
                <a:latin typeface="Arial"/>
                <a:cs typeface="Arial"/>
              </a:rPr>
              <a:t>The</a:t>
            </a:r>
            <a:r>
              <a:rPr sz="1333" kern="0" spc="-7" dirty="0">
                <a:solidFill>
                  <a:srgbClr val="FFFFFF"/>
                </a:solidFill>
                <a:latin typeface="Arial"/>
                <a:cs typeface="Arial"/>
              </a:rPr>
              <a:t> </a:t>
            </a:r>
            <a:r>
              <a:rPr sz="1333" kern="0" dirty="0">
                <a:solidFill>
                  <a:srgbClr val="FFFFFF"/>
                </a:solidFill>
                <a:latin typeface="Arial"/>
                <a:cs typeface="Arial"/>
              </a:rPr>
              <a:t>first</a:t>
            </a:r>
            <a:r>
              <a:rPr sz="1333" kern="0" spc="-7" dirty="0">
                <a:solidFill>
                  <a:srgbClr val="FFFFFF"/>
                </a:solidFill>
                <a:latin typeface="Arial"/>
                <a:cs typeface="Arial"/>
              </a:rPr>
              <a:t> </a:t>
            </a:r>
            <a:r>
              <a:rPr sz="1333" kern="0" dirty="0">
                <a:solidFill>
                  <a:srgbClr val="FFFFFF"/>
                </a:solidFill>
                <a:latin typeface="Arial"/>
                <a:cs typeface="Arial"/>
              </a:rPr>
              <a:t>of</a:t>
            </a:r>
            <a:r>
              <a:rPr sz="1333" kern="0" spc="-7" dirty="0">
                <a:solidFill>
                  <a:srgbClr val="FFFFFF"/>
                </a:solidFill>
                <a:latin typeface="Arial"/>
                <a:cs typeface="Arial"/>
              </a:rPr>
              <a:t> </a:t>
            </a:r>
            <a:r>
              <a:rPr sz="1333" kern="0" dirty="0">
                <a:solidFill>
                  <a:srgbClr val="FFFFFF"/>
                </a:solidFill>
                <a:latin typeface="Arial"/>
                <a:cs typeface="Arial"/>
              </a:rPr>
              <a:t>two</a:t>
            </a:r>
            <a:r>
              <a:rPr sz="1333" kern="0" spc="-7" dirty="0">
                <a:solidFill>
                  <a:srgbClr val="FFFFFF"/>
                </a:solidFill>
                <a:latin typeface="Arial"/>
                <a:cs typeface="Arial"/>
              </a:rPr>
              <a:t> </a:t>
            </a:r>
            <a:r>
              <a:rPr sz="1333" kern="0" dirty="0">
                <a:solidFill>
                  <a:srgbClr val="FFFFFF"/>
                </a:solidFill>
                <a:latin typeface="Arial"/>
                <a:cs typeface="Arial"/>
              </a:rPr>
              <a:t>interim analys</a:t>
            </a:r>
            <a:r>
              <a:rPr lang="en-US" sz="1333" kern="0" dirty="0">
                <a:solidFill>
                  <a:srgbClr val="FFFFFF"/>
                </a:solidFill>
                <a:latin typeface="Arial"/>
                <a:cs typeface="Arial"/>
              </a:rPr>
              <a:t>e</a:t>
            </a:r>
            <a:r>
              <a:rPr sz="1333" kern="0" dirty="0">
                <a:solidFill>
                  <a:srgbClr val="FFFFFF"/>
                </a:solidFill>
                <a:latin typeface="Arial"/>
                <a:cs typeface="Arial"/>
              </a:rPr>
              <a:t>s</a:t>
            </a:r>
            <a:r>
              <a:rPr sz="1333" kern="0" spc="-7" dirty="0">
                <a:solidFill>
                  <a:srgbClr val="FFFFFF"/>
                </a:solidFill>
                <a:latin typeface="Arial"/>
                <a:cs typeface="Arial"/>
              </a:rPr>
              <a:t> </a:t>
            </a:r>
            <a:r>
              <a:rPr sz="1333" kern="0" dirty="0">
                <a:solidFill>
                  <a:srgbClr val="FFFFFF"/>
                </a:solidFill>
                <a:latin typeface="Arial"/>
                <a:cs typeface="Arial"/>
              </a:rPr>
              <a:t>for</a:t>
            </a:r>
            <a:r>
              <a:rPr sz="1333" kern="0" spc="-7" dirty="0">
                <a:solidFill>
                  <a:srgbClr val="FFFFFF"/>
                </a:solidFill>
                <a:latin typeface="Arial"/>
                <a:cs typeface="Arial"/>
              </a:rPr>
              <a:t> </a:t>
            </a:r>
            <a:r>
              <a:rPr sz="1333" kern="0" dirty="0">
                <a:solidFill>
                  <a:srgbClr val="FFFFFF"/>
                </a:solidFill>
                <a:latin typeface="Arial"/>
                <a:cs typeface="Arial"/>
              </a:rPr>
              <a:t>OS</a:t>
            </a:r>
            <a:r>
              <a:rPr sz="1333" kern="0" spc="-7" dirty="0">
                <a:solidFill>
                  <a:srgbClr val="FFFFFF"/>
                </a:solidFill>
                <a:latin typeface="Arial"/>
                <a:cs typeface="Arial"/>
              </a:rPr>
              <a:t> </a:t>
            </a:r>
            <a:r>
              <a:rPr sz="1333" kern="0" dirty="0">
                <a:solidFill>
                  <a:srgbClr val="FFFFFF"/>
                </a:solidFill>
                <a:latin typeface="Arial"/>
                <a:cs typeface="Arial"/>
              </a:rPr>
              <a:t>was</a:t>
            </a:r>
            <a:r>
              <a:rPr sz="1333" kern="0" spc="-7" dirty="0">
                <a:solidFill>
                  <a:srgbClr val="FFFFFF"/>
                </a:solidFill>
                <a:latin typeface="Arial"/>
                <a:cs typeface="Arial"/>
              </a:rPr>
              <a:t> </a:t>
            </a:r>
            <a:r>
              <a:rPr sz="1333" kern="0" dirty="0">
                <a:solidFill>
                  <a:srgbClr val="FFFFFF"/>
                </a:solidFill>
                <a:latin typeface="Arial"/>
                <a:cs typeface="Arial"/>
              </a:rPr>
              <a:t>planned at</a:t>
            </a:r>
            <a:r>
              <a:rPr sz="1333" kern="0" spc="-7" dirty="0">
                <a:solidFill>
                  <a:srgbClr val="FFFFFF"/>
                </a:solidFill>
                <a:latin typeface="Arial"/>
                <a:cs typeface="Arial"/>
              </a:rPr>
              <a:t> </a:t>
            </a:r>
            <a:r>
              <a:rPr sz="1333" kern="0" dirty="0">
                <a:solidFill>
                  <a:srgbClr val="FFFFFF"/>
                </a:solidFill>
                <a:latin typeface="Arial"/>
                <a:cs typeface="Arial"/>
              </a:rPr>
              <a:t>the</a:t>
            </a:r>
            <a:r>
              <a:rPr sz="1333" kern="0" spc="-7" dirty="0">
                <a:solidFill>
                  <a:srgbClr val="FFFFFF"/>
                </a:solidFill>
                <a:latin typeface="Arial"/>
                <a:cs typeface="Arial"/>
              </a:rPr>
              <a:t> </a:t>
            </a:r>
            <a:r>
              <a:rPr sz="1333" kern="0" dirty="0">
                <a:solidFill>
                  <a:srgbClr val="FFFFFF"/>
                </a:solidFill>
                <a:latin typeface="Arial"/>
                <a:cs typeface="Arial"/>
              </a:rPr>
              <a:t>time</a:t>
            </a:r>
            <a:r>
              <a:rPr sz="1333" kern="0" spc="-7" dirty="0">
                <a:solidFill>
                  <a:srgbClr val="FFFFFF"/>
                </a:solidFill>
                <a:latin typeface="Arial"/>
                <a:cs typeface="Arial"/>
              </a:rPr>
              <a:t> </a:t>
            </a:r>
            <a:r>
              <a:rPr sz="1333" kern="0" dirty="0">
                <a:solidFill>
                  <a:srgbClr val="FFFFFF"/>
                </a:solidFill>
                <a:latin typeface="Arial"/>
                <a:cs typeface="Arial"/>
              </a:rPr>
              <a:t>of</a:t>
            </a:r>
            <a:r>
              <a:rPr sz="1333" kern="0" spc="-7" dirty="0">
                <a:solidFill>
                  <a:srgbClr val="FFFFFF"/>
                </a:solidFill>
                <a:latin typeface="Arial"/>
                <a:cs typeface="Arial"/>
              </a:rPr>
              <a:t> </a:t>
            </a:r>
            <a:r>
              <a:rPr sz="1333" kern="0" dirty="0">
                <a:solidFill>
                  <a:srgbClr val="FFFFFF"/>
                </a:solidFill>
                <a:latin typeface="Arial"/>
                <a:cs typeface="Arial"/>
              </a:rPr>
              <a:t>the primary</a:t>
            </a:r>
            <a:r>
              <a:rPr sz="1333" kern="0" spc="-7" dirty="0">
                <a:solidFill>
                  <a:srgbClr val="FFFFFF"/>
                </a:solidFill>
                <a:latin typeface="Arial"/>
                <a:cs typeface="Arial"/>
              </a:rPr>
              <a:t> </a:t>
            </a:r>
            <a:r>
              <a:rPr sz="1333" kern="0" dirty="0">
                <a:solidFill>
                  <a:srgbClr val="FFFFFF"/>
                </a:solidFill>
                <a:latin typeface="Arial"/>
                <a:cs typeface="Arial"/>
              </a:rPr>
              <a:t>PFS</a:t>
            </a:r>
            <a:r>
              <a:rPr sz="1333" kern="0" spc="-7" dirty="0">
                <a:solidFill>
                  <a:srgbClr val="FFFFFF"/>
                </a:solidFill>
                <a:latin typeface="Arial"/>
                <a:cs typeface="Arial"/>
              </a:rPr>
              <a:t> </a:t>
            </a:r>
            <a:r>
              <a:rPr sz="1333" kern="0" dirty="0">
                <a:solidFill>
                  <a:srgbClr val="FFFFFF"/>
                </a:solidFill>
                <a:latin typeface="Arial"/>
                <a:cs typeface="Arial"/>
              </a:rPr>
              <a:t>analysis,</a:t>
            </a:r>
            <a:r>
              <a:rPr sz="1333" kern="0" spc="-7" dirty="0">
                <a:solidFill>
                  <a:srgbClr val="FFFFFF"/>
                </a:solidFill>
                <a:latin typeface="Arial"/>
                <a:cs typeface="Arial"/>
              </a:rPr>
              <a:t> </a:t>
            </a:r>
            <a:r>
              <a:rPr sz="1333" kern="0" dirty="0">
                <a:solidFill>
                  <a:srgbClr val="FFFFFF"/>
                </a:solidFill>
                <a:latin typeface="Arial"/>
                <a:cs typeface="Arial"/>
              </a:rPr>
              <a:t>if</a:t>
            </a:r>
            <a:r>
              <a:rPr sz="1333" kern="0" spc="-7" dirty="0">
                <a:solidFill>
                  <a:srgbClr val="FFFFFF"/>
                </a:solidFill>
                <a:latin typeface="Arial"/>
                <a:cs typeface="Arial"/>
              </a:rPr>
              <a:t> </a:t>
            </a:r>
            <a:r>
              <a:rPr sz="1333" kern="0" dirty="0">
                <a:solidFill>
                  <a:srgbClr val="FFFFFF"/>
                </a:solidFill>
                <a:latin typeface="Arial"/>
                <a:cs typeface="Arial"/>
              </a:rPr>
              <a:t>the PFS</a:t>
            </a:r>
            <a:r>
              <a:rPr sz="1333" kern="0" spc="-7" dirty="0">
                <a:solidFill>
                  <a:srgbClr val="FFFFFF"/>
                </a:solidFill>
                <a:latin typeface="Arial"/>
                <a:cs typeface="Arial"/>
              </a:rPr>
              <a:t> </a:t>
            </a:r>
            <a:r>
              <a:rPr sz="1333" kern="0" dirty="0">
                <a:solidFill>
                  <a:srgbClr val="FFFFFF"/>
                </a:solidFill>
                <a:latin typeface="Arial"/>
                <a:cs typeface="Arial"/>
              </a:rPr>
              <a:t>result</a:t>
            </a:r>
            <a:r>
              <a:rPr sz="1333" kern="0" spc="-7" dirty="0">
                <a:solidFill>
                  <a:srgbClr val="FFFFFF"/>
                </a:solidFill>
                <a:latin typeface="Arial"/>
                <a:cs typeface="Arial"/>
              </a:rPr>
              <a:t> </a:t>
            </a:r>
            <a:r>
              <a:rPr sz="1333" kern="0" dirty="0">
                <a:solidFill>
                  <a:srgbClr val="FFFFFF"/>
                </a:solidFill>
                <a:latin typeface="Arial"/>
                <a:cs typeface="Arial"/>
              </a:rPr>
              <a:t>was</a:t>
            </a:r>
            <a:r>
              <a:rPr sz="1333" kern="0" spc="-7" dirty="0">
                <a:solidFill>
                  <a:srgbClr val="FFFFFF"/>
                </a:solidFill>
                <a:latin typeface="Arial"/>
                <a:cs typeface="Arial"/>
              </a:rPr>
              <a:t> </a:t>
            </a:r>
            <a:r>
              <a:rPr sz="1333" kern="0" dirty="0">
                <a:solidFill>
                  <a:srgbClr val="FFFFFF"/>
                </a:solidFill>
                <a:latin typeface="Arial"/>
                <a:cs typeface="Arial"/>
              </a:rPr>
              <a:t>significantly </a:t>
            </a:r>
            <a:r>
              <a:rPr sz="1333" kern="0" spc="-13" dirty="0">
                <a:solidFill>
                  <a:srgbClr val="FFFFFF"/>
                </a:solidFill>
                <a:latin typeface="Arial"/>
                <a:cs typeface="Arial"/>
              </a:rPr>
              <a:t>positive</a:t>
            </a:r>
            <a:r>
              <a:rPr sz="1300" kern="0" spc="-20" baseline="25641" dirty="0">
                <a:solidFill>
                  <a:srgbClr val="FFFFFF"/>
                </a:solidFill>
                <a:latin typeface="Arial"/>
                <a:cs typeface="Arial"/>
              </a:rPr>
              <a:t>b</a:t>
            </a:r>
            <a:r>
              <a:rPr sz="1333" kern="0" spc="-13" dirty="0">
                <a:solidFill>
                  <a:srgbClr val="FFFFFF"/>
                </a:solidFill>
                <a:latin typeface="Arial"/>
                <a:cs typeface="Arial"/>
              </a:rPr>
              <a:t>.</a:t>
            </a:r>
            <a:endParaRPr sz="1333" kern="0" dirty="0">
              <a:solidFill>
                <a:sysClr val="windowText" lastClr="000000"/>
              </a:solidFill>
              <a:latin typeface="Arial"/>
              <a:cs typeface="Arial"/>
            </a:endParaRPr>
          </a:p>
        </p:txBody>
      </p:sp>
      <p:sp>
        <p:nvSpPr>
          <p:cNvPr id="5" name="object 5"/>
          <p:cNvSpPr txBox="1"/>
          <p:nvPr/>
        </p:nvSpPr>
        <p:spPr>
          <a:xfrm>
            <a:off x="8255828" y="120483"/>
            <a:ext cx="3865033" cy="181310"/>
          </a:xfrm>
          <a:prstGeom prst="rect">
            <a:avLst/>
          </a:prstGeom>
        </p:spPr>
        <p:txBody>
          <a:bodyPr vert="horz" wrap="square" lIns="0" tIns="16933" rIns="0" bIns="0" rtlCol="0">
            <a:spAutoFit/>
          </a:bodyPr>
          <a:lstStyle/>
          <a:p>
            <a:pPr marL="50799" defTabSz="1219170">
              <a:spcBef>
                <a:spcPts val="133"/>
              </a:spcBef>
            </a:pPr>
            <a:r>
              <a:rPr sz="1067" kern="0" dirty="0">
                <a:solidFill>
                  <a:sysClr val="windowText" lastClr="000000"/>
                </a:solidFill>
                <a:latin typeface="Arial"/>
                <a:cs typeface="Arial"/>
              </a:rPr>
              <a:t>San</a:t>
            </a:r>
            <a:r>
              <a:rPr sz="1067" kern="0" spc="-60" dirty="0">
                <a:solidFill>
                  <a:sysClr val="windowText" lastClr="000000"/>
                </a:solidFill>
                <a:latin typeface="Arial"/>
                <a:cs typeface="Arial"/>
              </a:rPr>
              <a:t> </a:t>
            </a:r>
            <a:r>
              <a:rPr sz="1067" kern="0" dirty="0">
                <a:solidFill>
                  <a:sysClr val="windowText" lastClr="000000"/>
                </a:solidFill>
                <a:latin typeface="Arial"/>
                <a:cs typeface="Arial"/>
              </a:rPr>
              <a:t>Antonio Breast</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Cancer Symposium</a:t>
            </a:r>
            <a:r>
              <a:rPr sz="1000" kern="0" baseline="27777" dirty="0">
                <a:solidFill>
                  <a:sysClr val="windowText" lastClr="000000"/>
                </a:solidFill>
                <a:latin typeface="Arial"/>
                <a:cs typeface="Arial"/>
              </a:rPr>
              <a:t>®</a:t>
            </a:r>
            <a:r>
              <a:rPr sz="1067" kern="0" dirty="0">
                <a:solidFill>
                  <a:sysClr val="windowText" lastClr="000000"/>
                </a:solidFill>
                <a:latin typeface="Arial"/>
                <a:cs typeface="Arial"/>
              </a:rPr>
              <a:t>, December</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5-9, </a:t>
            </a:r>
            <a:r>
              <a:rPr sz="1067" kern="0" spc="-27" dirty="0">
                <a:solidFill>
                  <a:sysClr val="windowText" lastClr="000000"/>
                </a:solidFill>
                <a:latin typeface="Arial"/>
                <a:cs typeface="Arial"/>
              </a:rPr>
              <a:t>2023</a:t>
            </a:r>
            <a:endParaRPr sz="1067" kern="0">
              <a:solidFill>
                <a:sysClr val="windowText" lastClr="000000"/>
              </a:solidFill>
              <a:latin typeface="Arial"/>
              <a:cs typeface="Arial"/>
            </a:endParaRPr>
          </a:p>
        </p:txBody>
      </p:sp>
      <p:sp>
        <p:nvSpPr>
          <p:cNvPr id="6" name="object 6"/>
          <p:cNvSpPr txBox="1"/>
          <p:nvPr/>
        </p:nvSpPr>
        <p:spPr>
          <a:xfrm>
            <a:off x="615832" y="1163766"/>
            <a:ext cx="2218267" cy="3165824"/>
          </a:xfrm>
          <a:prstGeom prst="rect">
            <a:avLst/>
          </a:prstGeom>
          <a:solidFill>
            <a:srgbClr val="9BBB59"/>
          </a:solidFill>
          <a:ln w="25400">
            <a:solidFill>
              <a:srgbClr val="9BBB59"/>
            </a:solidFill>
          </a:ln>
        </p:spPr>
        <p:txBody>
          <a:bodyPr vert="horz" wrap="square" lIns="0" tIns="209127" rIns="0" bIns="0" rtlCol="0">
            <a:spAutoFit/>
          </a:bodyPr>
          <a:lstStyle/>
          <a:p>
            <a:pPr marL="303946" indent="-182029" defTabSz="1219170">
              <a:spcBef>
                <a:spcPts val="1647"/>
              </a:spcBef>
              <a:buSzPct val="104166"/>
              <a:buFontTx/>
              <a:buChar char="•"/>
              <a:tabLst>
                <a:tab pos="303946" algn="l"/>
              </a:tabLst>
            </a:pPr>
            <a:r>
              <a:rPr sz="1600" kern="0" dirty="0">
                <a:solidFill>
                  <a:sysClr val="windowText" lastClr="000000"/>
                </a:solidFill>
                <a:latin typeface="Arial"/>
                <a:cs typeface="Arial"/>
              </a:rPr>
              <a:t>HER2+ </a:t>
            </a:r>
            <a:r>
              <a:rPr sz="1600" kern="0" spc="-13" dirty="0">
                <a:solidFill>
                  <a:sysClr val="windowText" lastClr="000000"/>
                </a:solidFill>
                <a:latin typeface="Arial"/>
                <a:cs typeface="Arial"/>
              </a:rPr>
              <a:t>LA/MBC</a:t>
            </a:r>
            <a:endParaRPr sz="1600" kern="0" dirty="0">
              <a:solidFill>
                <a:sysClr val="windowText" lastClr="000000"/>
              </a:solidFill>
              <a:latin typeface="Arial"/>
              <a:cs typeface="Arial"/>
            </a:endParaRPr>
          </a:p>
          <a:p>
            <a:pPr marL="304792" marR="298019" defTabSz="1219170"/>
            <a:r>
              <a:rPr sz="1600" kern="0" dirty="0">
                <a:solidFill>
                  <a:sysClr val="windowText" lastClr="000000"/>
                </a:solidFill>
                <a:latin typeface="Arial"/>
                <a:cs typeface="Arial"/>
              </a:rPr>
              <a:t>with</a:t>
            </a:r>
            <a:r>
              <a:rPr sz="1600" kern="0" spc="-33" dirty="0">
                <a:solidFill>
                  <a:sysClr val="windowText" lastClr="000000"/>
                </a:solidFill>
                <a:latin typeface="Arial"/>
                <a:cs typeface="Arial"/>
              </a:rPr>
              <a:t> </a:t>
            </a:r>
            <a:r>
              <a:rPr sz="1600" kern="0" spc="-13" dirty="0">
                <a:solidFill>
                  <a:sysClr val="windowText" lastClr="000000"/>
                </a:solidFill>
                <a:latin typeface="Arial"/>
                <a:cs typeface="Arial"/>
              </a:rPr>
              <a:t>progression </a:t>
            </a:r>
            <a:r>
              <a:rPr sz="1600" kern="0" dirty="0">
                <a:solidFill>
                  <a:sysClr val="windowText" lastClr="000000"/>
                </a:solidFill>
                <a:latin typeface="Arial"/>
                <a:cs typeface="Arial"/>
              </a:rPr>
              <a:t>after </a:t>
            </a:r>
            <a:r>
              <a:rPr sz="1600" kern="0" spc="-13" dirty="0">
                <a:solidFill>
                  <a:sysClr val="windowText" lastClr="000000"/>
                </a:solidFill>
                <a:latin typeface="Arial"/>
                <a:cs typeface="Arial"/>
              </a:rPr>
              <a:t>trastuzumab </a:t>
            </a:r>
            <a:r>
              <a:rPr sz="1600" kern="0" dirty="0">
                <a:solidFill>
                  <a:sysClr val="windowText" lastClr="000000"/>
                </a:solidFill>
                <a:latin typeface="Arial"/>
                <a:cs typeface="Arial"/>
              </a:rPr>
              <a:t>and</a:t>
            </a:r>
            <a:r>
              <a:rPr sz="1600" kern="0" spc="-33" dirty="0">
                <a:solidFill>
                  <a:sysClr val="windowText" lastClr="000000"/>
                </a:solidFill>
                <a:latin typeface="Arial"/>
                <a:cs typeface="Arial"/>
              </a:rPr>
              <a:t> </a:t>
            </a:r>
            <a:r>
              <a:rPr sz="1600" kern="0" dirty="0">
                <a:solidFill>
                  <a:sysClr val="windowText" lastClr="000000"/>
                </a:solidFill>
                <a:latin typeface="Arial"/>
                <a:cs typeface="Arial"/>
              </a:rPr>
              <a:t>taxane</a:t>
            </a:r>
            <a:r>
              <a:rPr sz="1600" kern="0" spc="-20" dirty="0">
                <a:solidFill>
                  <a:sysClr val="windowText" lastClr="000000"/>
                </a:solidFill>
                <a:latin typeface="Arial"/>
                <a:cs typeface="Arial"/>
              </a:rPr>
              <a:t> </a:t>
            </a:r>
            <a:r>
              <a:rPr sz="1600" kern="0" dirty="0">
                <a:solidFill>
                  <a:sysClr val="windowText" lastClr="000000"/>
                </a:solidFill>
                <a:latin typeface="Arial"/>
                <a:cs typeface="Arial"/>
              </a:rPr>
              <a:t>in</a:t>
            </a:r>
            <a:r>
              <a:rPr sz="1600" kern="0" spc="-13" dirty="0">
                <a:solidFill>
                  <a:sysClr val="windowText" lastClr="000000"/>
                </a:solidFill>
                <a:latin typeface="Arial"/>
                <a:cs typeface="Arial"/>
              </a:rPr>
              <a:t> </a:t>
            </a:r>
            <a:r>
              <a:rPr sz="1600" kern="0" spc="-33" dirty="0">
                <a:solidFill>
                  <a:sysClr val="windowText" lastClr="000000"/>
                </a:solidFill>
                <a:latin typeface="Arial"/>
                <a:cs typeface="Arial"/>
              </a:rPr>
              <a:t>any </a:t>
            </a:r>
            <a:r>
              <a:rPr sz="1600" kern="0" spc="-13" dirty="0">
                <a:solidFill>
                  <a:sysClr val="windowText" lastClr="000000"/>
                </a:solidFill>
                <a:latin typeface="Arial"/>
                <a:cs typeface="Arial"/>
              </a:rPr>
              <a:t>setting</a:t>
            </a:r>
            <a:r>
              <a:rPr sz="1600" kern="0" spc="-20" baseline="24305" dirty="0">
                <a:solidFill>
                  <a:sysClr val="windowText" lastClr="000000"/>
                </a:solidFill>
                <a:latin typeface="Arial"/>
                <a:cs typeface="Arial"/>
              </a:rPr>
              <a:t>a</a:t>
            </a:r>
            <a:endParaRPr sz="1600" kern="0" baseline="24305" dirty="0">
              <a:solidFill>
                <a:sysClr val="windowText" lastClr="000000"/>
              </a:solidFill>
              <a:latin typeface="Arial"/>
              <a:cs typeface="Arial"/>
            </a:endParaRPr>
          </a:p>
          <a:p>
            <a:pPr marL="303946" indent="-182029" defTabSz="1219170">
              <a:buSzPct val="104166"/>
              <a:buFontTx/>
              <a:buChar char="•"/>
              <a:tabLst>
                <a:tab pos="303946" algn="l"/>
              </a:tabLst>
            </a:pPr>
            <a:r>
              <a:rPr sz="1600" kern="0" dirty="0">
                <a:solidFill>
                  <a:sysClr val="windowText" lastClr="000000"/>
                </a:solidFill>
                <a:latin typeface="Arial"/>
                <a:cs typeface="Arial"/>
              </a:rPr>
              <a:t>ECOG PS </a:t>
            </a:r>
            <a:r>
              <a:rPr sz="1600" kern="0" spc="-33" dirty="0">
                <a:solidFill>
                  <a:sysClr val="windowText" lastClr="000000"/>
                </a:solidFill>
                <a:latin typeface="Arial"/>
                <a:cs typeface="Arial"/>
              </a:rPr>
              <a:t>≤1</a:t>
            </a:r>
            <a:endParaRPr sz="1600" kern="0" dirty="0">
              <a:solidFill>
                <a:sysClr val="windowText" lastClr="000000"/>
              </a:solidFill>
              <a:latin typeface="Arial"/>
              <a:cs typeface="Arial"/>
            </a:endParaRPr>
          </a:p>
          <a:p>
            <a:pPr marL="304792" marR="118530" indent="-182875" defTabSz="1219170">
              <a:buSzPct val="104166"/>
              <a:buFontTx/>
              <a:buChar char="•"/>
              <a:tabLst>
                <a:tab pos="304792" algn="l"/>
              </a:tabLst>
            </a:pPr>
            <a:r>
              <a:rPr sz="1600" kern="0" dirty="0">
                <a:solidFill>
                  <a:sysClr val="windowText" lastClr="000000"/>
                </a:solidFill>
                <a:latin typeface="Arial"/>
                <a:cs typeface="Arial"/>
              </a:rPr>
              <a:t>Previously </a:t>
            </a:r>
            <a:r>
              <a:rPr sz="1600" kern="0" spc="-13" dirty="0">
                <a:solidFill>
                  <a:sysClr val="windowText" lastClr="000000"/>
                </a:solidFill>
                <a:latin typeface="Arial"/>
                <a:cs typeface="Arial"/>
              </a:rPr>
              <a:t>treated </a:t>
            </a:r>
            <a:r>
              <a:rPr sz="1600" kern="0" dirty="0">
                <a:solidFill>
                  <a:sysClr val="windowText" lastClr="000000"/>
                </a:solidFill>
                <a:latin typeface="Arial"/>
                <a:cs typeface="Arial"/>
              </a:rPr>
              <a:t>stable, </a:t>
            </a:r>
            <a:r>
              <a:rPr sz="1600" kern="0" spc="-13" dirty="0">
                <a:solidFill>
                  <a:sysClr val="windowText" lastClr="000000"/>
                </a:solidFill>
                <a:latin typeface="Arial"/>
                <a:cs typeface="Arial"/>
              </a:rPr>
              <a:t>progressing, </a:t>
            </a:r>
            <a:r>
              <a:rPr sz="1600" kern="0" dirty="0">
                <a:solidFill>
                  <a:sysClr val="windowText" lastClr="000000"/>
                </a:solidFill>
                <a:latin typeface="Arial"/>
                <a:cs typeface="Arial"/>
              </a:rPr>
              <a:t>or</a:t>
            </a:r>
            <a:r>
              <a:rPr sz="1600" kern="0" spc="-27" dirty="0">
                <a:solidFill>
                  <a:sysClr val="windowText" lastClr="000000"/>
                </a:solidFill>
                <a:latin typeface="Arial"/>
                <a:cs typeface="Arial"/>
              </a:rPr>
              <a:t> </a:t>
            </a:r>
            <a:r>
              <a:rPr sz="1600" kern="0" dirty="0">
                <a:solidFill>
                  <a:sysClr val="windowText" lastClr="000000"/>
                </a:solidFill>
                <a:latin typeface="Arial"/>
                <a:cs typeface="Arial"/>
              </a:rPr>
              <a:t>untreated</a:t>
            </a:r>
            <a:r>
              <a:rPr sz="1600" kern="0" spc="-27" dirty="0">
                <a:solidFill>
                  <a:sysClr val="windowText" lastClr="000000"/>
                </a:solidFill>
                <a:latin typeface="Arial"/>
                <a:cs typeface="Arial"/>
              </a:rPr>
              <a:t> </a:t>
            </a:r>
            <a:r>
              <a:rPr sz="1600" kern="0" spc="-13" dirty="0">
                <a:solidFill>
                  <a:sysClr val="windowText" lastClr="000000"/>
                </a:solidFill>
                <a:latin typeface="Arial"/>
                <a:cs typeface="Arial"/>
              </a:rPr>
              <a:t>brain </a:t>
            </a:r>
            <a:r>
              <a:rPr sz="1600" kern="0" dirty="0">
                <a:solidFill>
                  <a:sysClr val="windowText" lastClr="000000"/>
                </a:solidFill>
                <a:latin typeface="Arial"/>
                <a:cs typeface="Arial"/>
              </a:rPr>
              <a:t>metastases </a:t>
            </a:r>
            <a:r>
              <a:rPr sz="1600" kern="0" spc="-33" dirty="0">
                <a:solidFill>
                  <a:sysClr val="windowText" lastClr="000000"/>
                </a:solidFill>
                <a:latin typeface="Arial"/>
                <a:cs typeface="Arial"/>
              </a:rPr>
              <a:t>not </a:t>
            </a:r>
            <a:r>
              <a:rPr sz="1600" kern="0" dirty="0">
                <a:solidFill>
                  <a:sysClr val="windowText" lastClr="000000"/>
                </a:solidFill>
                <a:latin typeface="Arial"/>
                <a:cs typeface="Arial"/>
              </a:rPr>
              <a:t>requiring</a:t>
            </a:r>
            <a:r>
              <a:rPr sz="1600" kern="0" spc="-53" dirty="0">
                <a:solidFill>
                  <a:sysClr val="windowText" lastClr="000000"/>
                </a:solidFill>
                <a:latin typeface="Arial"/>
                <a:cs typeface="Arial"/>
              </a:rPr>
              <a:t> </a:t>
            </a:r>
            <a:r>
              <a:rPr sz="1600" kern="0" spc="-13" dirty="0">
                <a:solidFill>
                  <a:sysClr val="windowText" lastClr="000000"/>
                </a:solidFill>
                <a:latin typeface="Arial"/>
                <a:cs typeface="Arial"/>
              </a:rPr>
              <a:t>immediate </a:t>
            </a:r>
            <a:r>
              <a:rPr sz="1600" kern="0" dirty="0">
                <a:solidFill>
                  <a:sysClr val="windowText" lastClr="000000"/>
                </a:solidFill>
                <a:latin typeface="Arial"/>
                <a:cs typeface="Arial"/>
              </a:rPr>
              <a:t>local</a:t>
            </a:r>
            <a:r>
              <a:rPr sz="1600" kern="0" spc="-27" dirty="0">
                <a:solidFill>
                  <a:sysClr val="windowText" lastClr="000000"/>
                </a:solidFill>
                <a:latin typeface="Arial"/>
                <a:cs typeface="Arial"/>
              </a:rPr>
              <a:t> </a:t>
            </a:r>
            <a:r>
              <a:rPr sz="1600" kern="0" spc="-13" dirty="0">
                <a:solidFill>
                  <a:sysClr val="windowText" lastClr="000000"/>
                </a:solidFill>
                <a:latin typeface="Arial"/>
                <a:cs typeface="Arial"/>
              </a:rPr>
              <a:t>therapy</a:t>
            </a:r>
            <a:endParaRPr sz="1600" kern="0" dirty="0">
              <a:solidFill>
                <a:sysClr val="windowText" lastClr="000000"/>
              </a:solidFill>
              <a:latin typeface="Arial"/>
              <a:cs typeface="Arial"/>
            </a:endParaRPr>
          </a:p>
        </p:txBody>
      </p:sp>
      <p:sp>
        <p:nvSpPr>
          <p:cNvPr id="7" name="object 7"/>
          <p:cNvSpPr txBox="1"/>
          <p:nvPr/>
        </p:nvSpPr>
        <p:spPr>
          <a:xfrm>
            <a:off x="5582681" y="1164835"/>
            <a:ext cx="2816860" cy="1243738"/>
          </a:xfrm>
          <a:prstGeom prst="rect">
            <a:avLst/>
          </a:prstGeom>
          <a:solidFill>
            <a:srgbClr val="4F81BD"/>
          </a:solidFill>
          <a:ln w="25400">
            <a:solidFill>
              <a:srgbClr val="4F81BD"/>
            </a:solidFill>
          </a:ln>
        </p:spPr>
        <p:txBody>
          <a:bodyPr vert="horz" wrap="square" lIns="0" tIns="0" rIns="0" bIns="0" rtlCol="0">
            <a:spAutoFit/>
          </a:bodyPr>
          <a:lstStyle/>
          <a:p>
            <a:pPr defTabSz="1219170"/>
            <a:endParaRPr sz="1733" kern="0">
              <a:solidFill>
                <a:sysClr val="windowText" lastClr="000000"/>
              </a:solidFill>
              <a:latin typeface="Times New Roman"/>
              <a:cs typeface="Times New Roman"/>
            </a:endParaRPr>
          </a:p>
          <a:p>
            <a:pPr marL="490208" indent="50799" defTabSz="1219170">
              <a:spcBef>
                <a:spcPts val="1187"/>
              </a:spcBef>
            </a:pPr>
            <a:r>
              <a:rPr sz="1600" b="1" kern="0" spc="-60" dirty="0">
                <a:solidFill>
                  <a:srgbClr val="FFFFFF"/>
                </a:solidFill>
                <a:latin typeface="Arial"/>
                <a:cs typeface="Arial"/>
              </a:rPr>
              <a:t>T-</a:t>
            </a:r>
            <a:r>
              <a:rPr sz="1600" b="1" kern="0" dirty="0">
                <a:solidFill>
                  <a:srgbClr val="FFFFFF"/>
                </a:solidFill>
                <a:latin typeface="Arial"/>
                <a:cs typeface="Arial"/>
              </a:rPr>
              <a:t>DM1 +</a:t>
            </a:r>
            <a:r>
              <a:rPr sz="1600" b="1" kern="0" spc="7" dirty="0">
                <a:solidFill>
                  <a:srgbClr val="FFFFFF"/>
                </a:solidFill>
                <a:latin typeface="Arial"/>
                <a:cs typeface="Arial"/>
              </a:rPr>
              <a:t> </a:t>
            </a:r>
            <a:r>
              <a:rPr sz="1600" b="1" kern="0" spc="-13" dirty="0">
                <a:solidFill>
                  <a:srgbClr val="FFFFFF"/>
                </a:solidFill>
                <a:latin typeface="Arial"/>
                <a:cs typeface="Arial"/>
              </a:rPr>
              <a:t>Tucatinib</a:t>
            </a:r>
            <a:endParaRPr sz="1600" kern="0">
              <a:solidFill>
                <a:sysClr val="windowText" lastClr="000000"/>
              </a:solidFill>
              <a:latin typeface="Arial"/>
              <a:cs typeface="Arial"/>
            </a:endParaRPr>
          </a:p>
          <a:p>
            <a:pPr marL="452955" marR="438562" indent="36406" defTabSz="1219170">
              <a:spcBef>
                <a:spcPts val="1280"/>
              </a:spcBef>
            </a:pPr>
            <a:r>
              <a:rPr sz="1333" kern="0" spc="-40" dirty="0">
                <a:solidFill>
                  <a:srgbClr val="FFFFFF"/>
                </a:solidFill>
                <a:latin typeface="Arial"/>
                <a:cs typeface="Arial"/>
              </a:rPr>
              <a:t>T-</a:t>
            </a:r>
            <a:r>
              <a:rPr sz="1333" kern="0" dirty="0">
                <a:solidFill>
                  <a:srgbClr val="FFFFFF"/>
                </a:solidFill>
                <a:latin typeface="Arial"/>
                <a:cs typeface="Arial"/>
              </a:rPr>
              <a:t>DM1</a:t>
            </a:r>
            <a:r>
              <a:rPr sz="1333" kern="0" spc="-13" dirty="0">
                <a:solidFill>
                  <a:srgbClr val="FFFFFF"/>
                </a:solidFill>
                <a:latin typeface="Arial"/>
                <a:cs typeface="Arial"/>
              </a:rPr>
              <a:t> </a:t>
            </a:r>
            <a:r>
              <a:rPr sz="1333" kern="0" dirty="0">
                <a:solidFill>
                  <a:srgbClr val="FFFFFF"/>
                </a:solidFill>
                <a:latin typeface="Arial"/>
                <a:cs typeface="Arial"/>
              </a:rPr>
              <a:t>3.6</a:t>
            </a:r>
            <a:r>
              <a:rPr sz="1333" kern="0" spc="-13" dirty="0">
                <a:solidFill>
                  <a:srgbClr val="FFFFFF"/>
                </a:solidFill>
                <a:latin typeface="Arial"/>
                <a:cs typeface="Arial"/>
              </a:rPr>
              <a:t> </a:t>
            </a:r>
            <a:r>
              <a:rPr sz="1333" kern="0" dirty="0">
                <a:solidFill>
                  <a:srgbClr val="FFFFFF"/>
                </a:solidFill>
                <a:latin typeface="Arial"/>
                <a:cs typeface="Arial"/>
              </a:rPr>
              <a:t>mg/kg</a:t>
            </a:r>
            <a:r>
              <a:rPr sz="1333" kern="0" spc="-13" dirty="0">
                <a:solidFill>
                  <a:srgbClr val="FFFFFF"/>
                </a:solidFill>
                <a:latin typeface="Arial"/>
                <a:cs typeface="Arial"/>
              </a:rPr>
              <a:t> </a:t>
            </a:r>
            <a:r>
              <a:rPr sz="1333" kern="0" dirty="0">
                <a:solidFill>
                  <a:srgbClr val="FFFFFF"/>
                </a:solidFill>
                <a:latin typeface="Arial"/>
                <a:cs typeface="Arial"/>
              </a:rPr>
              <a:t>IV</a:t>
            </a:r>
            <a:r>
              <a:rPr sz="1333" kern="0" spc="-13" dirty="0">
                <a:solidFill>
                  <a:srgbClr val="FFFFFF"/>
                </a:solidFill>
                <a:latin typeface="Arial"/>
                <a:cs typeface="Arial"/>
              </a:rPr>
              <a:t> </a:t>
            </a:r>
            <a:r>
              <a:rPr sz="1333" kern="0" spc="-33" dirty="0">
                <a:solidFill>
                  <a:srgbClr val="FFFFFF"/>
                </a:solidFill>
                <a:latin typeface="Arial"/>
                <a:cs typeface="Arial"/>
              </a:rPr>
              <a:t>and </a:t>
            </a:r>
            <a:r>
              <a:rPr sz="1333" kern="0" spc="-13" dirty="0">
                <a:solidFill>
                  <a:srgbClr val="FFFFFF"/>
                </a:solidFill>
                <a:latin typeface="Arial"/>
                <a:cs typeface="Arial"/>
              </a:rPr>
              <a:t>Tucatinib</a:t>
            </a:r>
            <a:r>
              <a:rPr sz="1333" kern="0" dirty="0">
                <a:solidFill>
                  <a:srgbClr val="FFFFFF"/>
                </a:solidFill>
                <a:latin typeface="Arial"/>
                <a:cs typeface="Arial"/>
              </a:rPr>
              <a:t> 300 mg PO </a:t>
            </a:r>
            <a:r>
              <a:rPr sz="1333" kern="0" spc="-33" dirty="0">
                <a:solidFill>
                  <a:srgbClr val="FFFFFF"/>
                </a:solidFill>
                <a:latin typeface="Arial"/>
                <a:cs typeface="Arial"/>
              </a:rPr>
              <a:t>BID</a:t>
            </a:r>
            <a:endParaRPr sz="1333" kern="0">
              <a:solidFill>
                <a:sysClr val="windowText" lastClr="000000"/>
              </a:solidFill>
              <a:latin typeface="Arial"/>
              <a:cs typeface="Arial"/>
            </a:endParaRPr>
          </a:p>
        </p:txBody>
      </p:sp>
      <p:sp>
        <p:nvSpPr>
          <p:cNvPr id="8" name="object 8"/>
          <p:cNvSpPr txBox="1"/>
          <p:nvPr/>
        </p:nvSpPr>
        <p:spPr>
          <a:xfrm>
            <a:off x="5582679" y="2888916"/>
            <a:ext cx="2816860" cy="1243738"/>
          </a:xfrm>
          <a:prstGeom prst="rect">
            <a:avLst/>
          </a:prstGeom>
          <a:solidFill>
            <a:srgbClr val="8064A2"/>
          </a:solidFill>
          <a:ln w="25400">
            <a:solidFill>
              <a:srgbClr val="8064A2"/>
            </a:solidFill>
          </a:ln>
        </p:spPr>
        <p:txBody>
          <a:bodyPr vert="horz" wrap="square" lIns="0" tIns="0" rIns="0" bIns="0" rtlCol="0">
            <a:spAutoFit/>
          </a:bodyPr>
          <a:lstStyle/>
          <a:p>
            <a:pPr defTabSz="1219170"/>
            <a:endParaRPr sz="1733" kern="0">
              <a:solidFill>
                <a:sysClr val="windowText" lastClr="000000"/>
              </a:solidFill>
              <a:latin typeface="Times New Roman"/>
              <a:cs typeface="Times New Roman"/>
            </a:endParaRPr>
          </a:p>
          <a:p>
            <a:pPr algn="ctr" defTabSz="1219170">
              <a:spcBef>
                <a:spcPts val="1187"/>
              </a:spcBef>
            </a:pPr>
            <a:r>
              <a:rPr sz="1600" b="1" kern="0" spc="-60" dirty="0">
                <a:solidFill>
                  <a:srgbClr val="FFFFFF"/>
                </a:solidFill>
                <a:latin typeface="Arial"/>
                <a:cs typeface="Arial"/>
              </a:rPr>
              <a:t>T-</a:t>
            </a:r>
            <a:r>
              <a:rPr sz="1600" b="1" kern="0" dirty="0">
                <a:solidFill>
                  <a:srgbClr val="FFFFFF"/>
                </a:solidFill>
                <a:latin typeface="Arial"/>
                <a:cs typeface="Arial"/>
              </a:rPr>
              <a:t>DM1 +</a:t>
            </a:r>
            <a:r>
              <a:rPr sz="1600" b="1" kern="0" spc="7" dirty="0">
                <a:solidFill>
                  <a:srgbClr val="FFFFFF"/>
                </a:solidFill>
                <a:latin typeface="Arial"/>
                <a:cs typeface="Arial"/>
              </a:rPr>
              <a:t> </a:t>
            </a:r>
            <a:r>
              <a:rPr sz="1600" b="1" kern="0" spc="-13" dirty="0">
                <a:solidFill>
                  <a:srgbClr val="FFFFFF"/>
                </a:solidFill>
                <a:latin typeface="Arial"/>
                <a:cs typeface="Arial"/>
              </a:rPr>
              <a:t>Placebo</a:t>
            </a:r>
            <a:endParaRPr sz="1600" kern="0">
              <a:solidFill>
                <a:sysClr val="windowText" lastClr="000000"/>
              </a:solidFill>
              <a:latin typeface="Arial"/>
              <a:cs typeface="Arial"/>
            </a:endParaRPr>
          </a:p>
          <a:p>
            <a:pPr marL="490208" marR="480048" algn="ctr" defTabSz="1219170">
              <a:spcBef>
                <a:spcPts val="1280"/>
              </a:spcBef>
            </a:pPr>
            <a:r>
              <a:rPr sz="1333" kern="0" spc="-40" dirty="0">
                <a:solidFill>
                  <a:srgbClr val="FFFFFF"/>
                </a:solidFill>
                <a:latin typeface="Arial"/>
                <a:cs typeface="Arial"/>
              </a:rPr>
              <a:t>T-</a:t>
            </a:r>
            <a:r>
              <a:rPr sz="1333" kern="0" dirty="0">
                <a:solidFill>
                  <a:srgbClr val="FFFFFF"/>
                </a:solidFill>
                <a:latin typeface="Arial"/>
                <a:cs typeface="Arial"/>
              </a:rPr>
              <a:t>DM1</a:t>
            </a:r>
            <a:r>
              <a:rPr sz="1333" kern="0" spc="-13" dirty="0">
                <a:solidFill>
                  <a:srgbClr val="FFFFFF"/>
                </a:solidFill>
                <a:latin typeface="Arial"/>
                <a:cs typeface="Arial"/>
              </a:rPr>
              <a:t> </a:t>
            </a:r>
            <a:r>
              <a:rPr sz="1333" kern="0" dirty="0">
                <a:solidFill>
                  <a:srgbClr val="FFFFFF"/>
                </a:solidFill>
                <a:latin typeface="Arial"/>
                <a:cs typeface="Arial"/>
              </a:rPr>
              <a:t>3.6</a:t>
            </a:r>
            <a:r>
              <a:rPr sz="1333" kern="0" spc="-13" dirty="0">
                <a:solidFill>
                  <a:srgbClr val="FFFFFF"/>
                </a:solidFill>
                <a:latin typeface="Arial"/>
                <a:cs typeface="Arial"/>
              </a:rPr>
              <a:t> </a:t>
            </a:r>
            <a:r>
              <a:rPr sz="1333" kern="0" dirty="0">
                <a:solidFill>
                  <a:srgbClr val="FFFFFF"/>
                </a:solidFill>
                <a:latin typeface="Arial"/>
                <a:cs typeface="Arial"/>
              </a:rPr>
              <a:t>mg/kg</a:t>
            </a:r>
            <a:r>
              <a:rPr sz="1333" kern="0" spc="-13" dirty="0">
                <a:solidFill>
                  <a:srgbClr val="FFFFFF"/>
                </a:solidFill>
                <a:latin typeface="Arial"/>
                <a:cs typeface="Arial"/>
              </a:rPr>
              <a:t> </a:t>
            </a:r>
            <a:r>
              <a:rPr sz="1333" kern="0" dirty="0">
                <a:solidFill>
                  <a:srgbClr val="FFFFFF"/>
                </a:solidFill>
                <a:latin typeface="Arial"/>
                <a:cs typeface="Arial"/>
              </a:rPr>
              <a:t>IV</a:t>
            </a:r>
            <a:r>
              <a:rPr sz="1333" kern="0" spc="-13" dirty="0">
                <a:solidFill>
                  <a:srgbClr val="FFFFFF"/>
                </a:solidFill>
                <a:latin typeface="Arial"/>
                <a:cs typeface="Arial"/>
              </a:rPr>
              <a:t> </a:t>
            </a:r>
            <a:r>
              <a:rPr sz="1333" kern="0" spc="-33" dirty="0">
                <a:solidFill>
                  <a:srgbClr val="FFFFFF"/>
                </a:solidFill>
                <a:latin typeface="Arial"/>
                <a:cs typeface="Arial"/>
              </a:rPr>
              <a:t>and </a:t>
            </a:r>
            <a:r>
              <a:rPr sz="1333" kern="0" dirty="0">
                <a:solidFill>
                  <a:srgbClr val="FFFFFF"/>
                </a:solidFill>
                <a:latin typeface="Arial"/>
                <a:cs typeface="Arial"/>
              </a:rPr>
              <a:t>Placebo</a:t>
            </a:r>
            <a:r>
              <a:rPr sz="1333" kern="0" spc="-20" dirty="0">
                <a:solidFill>
                  <a:srgbClr val="FFFFFF"/>
                </a:solidFill>
                <a:latin typeface="Arial"/>
                <a:cs typeface="Arial"/>
              </a:rPr>
              <a:t> </a:t>
            </a:r>
            <a:r>
              <a:rPr sz="1333" kern="0" dirty="0">
                <a:solidFill>
                  <a:srgbClr val="FFFFFF"/>
                </a:solidFill>
                <a:latin typeface="Arial"/>
                <a:cs typeface="Arial"/>
              </a:rPr>
              <a:t>PO</a:t>
            </a:r>
            <a:r>
              <a:rPr sz="1333" kern="0" spc="-20" dirty="0">
                <a:solidFill>
                  <a:srgbClr val="FFFFFF"/>
                </a:solidFill>
                <a:latin typeface="Arial"/>
                <a:cs typeface="Arial"/>
              </a:rPr>
              <a:t> </a:t>
            </a:r>
            <a:r>
              <a:rPr sz="1333" kern="0" spc="-33" dirty="0">
                <a:solidFill>
                  <a:srgbClr val="FFFFFF"/>
                </a:solidFill>
                <a:latin typeface="Arial"/>
                <a:cs typeface="Arial"/>
              </a:rPr>
              <a:t>BID</a:t>
            </a:r>
            <a:endParaRPr sz="1333" kern="0">
              <a:solidFill>
                <a:sysClr val="windowText" lastClr="000000"/>
              </a:solidFill>
              <a:latin typeface="Arial"/>
              <a:cs typeface="Arial"/>
            </a:endParaRPr>
          </a:p>
        </p:txBody>
      </p:sp>
      <p:sp>
        <p:nvSpPr>
          <p:cNvPr id="9" name="object 9"/>
          <p:cNvSpPr txBox="1"/>
          <p:nvPr/>
        </p:nvSpPr>
        <p:spPr>
          <a:xfrm>
            <a:off x="8593290" y="1170579"/>
            <a:ext cx="2954020" cy="3188950"/>
          </a:xfrm>
          <a:prstGeom prst="rect">
            <a:avLst/>
          </a:prstGeom>
          <a:solidFill>
            <a:srgbClr val="1F497D"/>
          </a:solidFill>
          <a:ln w="25400">
            <a:solidFill>
              <a:srgbClr val="1F497D"/>
            </a:solidFill>
          </a:ln>
        </p:spPr>
        <p:txBody>
          <a:bodyPr vert="horz" wrap="square" lIns="0" tIns="2540" rIns="0" bIns="0" rtlCol="0">
            <a:spAutoFit/>
          </a:bodyPr>
          <a:lstStyle/>
          <a:p>
            <a:pPr defTabSz="1219170">
              <a:spcBef>
                <a:spcPts val="20"/>
              </a:spcBef>
            </a:pPr>
            <a:endParaRPr sz="1467" kern="0">
              <a:solidFill>
                <a:sysClr val="windowText" lastClr="000000"/>
              </a:solidFill>
              <a:latin typeface="Times New Roman"/>
              <a:cs typeface="Times New Roman"/>
            </a:endParaRPr>
          </a:p>
          <a:p>
            <a:pPr algn="ctr" defTabSz="1219170"/>
            <a:r>
              <a:rPr sz="1467" b="1" kern="0" spc="-13" dirty="0">
                <a:solidFill>
                  <a:srgbClr val="FFFFFF"/>
                </a:solidFill>
                <a:latin typeface="Arial"/>
                <a:cs typeface="Arial"/>
              </a:rPr>
              <a:t>Outcomes</a:t>
            </a:r>
            <a:endParaRPr sz="1467" kern="0">
              <a:solidFill>
                <a:sysClr val="windowText" lastClr="000000"/>
              </a:solidFill>
              <a:latin typeface="Arial"/>
              <a:cs typeface="Arial"/>
            </a:endParaRPr>
          </a:p>
          <a:p>
            <a:pPr defTabSz="1219170">
              <a:spcBef>
                <a:spcPts val="73"/>
              </a:spcBef>
            </a:pPr>
            <a:endParaRPr sz="1467" kern="0">
              <a:solidFill>
                <a:sysClr val="windowText" lastClr="000000"/>
              </a:solidFill>
              <a:latin typeface="Arial"/>
              <a:cs typeface="Arial"/>
            </a:endParaRPr>
          </a:p>
          <a:p>
            <a:pPr marL="121917" defTabSz="1219170"/>
            <a:r>
              <a:rPr sz="1467" u="heavy" kern="0" spc="-13" dirty="0">
                <a:solidFill>
                  <a:srgbClr val="FFFFFF"/>
                </a:solidFill>
                <a:uFill>
                  <a:solidFill>
                    <a:srgbClr val="FFFFFF"/>
                  </a:solidFill>
                </a:uFill>
                <a:latin typeface="Arial"/>
                <a:cs typeface="Arial"/>
              </a:rPr>
              <a:t>Primary</a:t>
            </a:r>
            <a:endParaRPr sz="1467" kern="0">
              <a:solidFill>
                <a:sysClr val="windowText" lastClr="000000"/>
              </a:solidFill>
              <a:latin typeface="Arial"/>
              <a:cs typeface="Arial"/>
            </a:endParaRPr>
          </a:p>
          <a:p>
            <a:pPr marL="350511" marR="142236" indent="-228594" defTabSz="1219170">
              <a:buSzPct val="104545"/>
              <a:buFontTx/>
              <a:buChar char="•"/>
              <a:tabLst>
                <a:tab pos="350511" algn="l"/>
              </a:tabLst>
            </a:pPr>
            <a:r>
              <a:rPr sz="1467" kern="0" dirty="0">
                <a:solidFill>
                  <a:srgbClr val="FFFFFF"/>
                </a:solidFill>
                <a:latin typeface="Arial"/>
                <a:cs typeface="Arial"/>
              </a:rPr>
              <a:t>PFS by </a:t>
            </a:r>
            <a:r>
              <a:rPr sz="1467" kern="0" spc="-13" dirty="0">
                <a:solidFill>
                  <a:srgbClr val="FFFFFF"/>
                </a:solidFill>
                <a:latin typeface="Arial"/>
                <a:cs typeface="Arial"/>
              </a:rPr>
              <a:t>investigator </a:t>
            </a:r>
            <a:r>
              <a:rPr sz="1467" kern="0" dirty="0">
                <a:solidFill>
                  <a:srgbClr val="FFFFFF"/>
                </a:solidFill>
                <a:latin typeface="Arial"/>
                <a:cs typeface="Arial"/>
              </a:rPr>
              <a:t>assessment per RECIST</a:t>
            </a:r>
            <a:r>
              <a:rPr sz="1467" kern="0" spc="-27" dirty="0">
                <a:solidFill>
                  <a:srgbClr val="FFFFFF"/>
                </a:solidFill>
                <a:latin typeface="Arial"/>
                <a:cs typeface="Arial"/>
              </a:rPr>
              <a:t> v1.1</a:t>
            </a:r>
            <a:endParaRPr sz="1467" kern="0">
              <a:solidFill>
                <a:sysClr val="windowText" lastClr="000000"/>
              </a:solidFill>
              <a:latin typeface="Arial"/>
              <a:cs typeface="Arial"/>
            </a:endParaRPr>
          </a:p>
          <a:p>
            <a:pPr defTabSz="1219170">
              <a:spcBef>
                <a:spcPts val="73"/>
              </a:spcBef>
              <a:buClr>
                <a:srgbClr val="FFFFFF"/>
              </a:buClr>
              <a:buFont typeface="Arial"/>
              <a:buChar char="•"/>
            </a:pPr>
            <a:endParaRPr sz="1467" kern="0">
              <a:solidFill>
                <a:sysClr val="windowText" lastClr="000000"/>
              </a:solidFill>
              <a:latin typeface="Arial"/>
              <a:cs typeface="Arial"/>
            </a:endParaRPr>
          </a:p>
          <a:p>
            <a:pPr marL="121917" defTabSz="1219170"/>
            <a:r>
              <a:rPr sz="1467" u="heavy" kern="0" dirty="0">
                <a:solidFill>
                  <a:srgbClr val="FFFFFF"/>
                </a:solidFill>
                <a:uFill>
                  <a:solidFill>
                    <a:srgbClr val="FFFFFF"/>
                  </a:solidFill>
                </a:uFill>
                <a:latin typeface="Arial"/>
                <a:cs typeface="Arial"/>
              </a:rPr>
              <a:t>Key Secondary </a:t>
            </a:r>
            <a:r>
              <a:rPr sz="1467" u="heavy" kern="0" spc="-13" dirty="0">
                <a:solidFill>
                  <a:srgbClr val="FFFFFF"/>
                </a:solidFill>
                <a:uFill>
                  <a:solidFill>
                    <a:srgbClr val="FFFFFF"/>
                  </a:solidFill>
                </a:uFill>
                <a:latin typeface="Arial"/>
                <a:cs typeface="Arial"/>
              </a:rPr>
              <a:t>(hierarchical)</a:t>
            </a:r>
            <a:endParaRPr sz="1467" kern="0">
              <a:solidFill>
                <a:sysClr val="windowText" lastClr="000000"/>
              </a:solidFill>
              <a:latin typeface="Arial"/>
              <a:cs typeface="Arial"/>
            </a:endParaRPr>
          </a:p>
          <a:p>
            <a:pPr marL="349665" indent="-227748" defTabSz="1219170">
              <a:buSzPct val="104545"/>
              <a:buFontTx/>
              <a:buChar char="•"/>
              <a:tabLst>
                <a:tab pos="349665" algn="l"/>
              </a:tabLst>
            </a:pPr>
            <a:r>
              <a:rPr sz="1467" kern="0" spc="-33" dirty="0">
                <a:solidFill>
                  <a:srgbClr val="FFFFFF"/>
                </a:solidFill>
                <a:latin typeface="Arial"/>
                <a:cs typeface="Arial"/>
              </a:rPr>
              <a:t>OS</a:t>
            </a:r>
            <a:endParaRPr sz="1467" kern="0">
              <a:solidFill>
                <a:sysClr val="windowText" lastClr="000000"/>
              </a:solidFill>
              <a:latin typeface="Arial"/>
              <a:cs typeface="Arial"/>
            </a:endParaRPr>
          </a:p>
          <a:p>
            <a:pPr marL="350511" marR="480895" indent="-228594" defTabSz="1219170">
              <a:buSzPct val="104545"/>
              <a:buFontTx/>
              <a:buChar char="•"/>
              <a:tabLst>
                <a:tab pos="350511" algn="l"/>
              </a:tabLst>
            </a:pPr>
            <a:r>
              <a:rPr sz="1467" kern="0" dirty="0">
                <a:solidFill>
                  <a:srgbClr val="FFFFFF"/>
                </a:solidFill>
                <a:latin typeface="Arial"/>
                <a:cs typeface="Arial"/>
              </a:rPr>
              <a:t>PFS</a:t>
            </a:r>
            <a:r>
              <a:rPr sz="1467" kern="0" spc="-7" dirty="0">
                <a:solidFill>
                  <a:srgbClr val="FFFFFF"/>
                </a:solidFill>
                <a:latin typeface="Arial"/>
                <a:cs typeface="Arial"/>
              </a:rPr>
              <a:t> </a:t>
            </a:r>
            <a:r>
              <a:rPr sz="1467" kern="0" dirty="0">
                <a:solidFill>
                  <a:srgbClr val="FFFFFF"/>
                </a:solidFill>
                <a:latin typeface="Arial"/>
                <a:cs typeface="Arial"/>
              </a:rPr>
              <a:t>in</a:t>
            </a:r>
            <a:r>
              <a:rPr sz="1467" kern="0" spc="-7" dirty="0">
                <a:solidFill>
                  <a:srgbClr val="FFFFFF"/>
                </a:solidFill>
                <a:latin typeface="Arial"/>
                <a:cs typeface="Arial"/>
              </a:rPr>
              <a:t> </a:t>
            </a:r>
            <a:r>
              <a:rPr sz="1467" kern="0" dirty="0">
                <a:solidFill>
                  <a:srgbClr val="FFFFFF"/>
                </a:solidFill>
                <a:latin typeface="Arial"/>
                <a:cs typeface="Arial"/>
              </a:rPr>
              <a:t>patients</a:t>
            </a:r>
            <a:r>
              <a:rPr sz="1467" kern="0" spc="-7" dirty="0">
                <a:solidFill>
                  <a:srgbClr val="FFFFFF"/>
                </a:solidFill>
                <a:latin typeface="Arial"/>
                <a:cs typeface="Arial"/>
              </a:rPr>
              <a:t> </a:t>
            </a:r>
            <a:r>
              <a:rPr sz="1467" kern="0" dirty="0">
                <a:solidFill>
                  <a:srgbClr val="FFFFFF"/>
                </a:solidFill>
                <a:latin typeface="Arial"/>
                <a:cs typeface="Arial"/>
              </a:rPr>
              <a:t>with</a:t>
            </a:r>
            <a:r>
              <a:rPr sz="1467" kern="0" spc="-7" dirty="0">
                <a:solidFill>
                  <a:srgbClr val="FFFFFF"/>
                </a:solidFill>
                <a:latin typeface="Arial"/>
                <a:cs typeface="Arial"/>
              </a:rPr>
              <a:t> </a:t>
            </a:r>
            <a:r>
              <a:rPr sz="1467" kern="0" spc="-13" dirty="0">
                <a:solidFill>
                  <a:srgbClr val="FFFFFF"/>
                </a:solidFill>
                <a:latin typeface="Arial"/>
                <a:cs typeface="Arial"/>
              </a:rPr>
              <a:t>brain metastases</a:t>
            </a:r>
            <a:endParaRPr sz="1467" kern="0">
              <a:solidFill>
                <a:sysClr val="windowText" lastClr="000000"/>
              </a:solidFill>
              <a:latin typeface="Arial"/>
              <a:cs typeface="Arial"/>
            </a:endParaRPr>
          </a:p>
          <a:p>
            <a:pPr marL="349665" indent="-227748" defTabSz="1219170">
              <a:buSzPct val="104545"/>
              <a:buFontTx/>
              <a:buChar char="•"/>
              <a:tabLst>
                <a:tab pos="349665" algn="l"/>
              </a:tabLst>
            </a:pPr>
            <a:r>
              <a:rPr sz="1467" kern="0" dirty="0">
                <a:solidFill>
                  <a:srgbClr val="FFFFFF"/>
                </a:solidFill>
                <a:latin typeface="Arial"/>
                <a:cs typeface="Arial"/>
              </a:rPr>
              <a:t>cORR</a:t>
            </a:r>
            <a:r>
              <a:rPr sz="1467" kern="0" spc="-13" dirty="0">
                <a:solidFill>
                  <a:srgbClr val="FFFFFF"/>
                </a:solidFill>
                <a:latin typeface="Arial"/>
                <a:cs typeface="Arial"/>
              </a:rPr>
              <a:t> </a:t>
            </a:r>
            <a:r>
              <a:rPr sz="1467" kern="0" dirty="0">
                <a:solidFill>
                  <a:srgbClr val="FFFFFF"/>
                </a:solidFill>
                <a:latin typeface="Arial"/>
                <a:cs typeface="Arial"/>
              </a:rPr>
              <a:t>per</a:t>
            </a:r>
            <a:r>
              <a:rPr sz="1467" kern="0" spc="-7" dirty="0">
                <a:solidFill>
                  <a:srgbClr val="FFFFFF"/>
                </a:solidFill>
                <a:latin typeface="Arial"/>
                <a:cs typeface="Arial"/>
              </a:rPr>
              <a:t> </a:t>
            </a:r>
            <a:r>
              <a:rPr sz="1467" kern="0" dirty="0">
                <a:solidFill>
                  <a:srgbClr val="FFFFFF"/>
                </a:solidFill>
                <a:latin typeface="Arial"/>
                <a:cs typeface="Arial"/>
              </a:rPr>
              <a:t>RECIST</a:t>
            </a:r>
            <a:r>
              <a:rPr sz="1467" kern="0" spc="-27" dirty="0">
                <a:solidFill>
                  <a:srgbClr val="FFFFFF"/>
                </a:solidFill>
                <a:latin typeface="Arial"/>
                <a:cs typeface="Arial"/>
              </a:rPr>
              <a:t> v1.1</a:t>
            </a:r>
            <a:endParaRPr sz="1467" kern="0">
              <a:solidFill>
                <a:sysClr val="windowText" lastClr="000000"/>
              </a:solidFill>
              <a:latin typeface="Arial"/>
              <a:cs typeface="Arial"/>
            </a:endParaRPr>
          </a:p>
          <a:p>
            <a:pPr marL="350511" marR="574026" indent="-228594" defTabSz="1219170">
              <a:buSzPct val="104545"/>
              <a:buFontTx/>
              <a:buChar char="•"/>
              <a:tabLst>
                <a:tab pos="350511" algn="l"/>
              </a:tabLst>
            </a:pPr>
            <a:r>
              <a:rPr sz="1467" kern="0" dirty="0">
                <a:solidFill>
                  <a:srgbClr val="FFFFFF"/>
                </a:solidFill>
                <a:latin typeface="Arial"/>
                <a:cs typeface="Arial"/>
              </a:rPr>
              <a:t>OS</a:t>
            </a:r>
            <a:r>
              <a:rPr sz="1467" kern="0" spc="-7" dirty="0">
                <a:solidFill>
                  <a:srgbClr val="FFFFFF"/>
                </a:solidFill>
                <a:latin typeface="Arial"/>
                <a:cs typeface="Arial"/>
              </a:rPr>
              <a:t> </a:t>
            </a:r>
            <a:r>
              <a:rPr sz="1467" kern="0" dirty="0">
                <a:solidFill>
                  <a:srgbClr val="FFFFFF"/>
                </a:solidFill>
                <a:latin typeface="Arial"/>
                <a:cs typeface="Arial"/>
              </a:rPr>
              <a:t>in</a:t>
            </a:r>
            <a:r>
              <a:rPr sz="1467" kern="0" spc="-7" dirty="0">
                <a:solidFill>
                  <a:srgbClr val="FFFFFF"/>
                </a:solidFill>
                <a:latin typeface="Arial"/>
                <a:cs typeface="Arial"/>
              </a:rPr>
              <a:t> </a:t>
            </a:r>
            <a:r>
              <a:rPr sz="1467" kern="0" dirty="0">
                <a:solidFill>
                  <a:srgbClr val="FFFFFF"/>
                </a:solidFill>
                <a:latin typeface="Arial"/>
                <a:cs typeface="Arial"/>
              </a:rPr>
              <a:t>patients</a:t>
            </a:r>
            <a:r>
              <a:rPr sz="1467" kern="0" spc="-7" dirty="0">
                <a:solidFill>
                  <a:srgbClr val="FFFFFF"/>
                </a:solidFill>
                <a:latin typeface="Arial"/>
                <a:cs typeface="Arial"/>
              </a:rPr>
              <a:t> </a:t>
            </a:r>
            <a:r>
              <a:rPr sz="1467" kern="0" dirty="0">
                <a:solidFill>
                  <a:srgbClr val="FFFFFF"/>
                </a:solidFill>
                <a:latin typeface="Arial"/>
                <a:cs typeface="Arial"/>
              </a:rPr>
              <a:t>with</a:t>
            </a:r>
            <a:r>
              <a:rPr sz="1467" kern="0" spc="-7" dirty="0">
                <a:solidFill>
                  <a:srgbClr val="FFFFFF"/>
                </a:solidFill>
                <a:latin typeface="Arial"/>
                <a:cs typeface="Arial"/>
              </a:rPr>
              <a:t> </a:t>
            </a:r>
            <a:r>
              <a:rPr sz="1467" kern="0" spc="-13" dirty="0">
                <a:solidFill>
                  <a:srgbClr val="FFFFFF"/>
                </a:solidFill>
                <a:latin typeface="Arial"/>
                <a:cs typeface="Arial"/>
              </a:rPr>
              <a:t>brain metastases</a:t>
            </a:r>
            <a:endParaRPr sz="1467" kern="0">
              <a:solidFill>
                <a:sysClr val="windowText" lastClr="000000"/>
              </a:solidFill>
              <a:latin typeface="Arial"/>
              <a:cs typeface="Arial"/>
            </a:endParaRPr>
          </a:p>
        </p:txBody>
      </p:sp>
      <p:sp>
        <p:nvSpPr>
          <p:cNvPr id="10" name="object 10"/>
          <p:cNvSpPr txBox="1"/>
          <p:nvPr/>
        </p:nvSpPr>
        <p:spPr>
          <a:xfrm>
            <a:off x="3602605" y="2470416"/>
            <a:ext cx="631612" cy="263320"/>
          </a:xfrm>
          <a:prstGeom prst="rect">
            <a:avLst/>
          </a:prstGeom>
        </p:spPr>
        <p:txBody>
          <a:bodyPr vert="horz" wrap="square" lIns="0" tIns="16933" rIns="0" bIns="0" rtlCol="0">
            <a:spAutoFit/>
          </a:bodyPr>
          <a:lstStyle/>
          <a:p>
            <a:pPr marL="16933" defTabSz="1219170">
              <a:spcBef>
                <a:spcPts val="133"/>
              </a:spcBef>
            </a:pPr>
            <a:r>
              <a:rPr sz="1600" kern="0" spc="-13" dirty="0">
                <a:solidFill>
                  <a:sysClr val="windowText" lastClr="000000"/>
                </a:solidFill>
                <a:latin typeface="Arial"/>
                <a:cs typeface="Arial"/>
              </a:rPr>
              <a:t>N≈460</a:t>
            </a:r>
            <a:endParaRPr sz="1600" kern="0">
              <a:solidFill>
                <a:sysClr val="windowText" lastClr="000000"/>
              </a:solidFill>
              <a:latin typeface="Arial"/>
              <a:cs typeface="Arial"/>
            </a:endParaRPr>
          </a:p>
        </p:txBody>
      </p:sp>
      <p:grpSp>
        <p:nvGrpSpPr>
          <p:cNvPr id="11" name="object 11"/>
          <p:cNvGrpSpPr/>
          <p:nvPr/>
        </p:nvGrpSpPr>
        <p:grpSpPr>
          <a:xfrm>
            <a:off x="2808165" y="1904346"/>
            <a:ext cx="2774527" cy="1877060"/>
            <a:chOff x="2106123" y="1428259"/>
            <a:chExt cx="2080895" cy="1407795"/>
          </a:xfrm>
        </p:grpSpPr>
        <p:sp>
          <p:nvSpPr>
            <p:cNvPr id="12" name="object 12"/>
            <p:cNvSpPr/>
            <p:nvPr/>
          </p:nvSpPr>
          <p:spPr>
            <a:xfrm>
              <a:off x="2125173" y="2131539"/>
              <a:ext cx="1363980" cy="5080"/>
            </a:xfrm>
            <a:custGeom>
              <a:avLst/>
              <a:gdLst/>
              <a:ahLst/>
              <a:cxnLst/>
              <a:rect l="l" t="t" r="r" b="b"/>
              <a:pathLst>
                <a:path w="1363979" h="5080">
                  <a:moveTo>
                    <a:pt x="0" y="0"/>
                  </a:moveTo>
                  <a:lnTo>
                    <a:pt x="1363935" y="4809"/>
                  </a:lnTo>
                </a:path>
              </a:pathLst>
            </a:custGeom>
            <a:ln w="38100">
              <a:solidFill>
                <a:srgbClr val="000000"/>
              </a:solidFill>
            </a:ln>
          </p:spPr>
          <p:txBody>
            <a:bodyPr wrap="square" lIns="0" tIns="0" rIns="0" bIns="0" rtlCol="0"/>
            <a:lstStyle/>
            <a:p>
              <a:pPr defTabSz="1219170"/>
              <a:endParaRPr sz="2400" kern="0">
                <a:solidFill>
                  <a:sysClr val="windowText" lastClr="000000"/>
                </a:solidFill>
              </a:endParaRPr>
            </a:p>
          </p:txBody>
        </p:sp>
        <p:sp>
          <p:nvSpPr>
            <p:cNvPr id="13" name="object 13"/>
            <p:cNvSpPr/>
            <p:nvPr/>
          </p:nvSpPr>
          <p:spPr>
            <a:xfrm>
              <a:off x="3735063" y="1485408"/>
              <a:ext cx="356870" cy="412750"/>
            </a:xfrm>
            <a:custGeom>
              <a:avLst/>
              <a:gdLst/>
              <a:ahLst/>
              <a:cxnLst/>
              <a:rect l="l" t="t" r="r" b="b"/>
              <a:pathLst>
                <a:path w="356870" h="412750">
                  <a:moveTo>
                    <a:pt x="0" y="412498"/>
                  </a:moveTo>
                  <a:lnTo>
                    <a:pt x="0" y="0"/>
                  </a:lnTo>
                  <a:lnTo>
                    <a:pt x="356696" y="0"/>
                  </a:lnTo>
                </a:path>
              </a:pathLst>
            </a:custGeom>
            <a:ln w="38100">
              <a:solidFill>
                <a:srgbClr val="000000"/>
              </a:solidFill>
            </a:ln>
          </p:spPr>
          <p:txBody>
            <a:bodyPr wrap="square" lIns="0" tIns="0" rIns="0" bIns="0" rtlCol="0"/>
            <a:lstStyle/>
            <a:p>
              <a:pPr defTabSz="1219170"/>
              <a:endParaRPr sz="2400" kern="0">
                <a:solidFill>
                  <a:sysClr val="windowText" lastClr="000000"/>
                </a:solidFill>
              </a:endParaRPr>
            </a:p>
          </p:txBody>
        </p:sp>
        <p:sp>
          <p:nvSpPr>
            <p:cNvPr id="14" name="object 14"/>
            <p:cNvSpPr/>
            <p:nvPr/>
          </p:nvSpPr>
          <p:spPr>
            <a:xfrm>
              <a:off x="4072709" y="1428259"/>
              <a:ext cx="114300" cy="114300"/>
            </a:xfrm>
            <a:custGeom>
              <a:avLst/>
              <a:gdLst/>
              <a:ahLst/>
              <a:cxnLst/>
              <a:rect l="l" t="t" r="r" b="b"/>
              <a:pathLst>
                <a:path w="114300" h="114300">
                  <a:moveTo>
                    <a:pt x="114299" y="57149"/>
                  </a:moveTo>
                  <a:lnTo>
                    <a:pt x="0" y="114299"/>
                  </a:lnTo>
                  <a:lnTo>
                    <a:pt x="0" y="0"/>
                  </a:lnTo>
                  <a:lnTo>
                    <a:pt x="114299" y="57149"/>
                  </a:lnTo>
                  <a:close/>
                </a:path>
              </a:pathLst>
            </a:custGeom>
            <a:solidFill>
              <a:srgbClr val="000000"/>
            </a:solidFill>
          </p:spPr>
          <p:txBody>
            <a:bodyPr wrap="square" lIns="0" tIns="0" rIns="0" bIns="0" rtlCol="0"/>
            <a:lstStyle/>
            <a:p>
              <a:pPr defTabSz="1219170"/>
              <a:endParaRPr sz="2400" kern="0">
                <a:solidFill>
                  <a:sysClr val="windowText" lastClr="000000"/>
                </a:solidFill>
              </a:endParaRPr>
            </a:p>
          </p:txBody>
        </p:sp>
        <p:sp>
          <p:nvSpPr>
            <p:cNvPr id="15" name="object 15"/>
            <p:cNvSpPr/>
            <p:nvPr/>
          </p:nvSpPr>
          <p:spPr>
            <a:xfrm>
              <a:off x="3735063" y="2374788"/>
              <a:ext cx="356870" cy="403860"/>
            </a:xfrm>
            <a:custGeom>
              <a:avLst/>
              <a:gdLst/>
              <a:ahLst/>
              <a:cxnLst/>
              <a:rect l="l" t="t" r="r" b="b"/>
              <a:pathLst>
                <a:path w="356870" h="403860">
                  <a:moveTo>
                    <a:pt x="0" y="0"/>
                  </a:moveTo>
                  <a:lnTo>
                    <a:pt x="0" y="403680"/>
                  </a:lnTo>
                  <a:lnTo>
                    <a:pt x="356694" y="403680"/>
                  </a:lnTo>
                </a:path>
              </a:pathLst>
            </a:custGeom>
            <a:ln w="38100">
              <a:solidFill>
                <a:srgbClr val="000000"/>
              </a:solidFill>
            </a:ln>
          </p:spPr>
          <p:txBody>
            <a:bodyPr wrap="square" lIns="0" tIns="0" rIns="0" bIns="0" rtlCol="0"/>
            <a:lstStyle/>
            <a:p>
              <a:pPr defTabSz="1219170"/>
              <a:endParaRPr sz="2400" kern="0">
                <a:solidFill>
                  <a:sysClr val="windowText" lastClr="000000"/>
                </a:solidFill>
              </a:endParaRPr>
            </a:p>
          </p:txBody>
        </p:sp>
        <p:sp>
          <p:nvSpPr>
            <p:cNvPr id="16" name="object 16"/>
            <p:cNvSpPr/>
            <p:nvPr/>
          </p:nvSpPr>
          <p:spPr>
            <a:xfrm>
              <a:off x="4072708" y="2721319"/>
              <a:ext cx="114300" cy="114300"/>
            </a:xfrm>
            <a:custGeom>
              <a:avLst/>
              <a:gdLst/>
              <a:ahLst/>
              <a:cxnLst/>
              <a:rect l="l" t="t" r="r" b="b"/>
              <a:pathLst>
                <a:path w="114300" h="114300">
                  <a:moveTo>
                    <a:pt x="114300" y="57150"/>
                  </a:moveTo>
                  <a:lnTo>
                    <a:pt x="0" y="0"/>
                  </a:lnTo>
                  <a:lnTo>
                    <a:pt x="0" y="114299"/>
                  </a:lnTo>
                  <a:lnTo>
                    <a:pt x="114300" y="57150"/>
                  </a:lnTo>
                  <a:close/>
                </a:path>
              </a:pathLst>
            </a:custGeom>
            <a:solidFill>
              <a:srgbClr val="000000"/>
            </a:solidFill>
          </p:spPr>
          <p:txBody>
            <a:bodyPr wrap="square" lIns="0" tIns="0" rIns="0" bIns="0" rtlCol="0"/>
            <a:lstStyle/>
            <a:p>
              <a:pPr defTabSz="1219170"/>
              <a:endParaRPr sz="2400" kern="0">
                <a:solidFill>
                  <a:sysClr val="windowText" lastClr="000000"/>
                </a:solidFill>
              </a:endParaRPr>
            </a:p>
          </p:txBody>
        </p:sp>
        <p:sp>
          <p:nvSpPr>
            <p:cNvPr id="17" name="object 17"/>
            <p:cNvSpPr/>
            <p:nvPr/>
          </p:nvSpPr>
          <p:spPr>
            <a:xfrm>
              <a:off x="3489107" y="1897907"/>
              <a:ext cx="492125" cy="476884"/>
            </a:xfrm>
            <a:custGeom>
              <a:avLst/>
              <a:gdLst/>
              <a:ahLst/>
              <a:cxnLst/>
              <a:rect l="l" t="t" r="r" b="b"/>
              <a:pathLst>
                <a:path w="492125" h="476885">
                  <a:moveTo>
                    <a:pt x="491912" y="238440"/>
                  </a:moveTo>
                  <a:lnTo>
                    <a:pt x="0" y="238440"/>
                  </a:lnTo>
                  <a:lnTo>
                    <a:pt x="4997" y="190386"/>
                  </a:lnTo>
                  <a:lnTo>
                    <a:pt x="19329" y="145628"/>
                  </a:lnTo>
                  <a:lnTo>
                    <a:pt x="42006" y="105126"/>
                  </a:lnTo>
                  <a:lnTo>
                    <a:pt x="72039" y="69837"/>
                  </a:lnTo>
                  <a:lnTo>
                    <a:pt x="108440" y="40721"/>
                  </a:lnTo>
                  <a:lnTo>
                    <a:pt x="150220" y="18737"/>
                  </a:lnTo>
                  <a:lnTo>
                    <a:pt x="196389" y="4844"/>
                  </a:lnTo>
                  <a:lnTo>
                    <a:pt x="245956" y="0"/>
                  </a:lnTo>
                  <a:lnTo>
                    <a:pt x="295525" y="4844"/>
                  </a:lnTo>
                  <a:lnTo>
                    <a:pt x="341693" y="18738"/>
                  </a:lnTo>
                  <a:lnTo>
                    <a:pt x="383472" y="40722"/>
                  </a:lnTo>
                  <a:lnTo>
                    <a:pt x="419873" y="69837"/>
                  </a:lnTo>
                  <a:lnTo>
                    <a:pt x="449906" y="105126"/>
                  </a:lnTo>
                  <a:lnTo>
                    <a:pt x="472583" y="145629"/>
                  </a:lnTo>
                  <a:lnTo>
                    <a:pt x="486915" y="190386"/>
                  </a:lnTo>
                  <a:lnTo>
                    <a:pt x="491912" y="238440"/>
                  </a:lnTo>
                  <a:close/>
                </a:path>
                <a:path w="492125" h="476885">
                  <a:moveTo>
                    <a:pt x="245956" y="476881"/>
                  </a:moveTo>
                  <a:lnTo>
                    <a:pt x="196387" y="472036"/>
                  </a:lnTo>
                  <a:lnTo>
                    <a:pt x="150218" y="458143"/>
                  </a:lnTo>
                  <a:lnTo>
                    <a:pt x="108439" y="436159"/>
                  </a:lnTo>
                  <a:lnTo>
                    <a:pt x="72038" y="407043"/>
                  </a:lnTo>
                  <a:lnTo>
                    <a:pt x="42005" y="371754"/>
                  </a:lnTo>
                  <a:lnTo>
                    <a:pt x="19328" y="331252"/>
                  </a:lnTo>
                  <a:lnTo>
                    <a:pt x="4996" y="286494"/>
                  </a:lnTo>
                  <a:lnTo>
                    <a:pt x="0" y="238440"/>
                  </a:lnTo>
                  <a:lnTo>
                    <a:pt x="491912" y="238440"/>
                  </a:lnTo>
                  <a:lnTo>
                    <a:pt x="486915" y="286494"/>
                  </a:lnTo>
                  <a:lnTo>
                    <a:pt x="472583" y="331252"/>
                  </a:lnTo>
                  <a:lnTo>
                    <a:pt x="449906" y="371755"/>
                  </a:lnTo>
                  <a:lnTo>
                    <a:pt x="419873" y="407043"/>
                  </a:lnTo>
                  <a:lnTo>
                    <a:pt x="383472" y="436159"/>
                  </a:lnTo>
                  <a:lnTo>
                    <a:pt x="341693" y="458143"/>
                  </a:lnTo>
                  <a:lnTo>
                    <a:pt x="295524" y="472036"/>
                  </a:lnTo>
                  <a:lnTo>
                    <a:pt x="245956" y="476881"/>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8" name="object 18"/>
            <p:cNvSpPr/>
            <p:nvPr/>
          </p:nvSpPr>
          <p:spPr>
            <a:xfrm>
              <a:off x="3489325" y="1898650"/>
              <a:ext cx="492125" cy="476250"/>
            </a:xfrm>
            <a:custGeom>
              <a:avLst/>
              <a:gdLst/>
              <a:ahLst/>
              <a:cxnLst/>
              <a:rect l="l" t="t" r="r" b="b"/>
              <a:pathLst>
                <a:path w="492125" h="476250">
                  <a:moveTo>
                    <a:pt x="0" y="238125"/>
                  </a:moveTo>
                  <a:lnTo>
                    <a:pt x="4762" y="189706"/>
                  </a:lnTo>
                  <a:lnTo>
                    <a:pt x="19050" y="145256"/>
                  </a:lnTo>
                  <a:lnTo>
                    <a:pt x="42068" y="104775"/>
                  </a:lnTo>
                  <a:lnTo>
                    <a:pt x="72231" y="69850"/>
                  </a:lnTo>
                  <a:lnTo>
                    <a:pt x="108743" y="40481"/>
                  </a:lnTo>
                  <a:lnTo>
                    <a:pt x="150018" y="19050"/>
                  </a:lnTo>
                  <a:lnTo>
                    <a:pt x="196850" y="4762"/>
                  </a:lnTo>
                  <a:lnTo>
                    <a:pt x="246062" y="0"/>
                  </a:lnTo>
                  <a:lnTo>
                    <a:pt x="295275" y="4762"/>
                  </a:lnTo>
                  <a:lnTo>
                    <a:pt x="342106" y="19050"/>
                  </a:lnTo>
                  <a:lnTo>
                    <a:pt x="383381" y="40481"/>
                  </a:lnTo>
                  <a:lnTo>
                    <a:pt x="419893" y="69850"/>
                  </a:lnTo>
                  <a:lnTo>
                    <a:pt x="450056" y="104775"/>
                  </a:lnTo>
                  <a:lnTo>
                    <a:pt x="473075" y="145256"/>
                  </a:lnTo>
                  <a:lnTo>
                    <a:pt x="487362" y="189706"/>
                  </a:lnTo>
                  <a:lnTo>
                    <a:pt x="492125" y="238125"/>
                  </a:lnTo>
                  <a:lnTo>
                    <a:pt x="487362" y="286543"/>
                  </a:lnTo>
                  <a:lnTo>
                    <a:pt x="473075" y="330993"/>
                  </a:lnTo>
                  <a:lnTo>
                    <a:pt x="450056" y="371475"/>
                  </a:lnTo>
                  <a:lnTo>
                    <a:pt x="419893" y="406400"/>
                  </a:lnTo>
                  <a:lnTo>
                    <a:pt x="383381" y="435768"/>
                  </a:lnTo>
                  <a:lnTo>
                    <a:pt x="342106" y="457200"/>
                  </a:lnTo>
                  <a:lnTo>
                    <a:pt x="295275" y="471487"/>
                  </a:lnTo>
                  <a:lnTo>
                    <a:pt x="246062" y="476250"/>
                  </a:lnTo>
                  <a:lnTo>
                    <a:pt x="196850" y="471487"/>
                  </a:lnTo>
                  <a:lnTo>
                    <a:pt x="150018" y="457200"/>
                  </a:lnTo>
                  <a:lnTo>
                    <a:pt x="108743" y="435768"/>
                  </a:lnTo>
                  <a:lnTo>
                    <a:pt x="72231" y="406400"/>
                  </a:lnTo>
                  <a:lnTo>
                    <a:pt x="42068" y="371475"/>
                  </a:lnTo>
                  <a:lnTo>
                    <a:pt x="19050" y="330993"/>
                  </a:lnTo>
                  <a:lnTo>
                    <a:pt x="4762" y="286543"/>
                  </a:lnTo>
                  <a:lnTo>
                    <a:pt x="0" y="238125"/>
                  </a:lnTo>
                  <a:close/>
                </a:path>
              </a:pathLst>
            </a:custGeom>
            <a:ln w="25400">
              <a:solidFill>
                <a:srgbClr val="000000"/>
              </a:solidFill>
            </a:ln>
          </p:spPr>
          <p:txBody>
            <a:bodyPr wrap="square" lIns="0" tIns="0" rIns="0" bIns="0" rtlCol="0"/>
            <a:lstStyle/>
            <a:p>
              <a:pPr defTabSz="1219170"/>
              <a:endParaRPr sz="2400" kern="0">
                <a:solidFill>
                  <a:sysClr val="windowText" lastClr="000000"/>
                </a:solidFill>
              </a:endParaRPr>
            </a:p>
          </p:txBody>
        </p:sp>
      </p:grpSp>
      <p:sp>
        <p:nvSpPr>
          <p:cNvPr id="19" name="object 19"/>
          <p:cNvSpPr txBox="1"/>
          <p:nvPr/>
        </p:nvSpPr>
        <p:spPr>
          <a:xfrm>
            <a:off x="4827836" y="2565392"/>
            <a:ext cx="316653" cy="509541"/>
          </a:xfrm>
          <a:prstGeom prst="rect">
            <a:avLst/>
          </a:prstGeom>
        </p:spPr>
        <p:txBody>
          <a:bodyPr vert="horz" wrap="square" lIns="0" tIns="16933" rIns="0" bIns="0" rtlCol="0">
            <a:spAutoFit/>
          </a:bodyPr>
          <a:lstStyle/>
          <a:p>
            <a:pPr marL="16933" marR="6773" indent="67732" defTabSz="1219170">
              <a:spcBef>
                <a:spcPts val="133"/>
              </a:spcBef>
            </a:pPr>
            <a:r>
              <a:rPr sz="1600" kern="0" spc="-67" dirty="0">
                <a:solidFill>
                  <a:sysClr val="windowText" lastClr="000000"/>
                </a:solidFill>
                <a:latin typeface="Arial"/>
                <a:cs typeface="Arial"/>
              </a:rPr>
              <a:t>R </a:t>
            </a:r>
            <a:r>
              <a:rPr sz="1600" kern="0" spc="-33" dirty="0">
                <a:solidFill>
                  <a:sysClr val="windowText" lastClr="000000"/>
                </a:solidFill>
                <a:latin typeface="Arial"/>
                <a:cs typeface="Arial"/>
              </a:rPr>
              <a:t>1:1</a:t>
            </a:r>
            <a:endParaRPr sz="1600" kern="0">
              <a:solidFill>
                <a:sysClr val="windowText" lastClr="000000"/>
              </a:solidFill>
              <a:latin typeface="Arial"/>
              <a:cs typeface="Arial"/>
            </a:endParaRPr>
          </a:p>
        </p:txBody>
      </p:sp>
      <p:sp>
        <p:nvSpPr>
          <p:cNvPr id="20" name="object 20"/>
          <p:cNvSpPr txBox="1"/>
          <p:nvPr/>
        </p:nvSpPr>
        <p:spPr>
          <a:xfrm>
            <a:off x="2950757" y="2951337"/>
            <a:ext cx="1397000" cy="181310"/>
          </a:xfrm>
          <a:prstGeom prst="rect">
            <a:avLst/>
          </a:prstGeom>
        </p:spPr>
        <p:txBody>
          <a:bodyPr vert="horz" wrap="square" lIns="0" tIns="16933" rIns="0" bIns="0" rtlCol="0">
            <a:spAutoFit/>
          </a:bodyPr>
          <a:lstStyle/>
          <a:p>
            <a:pPr marL="16933" defTabSz="1219170">
              <a:spcBef>
                <a:spcPts val="133"/>
              </a:spcBef>
            </a:pPr>
            <a:r>
              <a:rPr sz="1067" b="1" kern="0" dirty="0">
                <a:solidFill>
                  <a:sysClr val="windowText" lastClr="000000"/>
                </a:solidFill>
                <a:latin typeface="Arial"/>
                <a:cs typeface="Arial"/>
              </a:rPr>
              <a:t>Stratification </a:t>
            </a:r>
            <a:r>
              <a:rPr sz="1067" b="1" kern="0" spc="-13" dirty="0">
                <a:solidFill>
                  <a:sysClr val="windowText" lastClr="000000"/>
                </a:solidFill>
                <a:latin typeface="Arial"/>
                <a:cs typeface="Arial"/>
              </a:rPr>
              <a:t>factors:</a:t>
            </a:r>
            <a:endParaRPr sz="1067" kern="0">
              <a:solidFill>
                <a:sysClr val="windowText" lastClr="000000"/>
              </a:solidFill>
              <a:latin typeface="Arial"/>
              <a:cs typeface="Arial"/>
            </a:endParaRPr>
          </a:p>
        </p:txBody>
      </p:sp>
      <p:sp>
        <p:nvSpPr>
          <p:cNvPr id="21" name="object 21"/>
          <p:cNvSpPr txBox="1"/>
          <p:nvPr/>
        </p:nvSpPr>
        <p:spPr>
          <a:xfrm>
            <a:off x="2950758" y="3113897"/>
            <a:ext cx="1919393" cy="1330791"/>
          </a:xfrm>
          <a:prstGeom prst="rect">
            <a:avLst/>
          </a:prstGeom>
        </p:spPr>
        <p:txBody>
          <a:bodyPr vert="horz" wrap="square" lIns="0" tIns="16933" rIns="0" bIns="0" rtlCol="0">
            <a:spAutoFit/>
          </a:bodyPr>
          <a:lstStyle/>
          <a:p>
            <a:pPr marL="245527" marR="450415" indent="-228594" defTabSz="1219170">
              <a:spcBef>
                <a:spcPts val="133"/>
              </a:spcBef>
              <a:buSzPct val="106250"/>
              <a:buFontTx/>
              <a:buChar char="•"/>
              <a:tabLst>
                <a:tab pos="245527" algn="l"/>
              </a:tabLst>
            </a:pPr>
            <a:r>
              <a:rPr sz="1067" kern="0" dirty="0">
                <a:solidFill>
                  <a:sysClr val="windowText" lastClr="000000"/>
                </a:solidFill>
                <a:latin typeface="Arial"/>
                <a:cs typeface="Arial"/>
              </a:rPr>
              <a:t>Line</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of</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treatment</a:t>
            </a:r>
            <a:r>
              <a:rPr sz="1067" kern="0" spc="-7" dirty="0">
                <a:solidFill>
                  <a:sysClr val="windowText" lastClr="000000"/>
                </a:solidFill>
                <a:latin typeface="Arial"/>
                <a:cs typeface="Arial"/>
              </a:rPr>
              <a:t> </a:t>
            </a:r>
            <a:r>
              <a:rPr sz="1067" kern="0" spc="-33" dirty="0">
                <a:solidFill>
                  <a:sysClr val="windowText" lastClr="000000"/>
                </a:solidFill>
                <a:latin typeface="Arial"/>
                <a:cs typeface="Arial"/>
              </a:rPr>
              <a:t>for</a:t>
            </a:r>
            <a:r>
              <a:rPr sz="1067" kern="0" dirty="0">
                <a:solidFill>
                  <a:sysClr val="windowText" lastClr="000000"/>
                </a:solidFill>
                <a:latin typeface="Arial"/>
                <a:cs typeface="Arial"/>
              </a:rPr>
              <a:t> metastatic </a:t>
            </a:r>
            <a:r>
              <a:rPr sz="1067" kern="0" spc="-13" dirty="0">
                <a:solidFill>
                  <a:sysClr val="windowText" lastClr="000000"/>
                </a:solidFill>
                <a:latin typeface="Arial"/>
                <a:cs typeface="Arial"/>
              </a:rPr>
              <a:t>disease </a:t>
            </a:r>
            <a:r>
              <a:rPr sz="1067" kern="0" dirty="0">
                <a:solidFill>
                  <a:sysClr val="windowText" lastClr="000000"/>
                </a:solidFill>
                <a:latin typeface="Arial"/>
                <a:cs typeface="Arial"/>
              </a:rPr>
              <a:t>(1L</a:t>
            </a:r>
            <a:r>
              <a:rPr sz="1067" kern="0" spc="-47" dirty="0">
                <a:solidFill>
                  <a:sysClr val="windowText" lastClr="000000"/>
                </a:solidFill>
                <a:latin typeface="Arial"/>
                <a:cs typeface="Arial"/>
              </a:rPr>
              <a:t> </a:t>
            </a:r>
            <a:r>
              <a:rPr sz="1067" kern="0" dirty="0">
                <a:solidFill>
                  <a:sysClr val="windowText" lastClr="000000"/>
                </a:solidFill>
                <a:latin typeface="Arial"/>
                <a:cs typeface="Arial"/>
              </a:rPr>
              <a:t>vs</a:t>
            </a:r>
            <a:r>
              <a:rPr sz="1067" kern="0" spc="-7" dirty="0">
                <a:solidFill>
                  <a:sysClr val="windowText" lastClr="000000"/>
                </a:solidFill>
                <a:latin typeface="Arial"/>
                <a:cs typeface="Arial"/>
              </a:rPr>
              <a:t> </a:t>
            </a:r>
            <a:r>
              <a:rPr sz="1067" kern="0" spc="-13" dirty="0">
                <a:solidFill>
                  <a:sysClr val="windowText" lastClr="000000"/>
                </a:solidFill>
                <a:latin typeface="Arial"/>
                <a:cs typeface="Arial"/>
              </a:rPr>
              <a:t>other)</a:t>
            </a:r>
            <a:endParaRPr sz="1067" kern="0" dirty="0">
              <a:solidFill>
                <a:sysClr val="windowText" lastClr="000000"/>
              </a:solidFill>
              <a:latin typeface="Arial"/>
              <a:cs typeface="Arial"/>
            </a:endParaRPr>
          </a:p>
          <a:p>
            <a:pPr marL="245527" marR="171869" indent="-228594" defTabSz="1219170">
              <a:buSzPct val="106250"/>
              <a:buFontTx/>
              <a:buChar char="•"/>
              <a:tabLst>
                <a:tab pos="245527" algn="l"/>
              </a:tabLst>
            </a:pPr>
            <a:r>
              <a:rPr sz="1067" kern="0" dirty="0">
                <a:solidFill>
                  <a:sysClr val="windowText" lastClr="000000"/>
                </a:solidFill>
                <a:latin typeface="Arial"/>
                <a:cs typeface="Arial"/>
              </a:rPr>
              <a:t>Hormone</a:t>
            </a:r>
            <a:r>
              <a:rPr sz="1067" kern="0" spc="-20" dirty="0">
                <a:solidFill>
                  <a:sysClr val="windowText" lastClr="000000"/>
                </a:solidFill>
                <a:latin typeface="Arial"/>
                <a:cs typeface="Arial"/>
              </a:rPr>
              <a:t> </a:t>
            </a:r>
            <a:r>
              <a:rPr sz="1067" kern="0" dirty="0">
                <a:solidFill>
                  <a:sysClr val="windowText" lastClr="000000"/>
                </a:solidFill>
                <a:latin typeface="Arial"/>
                <a:cs typeface="Arial"/>
              </a:rPr>
              <a:t>receptor</a:t>
            </a:r>
            <a:r>
              <a:rPr sz="1067" kern="0" spc="-20" dirty="0">
                <a:solidFill>
                  <a:sysClr val="windowText" lastClr="000000"/>
                </a:solidFill>
                <a:latin typeface="Arial"/>
                <a:cs typeface="Arial"/>
              </a:rPr>
              <a:t> </a:t>
            </a:r>
            <a:r>
              <a:rPr sz="1067" kern="0" spc="-13" dirty="0">
                <a:solidFill>
                  <a:sysClr val="windowText" lastClr="000000"/>
                </a:solidFill>
                <a:latin typeface="Arial"/>
                <a:cs typeface="Arial"/>
              </a:rPr>
              <a:t>status </a:t>
            </a:r>
            <a:r>
              <a:rPr sz="1067" kern="0" dirty="0">
                <a:solidFill>
                  <a:sysClr val="windowText" lastClr="000000"/>
                </a:solidFill>
                <a:latin typeface="Arial"/>
                <a:cs typeface="Arial"/>
              </a:rPr>
              <a:t>(positive</a:t>
            </a:r>
            <a:r>
              <a:rPr sz="1067" kern="0" spc="-27" dirty="0">
                <a:solidFill>
                  <a:sysClr val="windowText" lastClr="000000"/>
                </a:solidFill>
                <a:latin typeface="Arial"/>
                <a:cs typeface="Arial"/>
              </a:rPr>
              <a:t> </a:t>
            </a:r>
            <a:r>
              <a:rPr sz="1067" kern="0" dirty="0">
                <a:solidFill>
                  <a:sysClr val="windowText" lastClr="000000"/>
                </a:solidFill>
                <a:latin typeface="Arial"/>
                <a:cs typeface="Arial"/>
              </a:rPr>
              <a:t>vs</a:t>
            </a:r>
            <a:r>
              <a:rPr sz="1067" kern="0" spc="-27" dirty="0">
                <a:solidFill>
                  <a:sysClr val="windowText" lastClr="000000"/>
                </a:solidFill>
                <a:latin typeface="Arial"/>
                <a:cs typeface="Arial"/>
              </a:rPr>
              <a:t> </a:t>
            </a:r>
            <a:r>
              <a:rPr sz="1067" kern="0" spc="-13" dirty="0">
                <a:solidFill>
                  <a:sysClr val="windowText" lastClr="000000"/>
                </a:solidFill>
                <a:latin typeface="Arial"/>
                <a:cs typeface="Arial"/>
              </a:rPr>
              <a:t>negative)</a:t>
            </a:r>
            <a:endParaRPr sz="1067" kern="0" dirty="0">
              <a:solidFill>
                <a:sysClr val="windowText" lastClr="000000"/>
              </a:solidFill>
              <a:latin typeface="Arial"/>
              <a:cs typeface="Arial"/>
            </a:endParaRPr>
          </a:p>
          <a:p>
            <a:pPr marL="245527" marR="6773" indent="-228594" defTabSz="1219170">
              <a:buSzPct val="106250"/>
              <a:buFontTx/>
              <a:buChar char="•"/>
              <a:tabLst>
                <a:tab pos="245527" algn="l"/>
              </a:tabLst>
            </a:pPr>
            <a:r>
              <a:rPr sz="1067" kern="0" dirty="0">
                <a:solidFill>
                  <a:sysClr val="windowText" lastClr="000000"/>
                </a:solidFill>
                <a:latin typeface="Arial"/>
                <a:cs typeface="Arial"/>
              </a:rPr>
              <a:t>Presence</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or</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history</a:t>
            </a:r>
            <a:r>
              <a:rPr sz="1067" kern="0" spc="-13" dirty="0">
                <a:solidFill>
                  <a:sysClr val="windowText" lastClr="000000"/>
                </a:solidFill>
                <a:latin typeface="Arial"/>
                <a:cs typeface="Arial"/>
              </a:rPr>
              <a:t> </a:t>
            </a:r>
            <a:r>
              <a:rPr sz="1067" kern="0" dirty="0">
                <a:solidFill>
                  <a:sysClr val="windowText" lastClr="000000"/>
                </a:solidFill>
                <a:latin typeface="Arial"/>
                <a:cs typeface="Arial"/>
              </a:rPr>
              <a:t>of</a:t>
            </a:r>
            <a:r>
              <a:rPr sz="1067" kern="0" spc="-7" dirty="0">
                <a:solidFill>
                  <a:sysClr val="windowText" lastClr="000000"/>
                </a:solidFill>
                <a:latin typeface="Arial"/>
                <a:cs typeface="Arial"/>
              </a:rPr>
              <a:t> </a:t>
            </a:r>
            <a:r>
              <a:rPr sz="1067" kern="0" spc="-13" dirty="0">
                <a:solidFill>
                  <a:sysClr val="windowText" lastClr="000000"/>
                </a:solidFill>
                <a:latin typeface="Arial"/>
                <a:cs typeface="Arial"/>
              </a:rPr>
              <a:t>brain </a:t>
            </a:r>
            <a:r>
              <a:rPr sz="1067" kern="0" dirty="0">
                <a:solidFill>
                  <a:sysClr val="windowText" lastClr="000000"/>
                </a:solidFill>
                <a:latin typeface="Arial"/>
                <a:cs typeface="Arial"/>
              </a:rPr>
              <a:t>metastases (yes vs </a:t>
            </a:r>
            <a:r>
              <a:rPr sz="1067" kern="0" spc="-33" dirty="0">
                <a:solidFill>
                  <a:sysClr val="windowText" lastClr="000000"/>
                </a:solidFill>
                <a:latin typeface="Arial"/>
                <a:cs typeface="Arial"/>
              </a:rPr>
              <a:t>no)</a:t>
            </a:r>
            <a:endParaRPr sz="1067" kern="0" dirty="0">
              <a:solidFill>
                <a:sysClr val="windowText" lastClr="000000"/>
              </a:solidFill>
              <a:latin typeface="Arial"/>
              <a:cs typeface="Arial"/>
            </a:endParaRPr>
          </a:p>
          <a:p>
            <a:pPr marL="244681" indent="-227748" defTabSz="1219170">
              <a:buSzPct val="106250"/>
              <a:buFontTx/>
              <a:buChar char="•"/>
              <a:tabLst>
                <a:tab pos="244681" algn="l"/>
              </a:tabLst>
            </a:pPr>
            <a:r>
              <a:rPr sz="1067" kern="0" dirty="0">
                <a:solidFill>
                  <a:sysClr val="windowText" lastClr="000000"/>
                </a:solidFill>
                <a:latin typeface="Arial"/>
                <a:cs typeface="Arial"/>
              </a:rPr>
              <a:t>ECOG</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PS (0 vs </a:t>
            </a:r>
            <a:r>
              <a:rPr sz="1067" kern="0" spc="-33" dirty="0">
                <a:solidFill>
                  <a:sysClr val="windowText" lastClr="000000"/>
                </a:solidFill>
                <a:latin typeface="Arial"/>
                <a:cs typeface="Arial"/>
              </a:rPr>
              <a:t>1)</a:t>
            </a:r>
            <a:endParaRPr sz="1067" kern="0" dirty="0">
              <a:solidFill>
                <a:sysClr val="windowText" lastClr="000000"/>
              </a:solidFill>
              <a:latin typeface="Arial"/>
              <a:cs typeface="Arial"/>
            </a:endParaRPr>
          </a:p>
        </p:txBody>
      </p:sp>
      <p:sp>
        <p:nvSpPr>
          <p:cNvPr id="23" name="TextBox 22">
            <a:extLst>
              <a:ext uri="{FF2B5EF4-FFF2-40B4-BE49-F238E27FC236}">
                <a16:creationId xmlns:a16="http://schemas.microsoft.com/office/drawing/2014/main" id="{A8BEDD41-97AD-5E5C-3AC8-7E1197F27D1B}"/>
              </a:ext>
            </a:extLst>
          </p:cNvPr>
          <p:cNvSpPr txBox="1"/>
          <p:nvPr/>
        </p:nvSpPr>
        <p:spPr>
          <a:xfrm>
            <a:off x="227019" y="5012377"/>
            <a:ext cx="11669607" cy="430887"/>
          </a:xfrm>
          <a:prstGeom prst="rect">
            <a:avLst/>
          </a:prstGeom>
          <a:solidFill>
            <a:srgbClr val="FFC000"/>
          </a:solidFill>
          <a:ln>
            <a:solidFill>
              <a:srgbClr val="002060"/>
            </a:solidFill>
          </a:ln>
        </p:spPr>
        <p:txBody>
          <a:bodyPr wrap="square" lIns="0" tIns="0" rIns="0" bIns="0" rtlCol="0">
            <a:noAutofit/>
          </a:bodyPr>
          <a:lstStyle/>
          <a:p>
            <a:pPr algn="ctr"/>
            <a:r>
              <a:rPr lang="en-US" sz="2800" dirty="0"/>
              <a:t>No prior HER2 TKI or T-</a:t>
            </a:r>
            <a:r>
              <a:rPr lang="en-US" sz="2800" dirty="0" err="1"/>
              <a:t>DXd</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933">
              <a:spcBef>
                <a:spcPts val="133"/>
              </a:spcBef>
            </a:pPr>
            <a:r>
              <a:rPr spc="-13" dirty="0"/>
              <a:t>Progression-</a:t>
            </a:r>
            <a:r>
              <a:rPr dirty="0"/>
              <a:t>Free</a:t>
            </a:r>
            <a:r>
              <a:rPr spc="60" dirty="0"/>
              <a:t> </a:t>
            </a:r>
            <a:r>
              <a:rPr spc="-13" dirty="0"/>
              <a:t>Survival</a:t>
            </a:r>
          </a:p>
        </p:txBody>
      </p:sp>
      <p:sp>
        <p:nvSpPr>
          <p:cNvPr id="3" name="object 3"/>
          <p:cNvSpPr txBox="1"/>
          <p:nvPr/>
        </p:nvSpPr>
        <p:spPr>
          <a:xfrm>
            <a:off x="227020" y="5885028"/>
            <a:ext cx="3697393" cy="263320"/>
          </a:xfrm>
          <a:prstGeom prst="rect">
            <a:avLst/>
          </a:prstGeom>
        </p:spPr>
        <p:txBody>
          <a:bodyPr vert="horz" wrap="square" lIns="0" tIns="16933" rIns="0" bIns="0" rtlCol="0">
            <a:spAutoFit/>
          </a:bodyPr>
          <a:lstStyle/>
          <a:p>
            <a:pPr marL="16933" marR="6773" defTabSz="1219170">
              <a:spcBef>
                <a:spcPts val="133"/>
              </a:spcBef>
            </a:pPr>
            <a:r>
              <a:rPr sz="800" kern="0" dirty="0">
                <a:solidFill>
                  <a:sysClr val="windowText" lastClr="000000"/>
                </a:solidFill>
                <a:latin typeface="Arial"/>
                <a:cs typeface="Arial"/>
              </a:rPr>
              <a:t>HR,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hazard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ratio;</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PFS,</a:t>
            </a:r>
            <a:r>
              <a:rPr sz="800" kern="0" spc="13" dirty="0">
                <a:solidFill>
                  <a:sysClr val="windowText" lastClr="000000"/>
                </a:solidFill>
                <a:latin typeface="Arial"/>
                <a:cs typeface="Arial"/>
              </a:rPr>
              <a:t> </a:t>
            </a:r>
            <a:r>
              <a:rPr sz="800" kern="0" spc="-13" dirty="0">
                <a:solidFill>
                  <a:sysClr val="windowText" lastClr="000000"/>
                </a:solidFill>
                <a:latin typeface="Arial"/>
                <a:cs typeface="Arial"/>
              </a:rPr>
              <a:t>progression-</a:t>
            </a:r>
            <a:r>
              <a:rPr sz="800" kern="0" dirty="0">
                <a:solidFill>
                  <a:sysClr val="windowText" lastClr="000000"/>
                </a:solidFill>
                <a:latin typeface="Arial"/>
                <a:cs typeface="Arial"/>
              </a:rPr>
              <a:t>free</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survival;</a:t>
            </a:r>
            <a:r>
              <a:rPr sz="800" kern="0" spc="-7"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a:t>
            </a:r>
            <a:r>
              <a:rPr sz="800" kern="0" spc="13" dirty="0">
                <a:solidFill>
                  <a:sysClr val="windowText" lastClr="000000"/>
                </a:solidFill>
                <a:latin typeface="Arial"/>
                <a:cs typeface="Arial"/>
              </a:rPr>
              <a:t> </a:t>
            </a:r>
            <a:r>
              <a:rPr sz="800" kern="0" spc="-13" dirty="0">
                <a:solidFill>
                  <a:sysClr val="windowText" lastClr="000000"/>
                </a:solidFill>
                <a:latin typeface="Arial"/>
                <a:cs typeface="Arial"/>
              </a:rPr>
              <a:t>trastuzumab</a:t>
            </a:r>
            <a:r>
              <a:rPr sz="800" kern="0" spc="20" dirty="0">
                <a:solidFill>
                  <a:sysClr val="windowText" lastClr="000000"/>
                </a:solidFill>
                <a:latin typeface="Arial"/>
                <a:cs typeface="Arial"/>
              </a:rPr>
              <a:t> </a:t>
            </a:r>
            <a:r>
              <a:rPr sz="800" kern="0" spc="-13" dirty="0">
                <a:solidFill>
                  <a:sysClr val="windowText" lastClr="000000"/>
                </a:solidFill>
                <a:latin typeface="Arial"/>
                <a:cs typeface="Arial"/>
              </a:rPr>
              <a:t>emtansine.</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a:solidFill>
                <a:sysClr val="windowText" lastClr="000000"/>
              </a:solidFill>
              <a:latin typeface="Arial"/>
              <a:cs typeface="Arial"/>
            </a:endParaRPr>
          </a:p>
        </p:txBody>
      </p:sp>
      <p:sp>
        <p:nvSpPr>
          <p:cNvPr id="4" name="object 4"/>
          <p:cNvSpPr txBox="1"/>
          <p:nvPr/>
        </p:nvSpPr>
        <p:spPr>
          <a:xfrm>
            <a:off x="8255828" y="120483"/>
            <a:ext cx="3865033" cy="181310"/>
          </a:xfrm>
          <a:prstGeom prst="rect">
            <a:avLst/>
          </a:prstGeom>
        </p:spPr>
        <p:txBody>
          <a:bodyPr vert="horz" wrap="square" lIns="0" tIns="16933" rIns="0" bIns="0" rtlCol="0">
            <a:spAutoFit/>
          </a:bodyPr>
          <a:lstStyle/>
          <a:p>
            <a:pPr marL="50799" defTabSz="1219170">
              <a:spcBef>
                <a:spcPts val="133"/>
              </a:spcBef>
            </a:pPr>
            <a:r>
              <a:rPr sz="1067" kern="0" dirty="0">
                <a:solidFill>
                  <a:sysClr val="windowText" lastClr="000000"/>
                </a:solidFill>
                <a:latin typeface="Arial"/>
                <a:cs typeface="Arial"/>
              </a:rPr>
              <a:t>San</a:t>
            </a:r>
            <a:r>
              <a:rPr sz="1067" kern="0" spc="-60" dirty="0">
                <a:solidFill>
                  <a:sysClr val="windowText" lastClr="000000"/>
                </a:solidFill>
                <a:latin typeface="Arial"/>
                <a:cs typeface="Arial"/>
              </a:rPr>
              <a:t> </a:t>
            </a:r>
            <a:r>
              <a:rPr sz="1067" kern="0" dirty="0">
                <a:solidFill>
                  <a:sysClr val="windowText" lastClr="000000"/>
                </a:solidFill>
                <a:latin typeface="Arial"/>
                <a:cs typeface="Arial"/>
              </a:rPr>
              <a:t>Antonio Breast</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Cancer Symposium</a:t>
            </a:r>
            <a:r>
              <a:rPr sz="1000" kern="0" baseline="27777" dirty="0">
                <a:solidFill>
                  <a:sysClr val="windowText" lastClr="000000"/>
                </a:solidFill>
                <a:latin typeface="Arial"/>
                <a:cs typeface="Arial"/>
              </a:rPr>
              <a:t>®</a:t>
            </a:r>
            <a:r>
              <a:rPr sz="1067" kern="0" dirty="0">
                <a:solidFill>
                  <a:sysClr val="windowText" lastClr="000000"/>
                </a:solidFill>
                <a:latin typeface="Arial"/>
                <a:cs typeface="Arial"/>
              </a:rPr>
              <a:t>, December</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5-9, </a:t>
            </a:r>
            <a:r>
              <a:rPr sz="1067" kern="0" spc="-27" dirty="0">
                <a:solidFill>
                  <a:sysClr val="windowText" lastClr="000000"/>
                </a:solidFill>
                <a:latin typeface="Arial"/>
                <a:cs typeface="Arial"/>
              </a:rPr>
              <a:t>2023</a:t>
            </a:r>
            <a:endParaRPr sz="1067"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660400" y="1405467"/>
            <a:ext cx="10883917" cy="4207891"/>
          </a:xfrm>
          <a:prstGeom prst="rect">
            <a:avLst/>
          </a:prstGeom>
        </p:spPr>
      </p:pic>
      <p:graphicFrame>
        <p:nvGraphicFramePr>
          <p:cNvPr id="6" name="object 6"/>
          <p:cNvGraphicFramePr>
            <a:graphicFrameLocks noGrp="1"/>
          </p:cNvGraphicFramePr>
          <p:nvPr/>
        </p:nvGraphicFramePr>
        <p:xfrm>
          <a:off x="6014358" y="1311008"/>
          <a:ext cx="5568527" cy="1299633"/>
        </p:xfrm>
        <a:graphic>
          <a:graphicData uri="http://schemas.openxmlformats.org/drawingml/2006/table">
            <a:tbl>
              <a:tblPr firstRow="1" bandRow="1">
                <a:tableStyleId>{2D5ABB26-0587-4C30-8999-92F81FD0307C}</a:tableStyleId>
              </a:tblPr>
              <a:tblGrid>
                <a:gridCol w="1751753">
                  <a:extLst>
                    <a:ext uri="{9D8B030D-6E8A-4147-A177-3AD203B41FA5}">
                      <a16:colId xmlns:a16="http://schemas.microsoft.com/office/drawing/2014/main" val="20000"/>
                    </a:ext>
                  </a:extLst>
                </a:gridCol>
                <a:gridCol w="1908387">
                  <a:extLst>
                    <a:ext uri="{9D8B030D-6E8A-4147-A177-3AD203B41FA5}">
                      <a16:colId xmlns:a16="http://schemas.microsoft.com/office/drawing/2014/main" val="20001"/>
                    </a:ext>
                  </a:extLst>
                </a:gridCol>
                <a:gridCol w="1908387">
                  <a:extLst>
                    <a:ext uri="{9D8B030D-6E8A-4147-A177-3AD203B41FA5}">
                      <a16:colId xmlns:a16="http://schemas.microsoft.com/office/drawing/2014/main" val="20002"/>
                    </a:ext>
                  </a:extLst>
                </a:gridCol>
              </a:tblGrid>
              <a:tr h="406400">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B w="6350">
                      <a:solidFill>
                        <a:srgbClr val="000000"/>
                      </a:solidFill>
                      <a:prstDash val="solid"/>
                    </a:lnB>
                  </a:tcPr>
                </a:tc>
                <a:tc>
                  <a:txBody>
                    <a:bodyPr/>
                    <a:lstStyle/>
                    <a:p>
                      <a:pPr marL="484505" marR="175260" indent="-317500">
                        <a:lnSpc>
                          <a:spcPts val="1200"/>
                        </a:lnSpc>
                      </a:pPr>
                      <a:r>
                        <a:rPr sz="1300" b="1" spc="-30" dirty="0">
                          <a:solidFill>
                            <a:srgbClr val="0690C8"/>
                          </a:solidFill>
                          <a:latin typeface="Arial"/>
                          <a:cs typeface="Arial"/>
                        </a:rPr>
                        <a:t>T-</a:t>
                      </a:r>
                      <a:r>
                        <a:rPr sz="1300" b="1" dirty="0">
                          <a:solidFill>
                            <a:srgbClr val="0690C8"/>
                          </a:solidFill>
                          <a:latin typeface="Arial"/>
                          <a:cs typeface="Arial"/>
                        </a:rPr>
                        <a:t>DM1</a:t>
                      </a:r>
                      <a:r>
                        <a:rPr sz="1300" b="1" spc="-5" dirty="0">
                          <a:solidFill>
                            <a:srgbClr val="0690C8"/>
                          </a:solidFill>
                          <a:latin typeface="Arial"/>
                          <a:cs typeface="Arial"/>
                        </a:rPr>
                        <a:t> </a:t>
                      </a:r>
                      <a:r>
                        <a:rPr sz="1300" b="1" dirty="0">
                          <a:solidFill>
                            <a:srgbClr val="0690C8"/>
                          </a:solidFill>
                          <a:latin typeface="Arial"/>
                          <a:cs typeface="Arial"/>
                        </a:rPr>
                        <a:t>+</a:t>
                      </a:r>
                      <a:r>
                        <a:rPr sz="1300" b="1" spc="-5" dirty="0">
                          <a:solidFill>
                            <a:srgbClr val="0690C8"/>
                          </a:solidFill>
                          <a:latin typeface="Arial"/>
                          <a:cs typeface="Arial"/>
                        </a:rPr>
                        <a:t> </a:t>
                      </a:r>
                      <a:r>
                        <a:rPr sz="1300" b="1" spc="-20" dirty="0">
                          <a:solidFill>
                            <a:srgbClr val="0690C8"/>
                          </a:solidFill>
                          <a:latin typeface="Arial"/>
                          <a:cs typeface="Arial"/>
                        </a:rPr>
                        <a:t>Tucatinib </a:t>
                      </a:r>
                      <a:r>
                        <a:rPr sz="1300" b="1" spc="-10" dirty="0">
                          <a:solidFill>
                            <a:srgbClr val="0690C8"/>
                          </a:solidFill>
                          <a:latin typeface="Arial"/>
                          <a:cs typeface="Arial"/>
                        </a:rPr>
                        <a:t>(N=228)</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84505" marR="203835" indent="-278130">
                        <a:lnSpc>
                          <a:spcPts val="1200"/>
                        </a:lnSpc>
                      </a:pPr>
                      <a:r>
                        <a:rPr sz="1300" b="1" spc="-30" dirty="0">
                          <a:solidFill>
                            <a:srgbClr val="633081"/>
                          </a:solidFill>
                          <a:latin typeface="Arial"/>
                          <a:cs typeface="Arial"/>
                        </a:rPr>
                        <a:t>T-</a:t>
                      </a:r>
                      <a:r>
                        <a:rPr sz="1300" b="1" dirty="0">
                          <a:solidFill>
                            <a:srgbClr val="633081"/>
                          </a:solidFill>
                          <a:latin typeface="Arial"/>
                          <a:cs typeface="Arial"/>
                        </a:rPr>
                        <a:t>DM1</a:t>
                      </a:r>
                      <a:r>
                        <a:rPr sz="1300" b="1" spc="-5" dirty="0">
                          <a:solidFill>
                            <a:srgbClr val="633081"/>
                          </a:solidFill>
                          <a:latin typeface="Arial"/>
                          <a:cs typeface="Arial"/>
                        </a:rPr>
                        <a:t> </a:t>
                      </a:r>
                      <a:r>
                        <a:rPr sz="1300" b="1" dirty="0">
                          <a:solidFill>
                            <a:srgbClr val="633081"/>
                          </a:solidFill>
                          <a:latin typeface="Arial"/>
                          <a:cs typeface="Arial"/>
                        </a:rPr>
                        <a:t>+</a:t>
                      </a:r>
                      <a:r>
                        <a:rPr sz="1300" b="1" spc="-5" dirty="0">
                          <a:solidFill>
                            <a:srgbClr val="633081"/>
                          </a:solidFill>
                          <a:latin typeface="Arial"/>
                          <a:cs typeface="Arial"/>
                        </a:rPr>
                        <a:t> </a:t>
                      </a:r>
                      <a:r>
                        <a:rPr sz="1300" b="1" spc="-10" dirty="0">
                          <a:solidFill>
                            <a:srgbClr val="633081"/>
                          </a:solidFill>
                          <a:latin typeface="Arial"/>
                          <a:cs typeface="Arial"/>
                        </a:rPr>
                        <a:t>Placebo (N=235)</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43840">
                <a:tc>
                  <a:txBody>
                    <a:bodyPr/>
                    <a:lstStyle/>
                    <a:p>
                      <a:pPr marL="58419">
                        <a:lnSpc>
                          <a:spcPct val="100000"/>
                        </a:lnSpc>
                        <a:spcBef>
                          <a:spcPts val="90"/>
                        </a:spcBef>
                      </a:pPr>
                      <a:r>
                        <a:rPr sz="1300" dirty="0">
                          <a:latin typeface="Arial"/>
                          <a:cs typeface="Arial"/>
                        </a:rPr>
                        <a:t># of </a:t>
                      </a:r>
                      <a:r>
                        <a:rPr sz="1300" spc="-10" dirty="0">
                          <a:latin typeface="Arial"/>
                          <a:cs typeface="Arial"/>
                        </a:rPr>
                        <a:t>events</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ct val="100000"/>
                        </a:lnSpc>
                        <a:spcBef>
                          <a:spcPts val="90"/>
                        </a:spcBef>
                      </a:pPr>
                      <a:r>
                        <a:rPr sz="1300" spc="-25" dirty="0">
                          <a:latin typeface="Arial"/>
                          <a:cs typeface="Arial"/>
                        </a:rPr>
                        <a:t>151</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905" algn="ctr">
                        <a:lnSpc>
                          <a:spcPct val="100000"/>
                        </a:lnSpc>
                        <a:spcBef>
                          <a:spcPts val="90"/>
                        </a:spcBef>
                      </a:pPr>
                      <a:r>
                        <a:rPr sz="1300" spc="-25" dirty="0">
                          <a:latin typeface="Arial"/>
                          <a:cs typeface="Arial"/>
                        </a:rPr>
                        <a:t>182</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42993">
                <a:tc>
                  <a:txBody>
                    <a:bodyPr/>
                    <a:lstStyle/>
                    <a:p>
                      <a:pPr marL="58419">
                        <a:lnSpc>
                          <a:spcPct val="100000"/>
                        </a:lnSpc>
                        <a:spcBef>
                          <a:spcPts val="90"/>
                        </a:spcBef>
                      </a:pPr>
                      <a:r>
                        <a:rPr sz="1300" dirty="0">
                          <a:latin typeface="Arial"/>
                          <a:cs typeface="Arial"/>
                        </a:rPr>
                        <a:t>Median</a:t>
                      </a:r>
                      <a:r>
                        <a:rPr sz="1300" spc="-25" dirty="0">
                          <a:latin typeface="Arial"/>
                          <a:cs typeface="Arial"/>
                        </a:rPr>
                        <a:t> </a:t>
                      </a:r>
                      <a:r>
                        <a:rPr sz="1300" dirty="0">
                          <a:latin typeface="Arial"/>
                          <a:cs typeface="Arial"/>
                        </a:rPr>
                        <a:t>PFS</a:t>
                      </a:r>
                      <a:r>
                        <a:rPr sz="1300" spc="-15" dirty="0">
                          <a:latin typeface="Arial"/>
                          <a:cs typeface="Arial"/>
                        </a:rPr>
                        <a:t> </a:t>
                      </a:r>
                      <a:r>
                        <a:rPr sz="1300" dirty="0">
                          <a:latin typeface="Arial"/>
                          <a:cs typeface="Arial"/>
                        </a:rPr>
                        <a:t>(95%</a:t>
                      </a:r>
                      <a:r>
                        <a:rPr sz="1300" spc="-10" dirty="0">
                          <a:latin typeface="Arial"/>
                          <a:cs typeface="Arial"/>
                        </a:rPr>
                        <a:t> </a:t>
                      </a:r>
                      <a:r>
                        <a:rPr sz="1300" spc="-25" dirty="0">
                          <a:latin typeface="Arial"/>
                          <a:cs typeface="Arial"/>
                        </a:rPr>
                        <a:t>CI)</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8425">
                        <a:lnSpc>
                          <a:spcPct val="100000"/>
                        </a:lnSpc>
                        <a:spcBef>
                          <a:spcPts val="90"/>
                        </a:spcBef>
                      </a:pPr>
                      <a:r>
                        <a:rPr sz="1300" b="1" dirty="0">
                          <a:latin typeface="Arial"/>
                          <a:cs typeface="Arial"/>
                        </a:rPr>
                        <a:t>9.5</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(7.4, </a:t>
                      </a:r>
                      <a:r>
                        <a:rPr sz="1300" spc="-10" dirty="0">
                          <a:latin typeface="Arial"/>
                          <a:cs typeface="Arial"/>
                        </a:rPr>
                        <a:t>10.9)</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3350">
                        <a:lnSpc>
                          <a:spcPct val="100000"/>
                        </a:lnSpc>
                        <a:spcBef>
                          <a:spcPts val="90"/>
                        </a:spcBef>
                      </a:pPr>
                      <a:r>
                        <a:rPr sz="1300" b="1" dirty="0">
                          <a:latin typeface="Arial"/>
                          <a:cs typeface="Arial"/>
                        </a:rPr>
                        <a:t>7.4</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(5.6, </a:t>
                      </a:r>
                      <a:r>
                        <a:rPr sz="1300" spc="-20" dirty="0">
                          <a:latin typeface="Arial"/>
                          <a:cs typeface="Arial"/>
                        </a:rPr>
                        <a:t>8.1)</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406400">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T w="6350">
                      <a:solidFill>
                        <a:srgbClr val="000000"/>
                      </a:solidFill>
                      <a:prstDash val="solid"/>
                    </a:lnT>
                  </a:tcPr>
                </a:tc>
                <a:tc gridSpan="2">
                  <a:txBody>
                    <a:bodyPr/>
                    <a:lstStyle/>
                    <a:p>
                      <a:pPr marL="5080" algn="ctr">
                        <a:lnSpc>
                          <a:spcPts val="1170"/>
                        </a:lnSpc>
                      </a:pPr>
                      <a:r>
                        <a:rPr sz="1300" b="1" dirty="0">
                          <a:latin typeface="Arial"/>
                          <a:cs typeface="Arial"/>
                        </a:rPr>
                        <a:t>HR</a:t>
                      </a:r>
                      <a:r>
                        <a:rPr sz="1300" b="1" spc="-5" dirty="0">
                          <a:latin typeface="Arial"/>
                          <a:cs typeface="Arial"/>
                        </a:rPr>
                        <a:t> </a:t>
                      </a:r>
                      <a:r>
                        <a:rPr sz="1300" dirty="0">
                          <a:latin typeface="Arial"/>
                          <a:cs typeface="Arial"/>
                        </a:rPr>
                        <a:t>(95%</a:t>
                      </a:r>
                      <a:r>
                        <a:rPr sz="1300" spc="-5" dirty="0">
                          <a:latin typeface="Arial"/>
                          <a:cs typeface="Arial"/>
                        </a:rPr>
                        <a:t> </a:t>
                      </a:r>
                      <a:r>
                        <a:rPr sz="1300" dirty="0">
                          <a:latin typeface="Arial"/>
                          <a:cs typeface="Arial"/>
                        </a:rPr>
                        <a:t>CI):</a:t>
                      </a:r>
                      <a:r>
                        <a:rPr sz="1300" spc="-30" dirty="0">
                          <a:latin typeface="Arial"/>
                          <a:cs typeface="Arial"/>
                        </a:rPr>
                        <a:t> </a:t>
                      </a:r>
                      <a:r>
                        <a:rPr sz="1300" b="1" dirty="0">
                          <a:latin typeface="Arial"/>
                          <a:cs typeface="Arial"/>
                        </a:rPr>
                        <a:t>0.76</a:t>
                      </a:r>
                      <a:r>
                        <a:rPr sz="1300" b="1" spc="-30" dirty="0">
                          <a:latin typeface="Arial"/>
                          <a:cs typeface="Arial"/>
                        </a:rPr>
                        <a:t> </a:t>
                      </a:r>
                      <a:r>
                        <a:rPr sz="1300" dirty="0">
                          <a:latin typeface="Arial"/>
                          <a:cs typeface="Arial"/>
                        </a:rPr>
                        <a:t>(0.61,</a:t>
                      </a:r>
                      <a:r>
                        <a:rPr sz="1300" spc="-5" dirty="0">
                          <a:latin typeface="Arial"/>
                          <a:cs typeface="Arial"/>
                        </a:rPr>
                        <a:t> </a:t>
                      </a:r>
                      <a:r>
                        <a:rPr sz="1300" spc="-10" dirty="0">
                          <a:latin typeface="Arial"/>
                          <a:cs typeface="Arial"/>
                        </a:rPr>
                        <a:t>0.95)</a:t>
                      </a:r>
                      <a:endParaRPr sz="1300">
                        <a:latin typeface="Arial"/>
                        <a:cs typeface="Arial"/>
                      </a:endParaRPr>
                    </a:p>
                    <a:p>
                      <a:pPr marL="3810" algn="ctr">
                        <a:lnSpc>
                          <a:spcPts val="1130"/>
                        </a:lnSpc>
                      </a:pPr>
                      <a:r>
                        <a:rPr sz="1300" b="1" spc="-10" dirty="0">
                          <a:latin typeface="Arial"/>
                          <a:cs typeface="Arial"/>
                        </a:rPr>
                        <a:t>P=0.0163</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8801" y="1236134"/>
            <a:ext cx="11089407" cy="4386964"/>
          </a:xfrm>
          <a:prstGeom prst="rect">
            <a:avLst/>
          </a:prstGeom>
        </p:spPr>
      </p:pic>
      <p:sp>
        <p:nvSpPr>
          <p:cNvPr id="3" name="object 3"/>
          <p:cNvSpPr txBox="1">
            <a:spLocks noGrp="1"/>
          </p:cNvSpPr>
          <p:nvPr>
            <p:ph type="title"/>
          </p:nvPr>
        </p:nvSpPr>
        <p:spPr>
          <a:xfrm>
            <a:off x="612987" y="471642"/>
            <a:ext cx="7985760" cy="550642"/>
          </a:xfrm>
          <a:prstGeom prst="rect">
            <a:avLst/>
          </a:prstGeom>
        </p:spPr>
        <p:txBody>
          <a:bodyPr vert="horz" wrap="square" lIns="0" tIns="16933" rIns="0" bIns="0" rtlCol="0">
            <a:spAutoFit/>
          </a:bodyPr>
          <a:lstStyle/>
          <a:p>
            <a:pPr marL="16933">
              <a:spcBef>
                <a:spcPts val="133"/>
              </a:spcBef>
            </a:pPr>
            <a:r>
              <a:rPr dirty="0"/>
              <a:t>PFS</a:t>
            </a:r>
            <a:r>
              <a:rPr spc="-27" dirty="0"/>
              <a:t> </a:t>
            </a:r>
            <a:r>
              <a:rPr dirty="0"/>
              <a:t>in</a:t>
            </a:r>
            <a:r>
              <a:rPr spc="-7" dirty="0"/>
              <a:t> </a:t>
            </a:r>
            <a:r>
              <a:rPr dirty="0"/>
              <a:t>Patients</a:t>
            </a:r>
            <a:r>
              <a:rPr spc="-13" dirty="0"/>
              <a:t> </a:t>
            </a:r>
            <a:r>
              <a:rPr dirty="0"/>
              <a:t>with</a:t>
            </a:r>
            <a:r>
              <a:rPr spc="-7" dirty="0"/>
              <a:t> </a:t>
            </a:r>
            <a:r>
              <a:rPr dirty="0"/>
              <a:t>Brain</a:t>
            </a:r>
            <a:r>
              <a:rPr spc="-7" dirty="0"/>
              <a:t> </a:t>
            </a:r>
            <a:r>
              <a:rPr spc="-13" dirty="0"/>
              <a:t>Metastases</a:t>
            </a:r>
          </a:p>
        </p:txBody>
      </p:sp>
      <p:sp>
        <p:nvSpPr>
          <p:cNvPr id="4" name="object 4"/>
          <p:cNvSpPr txBox="1"/>
          <p:nvPr/>
        </p:nvSpPr>
        <p:spPr>
          <a:xfrm>
            <a:off x="8255828" y="120483"/>
            <a:ext cx="3865033" cy="181310"/>
          </a:xfrm>
          <a:prstGeom prst="rect">
            <a:avLst/>
          </a:prstGeom>
        </p:spPr>
        <p:txBody>
          <a:bodyPr vert="horz" wrap="square" lIns="0" tIns="16933" rIns="0" bIns="0" rtlCol="0">
            <a:spAutoFit/>
          </a:bodyPr>
          <a:lstStyle/>
          <a:p>
            <a:pPr marL="50799" defTabSz="1219170">
              <a:spcBef>
                <a:spcPts val="133"/>
              </a:spcBef>
            </a:pPr>
            <a:r>
              <a:rPr sz="1067" kern="0" dirty="0">
                <a:solidFill>
                  <a:sysClr val="windowText" lastClr="000000"/>
                </a:solidFill>
                <a:latin typeface="Arial"/>
                <a:cs typeface="Arial"/>
              </a:rPr>
              <a:t>San</a:t>
            </a:r>
            <a:r>
              <a:rPr sz="1067" kern="0" spc="-60" dirty="0">
                <a:solidFill>
                  <a:sysClr val="windowText" lastClr="000000"/>
                </a:solidFill>
                <a:latin typeface="Arial"/>
                <a:cs typeface="Arial"/>
              </a:rPr>
              <a:t> </a:t>
            </a:r>
            <a:r>
              <a:rPr sz="1067" kern="0" dirty="0">
                <a:solidFill>
                  <a:sysClr val="windowText" lastClr="000000"/>
                </a:solidFill>
                <a:latin typeface="Arial"/>
                <a:cs typeface="Arial"/>
              </a:rPr>
              <a:t>Antonio Breast</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Cancer Symposium</a:t>
            </a:r>
            <a:r>
              <a:rPr sz="1000" kern="0" baseline="27777" dirty="0">
                <a:solidFill>
                  <a:sysClr val="windowText" lastClr="000000"/>
                </a:solidFill>
                <a:latin typeface="Arial"/>
                <a:cs typeface="Arial"/>
              </a:rPr>
              <a:t>®</a:t>
            </a:r>
            <a:r>
              <a:rPr sz="1067" kern="0" dirty="0">
                <a:solidFill>
                  <a:sysClr val="windowText" lastClr="000000"/>
                </a:solidFill>
                <a:latin typeface="Arial"/>
                <a:cs typeface="Arial"/>
              </a:rPr>
              <a:t>, December</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5-9, </a:t>
            </a:r>
            <a:r>
              <a:rPr sz="1067" kern="0" spc="-27" dirty="0">
                <a:solidFill>
                  <a:sysClr val="windowText" lastClr="000000"/>
                </a:solidFill>
                <a:latin typeface="Arial"/>
                <a:cs typeface="Arial"/>
              </a:rPr>
              <a:t>2023</a:t>
            </a:r>
            <a:endParaRPr sz="1067" kern="0">
              <a:solidFill>
                <a:sysClr val="windowText" lastClr="000000"/>
              </a:solidFill>
              <a:latin typeface="Arial"/>
              <a:cs typeface="Arial"/>
            </a:endParaRPr>
          </a:p>
        </p:txBody>
      </p:sp>
      <p:sp>
        <p:nvSpPr>
          <p:cNvPr id="5" name="object 5"/>
          <p:cNvSpPr txBox="1"/>
          <p:nvPr/>
        </p:nvSpPr>
        <p:spPr>
          <a:xfrm>
            <a:off x="227020" y="5763107"/>
            <a:ext cx="3697393" cy="386430"/>
          </a:xfrm>
          <a:prstGeom prst="rect">
            <a:avLst/>
          </a:prstGeom>
        </p:spPr>
        <p:txBody>
          <a:bodyPr vert="horz" wrap="square" lIns="0" tIns="16933" rIns="0" bIns="0" rtlCol="0">
            <a:spAutoFit/>
          </a:bodyPr>
          <a:lstStyle/>
          <a:p>
            <a:pPr marL="16933" defTabSz="1219170">
              <a:spcBef>
                <a:spcPts val="133"/>
              </a:spcBef>
            </a:pPr>
            <a:r>
              <a:rPr sz="800" kern="0" dirty="0">
                <a:solidFill>
                  <a:sysClr val="windowText" lastClr="000000"/>
                </a:solidFill>
                <a:latin typeface="Arial"/>
                <a:cs typeface="Arial"/>
              </a:rPr>
              <a:t>a</a:t>
            </a:r>
            <a:r>
              <a:rPr sz="800" kern="0" spc="-33"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outcome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was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formally</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tested.</a:t>
            </a:r>
            <a:endParaRPr sz="800" kern="0">
              <a:solidFill>
                <a:sysClr val="windowText" lastClr="000000"/>
              </a:solidFill>
              <a:latin typeface="Arial"/>
              <a:cs typeface="Arial"/>
            </a:endParaRPr>
          </a:p>
          <a:p>
            <a:pPr marL="16933" marR="6773" defTabSz="1219170"/>
            <a:r>
              <a:rPr sz="800" kern="0" dirty="0">
                <a:solidFill>
                  <a:sysClr val="windowText" lastClr="000000"/>
                </a:solidFill>
                <a:latin typeface="Arial"/>
                <a:cs typeface="Arial"/>
              </a:rPr>
              <a:t>HR,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hazard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ratio;</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PFS,</a:t>
            </a:r>
            <a:r>
              <a:rPr sz="800" kern="0" spc="13" dirty="0">
                <a:solidFill>
                  <a:sysClr val="windowText" lastClr="000000"/>
                </a:solidFill>
                <a:latin typeface="Arial"/>
                <a:cs typeface="Arial"/>
              </a:rPr>
              <a:t> </a:t>
            </a:r>
            <a:r>
              <a:rPr sz="800" kern="0" spc="-13" dirty="0">
                <a:solidFill>
                  <a:sysClr val="windowText" lastClr="000000"/>
                </a:solidFill>
                <a:latin typeface="Arial"/>
                <a:cs typeface="Arial"/>
              </a:rPr>
              <a:t>progression-</a:t>
            </a:r>
            <a:r>
              <a:rPr sz="800" kern="0" dirty="0">
                <a:solidFill>
                  <a:sysClr val="windowText" lastClr="000000"/>
                </a:solidFill>
                <a:latin typeface="Arial"/>
                <a:cs typeface="Arial"/>
              </a:rPr>
              <a:t>free</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survival;</a:t>
            </a:r>
            <a:r>
              <a:rPr sz="800" kern="0" spc="-7"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a:t>
            </a:r>
            <a:r>
              <a:rPr sz="800" kern="0" spc="13" dirty="0">
                <a:solidFill>
                  <a:sysClr val="windowText" lastClr="000000"/>
                </a:solidFill>
                <a:latin typeface="Arial"/>
                <a:cs typeface="Arial"/>
              </a:rPr>
              <a:t> </a:t>
            </a:r>
            <a:r>
              <a:rPr sz="800" kern="0" spc="-13" dirty="0">
                <a:solidFill>
                  <a:sysClr val="windowText" lastClr="000000"/>
                </a:solidFill>
                <a:latin typeface="Arial"/>
                <a:cs typeface="Arial"/>
              </a:rPr>
              <a:t>trastuzumab</a:t>
            </a:r>
            <a:r>
              <a:rPr sz="800" kern="0" spc="20" dirty="0">
                <a:solidFill>
                  <a:sysClr val="windowText" lastClr="000000"/>
                </a:solidFill>
                <a:latin typeface="Arial"/>
                <a:cs typeface="Arial"/>
              </a:rPr>
              <a:t> </a:t>
            </a:r>
            <a:r>
              <a:rPr sz="800" kern="0" spc="-13" dirty="0">
                <a:solidFill>
                  <a:sysClr val="windowText" lastClr="000000"/>
                </a:solidFill>
                <a:latin typeface="Arial"/>
                <a:cs typeface="Arial"/>
              </a:rPr>
              <a:t>emtansine.</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a:solidFill>
                <a:sysClr val="windowText" lastClr="000000"/>
              </a:solidFill>
              <a:latin typeface="Arial"/>
              <a:cs typeface="Arial"/>
            </a:endParaRPr>
          </a:p>
        </p:txBody>
      </p:sp>
      <p:graphicFrame>
        <p:nvGraphicFramePr>
          <p:cNvPr id="6" name="object 6"/>
          <p:cNvGraphicFramePr>
            <a:graphicFrameLocks noGrp="1"/>
          </p:cNvGraphicFramePr>
          <p:nvPr/>
        </p:nvGraphicFramePr>
        <p:xfrm>
          <a:off x="6004682" y="1311007"/>
          <a:ext cx="5578686" cy="1237826"/>
        </p:xfrm>
        <a:graphic>
          <a:graphicData uri="http://schemas.openxmlformats.org/drawingml/2006/table">
            <a:tbl>
              <a:tblPr firstRow="1" bandRow="1">
                <a:tableStyleId>{2D5ABB26-0587-4C30-8999-92F81FD0307C}</a:tableStyleId>
              </a:tblPr>
              <a:tblGrid>
                <a:gridCol w="1755140">
                  <a:extLst>
                    <a:ext uri="{9D8B030D-6E8A-4147-A177-3AD203B41FA5}">
                      <a16:colId xmlns:a16="http://schemas.microsoft.com/office/drawing/2014/main" val="20000"/>
                    </a:ext>
                  </a:extLst>
                </a:gridCol>
                <a:gridCol w="1911773">
                  <a:extLst>
                    <a:ext uri="{9D8B030D-6E8A-4147-A177-3AD203B41FA5}">
                      <a16:colId xmlns:a16="http://schemas.microsoft.com/office/drawing/2014/main" val="20001"/>
                    </a:ext>
                  </a:extLst>
                </a:gridCol>
                <a:gridCol w="1911773">
                  <a:extLst>
                    <a:ext uri="{9D8B030D-6E8A-4147-A177-3AD203B41FA5}">
                      <a16:colId xmlns:a16="http://schemas.microsoft.com/office/drawing/2014/main" val="20002"/>
                    </a:ext>
                  </a:extLst>
                </a:gridCol>
              </a:tblGrid>
              <a:tr h="406400">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B w="6350">
                      <a:solidFill>
                        <a:srgbClr val="000000"/>
                      </a:solidFill>
                      <a:prstDash val="solid"/>
                    </a:lnB>
                  </a:tcPr>
                </a:tc>
                <a:tc>
                  <a:txBody>
                    <a:bodyPr/>
                    <a:lstStyle/>
                    <a:p>
                      <a:pPr marL="520700" marR="176530" indent="-352425">
                        <a:lnSpc>
                          <a:spcPts val="1200"/>
                        </a:lnSpc>
                      </a:pPr>
                      <a:r>
                        <a:rPr sz="1300" b="1" spc="-30" dirty="0">
                          <a:solidFill>
                            <a:srgbClr val="0690C8"/>
                          </a:solidFill>
                          <a:latin typeface="Arial"/>
                          <a:cs typeface="Arial"/>
                        </a:rPr>
                        <a:t>T-</a:t>
                      </a:r>
                      <a:r>
                        <a:rPr sz="1300" b="1" dirty="0">
                          <a:solidFill>
                            <a:srgbClr val="0690C8"/>
                          </a:solidFill>
                          <a:latin typeface="Arial"/>
                          <a:cs typeface="Arial"/>
                        </a:rPr>
                        <a:t>DM1</a:t>
                      </a:r>
                      <a:r>
                        <a:rPr sz="1300" b="1" spc="-5" dirty="0">
                          <a:solidFill>
                            <a:srgbClr val="0690C8"/>
                          </a:solidFill>
                          <a:latin typeface="Arial"/>
                          <a:cs typeface="Arial"/>
                        </a:rPr>
                        <a:t> </a:t>
                      </a:r>
                      <a:r>
                        <a:rPr sz="1300" b="1" dirty="0">
                          <a:solidFill>
                            <a:srgbClr val="0690C8"/>
                          </a:solidFill>
                          <a:latin typeface="Arial"/>
                          <a:cs typeface="Arial"/>
                        </a:rPr>
                        <a:t>+</a:t>
                      </a:r>
                      <a:r>
                        <a:rPr sz="1300" b="1" spc="-5" dirty="0">
                          <a:solidFill>
                            <a:srgbClr val="0690C8"/>
                          </a:solidFill>
                          <a:latin typeface="Arial"/>
                          <a:cs typeface="Arial"/>
                        </a:rPr>
                        <a:t> </a:t>
                      </a:r>
                      <a:r>
                        <a:rPr sz="1300" b="1" spc="-20" dirty="0">
                          <a:solidFill>
                            <a:srgbClr val="0690C8"/>
                          </a:solidFill>
                          <a:latin typeface="Arial"/>
                          <a:cs typeface="Arial"/>
                        </a:rPr>
                        <a:t>Tucatinib </a:t>
                      </a:r>
                      <a:r>
                        <a:rPr sz="1300" b="1" spc="-10" dirty="0">
                          <a:solidFill>
                            <a:srgbClr val="0690C8"/>
                          </a:solidFill>
                          <a:latin typeface="Arial"/>
                          <a:cs typeface="Arial"/>
                        </a:rPr>
                        <a:t>(N=99)</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85775" marR="204470" indent="-278130">
                        <a:lnSpc>
                          <a:spcPts val="1200"/>
                        </a:lnSpc>
                      </a:pPr>
                      <a:r>
                        <a:rPr sz="1300" b="1" spc="-30" dirty="0">
                          <a:solidFill>
                            <a:srgbClr val="633081"/>
                          </a:solidFill>
                          <a:latin typeface="Arial"/>
                          <a:cs typeface="Arial"/>
                        </a:rPr>
                        <a:t>T-</a:t>
                      </a:r>
                      <a:r>
                        <a:rPr sz="1300" b="1" dirty="0">
                          <a:solidFill>
                            <a:srgbClr val="633081"/>
                          </a:solidFill>
                          <a:latin typeface="Arial"/>
                          <a:cs typeface="Arial"/>
                        </a:rPr>
                        <a:t>DM1</a:t>
                      </a:r>
                      <a:r>
                        <a:rPr sz="1300" b="1" spc="-5" dirty="0">
                          <a:solidFill>
                            <a:srgbClr val="633081"/>
                          </a:solidFill>
                          <a:latin typeface="Arial"/>
                          <a:cs typeface="Arial"/>
                        </a:rPr>
                        <a:t> </a:t>
                      </a:r>
                      <a:r>
                        <a:rPr sz="1300" b="1" dirty="0">
                          <a:solidFill>
                            <a:srgbClr val="633081"/>
                          </a:solidFill>
                          <a:latin typeface="Arial"/>
                          <a:cs typeface="Arial"/>
                        </a:rPr>
                        <a:t>+</a:t>
                      </a:r>
                      <a:r>
                        <a:rPr sz="1300" b="1" spc="-5" dirty="0">
                          <a:solidFill>
                            <a:srgbClr val="633081"/>
                          </a:solidFill>
                          <a:latin typeface="Arial"/>
                          <a:cs typeface="Arial"/>
                        </a:rPr>
                        <a:t> </a:t>
                      </a:r>
                      <a:r>
                        <a:rPr sz="1300" b="1" spc="-10" dirty="0">
                          <a:solidFill>
                            <a:srgbClr val="633081"/>
                          </a:solidFill>
                          <a:latin typeface="Arial"/>
                          <a:cs typeface="Arial"/>
                        </a:rPr>
                        <a:t>Placebo (N=105)</a:t>
                      </a:r>
                      <a:endParaRPr sz="13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43840">
                <a:tc>
                  <a:txBody>
                    <a:bodyPr/>
                    <a:lstStyle/>
                    <a:p>
                      <a:pPr marL="58419">
                        <a:lnSpc>
                          <a:spcPct val="100000"/>
                        </a:lnSpc>
                        <a:spcBef>
                          <a:spcPts val="90"/>
                        </a:spcBef>
                      </a:pPr>
                      <a:r>
                        <a:rPr sz="1300" dirty="0">
                          <a:latin typeface="Arial"/>
                          <a:cs typeface="Arial"/>
                        </a:rPr>
                        <a:t># of </a:t>
                      </a:r>
                      <a:r>
                        <a:rPr sz="1300" spc="-10" dirty="0">
                          <a:latin typeface="Arial"/>
                          <a:cs typeface="Arial"/>
                        </a:rPr>
                        <a:t>events</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90"/>
                        </a:spcBef>
                      </a:pPr>
                      <a:r>
                        <a:rPr sz="1300" spc="-25" dirty="0">
                          <a:latin typeface="Arial"/>
                          <a:cs typeface="Arial"/>
                        </a:rPr>
                        <a:t>70</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90"/>
                        </a:spcBef>
                      </a:pPr>
                      <a:r>
                        <a:rPr sz="1300" spc="-25" dirty="0">
                          <a:latin typeface="Arial"/>
                          <a:cs typeface="Arial"/>
                        </a:rPr>
                        <a:t>85</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42993">
                <a:tc>
                  <a:txBody>
                    <a:bodyPr/>
                    <a:lstStyle/>
                    <a:p>
                      <a:pPr marL="58419">
                        <a:lnSpc>
                          <a:spcPct val="100000"/>
                        </a:lnSpc>
                        <a:spcBef>
                          <a:spcPts val="90"/>
                        </a:spcBef>
                      </a:pPr>
                      <a:r>
                        <a:rPr sz="1300" dirty="0">
                          <a:latin typeface="Arial"/>
                          <a:cs typeface="Arial"/>
                        </a:rPr>
                        <a:t>Median</a:t>
                      </a:r>
                      <a:r>
                        <a:rPr sz="1300" spc="-25" dirty="0">
                          <a:latin typeface="Arial"/>
                          <a:cs typeface="Arial"/>
                        </a:rPr>
                        <a:t> </a:t>
                      </a:r>
                      <a:r>
                        <a:rPr sz="1300" dirty="0">
                          <a:latin typeface="Arial"/>
                          <a:cs typeface="Arial"/>
                        </a:rPr>
                        <a:t>PFS</a:t>
                      </a:r>
                      <a:r>
                        <a:rPr sz="1300" spc="-15" dirty="0">
                          <a:latin typeface="Arial"/>
                          <a:cs typeface="Arial"/>
                        </a:rPr>
                        <a:t> </a:t>
                      </a:r>
                      <a:r>
                        <a:rPr sz="1300" dirty="0">
                          <a:latin typeface="Arial"/>
                          <a:cs typeface="Arial"/>
                        </a:rPr>
                        <a:t>(95%</a:t>
                      </a:r>
                      <a:r>
                        <a:rPr sz="1300" spc="-10" dirty="0">
                          <a:latin typeface="Arial"/>
                          <a:cs typeface="Arial"/>
                        </a:rPr>
                        <a:t> </a:t>
                      </a:r>
                      <a:r>
                        <a:rPr sz="1300" spc="-25" dirty="0">
                          <a:latin typeface="Arial"/>
                          <a:cs typeface="Arial"/>
                        </a:rPr>
                        <a:t>CI)</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9695">
                        <a:lnSpc>
                          <a:spcPct val="100000"/>
                        </a:lnSpc>
                        <a:spcBef>
                          <a:spcPts val="90"/>
                        </a:spcBef>
                      </a:pPr>
                      <a:r>
                        <a:rPr sz="1300" b="1" dirty="0">
                          <a:latin typeface="Arial"/>
                          <a:cs typeface="Arial"/>
                        </a:rPr>
                        <a:t>7.8</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(6.7, </a:t>
                      </a:r>
                      <a:r>
                        <a:rPr sz="1300" spc="-10" dirty="0">
                          <a:latin typeface="Arial"/>
                          <a:cs typeface="Arial"/>
                        </a:rPr>
                        <a:t>10.0)</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34620">
                        <a:lnSpc>
                          <a:spcPct val="100000"/>
                        </a:lnSpc>
                        <a:spcBef>
                          <a:spcPts val="90"/>
                        </a:spcBef>
                      </a:pPr>
                      <a:r>
                        <a:rPr sz="1300" b="1" dirty="0">
                          <a:latin typeface="Arial"/>
                          <a:cs typeface="Arial"/>
                        </a:rPr>
                        <a:t>5.7</a:t>
                      </a:r>
                      <a:r>
                        <a:rPr sz="1300" b="1" spc="-20" dirty="0">
                          <a:latin typeface="Arial"/>
                          <a:cs typeface="Arial"/>
                        </a:rPr>
                        <a:t> </a:t>
                      </a:r>
                      <a:r>
                        <a:rPr sz="1300" dirty="0">
                          <a:latin typeface="Arial"/>
                          <a:cs typeface="Arial"/>
                        </a:rPr>
                        <a:t>months</a:t>
                      </a:r>
                      <a:r>
                        <a:rPr sz="1300" spc="-5" dirty="0">
                          <a:latin typeface="Arial"/>
                          <a:cs typeface="Arial"/>
                        </a:rPr>
                        <a:t> </a:t>
                      </a:r>
                      <a:r>
                        <a:rPr sz="1300" dirty="0">
                          <a:latin typeface="Arial"/>
                          <a:cs typeface="Arial"/>
                        </a:rPr>
                        <a:t>(4.6, </a:t>
                      </a:r>
                      <a:r>
                        <a:rPr sz="1300" spc="-20" dirty="0">
                          <a:latin typeface="Arial"/>
                          <a:cs typeface="Arial"/>
                        </a:rPr>
                        <a:t>7.5)</a:t>
                      </a:r>
                      <a:endParaRPr sz="1300">
                        <a:latin typeface="Arial"/>
                        <a:cs typeface="Arial"/>
                      </a:endParaRPr>
                    </a:p>
                  </a:txBody>
                  <a:tcPr marL="0" marR="0" marT="152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4593">
                <a:tc>
                  <a:txBody>
                    <a:bodyPr/>
                    <a:lstStyle/>
                    <a:p>
                      <a:pPr>
                        <a:lnSpc>
                          <a:spcPct val="100000"/>
                        </a:lnSpc>
                      </a:pPr>
                      <a:endParaRPr sz="1300">
                        <a:latin typeface="Times New Roman"/>
                        <a:cs typeface="Times New Roman"/>
                      </a:endParaRPr>
                    </a:p>
                  </a:txBody>
                  <a:tcPr marL="0" marR="0" marT="0" marB="0">
                    <a:lnR w="6350">
                      <a:solidFill>
                        <a:srgbClr val="000000"/>
                      </a:solidFill>
                      <a:prstDash val="solid"/>
                    </a:lnR>
                    <a:lnT w="6350">
                      <a:solidFill>
                        <a:srgbClr val="000000"/>
                      </a:solidFill>
                      <a:prstDash val="solid"/>
                    </a:lnT>
                  </a:tcPr>
                </a:tc>
                <a:tc gridSpan="2">
                  <a:txBody>
                    <a:bodyPr/>
                    <a:lstStyle/>
                    <a:p>
                      <a:pPr marL="553720">
                        <a:lnSpc>
                          <a:spcPct val="100000"/>
                        </a:lnSpc>
                        <a:spcBef>
                          <a:spcPts val="390"/>
                        </a:spcBef>
                      </a:pPr>
                      <a:r>
                        <a:rPr sz="1300" b="1" dirty="0">
                          <a:latin typeface="Arial"/>
                          <a:cs typeface="Arial"/>
                        </a:rPr>
                        <a:t>HR</a:t>
                      </a:r>
                      <a:r>
                        <a:rPr sz="1300" b="1" spc="-10" dirty="0">
                          <a:latin typeface="Arial"/>
                          <a:cs typeface="Arial"/>
                        </a:rPr>
                        <a:t> </a:t>
                      </a:r>
                      <a:r>
                        <a:rPr sz="1300" dirty="0">
                          <a:latin typeface="Arial"/>
                          <a:cs typeface="Arial"/>
                        </a:rPr>
                        <a:t>(95%</a:t>
                      </a:r>
                      <a:r>
                        <a:rPr sz="1300" spc="-10" dirty="0">
                          <a:latin typeface="Arial"/>
                          <a:cs typeface="Arial"/>
                        </a:rPr>
                        <a:t> </a:t>
                      </a:r>
                      <a:r>
                        <a:rPr sz="1300" dirty="0">
                          <a:latin typeface="Arial"/>
                          <a:cs typeface="Arial"/>
                        </a:rPr>
                        <a:t>CI)</a:t>
                      </a:r>
                      <a:r>
                        <a:rPr sz="1300" baseline="25641" dirty="0">
                          <a:latin typeface="Arial"/>
                          <a:cs typeface="Arial"/>
                        </a:rPr>
                        <a:t>a</a:t>
                      </a:r>
                      <a:r>
                        <a:rPr sz="1300" dirty="0">
                          <a:latin typeface="Arial"/>
                          <a:cs typeface="Arial"/>
                        </a:rPr>
                        <a:t>:</a:t>
                      </a:r>
                      <a:r>
                        <a:rPr sz="1300" spc="-20" dirty="0">
                          <a:latin typeface="Arial"/>
                          <a:cs typeface="Arial"/>
                        </a:rPr>
                        <a:t> </a:t>
                      </a:r>
                      <a:r>
                        <a:rPr sz="1300" b="1" dirty="0">
                          <a:latin typeface="Arial"/>
                          <a:cs typeface="Arial"/>
                        </a:rPr>
                        <a:t>0.64</a:t>
                      </a:r>
                      <a:r>
                        <a:rPr sz="1300" b="1" spc="-35" dirty="0">
                          <a:latin typeface="Arial"/>
                          <a:cs typeface="Arial"/>
                        </a:rPr>
                        <a:t> </a:t>
                      </a:r>
                      <a:r>
                        <a:rPr sz="1300" dirty="0">
                          <a:latin typeface="Arial"/>
                          <a:cs typeface="Arial"/>
                        </a:rPr>
                        <a:t>(0.46,</a:t>
                      </a:r>
                      <a:r>
                        <a:rPr sz="1300" spc="-10" dirty="0">
                          <a:latin typeface="Arial"/>
                          <a:cs typeface="Arial"/>
                        </a:rPr>
                        <a:t> 0.89)</a:t>
                      </a:r>
                      <a:endParaRPr sz="1300">
                        <a:latin typeface="Arial"/>
                        <a:cs typeface="Arial"/>
                      </a:endParaRPr>
                    </a:p>
                  </a:txBody>
                  <a:tcPr marL="0" marR="0" marT="660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933">
              <a:spcBef>
                <a:spcPts val="133"/>
              </a:spcBef>
            </a:pPr>
            <a:r>
              <a:rPr dirty="0"/>
              <a:t>Confirmed</a:t>
            </a:r>
            <a:r>
              <a:rPr spc="-33" dirty="0"/>
              <a:t> </a:t>
            </a:r>
            <a:r>
              <a:rPr dirty="0"/>
              <a:t>Objective</a:t>
            </a:r>
            <a:r>
              <a:rPr spc="-33" dirty="0"/>
              <a:t> </a:t>
            </a:r>
            <a:r>
              <a:rPr dirty="0"/>
              <a:t>Response</a:t>
            </a:r>
            <a:r>
              <a:rPr spc="-33" dirty="0"/>
              <a:t> </a:t>
            </a:r>
            <a:r>
              <a:rPr spc="-27" dirty="0"/>
              <a:t>Rate</a:t>
            </a:r>
          </a:p>
        </p:txBody>
      </p:sp>
      <p:sp>
        <p:nvSpPr>
          <p:cNvPr id="3" name="object 3"/>
          <p:cNvSpPr txBox="1"/>
          <p:nvPr/>
        </p:nvSpPr>
        <p:spPr>
          <a:xfrm>
            <a:off x="227019" y="5641187"/>
            <a:ext cx="8221980" cy="509541"/>
          </a:xfrm>
          <a:prstGeom prst="rect">
            <a:avLst/>
          </a:prstGeom>
        </p:spPr>
        <p:txBody>
          <a:bodyPr vert="horz" wrap="square" lIns="0" tIns="16933" rIns="0" bIns="0" rtlCol="0">
            <a:spAutoFit/>
          </a:bodyPr>
          <a:lstStyle/>
          <a:p>
            <a:pPr marL="16933" defTabSz="1219170">
              <a:spcBef>
                <a:spcPts val="133"/>
              </a:spcBef>
            </a:pPr>
            <a:r>
              <a:rPr sz="800" kern="0" dirty="0">
                <a:solidFill>
                  <a:sysClr val="windowText" lastClr="000000"/>
                </a:solidFill>
                <a:latin typeface="Arial"/>
                <a:cs typeface="Arial"/>
              </a:rPr>
              <a:t>a</a:t>
            </a:r>
            <a:r>
              <a:rPr sz="800" kern="0" spc="-47"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outcome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was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formally</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tested.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Only</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with</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measurable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disease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were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included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analysis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(N=188</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27" dirty="0">
                <a:solidFill>
                  <a:sysClr val="windowText" lastClr="000000"/>
                </a:solidFill>
                <a:latin typeface="Arial"/>
                <a:cs typeface="Arial"/>
              </a:rPr>
              <a:t> 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t>
            </a:r>
            <a:r>
              <a:rPr sz="800" kern="0" spc="-27" dirty="0">
                <a:solidFill>
                  <a:sysClr val="windowText" lastClr="000000"/>
                </a:solidFill>
                <a:latin typeface="Arial"/>
                <a:cs typeface="Arial"/>
              </a:rPr>
              <a:t> </a:t>
            </a:r>
            <a:r>
              <a:rPr sz="800" kern="0" spc="-13" dirty="0">
                <a:solidFill>
                  <a:sysClr val="windowText" lastClr="000000"/>
                </a:solidFill>
                <a:latin typeface="Arial"/>
                <a:cs typeface="Arial"/>
              </a:rPr>
              <a:t>Tucatinib</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arm</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N=191</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27" dirty="0">
                <a:solidFill>
                  <a:sysClr val="windowText" lastClr="000000"/>
                </a:solidFill>
                <a:latin typeface="Arial"/>
                <a:cs typeface="Arial"/>
              </a:rPr>
              <a:t> 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Placebo</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arm).</a:t>
            </a:r>
            <a:endParaRPr sz="800" kern="0">
              <a:solidFill>
                <a:sysClr val="windowText" lastClr="000000"/>
              </a:solidFill>
              <a:latin typeface="Arial"/>
              <a:cs typeface="Arial"/>
            </a:endParaRPr>
          </a:p>
          <a:p>
            <a:pPr marL="16933" marR="4003787" defTabSz="1219170"/>
            <a:r>
              <a:rPr sz="800" kern="0" dirty="0">
                <a:solidFill>
                  <a:sysClr val="windowText" lastClr="000000"/>
                </a:solidFill>
                <a:latin typeface="Arial"/>
                <a:cs typeface="Arial"/>
              </a:rPr>
              <a:t>b</a:t>
            </a:r>
            <a:r>
              <a:rPr sz="800" kern="0" spc="-33" dirty="0">
                <a:solidFill>
                  <a:sysClr val="windowText" lastClr="000000"/>
                </a:solidFill>
                <a:latin typeface="Arial"/>
                <a:cs typeface="Arial"/>
              </a:rPr>
              <a:t> </a:t>
            </a:r>
            <a:r>
              <a:rPr sz="800" kern="0" dirty="0">
                <a:solidFill>
                  <a:sysClr val="windowText" lastClr="000000"/>
                </a:solidFill>
                <a:latin typeface="Arial"/>
                <a:cs typeface="Arial"/>
              </a:rPr>
              <a:t>Percentages</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for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complete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and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partial</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response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do</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add</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up</a:t>
            </a:r>
            <a:r>
              <a:rPr sz="800" kern="0" spc="-20" dirty="0">
                <a:solidFill>
                  <a:sysClr val="windowText" lastClr="000000"/>
                </a:solidFill>
                <a:latin typeface="Arial"/>
                <a:cs typeface="Arial"/>
              </a:rPr>
              <a:t> </a:t>
            </a:r>
            <a:r>
              <a:rPr sz="800" kern="0" dirty="0">
                <a:solidFill>
                  <a:sysClr val="windowText" lastClr="000000"/>
                </a:solidFill>
                <a:latin typeface="Arial"/>
                <a:cs typeface="Arial"/>
              </a:rPr>
              <a:t>to</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cORR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due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to</a:t>
            </a:r>
            <a:r>
              <a:rPr sz="800" kern="0" spc="-13" dirty="0">
                <a:solidFill>
                  <a:sysClr val="windowText" lastClr="000000"/>
                </a:solidFill>
                <a:latin typeface="Arial"/>
                <a:cs typeface="Arial"/>
              </a:rPr>
              <a:t> rounding.</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cORR,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confirmed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objective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response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rate;</a:t>
            </a:r>
            <a:r>
              <a:rPr sz="800" kern="0" spc="-27"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trastuzumab</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emtansine.</a:t>
            </a:r>
            <a:endParaRPr sz="800" kern="0">
              <a:solidFill>
                <a:sysClr val="windowText" lastClr="000000"/>
              </a:solidFill>
              <a:latin typeface="Arial"/>
              <a:cs typeface="Arial"/>
            </a:endParaRPr>
          </a:p>
          <a:p>
            <a:pPr marL="16933" defTabSz="1219170"/>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a:solidFill>
                <a:sysClr val="windowText" lastClr="000000"/>
              </a:solidFill>
              <a:latin typeface="Arial"/>
              <a:cs typeface="Arial"/>
            </a:endParaRPr>
          </a:p>
        </p:txBody>
      </p:sp>
      <p:sp>
        <p:nvSpPr>
          <p:cNvPr id="4" name="object 4"/>
          <p:cNvSpPr txBox="1"/>
          <p:nvPr/>
        </p:nvSpPr>
        <p:spPr>
          <a:xfrm>
            <a:off x="8255828" y="120483"/>
            <a:ext cx="3865033" cy="181310"/>
          </a:xfrm>
          <a:prstGeom prst="rect">
            <a:avLst/>
          </a:prstGeom>
        </p:spPr>
        <p:txBody>
          <a:bodyPr vert="horz" wrap="square" lIns="0" tIns="16933" rIns="0" bIns="0" rtlCol="0">
            <a:spAutoFit/>
          </a:bodyPr>
          <a:lstStyle/>
          <a:p>
            <a:pPr marL="50799" defTabSz="1219170">
              <a:spcBef>
                <a:spcPts val="133"/>
              </a:spcBef>
            </a:pPr>
            <a:r>
              <a:rPr sz="1067" kern="0" dirty="0">
                <a:solidFill>
                  <a:sysClr val="windowText" lastClr="000000"/>
                </a:solidFill>
                <a:latin typeface="Arial"/>
                <a:cs typeface="Arial"/>
              </a:rPr>
              <a:t>San</a:t>
            </a:r>
            <a:r>
              <a:rPr sz="1067" kern="0" spc="-60" dirty="0">
                <a:solidFill>
                  <a:sysClr val="windowText" lastClr="000000"/>
                </a:solidFill>
                <a:latin typeface="Arial"/>
                <a:cs typeface="Arial"/>
              </a:rPr>
              <a:t> </a:t>
            </a:r>
            <a:r>
              <a:rPr sz="1067" kern="0" dirty="0">
                <a:solidFill>
                  <a:sysClr val="windowText" lastClr="000000"/>
                </a:solidFill>
                <a:latin typeface="Arial"/>
                <a:cs typeface="Arial"/>
              </a:rPr>
              <a:t>Antonio Breast</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Cancer Symposium</a:t>
            </a:r>
            <a:r>
              <a:rPr sz="1000" kern="0" baseline="27777" dirty="0">
                <a:solidFill>
                  <a:sysClr val="windowText" lastClr="000000"/>
                </a:solidFill>
                <a:latin typeface="Arial"/>
                <a:cs typeface="Arial"/>
              </a:rPr>
              <a:t>®</a:t>
            </a:r>
            <a:r>
              <a:rPr sz="1067" kern="0" dirty="0">
                <a:solidFill>
                  <a:sysClr val="windowText" lastClr="000000"/>
                </a:solidFill>
                <a:latin typeface="Arial"/>
                <a:cs typeface="Arial"/>
              </a:rPr>
              <a:t>, December</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5-9, </a:t>
            </a:r>
            <a:r>
              <a:rPr sz="1067" kern="0" spc="-27" dirty="0">
                <a:solidFill>
                  <a:sysClr val="windowText" lastClr="000000"/>
                </a:solidFill>
                <a:latin typeface="Arial"/>
                <a:cs typeface="Arial"/>
              </a:rPr>
              <a:t>2023</a:t>
            </a:r>
            <a:endParaRPr sz="1067"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1625601" y="1659467"/>
            <a:ext cx="8937071" cy="3522757"/>
          </a:xfrm>
          <a:prstGeom prst="rect">
            <a:avLst/>
          </a:prstGeom>
        </p:spPr>
      </p:pic>
      <p:sp>
        <p:nvSpPr>
          <p:cNvPr id="6" name="object 6"/>
          <p:cNvSpPr txBox="1"/>
          <p:nvPr/>
        </p:nvSpPr>
        <p:spPr>
          <a:xfrm>
            <a:off x="4715187" y="1981333"/>
            <a:ext cx="71967" cy="128240"/>
          </a:xfrm>
          <a:prstGeom prst="rect">
            <a:avLst/>
          </a:prstGeom>
        </p:spPr>
        <p:txBody>
          <a:bodyPr vert="horz" wrap="square" lIns="0" tIns="0" rIns="0" bIns="0" rtlCol="0">
            <a:spAutoFit/>
          </a:bodyPr>
          <a:lstStyle/>
          <a:p>
            <a:pPr defTabSz="1219170">
              <a:lnSpc>
                <a:spcPts val="1007"/>
              </a:lnSpc>
            </a:pPr>
            <a:r>
              <a:rPr sz="1067" b="1" kern="0" spc="-87" dirty="0">
                <a:solidFill>
                  <a:sysClr val="windowText" lastClr="000000"/>
                </a:solidFill>
                <a:latin typeface="Arial"/>
                <a:cs typeface="Arial"/>
              </a:rPr>
              <a:t>b</a:t>
            </a:r>
            <a:endParaRPr sz="1067" kern="0">
              <a:solidFill>
                <a:sysClr val="windowText" lastClr="000000"/>
              </a:solidFill>
              <a:latin typeface="Arial"/>
              <a:cs typeface="Arial"/>
            </a:endParaRPr>
          </a:p>
        </p:txBody>
      </p:sp>
      <p:sp>
        <p:nvSpPr>
          <p:cNvPr id="7" name="object 7"/>
          <p:cNvSpPr txBox="1"/>
          <p:nvPr/>
        </p:nvSpPr>
        <p:spPr>
          <a:xfrm>
            <a:off x="3931682" y="1828353"/>
            <a:ext cx="1096433" cy="371832"/>
          </a:xfrm>
          <a:prstGeom prst="rect">
            <a:avLst/>
          </a:prstGeom>
          <a:solidFill>
            <a:srgbClr val="FFFFFF"/>
          </a:solidFill>
        </p:spPr>
        <p:txBody>
          <a:bodyPr vert="horz" wrap="square" lIns="0" tIns="43179" rIns="0" bIns="0" rtlCol="0">
            <a:spAutoFit/>
          </a:bodyPr>
          <a:lstStyle/>
          <a:p>
            <a:pPr marL="159169" defTabSz="1219170">
              <a:spcBef>
                <a:spcPts val="339"/>
              </a:spcBef>
            </a:pPr>
            <a:r>
              <a:rPr sz="2133" b="1" kern="0" spc="-13" dirty="0">
                <a:solidFill>
                  <a:sysClr val="windowText" lastClr="000000"/>
                </a:solidFill>
                <a:latin typeface="Arial"/>
                <a:cs typeface="Arial"/>
              </a:rPr>
              <a:t>42.0%</a:t>
            </a:r>
            <a:r>
              <a:rPr sz="2100" b="1" kern="0" spc="-20" baseline="26455" dirty="0">
                <a:solidFill>
                  <a:sysClr val="windowText" lastClr="000000"/>
                </a:solidFill>
                <a:latin typeface="Arial"/>
                <a:cs typeface="Arial"/>
              </a:rPr>
              <a:t>b</a:t>
            </a:r>
            <a:endParaRPr sz="2100" kern="0" baseline="26455" dirty="0">
              <a:solidFill>
                <a:sysClr val="windowText" lastClr="000000"/>
              </a:solidFill>
              <a:latin typeface="Arial"/>
              <a:cs typeface="Arial"/>
            </a:endParaRPr>
          </a:p>
        </p:txBody>
      </p:sp>
      <p:sp>
        <p:nvSpPr>
          <p:cNvPr id="8" name="object 8"/>
          <p:cNvSpPr txBox="1"/>
          <p:nvPr/>
        </p:nvSpPr>
        <p:spPr>
          <a:xfrm>
            <a:off x="6351180" y="2208640"/>
            <a:ext cx="1096433" cy="371832"/>
          </a:xfrm>
          <a:prstGeom prst="rect">
            <a:avLst/>
          </a:prstGeom>
          <a:solidFill>
            <a:srgbClr val="FFFFFF"/>
          </a:solidFill>
        </p:spPr>
        <p:txBody>
          <a:bodyPr vert="horz" wrap="square" lIns="0" tIns="43179" rIns="0" bIns="0" rtlCol="0">
            <a:spAutoFit/>
          </a:bodyPr>
          <a:lstStyle/>
          <a:p>
            <a:pPr marL="206582" defTabSz="1219170">
              <a:spcBef>
                <a:spcPts val="339"/>
              </a:spcBef>
            </a:pPr>
            <a:r>
              <a:rPr sz="2133" b="1" kern="0" spc="-13" dirty="0">
                <a:solidFill>
                  <a:sysClr val="windowText" lastClr="000000"/>
                </a:solidFill>
                <a:latin typeface="Arial"/>
                <a:cs typeface="Arial"/>
              </a:rPr>
              <a:t>36.1%</a:t>
            </a:r>
            <a:endParaRPr sz="2133" kern="0">
              <a:solidFill>
                <a:sysClr val="windowText" lastClr="000000"/>
              </a:solidFill>
              <a:latin typeface="Arial"/>
              <a:cs typeface="Arial"/>
            </a:endParaRPr>
          </a:p>
        </p:txBody>
      </p:sp>
      <p:sp>
        <p:nvSpPr>
          <p:cNvPr id="9" name="object 9"/>
          <p:cNvSpPr/>
          <p:nvPr/>
        </p:nvSpPr>
        <p:spPr>
          <a:xfrm>
            <a:off x="1627464" y="2463287"/>
            <a:ext cx="492760" cy="1521460"/>
          </a:xfrm>
          <a:custGeom>
            <a:avLst/>
            <a:gdLst/>
            <a:ahLst/>
            <a:cxnLst/>
            <a:rect l="l" t="t" r="r" b="b"/>
            <a:pathLst>
              <a:path w="369569" h="1141095">
                <a:moveTo>
                  <a:pt x="369332" y="0"/>
                </a:moveTo>
                <a:lnTo>
                  <a:pt x="369332" y="1140884"/>
                </a:lnTo>
                <a:lnTo>
                  <a:pt x="0" y="1140884"/>
                </a:lnTo>
                <a:lnTo>
                  <a:pt x="0" y="0"/>
                </a:lnTo>
                <a:lnTo>
                  <a:pt x="36933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0" name="object 10"/>
          <p:cNvSpPr txBox="1"/>
          <p:nvPr/>
        </p:nvSpPr>
        <p:spPr>
          <a:xfrm>
            <a:off x="1714469" y="2592000"/>
            <a:ext cx="320601" cy="1264920"/>
          </a:xfrm>
          <a:prstGeom prst="rect">
            <a:avLst/>
          </a:prstGeom>
        </p:spPr>
        <p:txBody>
          <a:bodyPr vert="vert270" wrap="square" lIns="0" tIns="0" rIns="0" bIns="0" rtlCol="0">
            <a:spAutoFit/>
          </a:bodyPr>
          <a:lstStyle/>
          <a:p>
            <a:pPr marL="16933" defTabSz="1219170">
              <a:lnSpc>
                <a:spcPts val="2519"/>
              </a:lnSpc>
            </a:pPr>
            <a:r>
              <a:rPr sz="2400" kern="0" spc="-347" dirty="0">
                <a:solidFill>
                  <a:sysClr val="windowText" lastClr="000000"/>
                </a:solidFill>
                <a:latin typeface="Arial"/>
                <a:cs typeface="Arial"/>
              </a:rPr>
              <a:t>cORR</a:t>
            </a:r>
            <a:r>
              <a:rPr sz="2400" kern="0" spc="-113" dirty="0">
                <a:solidFill>
                  <a:sysClr val="windowText" lastClr="000000"/>
                </a:solidFill>
                <a:latin typeface="Arial"/>
                <a:cs typeface="Arial"/>
              </a:rPr>
              <a:t> </a:t>
            </a:r>
            <a:r>
              <a:rPr sz="2400" kern="0" spc="-140" dirty="0">
                <a:solidFill>
                  <a:sysClr val="windowText" lastClr="000000"/>
                </a:solidFill>
                <a:latin typeface="Arial"/>
                <a:cs typeface="Arial"/>
              </a:rPr>
              <a:t>(%)</a:t>
            </a:r>
            <a:r>
              <a:rPr sz="2300" kern="0" spc="-209" baseline="26570" dirty="0">
                <a:solidFill>
                  <a:sysClr val="windowText" lastClr="000000"/>
                </a:solidFill>
                <a:latin typeface="Arial"/>
                <a:cs typeface="Arial"/>
              </a:rPr>
              <a:t>a</a:t>
            </a:r>
            <a:endParaRPr sz="2300" kern="0" baseline="26570">
              <a:solidFill>
                <a:sysClr val="windowText" lastClr="000000"/>
              </a:solidFill>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8800" y="1236134"/>
            <a:ext cx="10186675" cy="3889613"/>
          </a:xfrm>
          <a:prstGeom prst="rect">
            <a:avLst/>
          </a:prstGeom>
        </p:spPr>
      </p:pic>
      <p:sp>
        <p:nvSpPr>
          <p:cNvPr id="3" name="object 3"/>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933">
              <a:spcBef>
                <a:spcPts val="133"/>
              </a:spcBef>
            </a:pPr>
            <a:r>
              <a:rPr dirty="0"/>
              <a:t>Overall </a:t>
            </a:r>
            <a:r>
              <a:rPr spc="-13" dirty="0"/>
              <a:t>Survival</a:t>
            </a:r>
          </a:p>
        </p:txBody>
      </p:sp>
      <p:sp>
        <p:nvSpPr>
          <p:cNvPr id="4" name="object 4"/>
          <p:cNvSpPr txBox="1"/>
          <p:nvPr/>
        </p:nvSpPr>
        <p:spPr>
          <a:xfrm>
            <a:off x="8255828" y="120483"/>
            <a:ext cx="3865033" cy="181310"/>
          </a:xfrm>
          <a:prstGeom prst="rect">
            <a:avLst/>
          </a:prstGeom>
        </p:spPr>
        <p:txBody>
          <a:bodyPr vert="horz" wrap="square" lIns="0" tIns="16933" rIns="0" bIns="0" rtlCol="0">
            <a:spAutoFit/>
          </a:bodyPr>
          <a:lstStyle/>
          <a:p>
            <a:pPr marL="50799" defTabSz="1219170">
              <a:spcBef>
                <a:spcPts val="133"/>
              </a:spcBef>
            </a:pPr>
            <a:r>
              <a:rPr sz="1067" kern="0" dirty="0">
                <a:solidFill>
                  <a:sysClr val="windowText" lastClr="000000"/>
                </a:solidFill>
                <a:latin typeface="Arial"/>
                <a:cs typeface="Arial"/>
              </a:rPr>
              <a:t>San</a:t>
            </a:r>
            <a:r>
              <a:rPr sz="1067" kern="0" spc="-60" dirty="0">
                <a:solidFill>
                  <a:sysClr val="windowText" lastClr="000000"/>
                </a:solidFill>
                <a:latin typeface="Arial"/>
                <a:cs typeface="Arial"/>
              </a:rPr>
              <a:t> </a:t>
            </a:r>
            <a:r>
              <a:rPr sz="1067" kern="0" dirty="0">
                <a:solidFill>
                  <a:sysClr val="windowText" lastClr="000000"/>
                </a:solidFill>
                <a:latin typeface="Arial"/>
                <a:cs typeface="Arial"/>
              </a:rPr>
              <a:t>Antonio Breast</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Cancer Symposium</a:t>
            </a:r>
            <a:r>
              <a:rPr sz="1000" kern="0" baseline="27777" dirty="0">
                <a:solidFill>
                  <a:sysClr val="windowText" lastClr="000000"/>
                </a:solidFill>
                <a:latin typeface="Arial"/>
                <a:cs typeface="Arial"/>
              </a:rPr>
              <a:t>®</a:t>
            </a:r>
            <a:r>
              <a:rPr sz="1067" kern="0" dirty="0">
                <a:solidFill>
                  <a:sysClr val="windowText" lastClr="000000"/>
                </a:solidFill>
                <a:latin typeface="Arial"/>
                <a:cs typeface="Arial"/>
              </a:rPr>
              <a:t>, December</a:t>
            </a:r>
            <a:r>
              <a:rPr sz="1067" kern="0" spc="7" dirty="0">
                <a:solidFill>
                  <a:sysClr val="windowText" lastClr="000000"/>
                </a:solidFill>
                <a:latin typeface="Arial"/>
                <a:cs typeface="Arial"/>
              </a:rPr>
              <a:t> </a:t>
            </a:r>
            <a:r>
              <a:rPr sz="1067" kern="0" dirty="0">
                <a:solidFill>
                  <a:sysClr val="windowText" lastClr="000000"/>
                </a:solidFill>
                <a:latin typeface="Arial"/>
                <a:cs typeface="Arial"/>
              </a:rPr>
              <a:t>5-9, </a:t>
            </a:r>
            <a:r>
              <a:rPr sz="1067" kern="0" spc="-27" dirty="0">
                <a:solidFill>
                  <a:sysClr val="windowText" lastClr="000000"/>
                </a:solidFill>
                <a:latin typeface="Arial"/>
                <a:cs typeface="Arial"/>
              </a:rPr>
              <a:t>2023</a:t>
            </a:r>
            <a:endParaRPr sz="1067" kern="0">
              <a:solidFill>
                <a:sysClr val="windowText" lastClr="000000"/>
              </a:solidFill>
              <a:latin typeface="Arial"/>
              <a:cs typeface="Arial"/>
            </a:endParaRPr>
          </a:p>
        </p:txBody>
      </p:sp>
      <p:sp>
        <p:nvSpPr>
          <p:cNvPr id="5" name="object 5"/>
          <p:cNvSpPr txBox="1"/>
          <p:nvPr/>
        </p:nvSpPr>
        <p:spPr>
          <a:xfrm>
            <a:off x="227019" y="5763108"/>
            <a:ext cx="5188372" cy="386430"/>
          </a:xfrm>
          <a:prstGeom prst="rect">
            <a:avLst/>
          </a:prstGeom>
        </p:spPr>
        <p:txBody>
          <a:bodyPr vert="horz" wrap="square" lIns="0" tIns="16933" rIns="0" bIns="0" rtlCol="0">
            <a:spAutoFit/>
          </a:bodyPr>
          <a:lstStyle/>
          <a:p>
            <a:pPr marL="16933" marR="6773" defTabSz="1219170">
              <a:spcBef>
                <a:spcPts val="133"/>
              </a:spcBef>
            </a:pPr>
            <a:r>
              <a:rPr sz="800" kern="0" dirty="0">
                <a:solidFill>
                  <a:sysClr val="windowText" lastClr="000000"/>
                </a:solidFill>
                <a:latin typeface="Arial"/>
                <a:cs typeface="Arial"/>
              </a:rPr>
              <a:t>a</a:t>
            </a:r>
            <a:r>
              <a:rPr sz="800" kern="0" spc="-33" dirty="0">
                <a:solidFill>
                  <a:sysClr val="windowText" lastClr="000000"/>
                </a:solidFill>
                <a:latin typeface="Arial"/>
                <a:cs typeface="Arial"/>
              </a:rPr>
              <a:t> </a:t>
            </a:r>
            <a:r>
              <a:rPr sz="800" kern="0" dirty="0">
                <a:solidFill>
                  <a:sysClr val="windowText" lastClr="000000"/>
                </a:solidFill>
                <a:latin typeface="Arial"/>
                <a:cs typeface="Arial"/>
              </a:rPr>
              <a:t>The</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proportional</a:t>
            </a:r>
            <a:r>
              <a:rPr sz="800" kern="0" dirty="0">
                <a:solidFill>
                  <a:sysClr val="windowText" lastClr="000000"/>
                </a:solidFill>
                <a:latin typeface="Arial"/>
                <a:cs typeface="Arial"/>
              </a:rPr>
              <a:t> hazard</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assumption</a:t>
            </a:r>
            <a:r>
              <a:rPr sz="800" kern="0" dirty="0">
                <a:solidFill>
                  <a:sysClr val="windowText" lastClr="000000"/>
                </a:solidFill>
                <a:latin typeface="Arial"/>
                <a:cs typeface="Arial"/>
              </a:rPr>
              <a:t> was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not</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maintained</a:t>
            </a:r>
            <a:r>
              <a:rPr sz="800" kern="0" dirty="0">
                <a:solidFill>
                  <a:sysClr val="windowText" lastClr="000000"/>
                </a:solidFill>
                <a:latin typeface="Arial"/>
                <a:cs typeface="Arial"/>
              </a:rPr>
              <a:t> </a:t>
            </a:r>
            <a:r>
              <a:rPr sz="800" kern="0" spc="-13" dirty="0">
                <a:solidFill>
                  <a:sysClr val="windowText" lastClr="000000"/>
                </a:solidFill>
                <a:latin typeface="Arial"/>
                <a:cs typeface="Arial"/>
              </a:rPr>
              <a:t>post-</a:t>
            </a:r>
            <a:r>
              <a:rPr sz="800" kern="0" dirty="0">
                <a:solidFill>
                  <a:sysClr val="windowText" lastClr="000000"/>
                </a:solidFill>
                <a:latin typeface="Arial"/>
                <a:cs typeface="Arial"/>
              </a:rPr>
              <a:t>18</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months, with</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extensive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censoring on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both</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arms.</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HR,</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hazard ratio;</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NR, not reached;</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OS, overall survival;</a:t>
            </a:r>
            <a:r>
              <a:rPr sz="800" kern="0" spc="-13"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 </a:t>
            </a:r>
            <a:r>
              <a:rPr sz="800" kern="0" spc="-13" dirty="0">
                <a:solidFill>
                  <a:sysClr val="windowText" lastClr="000000"/>
                </a:solidFill>
                <a:latin typeface="Arial"/>
                <a:cs typeface="Arial"/>
              </a:rPr>
              <a:t>trastuzumab</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emtansine.</a:t>
            </a:r>
            <a:endParaRPr sz="800" kern="0">
              <a:solidFill>
                <a:sysClr val="windowText" lastClr="000000"/>
              </a:solidFill>
              <a:latin typeface="Arial"/>
              <a:cs typeface="Arial"/>
            </a:endParaRPr>
          </a:p>
          <a:p>
            <a:pPr marL="16933" defTabSz="1219170"/>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a:solidFill>
                <a:sysClr val="windowText" lastClr="000000"/>
              </a:solidFill>
              <a:latin typeface="Arial"/>
              <a:cs typeface="Arial"/>
            </a:endParaRPr>
          </a:p>
        </p:txBody>
      </p:sp>
      <p:sp>
        <p:nvSpPr>
          <p:cNvPr id="6" name="object 6"/>
          <p:cNvSpPr txBox="1"/>
          <p:nvPr/>
        </p:nvSpPr>
        <p:spPr>
          <a:xfrm>
            <a:off x="556435" y="5183643"/>
            <a:ext cx="11079479" cy="466666"/>
          </a:xfrm>
          <a:prstGeom prst="rect">
            <a:avLst/>
          </a:prstGeom>
          <a:solidFill>
            <a:srgbClr val="53565A"/>
          </a:solidFill>
        </p:spPr>
        <p:txBody>
          <a:bodyPr vert="horz" wrap="square" lIns="0" tIns="55880" rIns="0" bIns="0" rtlCol="0">
            <a:spAutoFit/>
          </a:bodyPr>
          <a:lstStyle/>
          <a:p>
            <a:pPr marL="54185" algn="ctr" defTabSz="1219170">
              <a:spcBef>
                <a:spcPts val="440"/>
              </a:spcBef>
            </a:pPr>
            <a:r>
              <a:rPr sz="1333" kern="0" dirty="0">
                <a:solidFill>
                  <a:srgbClr val="FFFFFF"/>
                </a:solidFill>
                <a:latin typeface="Arial"/>
                <a:cs typeface="Arial"/>
              </a:rPr>
              <a:t>Median</a:t>
            </a:r>
            <a:r>
              <a:rPr sz="1333" kern="0" spc="-13" dirty="0">
                <a:solidFill>
                  <a:srgbClr val="FFFFFF"/>
                </a:solidFill>
                <a:latin typeface="Arial"/>
                <a:cs typeface="Arial"/>
              </a:rPr>
              <a:t> follow-</a:t>
            </a:r>
            <a:r>
              <a:rPr sz="1333" kern="0" dirty="0">
                <a:solidFill>
                  <a:srgbClr val="FFFFFF"/>
                </a:solidFill>
                <a:latin typeface="Arial"/>
                <a:cs typeface="Arial"/>
              </a:rPr>
              <a:t>up</a:t>
            </a:r>
            <a:r>
              <a:rPr sz="1333" kern="0" spc="-13" dirty="0">
                <a:solidFill>
                  <a:srgbClr val="FFFFFF"/>
                </a:solidFill>
                <a:latin typeface="Arial"/>
                <a:cs typeface="Arial"/>
              </a:rPr>
              <a:t> </a:t>
            </a:r>
            <a:r>
              <a:rPr sz="1333" kern="0" dirty="0">
                <a:solidFill>
                  <a:srgbClr val="FFFFFF"/>
                </a:solidFill>
                <a:latin typeface="Arial"/>
                <a:cs typeface="Arial"/>
              </a:rPr>
              <a:t>was</a:t>
            </a:r>
            <a:r>
              <a:rPr sz="1333" kern="0" spc="-7" dirty="0">
                <a:solidFill>
                  <a:srgbClr val="FFFFFF"/>
                </a:solidFill>
                <a:latin typeface="Arial"/>
                <a:cs typeface="Arial"/>
              </a:rPr>
              <a:t> </a:t>
            </a:r>
            <a:r>
              <a:rPr sz="1333" kern="0" dirty="0">
                <a:solidFill>
                  <a:srgbClr val="FFFFFF"/>
                </a:solidFill>
                <a:latin typeface="Arial"/>
                <a:cs typeface="Arial"/>
              </a:rPr>
              <a:t>24.4</a:t>
            </a:r>
            <a:r>
              <a:rPr sz="1333" kern="0" spc="-13" dirty="0">
                <a:solidFill>
                  <a:srgbClr val="FFFFFF"/>
                </a:solidFill>
                <a:latin typeface="Arial"/>
                <a:cs typeface="Arial"/>
              </a:rPr>
              <a:t> </a:t>
            </a:r>
            <a:r>
              <a:rPr sz="1333" kern="0" dirty="0">
                <a:solidFill>
                  <a:srgbClr val="FFFFFF"/>
                </a:solidFill>
                <a:latin typeface="Arial"/>
                <a:cs typeface="Arial"/>
              </a:rPr>
              <a:t>months.</a:t>
            </a:r>
            <a:r>
              <a:rPr sz="1333" kern="0" spc="-80" dirty="0">
                <a:solidFill>
                  <a:srgbClr val="FFFFFF"/>
                </a:solidFill>
                <a:latin typeface="Arial"/>
                <a:cs typeface="Arial"/>
              </a:rPr>
              <a:t> </a:t>
            </a:r>
            <a:r>
              <a:rPr sz="1333" kern="0" dirty="0">
                <a:solidFill>
                  <a:srgbClr val="FFFFFF"/>
                </a:solidFill>
                <a:latin typeface="Arial"/>
                <a:cs typeface="Arial"/>
              </a:rPr>
              <a:t>As</a:t>
            </a:r>
            <a:r>
              <a:rPr sz="1333" kern="0" spc="-7" dirty="0">
                <a:solidFill>
                  <a:srgbClr val="FFFFFF"/>
                </a:solidFill>
                <a:latin typeface="Arial"/>
                <a:cs typeface="Arial"/>
              </a:rPr>
              <a:t> </a:t>
            </a:r>
            <a:r>
              <a:rPr sz="1333" kern="0" dirty="0">
                <a:solidFill>
                  <a:srgbClr val="FFFFFF"/>
                </a:solidFill>
                <a:latin typeface="Arial"/>
                <a:cs typeface="Arial"/>
              </a:rPr>
              <a:t>of</a:t>
            </a:r>
            <a:r>
              <a:rPr sz="1333" kern="0" spc="-13" dirty="0">
                <a:solidFill>
                  <a:srgbClr val="FFFFFF"/>
                </a:solidFill>
                <a:latin typeface="Arial"/>
                <a:cs typeface="Arial"/>
              </a:rPr>
              <a:t> </a:t>
            </a:r>
            <a:r>
              <a:rPr sz="1333" kern="0" dirty="0">
                <a:solidFill>
                  <a:srgbClr val="FFFFFF"/>
                </a:solidFill>
                <a:latin typeface="Arial"/>
                <a:cs typeface="Arial"/>
              </a:rPr>
              <a:t>data</a:t>
            </a:r>
            <a:r>
              <a:rPr sz="1333" kern="0" spc="-7" dirty="0">
                <a:solidFill>
                  <a:srgbClr val="FFFFFF"/>
                </a:solidFill>
                <a:latin typeface="Arial"/>
                <a:cs typeface="Arial"/>
              </a:rPr>
              <a:t> </a:t>
            </a:r>
            <a:r>
              <a:rPr sz="1333" kern="0" dirty="0">
                <a:solidFill>
                  <a:srgbClr val="FFFFFF"/>
                </a:solidFill>
                <a:latin typeface="Arial"/>
                <a:cs typeface="Arial"/>
              </a:rPr>
              <a:t>cutoff,</a:t>
            </a:r>
            <a:r>
              <a:rPr sz="1333" kern="0" spc="-13" dirty="0">
                <a:solidFill>
                  <a:srgbClr val="FFFFFF"/>
                </a:solidFill>
                <a:latin typeface="Arial"/>
                <a:cs typeface="Arial"/>
              </a:rPr>
              <a:t> </a:t>
            </a:r>
            <a:r>
              <a:rPr sz="1333" kern="0" dirty="0">
                <a:solidFill>
                  <a:srgbClr val="FFFFFF"/>
                </a:solidFill>
                <a:latin typeface="Arial"/>
                <a:cs typeface="Arial"/>
              </a:rPr>
              <a:t>134</a:t>
            </a:r>
            <a:r>
              <a:rPr sz="1333" kern="0" spc="-7" dirty="0">
                <a:solidFill>
                  <a:srgbClr val="FFFFFF"/>
                </a:solidFill>
                <a:latin typeface="Arial"/>
                <a:cs typeface="Arial"/>
              </a:rPr>
              <a:t> </a:t>
            </a:r>
            <a:r>
              <a:rPr sz="1333" kern="0" dirty="0">
                <a:solidFill>
                  <a:srgbClr val="FFFFFF"/>
                </a:solidFill>
                <a:latin typeface="Arial"/>
                <a:cs typeface="Arial"/>
              </a:rPr>
              <a:t>out</a:t>
            </a:r>
            <a:r>
              <a:rPr sz="1333" kern="0" spc="-13" dirty="0">
                <a:solidFill>
                  <a:srgbClr val="FFFFFF"/>
                </a:solidFill>
                <a:latin typeface="Arial"/>
                <a:cs typeface="Arial"/>
              </a:rPr>
              <a:t> </a:t>
            </a:r>
            <a:r>
              <a:rPr sz="1333" kern="0" dirty="0">
                <a:solidFill>
                  <a:srgbClr val="FFFFFF"/>
                </a:solidFill>
                <a:latin typeface="Arial"/>
                <a:cs typeface="Arial"/>
              </a:rPr>
              <a:t>of</a:t>
            </a:r>
            <a:r>
              <a:rPr sz="1333" kern="0" spc="-7" dirty="0">
                <a:solidFill>
                  <a:srgbClr val="FFFFFF"/>
                </a:solidFill>
                <a:latin typeface="Arial"/>
                <a:cs typeface="Arial"/>
              </a:rPr>
              <a:t> </a:t>
            </a:r>
            <a:r>
              <a:rPr sz="1333" kern="0" dirty="0">
                <a:solidFill>
                  <a:srgbClr val="FFFFFF"/>
                </a:solidFill>
                <a:latin typeface="Arial"/>
                <a:cs typeface="Arial"/>
              </a:rPr>
              <a:t>253</a:t>
            </a:r>
            <a:r>
              <a:rPr sz="1333" kern="0" spc="-13" dirty="0">
                <a:solidFill>
                  <a:srgbClr val="FFFFFF"/>
                </a:solidFill>
                <a:latin typeface="Arial"/>
                <a:cs typeface="Arial"/>
              </a:rPr>
              <a:t> </a:t>
            </a:r>
            <a:r>
              <a:rPr sz="1333" kern="0" dirty="0">
                <a:solidFill>
                  <a:srgbClr val="FFFFFF"/>
                </a:solidFill>
                <a:latin typeface="Arial"/>
                <a:cs typeface="Arial"/>
              </a:rPr>
              <a:t>(53%)</a:t>
            </a:r>
            <a:r>
              <a:rPr sz="1333" kern="0" spc="-7" dirty="0">
                <a:solidFill>
                  <a:srgbClr val="FFFFFF"/>
                </a:solidFill>
                <a:latin typeface="Arial"/>
                <a:cs typeface="Arial"/>
              </a:rPr>
              <a:t> </a:t>
            </a:r>
            <a:r>
              <a:rPr sz="1333" kern="0" dirty="0">
                <a:solidFill>
                  <a:srgbClr val="FFFFFF"/>
                </a:solidFill>
                <a:latin typeface="Arial"/>
                <a:cs typeface="Arial"/>
              </a:rPr>
              <a:t>prespecified</a:t>
            </a:r>
            <a:r>
              <a:rPr sz="1333" kern="0" spc="-13" dirty="0">
                <a:solidFill>
                  <a:srgbClr val="FFFFFF"/>
                </a:solidFill>
                <a:latin typeface="Arial"/>
                <a:cs typeface="Arial"/>
              </a:rPr>
              <a:t> </a:t>
            </a:r>
            <a:r>
              <a:rPr sz="1333" kern="0" dirty="0">
                <a:solidFill>
                  <a:srgbClr val="FFFFFF"/>
                </a:solidFill>
                <a:latin typeface="Arial"/>
                <a:cs typeface="Arial"/>
              </a:rPr>
              <a:t>events</a:t>
            </a:r>
            <a:r>
              <a:rPr sz="1333" kern="0" spc="-7" dirty="0">
                <a:solidFill>
                  <a:srgbClr val="FFFFFF"/>
                </a:solidFill>
                <a:latin typeface="Arial"/>
                <a:cs typeface="Arial"/>
              </a:rPr>
              <a:t> </a:t>
            </a:r>
            <a:r>
              <a:rPr sz="1333" kern="0" dirty="0">
                <a:solidFill>
                  <a:srgbClr val="FFFFFF"/>
                </a:solidFill>
                <a:latin typeface="Arial"/>
                <a:cs typeface="Arial"/>
              </a:rPr>
              <a:t>for</a:t>
            </a:r>
            <a:r>
              <a:rPr sz="1333" kern="0" spc="-13" dirty="0">
                <a:solidFill>
                  <a:srgbClr val="FFFFFF"/>
                </a:solidFill>
                <a:latin typeface="Arial"/>
                <a:cs typeface="Arial"/>
              </a:rPr>
              <a:t> </a:t>
            </a:r>
            <a:r>
              <a:rPr sz="1333" kern="0" dirty="0">
                <a:solidFill>
                  <a:srgbClr val="FFFFFF"/>
                </a:solidFill>
                <a:latin typeface="Arial"/>
                <a:cs typeface="Arial"/>
              </a:rPr>
              <a:t>the</a:t>
            </a:r>
            <a:r>
              <a:rPr sz="1333" kern="0" spc="-7" dirty="0">
                <a:solidFill>
                  <a:srgbClr val="FFFFFF"/>
                </a:solidFill>
                <a:latin typeface="Arial"/>
                <a:cs typeface="Arial"/>
              </a:rPr>
              <a:t> </a:t>
            </a:r>
            <a:r>
              <a:rPr sz="1333" kern="0" dirty="0">
                <a:solidFill>
                  <a:srgbClr val="FFFFFF"/>
                </a:solidFill>
                <a:latin typeface="Arial"/>
                <a:cs typeface="Arial"/>
              </a:rPr>
              <a:t>OS</a:t>
            </a:r>
            <a:r>
              <a:rPr sz="1333" kern="0" spc="-13" dirty="0">
                <a:solidFill>
                  <a:srgbClr val="FFFFFF"/>
                </a:solidFill>
                <a:latin typeface="Arial"/>
                <a:cs typeface="Arial"/>
              </a:rPr>
              <a:t> </a:t>
            </a:r>
            <a:r>
              <a:rPr sz="1333" kern="0" dirty="0">
                <a:solidFill>
                  <a:srgbClr val="FFFFFF"/>
                </a:solidFill>
                <a:latin typeface="Arial"/>
                <a:cs typeface="Arial"/>
              </a:rPr>
              <a:t>final</a:t>
            </a:r>
            <a:r>
              <a:rPr sz="1333" kern="0" spc="-7" dirty="0">
                <a:solidFill>
                  <a:srgbClr val="FFFFFF"/>
                </a:solidFill>
                <a:latin typeface="Arial"/>
                <a:cs typeface="Arial"/>
              </a:rPr>
              <a:t> </a:t>
            </a:r>
            <a:r>
              <a:rPr sz="1333" kern="0" dirty="0">
                <a:solidFill>
                  <a:srgbClr val="FFFFFF"/>
                </a:solidFill>
                <a:latin typeface="Arial"/>
                <a:cs typeface="Arial"/>
              </a:rPr>
              <a:t>analysis</a:t>
            </a:r>
            <a:r>
              <a:rPr sz="1333" kern="0" spc="-13" dirty="0">
                <a:solidFill>
                  <a:srgbClr val="FFFFFF"/>
                </a:solidFill>
                <a:latin typeface="Arial"/>
                <a:cs typeface="Arial"/>
              </a:rPr>
              <a:t> </a:t>
            </a:r>
            <a:r>
              <a:rPr sz="1333" kern="0" dirty="0">
                <a:solidFill>
                  <a:srgbClr val="FFFFFF"/>
                </a:solidFill>
                <a:latin typeface="Arial"/>
                <a:cs typeface="Arial"/>
              </a:rPr>
              <a:t>were</a:t>
            </a:r>
            <a:r>
              <a:rPr sz="1333" kern="0" spc="-7" dirty="0">
                <a:solidFill>
                  <a:srgbClr val="FFFFFF"/>
                </a:solidFill>
                <a:latin typeface="Arial"/>
                <a:cs typeface="Arial"/>
              </a:rPr>
              <a:t> </a:t>
            </a:r>
            <a:r>
              <a:rPr sz="1333" kern="0" spc="-13" dirty="0">
                <a:solidFill>
                  <a:srgbClr val="FFFFFF"/>
                </a:solidFill>
                <a:latin typeface="Arial"/>
                <a:cs typeface="Arial"/>
              </a:rPr>
              <a:t>observed.</a:t>
            </a:r>
            <a:endParaRPr sz="1333" kern="0">
              <a:solidFill>
                <a:sysClr val="windowText" lastClr="000000"/>
              </a:solidFill>
              <a:latin typeface="Arial"/>
              <a:cs typeface="Arial"/>
            </a:endParaRPr>
          </a:p>
          <a:p>
            <a:pPr marL="38099" algn="ctr" defTabSz="1219170"/>
            <a:r>
              <a:rPr sz="1333" kern="0" dirty="0">
                <a:solidFill>
                  <a:srgbClr val="FFFFFF"/>
                </a:solidFill>
                <a:latin typeface="Arial"/>
                <a:cs typeface="Arial"/>
              </a:rPr>
              <a:t>Interim</a:t>
            </a:r>
            <a:r>
              <a:rPr sz="1333" kern="0" spc="-13" dirty="0">
                <a:solidFill>
                  <a:srgbClr val="FFFFFF"/>
                </a:solidFill>
                <a:latin typeface="Arial"/>
                <a:cs typeface="Arial"/>
              </a:rPr>
              <a:t> </a:t>
            </a:r>
            <a:r>
              <a:rPr sz="1333" kern="0" dirty="0">
                <a:solidFill>
                  <a:srgbClr val="FFFFFF"/>
                </a:solidFill>
                <a:latin typeface="Arial"/>
                <a:cs typeface="Arial"/>
              </a:rPr>
              <a:t>OS</a:t>
            </a:r>
            <a:r>
              <a:rPr sz="1333" kern="0" spc="-13" dirty="0">
                <a:solidFill>
                  <a:srgbClr val="FFFFFF"/>
                </a:solidFill>
                <a:latin typeface="Arial"/>
                <a:cs typeface="Arial"/>
              </a:rPr>
              <a:t> </a:t>
            </a:r>
            <a:r>
              <a:rPr sz="1333" kern="0" dirty="0">
                <a:solidFill>
                  <a:srgbClr val="FFFFFF"/>
                </a:solidFill>
                <a:latin typeface="Arial"/>
                <a:cs typeface="Arial"/>
              </a:rPr>
              <a:t>results</a:t>
            </a:r>
            <a:r>
              <a:rPr sz="1333" kern="0" spc="-13" dirty="0">
                <a:solidFill>
                  <a:srgbClr val="FFFFFF"/>
                </a:solidFill>
                <a:latin typeface="Arial"/>
                <a:cs typeface="Arial"/>
              </a:rPr>
              <a:t> </a:t>
            </a:r>
            <a:r>
              <a:rPr sz="1333" kern="0" dirty="0">
                <a:solidFill>
                  <a:srgbClr val="FFFFFF"/>
                </a:solidFill>
                <a:latin typeface="Arial"/>
                <a:cs typeface="Arial"/>
              </a:rPr>
              <a:t>did</a:t>
            </a:r>
            <a:r>
              <a:rPr sz="1333" kern="0" spc="-13" dirty="0">
                <a:solidFill>
                  <a:srgbClr val="FFFFFF"/>
                </a:solidFill>
                <a:latin typeface="Arial"/>
                <a:cs typeface="Arial"/>
              </a:rPr>
              <a:t> </a:t>
            </a:r>
            <a:r>
              <a:rPr sz="1333" kern="0" dirty="0">
                <a:solidFill>
                  <a:srgbClr val="FFFFFF"/>
                </a:solidFill>
                <a:latin typeface="Arial"/>
                <a:cs typeface="Arial"/>
              </a:rPr>
              <a:t>not</a:t>
            </a:r>
            <a:r>
              <a:rPr sz="1333" kern="0" spc="-13" dirty="0">
                <a:solidFill>
                  <a:srgbClr val="FFFFFF"/>
                </a:solidFill>
                <a:latin typeface="Arial"/>
                <a:cs typeface="Arial"/>
              </a:rPr>
              <a:t> </a:t>
            </a:r>
            <a:r>
              <a:rPr sz="1333" kern="0" dirty="0">
                <a:solidFill>
                  <a:srgbClr val="FFFFFF"/>
                </a:solidFill>
                <a:latin typeface="Arial"/>
                <a:cs typeface="Arial"/>
              </a:rPr>
              <a:t>meet</a:t>
            </a:r>
            <a:r>
              <a:rPr sz="1333" kern="0" spc="-13" dirty="0">
                <a:solidFill>
                  <a:srgbClr val="FFFFFF"/>
                </a:solidFill>
                <a:latin typeface="Arial"/>
                <a:cs typeface="Arial"/>
              </a:rPr>
              <a:t> </a:t>
            </a:r>
            <a:r>
              <a:rPr sz="1333" kern="0" dirty="0">
                <a:solidFill>
                  <a:srgbClr val="FFFFFF"/>
                </a:solidFill>
                <a:latin typeface="Arial"/>
                <a:cs typeface="Arial"/>
              </a:rPr>
              <a:t>the</a:t>
            </a:r>
            <a:r>
              <a:rPr sz="1333" kern="0" spc="-13" dirty="0">
                <a:solidFill>
                  <a:srgbClr val="FFFFFF"/>
                </a:solidFill>
                <a:latin typeface="Arial"/>
                <a:cs typeface="Arial"/>
              </a:rPr>
              <a:t> </a:t>
            </a:r>
            <a:r>
              <a:rPr sz="1333" kern="0" dirty="0">
                <a:solidFill>
                  <a:srgbClr val="FFFFFF"/>
                </a:solidFill>
                <a:latin typeface="Arial"/>
                <a:cs typeface="Arial"/>
              </a:rPr>
              <a:t>prespecified</a:t>
            </a:r>
            <a:r>
              <a:rPr sz="1333" kern="0" spc="-13" dirty="0">
                <a:solidFill>
                  <a:srgbClr val="FFFFFF"/>
                </a:solidFill>
                <a:latin typeface="Arial"/>
                <a:cs typeface="Arial"/>
              </a:rPr>
              <a:t> </a:t>
            </a:r>
            <a:r>
              <a:rPr sz="1333" kern="0" dirty="0">
                <a:solidFill>
                  <a:srgbClr val="FFFFFF"/>
                </a:solidFill>
                <a:latin typeface="Arial"/>
                <a:cs typeface="Arial"/>
              </a:rPr>
              <a:t>crossing</a:t>
            </a:r>
            <a:r>
              <a:rPr sz="1333" kern="0" spc="-13" dirty="0">
                <a:solidFill>
                  <a:srgbClr val="FFFFFF"/>
                </a:solidFill>
                <a:latin typeface="Arial"/>
                <a:cs typeface="Arial"/>
              </a:rPr>
              <a:t> </a:t>
            </a:r>
            <a:r>
              <a:rPr sz="1333" kern="0" dirty="0">
                <a:solidFill>
                  <a:srgbClr val="FFFFFF"/>
                </a:solidFill>
                <a:latin typeface="Arial"/>
                <a:cs typeface="Arial"/>
              </a:rPr>
              <a:t>boundary</a:t>
            </a:r>
            <a:r>
              <a:rPr sz="1333" kern="0" spc="-13" dirty="0">
                <a:solidFill>
                  <a:srgbClr val="FFFFFF"/>
                </a:solidFill>
                <a:latin typeface="Arial"/>
                <a:cs typeface="Arial"/>
              </a:rPr>
              <a:t> </a:t>
            </a:r>
            <a:r>
              <a:rPr sz="1333" kern="0" dirty="0">
                <a:solidFill>
                  <a:srgbClr val="FFFFFF"/>
                </a:solidFill>
                <a:latin typeface="Arial"/>
                <a:cs typeface="Arial"/>
              </a:rPr>
              <a:t>of</a:t>
            </a:r>
            <a:r>
              <a:rPr sz="1333" kern="0" spc="-13" dirty="0">
                <a:solidFill>
                  <a:srgbClr val="FFFFFF"/>
                </a:solidFill>
                <a:latin typeface="Arial"/>
                <a:cs typeface="Arial"/>
              </a:rPr>
              <a:t> P≤0.0041.</a:t>
            </a:r>
            <a:endParaRPr sz="1333" kern="0">
              <a:solidFill>
                <a:sysClr val="windowText" lastClr="000000"/>
              </a:solidFill>
              <a:latin typeface="Arial"/>
              <a:cs typeface="Arial"/>
            </a:endParaRPr>
          </a:p>
        </p:txBody>
      </p:sp>
      <p:graphicFrame>
        <p:nvGraphicFramePr>
          <p:cNvPr id="7" name="object 7"/>
          <p:cNvGraphicFramePr>
            <a:graphicFrameLocks noGrp="1"/>
          </p:cNvGraphicFramePr>
          <p:nvPr/>
        </p:nvGraphicFramePr>
        <p:xfrm>
          <a:off x="7386344" y="1111262"/>
          <a:ext cx="4649894" cy="1176019"/>
        </p:xfrm>
        <a:graphic>
          <a:graphicData uri="http://schemas.openxmlformats.org/drawingml/2006/table">
            <a:tbl>
              <a:tblPr firstRow="1" bandRow="1">
                <a:tableStyleId>{2D5ABB26-0587-4C30-8999-92F81FD0307C}</a:tableStyleId>
              </a:tblPr>
              <a:tblGrid>
                <a:gridCol w="1463040">
                  <a:extLst>
                    <a:ext uri="{9D8B030D-6E8A-4147-A177-3AD203B41FA5}">
                      <a16:colId xmlns:a16="http://schemas.microsoft.com/office/drawing/2014/main" val="20000"/>
                    </a:ext>
                  </a:extLst>
                </a:gridCol>
                <a:gridCol w="1593427">
                  <a:extLst>
                    <a:ext uri="{9D8B030D-6E8A-4147-A177-3AD203B41FA5}">
                      <a16:colId xmlns:a16="http://schemas.microsoft.com/office/drawing/2014/main" val="20001"/>
                    </a:ext>
                  </a:extLst>
                </a:gridCol>
                <a:gridCol w="1593427">
                  <a:extLst>
                    <a:ext uri="{9D8B030D-6E8A-4147-A177-3AD203B41FA5}">
                      <a16:colId xmlns:a16="http://schemas.microsoft.com/office/drawing/2014/main" val="20002"/>
                    </a:ext>
                  </a:extLst>
                </a:gridCol>
              </a:tblGrid>
              <a:tr h="344593">
                <a:tc>
                  <a:txBody>
                    <a:bodyPr/>
                    <a:lstStyle/>
                    <a:p>
                      <a:pPr>
                        <a:lnSpc>
                          <a:spcPct val="100000"/>
                        </a:lnSpc>
                      </a:pPr>
                      <a:endParaRPr sz="1100">
                        <a:latin typeface="Times New Roman"/>
                        <a:cs typeface="Times New Roman"/>
                      </a:endParaRPr>
                    </a:p>
                  </a:txBody>
                  <a:tcPr marL="0" marR="0" marT="0" marB="0">
                    <a:lnR w="6350">
                      <a:solidFill>
                        <a:srgbClr val="000000"/>
                      </a:solidFill>
                      <a:prstDash val="solid"/>
                    </a:lnR>
                    <a:lnB w="6350">
                      <a:solidFill>
                        <a:srgbClr val="000000"/>
                      </a:solidFill>
                      <a:prstDash val="solid"/>
                    </a:lnB>
                  </a:tcPr>
                </a:tc>
                <a:tc>
                  <a:txBody>
                    <a:bodyPr/>
                    <a:lstStyle/>
                    <a:p>
                      <a:pPr marL="412115" marR="163830" indent="-254000">
                        <a:lnSpc>
                          <a:spcPct val="100000"/>
                        </a:lnSpc>
                        <a:spcBef>
                          <a:spcPts val="20"/>
                        </a:spcBef>
                      </a:pPr>
                      <a:r>
                        <a:rPr sz="1100" b="1" spc="-25" dirty="0">
                          <a:solidFill>
                            <a:srgbClr val="0690C8"/>
                          </a:solidFill>
                          <a:latin typeface="Arial"/>
                          <a:cs typeface="Arial"/>
                        </a:rPr>
                        <a:t>T-</a:t>
                      </a:r>
                      <a:r>
                        <a:rPr sz="1100" b="1" dirty="0">
                          <a:solidFill>
                            <a:srgbClr val="0690C8"/>
                          </a:solidFill>
                          <a:latin typeface="Arial"/>
                          <a:cs typeface="Arial"/>
                        </a:rPr>
                        <a:t>DM1</a:t>
                      </a:r>
                      <a:r>
                        <a:rPr sz="1100" b="1" spc="-5" dirty="0">
                          <a:solidFill>
                            <a:srgbClr val="0690C8"/>
                          </a:solidFill>
                          <a:latin typeface="Arial"/>
                          <a:cs typeface="Arial"/>
                        </a:rPr>
                        <a:t> </a:t>
                      </a:r>
                      <a:r>
                        <a:rPr sz="1100" b="1" dirty="0">
                          <a:solidFill>
                            <a:srgbClr val="0690C8"/>
                          </a:solidFill>
                          <a:latin typeface="Arial"/>
                          <a:cs typeface="Arial"/>
                        </a:rPr>
                        <a:t>+</a:t>
                      </a:r>
                      <a:r>
                        <a:rPr sz="1100" b="1" spc="-5" dirty="0">
                          <a:solidFill>
                            <a:srgbClr val="0690C8"/>
                          </a:solidFill>
                          <a:latin typeface="Arial"/>
                          <a:cs typeface="Arial"/>
                        </a:rPr>
                        <a:t> </a:t>
                      </a:r>
                      <a:r>
                        <a:rPr sz="1100" b="1" spc="-10" dirty="0">
                          <a:solidFill>
                            <a:srgbClr val="0690C8"/>
                          </a:solidFill>
                          <a:latin typeface="Arial"/>
                          <a:cs typeface="Arial"/>
                        </a:rPr>
                        <a:t>Tucatinib (N=228)</a:t>
                      </a:r>
                      <a:endParaRPr sz="1100">
                        <a:latin typeface="Arial"/>
                        <a:cs typeface="Arial"/>
                      </a:endParaRPr>
                    </a:p>
                  </a:txBody>
                  <a:tcPr marL="0" marR="0" marT="33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412115" marR="187960" indent="-224154">
                        <a:lnSpc>
                          <a:spcPct val="100000"/>
                        </a:lnSpc>
                        <a:spcBef>
                          <a:spcPts val="20"/>
                        </a:spcBef>
                      </a:pPr>
                      <a:r>
                        <a:rPr sz="1100" b="1" spc="-25" dirty="0">
                          <a:solidFill>
                            <a:srgbClr val="633081"/>
                          </a:solidFill>
                          <a:latin typeface="Arial"/>
                          <a:cs typeface="Arial"/>
                        </a:rPr>
                        <a:t>T-</a:t>
                      </a:r>
                      <a:r>
                        <a:rPr sz="1100" b="1" dirty="0">
                          <a:solidFill>
                            <a:srgbClr val="633081"/>
                          </a:solidFill>
                          <a:latin typeface="Arial"/>
                          <a:cs typeface="Arial"/>
                        </a:rPr>
                        <a:t>DM1</a:t>
                      </a:r>
                      <a:r>
                        <a:rPr sz="1100" b="1" spc="-5" dirty="0">
                          <a:solidFill>
                            <a:srgbClr val="633081"/>
                          </a:solidFill>
                          <a:latin typeface="Arial"/>
                          <a:cs typeface="Arial"/>
                        </a:rPr>
                        <a:t> </a:t>
                      </a:r>
                      <a:r>
                        <a:rPr sz="1100" b="1" dirty="0">
                          <a:solidFill>
                            <a:srgbClr val="633081"/>
                          </a:solidFill>
                          <a:latin typeface="Arial"/>
                          <a:cs typeface="Arial"/>
                        </a:rPr>
                        <a:t>+</a:t>
                      </a:r>
                      <a:r>
                        <a:rPr sz="1100" b="1" spc="-5" dirty="0">
                          <a:solidFill>
                            <a:srgbClr val="633081"/>
                          </a:solidFill>
                          <a:latin typeface="Arial"/>
                          <a:cs typeface="Arial"/>
                        </a:rPr>
                        <a:t> </a:t>
                      </a:r>
                      <a:r>
                        <a:rPr sz="1100" b="1" spc="-10" dirty="0">
                          <a:solidFill>
                            <a:srgbClr val="633081"/>
                          </a:solidFill>
                          <a:latin typeface="Arial"/>
                          <a:cs typeface="Arial"/>
                        </a:rPr>
                        <a:t>Placebo (N=235)</a:t>
                      </a:r>
                      <a:endParaRPr sz="1100">
                        <a:latin typeface="Arial"/>
                        <a:cs typeface="Arial"/>
                      </a:endParaRPr>
                    </a:p>
                  </a:txBody>
                  <a:tcPr marL="0" marR="0" marT="33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43840">
                <a:tc>
                  <a:txBody>
                    <a:bodyPr/>
                    <a:lstStyle/>
                    <a:p>
                      <a:pPr marL="58419">
                        <a:lnSpc>
                          <a:spcPct val="100000"/>
                        </a:lnSpc>
                        <a:spcBef>
                          <a:spcPts val="215"/>
                        </a:spcBef>
                      </a:pPr>
                      <a:r>
                        <a:rPr sz="1100" dirty="0">
                          <a:latin typeface="Arial"/>
                          <a:cs typeface="Arial"/>
                        </a:rPr>
                        <a:t># of </a:t>
                      </a:r>
                      <a:r>
                        <a:rPr sz="1100" spc="-10" dirty="0">
                          <a:latin typeface="Arial"/>
                          <a:cs typeface="Arial"/>
                        </a:rPr>
                        <a:t>events</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15"/>
                        </a:spcBef>
                      </a:pPr>
                      <a:r>
                        <a:rPr sz="1100" spc="-25" dirty="0">
                          <a:latin typeface="Arial"/>
                          <a:cs typeface="Arial"/>
                        </a:rPr>
                        <a:t>71</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15"/>
                        </a:spcBef>
                      </a:pPr>
                      <a:r>
                        <a:rPr sz="1100" spc="-25" dirty="0">
                          <a:latin typeface="Arial"/>
                          <a:cs typeface="Arial"/>
                        </a:rPr>
                        <a:t>63</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42993">
                <a:tc>
                  <a:txBody>
                    <a:bodyPr/>
                    <a:lstStyle/>
                    <a:p>
                      <a:pPr marL="58419">
                        <a:lnSpc>
                          <a:spcPct val="100000"/>
                        </a:lnSpc>
                        <a:spcBef>
                          <a:spcPts val="215"/>
                        </a:spcBef>
                      </a:pPr>
                      <a:r>
                        <a:rPr sz="1100" dirty="0">
                          <a:latin typeface="Arial"/>
                          <a:cs typeface="Arial"/>
                        </a:rPr>
                        <a:t>Median</a:t>
                      </a:r>
                      <a:r>
                        <a:rPr sz="1100" spc="-15" dirty="0">
                          <a:latin typeface="Arial"/>
                          <a:cs typeface="Arial"/>
                        </a:rPr>
                        <a:t> </a:t>
                      </a:r>
                      <a:r>
                        <a:rPr sz="1100" dirty="0">
                          <a:latin typeface="Arial"/>
                          <a:cs typeface="Arial"/>
                        </a:rPr>
                        <a:t>OS</a:t>
                      </a:r>
                      <a:r>
                        <a:rPr sz="1100" spc="-15" dirty="0">
                          <a:latin typeface="Arial"/>
                          <a:cs typeface="Arial"/>
                        </a:rPr>
                        <a:t> </a:t>
                      </a:r>
                      <a:r>
                        <a:rPr sz="1100" dirty="0">
                          <a:latin typeface="Arial"/>
                          <a:cs typeface="Arial"/>
                        </a:rPr>
                        <a:t>(95%</a:t>
                      </a:r>
                      <a:r>
                        <a:rPr sz="1100" spc="-10" dirty="0">
                          <a:latin typeface="Arial"/>
                          <a:cs typeface="Arial"/>
                        </a:rPr>
                        <a:t> </a:t>
                      </a:r>
                      <a:r>
                        <a:rPr sz="1100" spc="-25" dirty="0">
                          <a:latin typeface="Arial"/>
                          <a:cs typeface="Arial"/>
                        </a:rPr>
                        <a:t>CI)</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270" algn="ctr">
                        <a:lnSpc>
                          <a:spcPct val="100000"/>
                        </a:lnSpc>
                        <a:spcBef>
                          <a:spcPts val="215"/>
                        </a:spcBef>
                      </a:pPr>
                      <a:r>
                        <a:rPr sz="1100" b="1" dirty="0">
                          <a:latin typeface="Arial"/>
                          <a:cs typeface="Arial"/>
                        </a:rPr>
                        <a:t>NR</a:t>
                      </a:r>
                      <a:r>
                        <a:rPr sz="1100" b="1" spc="-15" dirty="0">
                          <a:latin typeface="Arial"/>
                          <a:cs typeface="Arial"/>
                        </a:rPr>
                        <a:t> </a:t>
                      </a:r>
                      <a:r>
                        <a:rPr sz="1100" dirty="0">
                          <a:latin typeface="Arial"/>
                          <a:cs typeface="Arial"/>
                        </a:rPr>
                        <a:t>(NR, </a:t>
                      </a:r>
                      <a:r>
                        <a:rPr sz="1100" spc="-25" dirty="0">
                          <a:latin typeface="Arial"/>
                          <a:cs typeface="Arial"/>
                        </a:rPr>
                        <a:t>NR)</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040">
                        <a:lnSpc>
                          <a:spcPct val="100000"/>
                        </a:lnSpc>
                        <a:spcBef>
                          <a:spcPts val="215"/>
                        </a:spcBef>
                      </a:pPr>
                      <a:r>
                        <a:rPr sz="1100" b="1" dirty="0">
                          <a:latin typeface="Arial"/>
                          <a:cs typeface="Arial"/>
                        </a:rPr>
                        <a:t>38.0</a:t>
                      </a:r>
                      <a:r>
                        <a:rPr sz="1100" b="1" spc="5" dirty="0">
                          <a:latin typeface="Arial"/>
                          <a:cs typeface="Arial"/>
                        </a:rPr>
                        <a:t> </a:t>
                      </a:r>
                      <a:r>
                        <a:rPr sz="1100" dirty="0">
                          <a:latin typeface="Arial"/>
                          <a:cs typeface="Arial"/>
                        </a:rPr>
                        <a:t>months</a:t>
                      </a:r>
                      <a:r>
                        <a:rPr sz="1100" spc="-5" dirty="0">
                          <a:latin typeface="Arial"/>
                          <a:cs typeface="Arial"/>
                        </a:rPr>
                        <a:t> </a:t>
                      </a:r>
                      <a:r>
                        <a:rPr sz="1100" dirty="0">
                          <a:latin typeface="Arial"/>
                          <a:cs typeface="Arial"/>
                        </a:rPr>
                        <a:t>(31.5, </a:t>
                      </a:r>
                      <a:r>
                        <a:rPr sz="1100" spc="-25" dirty="0">
                          <a:latin typeface="Arial"/>
                          <a:cs typeface="Arial"/>
                        </a:rPr>
                        <a:t>NR)</a:t>
                      </a:r>
                      <a:endParaRPr sz="1100">
                        <a:latin typeface="Arial"/>
                        <a:cs typeface="Arial"/>
                      </a:endParaRPr>
                    </a:p>
                  </a:txBody>
                  <a:tcPr marL="0" marR="0" marT="364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4593">
                <a:tc>
                  <a:txBody>
                    <a:bodyPr/>
                    <a:lstStyle/>
                    <a:p>
                      <a:pPr>
                        <a:lnSpc>
                          <a:spcPct val="100000"/>
                        </a:lnSpc>
                      </a:pPr>
                      <a:endParaRPr sz="1100">
                        <a:latin typeface="Times New Roman"/>
                        <a:cs typeface="Times New Roman"/>
                      </a:endParaRPr>
                    </a:p>
                  </a:txBody>
                  <a:tcPr marL="0" marR="0" marT="0" marB="0">
                    <a:lnR w="6350">
                      <a:solidFill>
                        <a:srgbClr val="000000"/>
                      </a:solidFill>
                      <a:prstDash val="solid"/>
                    </a:lnR>
                    <a:lnT w="6350">
                      <a:solidFill>
                        <a:srgbClr val="000000"/>
                      </a:solidFill>
                      <a:prstDash val="solid"/>
                    </a:lnT>
                  </a:tcPr>
                </a:tc>
                <a:tc gridSpan="2">
                  <a:txBody>
                    <a:bodyPr/>
                    <a:lstStyle/>
                    <a:p>
                      <a:pPr marL="483870">
                        <a:lnSpc>
                          <a:spcPct val="100000"/>
                        </a:lnSpc>
                        <a:spcBef>
                          <a:spcPts val="515"/>
                        </a:spcBef>
                      </a:pPr>
                      <a:r>
                        <a:rPr sz="1100" b="1" dirty="0">
                          <a:latin typeface="Arial"/>
                          <a:cs typeface="Arial"/>
                        </a:rPr>
                        <a:t>HR</a:t>
                      </a:r>
                      <a:r>
                        <a:rPr sz="1100" b="1" spc="-20" dirty="0">
                          <a:latin typeface="Arial"/>
                          <a:cs typeface="Arial"/>
                        </a:rPr>
                        <a:t> </a:t>
                      </a:r>
                      <a:r>
                        <a:rPr sz="1100" dirty="0">
                          <a:latin typeface="Arial"/>
                          <a:cs typeface="Arial"/>
                        </a:rPr>
                        <a:t>(95%</a:t>
                      </a:r>
                      <a:r>
                        <a:rPr sz="1100" spc="-5" dirty="0">
                          <a:latin typeface="Arial"/>
                          <a:cs typeface="Arial"/>
                        </a:rPr>
                        <a:t> </a:t>
                      </a:r>
                      <a:r>
                        <a:rPr sz="1100" dirty="0">
                          <a:latin typeface="Arial"/>
                          <a:cs typeface="Arial"/>
                        </a:rPr>
                        <a:t>CI)</a:t>
                      </a:r>
                      <a:r>
                        <a:rPr sz="1000" baseline="27777" dirty="0">
                          <a:latin typeface="Arial"/>
                          <a:cs typeface="Arial"/>
                        </a:rPr>
                        <a:t>a</a:t>
                      </a:r>
                      <a:r>
                        <a:rPr sz="1100" dirty="0">
                          <a:latin typeface="Arial"/>
                          <a:cs typeface="Arial"/>
                        </a:rPr>
                        <a:t>:</a:t>
                      </a:r>
                      <a:r>
                        <a:rPr sz="1100" spc="-5" dirty="0">
                          <a:latin typeface="Arial"/>
                          <a:cs typeface="Arial"/>
                        </a:rPr>
                        <a:t> </a:t>
                      </a:r>
                      <a:r>
                        <a:rPr sz="1100" b="1" dirty="0">
                          <a:latin typeface="Arial"/>
                          <a:cs typeface="Arial"/>
                        </a:rPr>
                        <a:t>1.23</a:t>
                      </a:r>
                      <a:r>
                        <a:rPr sz="1100" b="1" spc="-5" dirty="0">
                          <a:latin typeface="Arial"/>
                          <a:cs typeface="Arial"/>
                        </a:rPr>
                        <a:t> </a:t>
                      </a:r>
                      <a:r>
                        <a:rPr sz="1100" dirty="0">
                          <a:latin typeface="Arial"/>
                          <a:cs typeface="Arial"/>
                        </a:rPr>
                        <a:t>(0.87,</a:t>
                      </a:r>
                      <a:r>
                        <a:rPr sz="1100" spc="-10" dirty="0">
                          <a:latin typeface="Arial"/>
                          <a:cs typeface="Arial"/>
                        </a:rPr>
                        <a:t> 1.74)</a:t>
                      </a:r>
                      <a:endParaRPr sz="1100">
                        <a:latin typeface="Arial"/>
                        <a:cs typeface="Arial"/>
                      </a:endParaRPr>
                    </a:p>
                  </a:txBody>
                  <a:tcPr marL="0" marR="0" marT="8720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7316" y="515445"/>
            <a:ext cx="12310533" cy="550642"/>
          </a:xfrm>
          <a:prstGeom prst="rect">
            <a:avLst/>
          </a:prstGeom>
        </p:spPr>
        <p:txBody>
          <a:bodyPr vert="horz" wrap="square" lIns="0" tIns="16933" rIns="0" bIns="0" rtlCol="0">
            <a:spAutoFit/>
          </a:bodyPr>
          <a:lstStyle/>
          <a:p>
            <a:pPr marL="16086">
              <a:spcBef>
                <a:spcPts val="133"/>
              </a:spcBef>
            </a:pPr>
            <a:r>
              <a:rPr dirty="0"/>
              <a:t>Most</a:t>
            </a:r>
            <a:r>
              <a:rPr spc="-27" dirty="0"/>
              <a:t> </a:t>
            </a:r>
            <a:r>
              <a:rPr dirty="0"/>
              <a:t>Common</a:t>
            </a:r>
            <a:r>
              <a:rPr spc="-7" dirty="0"/>
              <a:t> </a:t>
            </a:r>
            <a:r>
              <a:rPr dirty="0"/>
              <a:t>TEAEs</a:t>
            </a:r>
            <a:r>
              <a:rPr spc="-7" dirty="0"/>
              <a:t> </a:t>
            </a:r>
            <a:r>
              <a:rPr spc="-13" dirty="0"/>
              <a:t>(≥20%)</a:t>
            </a:r>
          </a:p>
        </p:txBody>
      </p:sp>
      <p:sp>
        <p:nvSpPr>
          <p:cNvPr id="3" name="object 3"/>
          <p:cNvSpPr txBox="1"/>
          <p:nvPr/>
        </p:nvSpPr>
        <p:spPr>
          <a:xfrm>
            <a:off x="227019" y="5763107"/>
            <a:ext cx="6467687" cy="386430"/>
          </a:xfrm>
          <a:prstGeom prst="rect">
            <a:avLst/>
          </a:prstGeom>
        </p:spPr>
        <p:txBody>
          <a:bodyPr vert="horz" wrap="square" lIns="0" tIns="16933" rIns="0" bIns="0" rtlCol="0">
            <a:spAutoFit/>
          </a:bodyPr>
          <a:lstStyle/>
          <a:p>
            <a:pPr marL="16933" defTabSz="1219170">
              <a:spcBef>
                <a:spcPts val="133"/>
              </a:spcBef>
            </a:pPr>
            <a:r>
              <a:rPr sz="800" kern="0" dirty="0">
                <a:solidFill>
                  <a:sysClr val="windowText" lastClr="000000"/>
                </a:solidFill>
                <a:latin typeface="Arial"/>
                <a:cs typeface="Arial"/>
              </a:rPr>
              <a:t>TEAEs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occurring</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in</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≥20%</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patients</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in</a:t>
            </a:r>
            <a:r>
              <a:rPr sz="800" kern="0" spc="-27" dirty="0">
                <a:solidFill>
                  <a:sysClr val="windowText" lastClr="000000"/>
                </a:solidFill>
                <a:latin typeface="Arial"/>
                <a:cs typeface="Arial"/>
              </a:rPr>
              <a:t> 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t>
            </a:r>
            <a:r>
              <a:rPr sz="800" kern="0" spc="-27" dirty="0">
                <a:solidFill>
                  <a:sysClr val="windowText" lastClr="000000"/>
                </a:solidFill>
                <a:latin typeface="Arial"/>
                <a:cs typeface="Arial"/>
              </a:rPr>
              <a:t> </a:t>
            </a:r>
            <a:r>
              <a:rPr sz="800" kern="0" spc="-13" dirty="0">
                <a:solidFill>
                  <a:sysClr val="windowText" lastClr="000000"/>
                </a:solidFill>
                <a:latin typeface="Arial"/>
                <a:cs typeface="Arial"/>
              </a:rPr>
              <a:t>Tucatinib</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arm</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are </a:t>
            </a:r>
            <a:r>
              <a:rPr sz="800" kern="0" spc="-13" dirty="0">
                <a:solidFill>
                  <a:sysClr val="windowText" lastClr="000000"/>
                </a:solidFill>
                <a:latin typeface="Arial"/>
                <a:cs typeface="Arial"/>
              </a:rPr>
              <a:t>shown.</a:t>
            </a:r>
            <a:endParaRPr sz="800" kern="0">
              <a:solidFill>
                <a:sysClr val="windowText" lastClr="000000"/>
              </a:solidFill>
              <a:latin typeface="Arial"/>
              <a:cs typeface="Arial"/>
            </a:endParaRPr>
          </a:p>
          <a:p>
            <a:pPr marL="16933" marR="6773" defTabSz="1219170"/>
            <a:r>
              <a:rPr sz="800" kern="0" spc="-47" dirty="0">
                <a:solidFill>
                  <a:sysClr val="windowText" lastClr="000000"/>
                </a:solidFill>
                <a:latin typeface="Arial"/>
                <a:cs typeface="Arial"/>
              </a:rPr>
              <a:t>ALT,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alanine</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aminotransferase;</a:t>
            </a:r>
            <a:r>
              <a:rPr sz="800" kern="0" spc="-47" dirty="0">
                <a:solidFill>
                  <a:sysClr val="windowText" lastClr="000000"/>
                </a:solidFill>
                <a:latin typeface="Arial"/>
                <a:cs typeface="Arial"/>
              </a:rPr>
              <a:t> </a:t>
            </a:r>
            <a:r>
              <a:rPr sz="800" kern="0" spc="-13" dirty="0">
                <a:solidFill>
                  <a:sysClr val="windowText" lastClr="000000"/>
                </a:solidFill>
                <a:latin typeface="Arial"/>
                <a:cs typeface="Arial"/>
              </a:rPr>
              <a:t>AST,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aspartate aminotransferase;</a:t>
            </a:r>
            <a:r>
              <a:rPr sz="800" kern="0" spc="-27" dirty="0">
                <a:solidFill>
                  <a:sysClr val="windowText" lastClr="000000"/>
                </a:solidFill>
                <a:latin typeface="Arial"/>
                <a:cs typeface="Arial"/>
              </a:rPr>
              <a:t> </a:t>
            </a:r>
            <a:r>
              <a:rPr sz="800" kern="0" spc="-33" dirty="0">
                <a:solidFill>
                  <a:sysClr val="windowText" lastClr="000000"/>
                </a:solidFill>
                <a:latin typeface="Arial"/>
                <a:cs typeface="Arial"/>
              </a:rPr>
              <a:t>T-</a:t>
            </a:r>
            <a:r>
              <a:rPr sz="800" kern="0" dirty="0">
                <a:solidFill>
                  <a:sysClr val="windowText" lastClr="000000"/>
                </a:solidFill>
                <a:latin typeface="Arial"/>
                <a:cs typeface="Arial"/>
              </a:rPr>
              <a:t>DM1,</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trastuzumab</a:t>
            </a:r>
            <a:r>
              <a:rPr sz="800" kern="0" dirty="0">
                <a:solidFill>
                  <a:sysClr val="windowText" lastClr="000000"/>
                </a:solidFill>
                <a:latin typeface="Arial"/>
                <a:cs typeface="Arial"/>
              </a:rPr>
              <a:t> emtansine;</a:t>
            </a:r>
            <a:r>
              <a:rPr sz="800" kern="0" spc="-27" dirty="0">
                <a:solidFill>
                  <a:sysClr val="windowText" lastClr="000000"/>
                </a:solidFill>
                <a:latin typeface="Arial"/>
                <a:cs typeface="Arial"/>
              </a:rPr>
              <a:t> </a:t>
            </a:r>
            <a:r>
              <a:rPr sz="800" kern="0" dirty="0">
                <a:solidFill>
                  <a:sysClr val="windowText" lastClr="000000"/>
                </a:solidFill>
                <a:latin typeface="Arial"/>
                <a:cs typeface="Arial"/>
              </a:rPr>
              <a:t>TEAEs, treatment-emergent</a:t>
            </a:r>
            <a:r>
              <a:rPr sz="800" kern="0" spc="-7" dirty="0">
                <a:solidFill>
                  <a:sysClr val="windowText" lastClr="000000"/>
                </a:solidFill>
                <a:latin typeface="Arial"/>
                <a:cs typeface="Arial"/>
              </a:rPr>
              <a:t> </a:t>
            </a:r>
            <a:r>
              <a:rPr sz="800" kern="0" dirty="0">
                <a:solidFill>
                  <a:sysClr val="windowText" lastClr="000000"/>
                </a:solidFill>
                <a:latin typeface="Arial"/>
                <a:cs typeface="Arial"/>
              </a:rPr>
              <a:t>adverse </a:t>
            </a:r>
            <a:r>
              <a:rPr sz="800" kern="0" spc="-13" dirty="0">
                <a:solidFill>
                  <a:sysClr val="windowText" lastClr="000000"/>
                </a:solidFill>
                <a:latin typeface="Arial"/>
                <a:cs typeface="Arial"/>
              </a:rPr>
              <a:t>events.</a:t>
            </a:r>
            <a:r>
              <a:rPr sz="800" kern="0" spc="667" dirty="0">
                <a:solidFill>
                  <a:sysClr val="windowText" lastClr="000000"/>
                </a:solidFill>
                <a:latin typeface="Arial"/>
                <a:cs typeface="Arial"/>
              </a:rPr>
              <a:t> </a:t>
            </a:r>
            <a:r>
              <a:rPr sz="800" kern="0" dirty="0">
                <a:solidFill>
                  <a:sysClr val="windowText" lastClr="000000"/>
                </a:solidFill>
                <a:latin typeface="Arial"/>
                <a:cs typeface="Arial"/>
              </a:rPr>
              <a:t>Date</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of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data</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cutoff:</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Jun</a:t>
            </a:r>
            <a:r>
              <a:rPr sz="800" kern="0" spc="-13" dirty="0">
                <a:solidFill>
                  <a:sysClr val="windowText" lastClr="000000"/>
                </a:solidFill>
                <a:latin typeface="Arial"/>
                <a:cs typeface="Arial"/>
              </a:rPr>
              <a:t> </a:t>
            </a:r>
            <a:r>
              <a:rPr sz="800" kern="0" dirty="0">
                <a:solidFill>
                  <a:sysClr val="windowText" lastClr="000000"/>
                </a:solidFill>
                <a:latin typeface="Arial"/>
                <a:cs typeface="Arial"/>
              </a:rPr>
              <a:t>29,</a:t>
            </a:r>
            <a:r>
              <a:rPr sz="800" kern="0" spc="-7" dirty="0">
                <a:solidFill>
                  <a:sysClr val="windowText" lastClr="000000"/>
                </a:solidFill>
                <a:latin typeface="Arial"/>
                <a:cs typeface="Arial"/>
              </a:rPr>
              <a:t> </a:t>
            </a:r>
            <a:r>
              <a:rPr sz="800" kern="0" spc="-13" dirty="0">
                <a:solidFill>
                  <a:sysClr val="windowText" lastClr="000000"/>
                </a:solidFill>
                <a:latin typeface="Arial"/>
                <a:cs typeface="Arial"/>
              </a:rPr>
              <a:t>2023.</a:t>
            </a:r>
            <a:endParaRPr sz="800" kern="0">
              <a:solidFill>
                <a:sysClr val="windowText" lastClr="000000"/>
              </a:solidFill>
              <a:latin typeface="Arial"/>
              <a:cs typeface="Arial"/>
            </a:endParaRPr>
          </a:p>
        </p:txBody>
      </p:sp>
      <p:sp>
        <p:nvSpPr>
          <p:cNvPr id="4" name="object 4"/>
          <p:cNvSpPr txBox="1"/>
          <p:nvPr/>
        </p:nvSpPr>
        <p:spPr>
          <a:xfrm>
            <a:off x="508001" y="5163312"/>
            <a:ext cx="11079479" cy="466666"/>
          </a:xfrm>
          <a:prstGeom prst="rect">
            <a:avLst/>
          </a:prstGeom>
          <a:solidFill>
            <a:srgbClr val="53565A"/>
          </a:solidFill>
        </p:spPr>
        <p:txBody>
          <a:bodyPr vert="horz" wrap="square" lIns="0" tIns="55880" rIns="0" bIns="0" rtlCol="0">
            <a:spAutoFit/>
          </a:bodyPr>
          <a:lstStyle/>
          <a:p>
            <a:pPr marL="1015128" marR="1049840" indent="153243" defTabSz="1219170">
              <a:spcBef>
                <a:spcPts val="440"/>
              </a:spcBef>
            </a:pPr>
            <a:r>
              <a:rPr sz="1333" b="1" kern="0" dirty="0">
                <a:solidFill>
                  <a:srgbClr val="FFFFFF"/>
                </a:solidFill>
                <a:latin typeface="Arial"/>
                <a:cs typeface="Arial"/>
              </a:rPr>
              <a:t>Most</a:t>
            </a:r>
            <a:r>
              <a:rPr sz="1333" b="1" kern="0" spc="-20" dirty="0">
                <a:solidFill>
                  <a:srgbClr val="FFFFFF"/>
                </a:solidFill>
                <a:latin typeface="Arial"/>
                <a:cs typeface="Arial"/>
              </a:rPr>
              <a:t> </a:t>
            </a:r>
            <a:r>
              <a:rPr sz="1333" b="1" kern="0" dirty="0">
                <a:solidFill>
                  <a:srgbClr val="FFFFFF"/>
                </a:solidFill>
                <a:latin typeface="Arial"/>
                <a:cs typeface="Arial"/>
              </a:rPr>
              <a:t>common</a:t>
            </a:r>
            <a:r>
              <a:rPr sz="1333" b="1" kern="0" spc="-7" dirty="0">
                <a:solidFill>
                  <a:srgbClr val="FFFFFF"/>
                </a:solidFill>
                <a:latin typeface="Arial"/>
                <a:cs typeface="Arial"/>
              </a:rPr>
              <a:t> </a:t>
            </a:r>
            <a:r>
              <a:rPr sz="1333" b="1" kern="0" dirty="0">
                <a:solidFill>
                  <a:srgbClr val="FFFFFF"/>
                </a:solidFill>
                <a:latin typeface="Arial"/>
                <a:cs typeface="Arial"/>
              </a:rPr>
              <a:t>(≥5%)</a:t>
            </a:r>
            <a:r>
              <a:rPr sz="1333" b="1" kern="0" spc="-13" dirty="0">
                <a:solidFill>
                  <a:srgbClr val="FFFFFF"/>
                </a:solidFill>
                <a:latin typeface="Arial"/>
                <a:cs typeface="Arial"/>
              </a:rPr>
              <a:t> </a:t>
            </a:r>
            <a:r>
              <a:rPr sz="1333" b="1" kern="0" dirty="0">
                <a:solidFill>
                  <a:srgbClr val="FFFFFF"/>
                </a:solidFill>
                <a:latin typeface="Arial"/>
                <a:cs typeface="Arial"/>
              </a:rPr>
              <a:t>grade</a:t>
            </a:r>
            <a:r>
              <a:rPr sz="1333" b="1" kern="0" spc="-13" dirty="0">
                <a:solidFill>
                  <a:srgbClr val="FFFFFF"/>
                </a:solidFill>
                <a:latin typeface="Arial"/>
                <a:cs typeface="Arial"/>
              </a:rPr>
              <a:t> </a:t>
            </a:r>
            <a:r>
              <a:rPr sz="1333" b="1" kern="0" dirty="0">
                <a:solidFill>
                  <a:srgbClr val="FFFFFF"/>
                </a:solidFill>
                <a:latin typeface="Arial"/>
                <a:cs typeface="Arial"/>
              </a:rPr>
              <a:t>≥3</a:t>
            </a:r>
            <a:r>
              <a:rPr sz="1333" b="1" kern="0" spc="-7" dirty="0">
                <a:solidFill>
                  <a:srgbClr val="FFFFFF"/>
                </a:solidFill>
                <a:latin typeface="Arial"/>
                <a:cs typeface="Arial"/>
              </a:rPr>
              <a:t> </a:t>
            </a:r>
            <a:r>
              <a:rPr sz="1333" b="1" kern="0" dirty="0">
                <a:solidFill>
                  <a:srgbClr val="FFFFFF"/>
                </a:solidFill>
                <a:latin typeface="Arial"/>
                <a:cs typeface="Arial"/>
              </a:rPr>
              <a:t>TEAEs</a:t>
            </a:r>
            <a:r>
              <a:rPr sz="1333" b="1" kern="0" spc="-13" dirty="0">
                <a:solidFill>
                  <a:srgbClr val="FFFFFF"/>
                </a:solidFill>
                <a:latin typeface="Arial"/>
                <a:cs typeface="Arial"/>
              </a:rPr>
              <a:t> </a:t>
            </a:r>
            <a:r>
              <a:rPr sz="1333" b="1" kern="0" spc="-27" dirty="0">
                <a:solidFill>
                  <a:srgbClr val="FFFFFF"/>
                </a:solidFill>
                <a:latin typeface="Arial"/>
                <a:cs typeface="Arial"/>
              </a:rPr>
              <a:t>(T-</a:t>
            </a:r>
            <a:r>
              <a:rPr sz="1333" b="1" kern="0" dirty="0">
                <a:solidFill>
                  <a:srgbClr val="FFFFFF"/>
                </a:solidFill>
                <a:latin typeface="Arial"/>
                <a:cs typeface="Arial"/>
              </a:rPr>
              <a:t>DM1</a:t>
            </a:r>
            <a:r>
              <a:rPr sz="1333" b="1" kern="0" spc="-13" dirty="0">
                <a:solidFill>
                  <a:srgbClr val="FFFFFF"/>
                </a:solidFill>
                <a:latin typeface="Arial"/>
                <a:cs typeface="Arial"/>
              </a:rPr>
              <a:t> </a:t>
            </a:r>
            <a:r>
              <a:rPr sz="1333" b="1" kern="0" dirty="0">
                <a:solidFill>
                  <a:srgbClr val="FFFFFF"/>
                </a:solidFill>
                <a:latin typeface="Arial"/>
                <a:cs typeface="Arial"/>
              </a:rPr>
              <a:t>+</a:t>
            </a:r>
            <a:r>
              <a:rPr sz="1333" b="1" kern="0" spc="-7" dirty="0">
                <a:solidFill>
                  <a:srgbClr val="FFFFFF"/>
                </a:solidFill>
                <a:latin typeface="Arial"/>
                <a:cs typeface="Arial"/>
              </a:rPr>
              <a:t> </a:t>
            </a:r>
            <a:r>
              <a:rPr sz="1333" b="1" kern="0" spc="-13" dirty="0">
                <a:solidFill>
                  <a:srgbClr val="FFFFFF"/>
                </a:solidFill>
                <a:latin typeface="Arial"/>
                <a:cs typeface="Arial"/>
              </a:rPr>
              <a:t>Tucatinib </a:t>
            </a:r>
            <a:r>
              <a:rPr sz="1333" b="1" kern="0" dirty="0">
                <a:solidFill>
                  <a:srgbClr val="FFFFFF"/>
                </a:solidFill>
                <a:latin typeface="Arial"/>
                <a:cs typeface="Arial"/>
              </a:rPr>
              <a:t>vs</a:t>
            </a:r>
            <a:r>
              <a:rPr sz="1333" b="1" kern="0" spc="-7" dirty="0">
                <a:solidFill>
                  <a:srgbClr val="FFFFFF"/>
                </a:solidFill>
                <a:latin typeface="Arial"/>
                <a:cs typeface="Arial"/>
              </a:rPr>
              <a:t> </a:t>
            </a:r>
            <a:r>
              <a:rPr sz="1333" b="1" kern="0" spc="-40" dirty="0">
                <a:solidFill>
                  <a:srgbClr val="FFFFFF"/>
                </a:solidFill>
                <a:latin typeface="Arial"/>
                <a:cs typeface="Arial"/>
              </a:rPr>
              <a:t>T-</a:t>
            </a:r>
            <a:r>
              <a:rPr sz="1333" b="1" kern="0" dirty="0">
                <a:solidFill>
                  <a:srgbClr val="FFFFFF"/>
                </a:solidFill>
                <a:latin typeface="Arial"/>
                <a:cs typeface="Arial"/>
              </a:rPr>
              <a:t>DM1</a:t>
            </a:r>
            <a:r>
              <a:rPr sz="1333" b="1" kern="0" spc="-13" dirty="0">
                <a:solidFill>
                  <a:srgbClr val="FFFFFF"/>
                </a:solidFill>
                <a:latin typeface="Arial"/>
                <a:cs typeface="Arial"/>
              </a:rPr>
              <a:t> </a:t>
            </a:r>
            <a:r>
              <a:rPr sz="1333" b="1" kern="0" dirty="0">
                <a:solidFill>
                  <a:srgbClr val="FFFFFF"/>
                </a:solidFill>
                <a:latin typeface="Arial"/>
                <a:cs typeface="Arial"/>
              </a:rPr>
              <a:t>+</a:t>
            </a:r>
            <a:r>
              <a:rPr sz="1333" b="1" kern="0" spc="-13" dirty="0">
                <a:solidFill>
                  <a:srgbClr val="FFFFFF"/>
                </a:solidFill>
                <a:latin typeface="Arial"/>
                <a:cs typeface="Arial"/>
              </a:rPr>
              <a:t> </a:t>
            </a:r>
            <a:r>
              <a:rPr sz="1333" b="1" kern="0" dirty="0">
                <a:solidFill>
                  <a:srgbClr val="FFFFFF"/>
                </a:solidFill>
                <a:latin typeface="Arial"/>
                <a:cs typeface="Arial"/>
              </a:rPr>
              <a:t>Placebo)</a:t>
            </a:r>
            <a:r>
              <a:rPr sz="1333" b="1" kern="0" spc="-220" dirty="0">
                <a:solidFill>
                  <a:srgbClr val="FFFFFF"/>
                </a:solidFill>
                <a:latin typeface="Arial"/>
                <a:cs typeface="Arial"/>
              </a:rPr>
              <a:t> </a:t>
            </a:r>
            <a:r>
              <a:rPr sz="1333" kern="0" dirty="0">
                <a:solidFill>
                  <a:srgbClr val="FFFFFF"/>
                </a:solidFill>
                <a:latin typeface="Arial"/>
                <a:cs typeface="Arial"/>
              </a:rPr>
              <a:t>:</a:t>
            </a:r>
            <a:r>
              <a:rPr sz="1333" kern="0" spc="-80" dirty="0">
                <a:solidFill>
                  <a:srgbClr val="FFFFFF"/>
                </a:solidFill>
                <a:latin typeface="Arial"/>
                <a:cs typeface="Arial"/>
              </a:rPr>
              <a:t> </a:t>
            </a:r>
            <a:r>
              <a:rPr sz="1333" kern="0" spc="-27" dirty="0">
                <a:solidFill>
                  <a:srgbClr val="FFFFFF"/>
                </a:solidFill>
                <a:latin typeface="Arial"/>
                <a:cs typeface="Arial"/>
              </a:rPr>
              <a:t>ALT</a:t>
            </a:r>
            <a:r>
              <a:rPr sz="1333" kern="0" spc="-40" dirty="0">
                <a:solidFill>
                  <a:srgbClr val="FFFFFF"/>
                </a:solidFill>
                <a:latin typeface="Arial"/>
                <a:cs typeface="Arial"/>
              </a:rPr>
              <a:t> </a:t>
            </a:r>
            <a:r>
              <a:rPr sz="1333" kern="0" dirty="0">
                <a:solidFill>
                  <a:srgbClr val="FFFFFF"/>
                </a:solidFill>
                <a:latin typeface="Arial"/>
                <a:cs typeface="Arial"/>
              </a:rPr>
              <a:t>increased</a:t>
            </a:r>
            <a:r>
              <a:rPr sz="1333" kern="0" spc="-7" dirty="0">
                <a:solidFill>
                  <a:srgbClr val="FFFFFF"/>
                </a:solidFill>
                <a:latin typeface="Arial"/>
                <a:cs typeface="Arial"/>
              </a:rPr>
              <a:t> </a:t>
            </a:r>
            <a:r>
              <a:rPr sz="1333" kern="0" dirty="0">
                <a:solidFill>
                  <a:srgbClr val="FFFFFF"/>
                </a:solidFill>
                <a:latin typeface="Arial"/>
                <a:cs typeface="Arial"/>
              </a:rPr>
              <a:t>(16.5%</a:t>
            </a:r>
            <a:r>
              <a:rPr sz="1333" kern="0" spc="-13" dirty="0">
                <a:solidFill>
                  <a:srgbClr val="FFFFFF"/>
                </a:solidFill>
                <a:latin typeface="Arial"/>
                <a:cs typeface="Arial"/>
              </a:rPr>
              <a:t> </a:t>
            </a:r>
            <a:r>
              <a:rPr sz="1333" kern="0" dirty="0">
                <a:solidFill>
                  <a:srgbClr val="FFFFFF"/>
                </a:solidFill>
                <a:latin typeface="Arial"/>
                <a:cs typeface="Arial"/>
              </a:rPr>
              <a:t>vs</a:t>
            </a:r>
            <a:r>
              <a:rPr sz="1333" kern="0" spc="-7" dirty="0">
                <a:solidFill>
                  <a:srgbClr val="FFFFFF"/>
                </a:solidFill>
                <a:latin typeface="Arial"/>
                <a:cs typeface="Arial"/>
              </a:rPr>
              <a:t> </a:t>
            </a:r>
            <a:r>
              <a:rPr sz="1333" kern="0" spc="-13" dirty="0">
                <a:solidFill>
                  <a:srgbClr val="FFFFFF"/>
                </a:solidFill>
                <a:latin typeface="Arial"/>
                <a:cs typeface="Arial"/>
              </a:rPr>
              <a:t>2.6%), </a:t>
            </a:r>
            <a:r>
              <a:rPr sz="1333" kern="0" dirty="0">
                <a:solidFill>
                  <a:srgbClr val="FFFFFF"/>
                </a:solidFill>
                <a:latin typeface="Arial"/>
                <a:cs typeface="Arial"/>
              </a:rPr>
              <a:t>AST</a:t>
            </a:r>
            <a:r>
              <a:rPr sz="1333" kern="0" spc="-40" dirty="0">
                <a:solidFill>
                  <a:srgbClr val="FFFFFF"/>
                </a:solidFill>
                <a:latin typeface="Arial"/>
                <a:cs typeface="Arial"/>
              </a:rPr>
              <a:t> </a:t>
            </a:r>
            <a:r>
              <a:rPr sz="1333" kern="0" dirty="0">
                <a:solidFill>
                  <a:srgbClr val="FFFFFF"/>
                </a:solidFill>
                <a:latin typeface="Arial"/>
                <a:cs typeface="Arial"/>
              </a:rPr>
              <a:t>increased</a:t>
            </a:r>
            <a:r>
              <a:rPr sz="1333" kern="0" spc="-7" dirty="0">
                <a:solidFill>
                  <a:srgbClr val="FFFFFF"/>
                </a:solidFill>
                <a:latin typeface="Arial"/>
                <a:cs typeface="Arial"/>
              </a:rPr>
              <a:t> </a:t>
            </a:r>
            <a:r>
              <a:rPr sz="1333" kern="0" dirty="0">
                <a:solidFill>
                  <a:srgbClr val="FFFFFF"/>
                </a:solidFill>
                <a:latin typeface="Arial"/>
                <a:cs typeface="Arial"/>
              </a:rPr>
              <a:t>(16.5%</a:t>
            </a:r>
            <a:r>
              <a:rPr sz="1333" kern="0" spc="-7" dirty="0">
                <a:solidFill>
                  <a:srgbClr val="FFFFFF"/>
                </a:solidFill>
                <a:latin typeface="Arial"/>
                <a:cs typeface="Arial"/>
              </a:rPr>
              <a:t> </a:t>
            </a:r>
            <a:r>
              <a:rPr sz="1333" kern="0" dirty="0">
                <a:solidFill>
                  <a:srgbClr val="FFFFFF"/>
                </a:solidFill>
                <a:latin typeface="Arial"/>
                <a:cs typeface="Arial"/>
              </a:rPr>
              <a:t>vs</a:t>
            </a:r>
            <a:r>
              <a:rPr sz="1333" kern="0" spc="-7" dirty="0">
                <a:solidFill>
                  <a:srgbClr val="FFFFFF"/>
                </a:solidFill>
                <a:latin typeface="Arial"/>
                <a:cs typeface="Arial"/>
              </a:rPr>
              <a:t> </a:t>
            </a:r>
            <a:r>
              <a:rPr sz="1333" kern="0" dirty="0">
                <a:solidFill>
                  <a:srgbClr val="FFFFFF"/>
                </a:solidFill>
                <a:latin typeface="Arial"/>
                <a:cs typeface="Arial"/>
              </a:rPr>
              <a:t>2.6%),</a:t>
            </a:r>
            <a:r>
              <a:rPr sz="1333" kern="0" spc="-13" dirty="0">
                <a:solidFill>
                  <a:srgbClr val="FFFFFF"/>
                </a:solidFill>
                <a:latin typeface="Arial"/>
                <a:cs typeface="Arial"/>
              </a:rPr>
              <a:t> </a:t>
            </a:r>
            <a:r>
              <a:rPr sz="1333" kern="0" dirty="0">
                <a:solidFill>
                  <a:srgbClr val="FFFFFF"/>
                </a:solidFill>
                <a:latin typeface="Arial"/>
                <a:cs typeface="Arial"/>
              </a:rPr>
              <a:t>anemia</a:t>
            </a:r>
            <a:r>
              <a:rPr sz="1333" kern="0" spc="-7" dirty="0">
                <a:solidFill>
                  <a:srgbClr val="FFFFFF"/>
                </a:solidFill>
                <a:latin typeface="Arial"/>
                <a:cs typeface="Arial"/>
              </a:rPr>
              <a:t> </a:t>
            </a:r>
            <a:r>
              <a:rPr sz="1333" kern="0" dirty="0">
                <a:solidFill>
                  <a:srgbClr val="FFFFFF"/>
                </a:solidFill>
                <a:latin typeface="Arial"/>
                <a:cs typeface="Arial"/>
              </a:rPr>
              <a:t>(8.2%</a:t>
            </a:r>
            <a:r>
              <a:rPr sz="1333" kern="0" spc="-7" dirty="0">
                <a:solidFill>
                  <a:srgbClr val="FFFFFF"/>
                </a:solidFill>
                <a:latin typeface="Arial"/>
                <a:cs typeface="Arial"/>
              </a:rPr>
              <a:t> </a:t>
            </a:r>
            <a:r>
              <a:rPr sz="1333" kern="0" dirty="0">
                <a:solidFill>
                  <a:srgbClr val="FFFFFF"/>
                </a:solidFill>
                <a:latin typeface="Arial"/>
                <a:cs typeface="Arial"/>
              </a:rPr>
              <a:t>vs</a:t>
            </a:r>
            <a:r>
              <a:rPr sz="1333" kern="0" spc="-7" dirty="0">
                <a:solidFill>
                  <a:srgbClr val="FFFFFF"/>
                </a:solidFill>
                <a:latin typeface="Arial"/>
                <a:cs typeface="Arial"/>
              </a:rPr>
              <a:t> </a:t>
            </a:r>
            <a:r>
              <a:rPr sz="1333" kern="0" dirty="0">
                <a:solidFill>
                  <a:srgbClr val="FFFFFF"/>
                </a:solidFill>
                <a:latin typeface="Arial"/>
                <a:cs typeface="Arial"/>
              </a:rPr>
              <a:t>4.7%),</a:t>
            </a:r>
            <a:r>
              <a:rPr sz="1333" kern="0" spc="-13" dirty="0">
                <a:solidFill>
                  <a:srgbClr val="FFFFFF"/>
                </a:solidFill>
                <a:latin typeface="Arial"/>
                <a:cs typeface="Arial"/>
              </a:rPr>
              <a:t> thrombocytopenia</a:t>
            </a:r>
            <a:r>
              <a:rPr sz="1333" kern="0" spc="-7" dirty="0">
                <a:solidFill>
                  <a:srgbClr val="FFFFFF"/>
                </a:solidFill>
                <a:latin typeface="Arial"/>
                <a:cs typeface="Arial"/>
              </a:rPr>
              <a:t> </a:t>
            </a:r>
            <a:r>
              <a:rPr sz="1333" kern="0" dirty="0">
                <a:solidFill>
                  <a:srgbClr val="FFFFFF"/>
                </a:solidFill>
                <a:latin typeface="Arial"/>
                <a:cs typeface="Arial"/>
              </a:rPr>
              <a:t>(7.4%</a:t>
            </a:r>
            <a:r>
              <a:rPr sz="1333" kern="0" spc="-7" dirty="0">
                <a:solidFill>
                  <a:srgbClr val="FFFFFF"/>
                </a:solidFill>
                <a:latin typeface="Arial"/>
                <a:cs typeface="Arial"/>
              </a:rPr>
              <a:t> </a:t>
            </a:r>
            <a:r>
              <a:rPr sz="1333" kern="0" dirty="0">
                <a:solidFill>
                  <a:srgbClr val="FFFFFF"/>
                </a:solidFill>
                <a:latin typeface="Arial"/>
                <a:cs typeface="Arial"/>
              </a:rPr>
              <a:t>vs</a:t>
            </a:r>
            <a:r>
              <a:rPr sz="1333" kern="0" spc="-7" dirty="0">
                <a:solidFill>
                  <a:srgbClr val="FFFFFF"/>
                </a:solidFill>
                <a:latin typeface="Arial"/>
                <a:cs typeface="Arial"/>
              </a:rPr>
              <a:t> </a:t>
            </a:r>
            <a:r>
              <a:rPr sz="1333" kern="0" dirty="0">
                <a:solidFill>
                  <a:srgbClr val="FFFFFF"/>
                </a:solidFill>
                <a:latin typeface="Arial"/>
                <a:cs typeface="Arial"/>
              </a:rPr>
              <a:t>2.1%),</a:t>
            </a:r>
            <a:r>
              <a:rPr sz="1333" kern="0" spc="-13" dirty="0">
                <a:solidFill>
                  <a:srgbClr val="FFFFFF"/>
                </a:solidFill>
                <a:latin typeface="Arial"/>
                <a:cs typeface="Arial"/>
              </a:rPr>
              <a:t> </a:t>
            </a:r>
            <a:r>
              <a:rPr sz="1333" kern="0" dirty="0">
                <a:solidFill>
                  <a:srgbClr val="FFFFFF"/>
                </a:solidFill>
                <a:latin typeface="Arial"/>
                <a:cs typeface="Arial"/>
              </a:rPr>
              <a:t>and</a:t>
            </a:r>
            <a:r>
              <a:rPr sz="1333" kern="0" spc="-7" dirty="0">
                <a:solidFill>
                  <a:srgbClr val="FFFFFF"/>
                </a:solidFill>
                <a:latin typeface="Arial"/>
                <a:cs typeface="Arial"/>
              </a:rPr>
              <a:t> </a:t>
            </a:r>
            <a:r>
              <a:rPr sz="1333" kern="0" dirty="0">
                <a:solidFill>
                  <a:srgbClr val="FFFFFF"/>
                </a:solidFill>
                <a:latin typeface="Arial"/>
                <a:cs typeface="Arial"/>
              </a:rPr>
              <a:t>fatigue</a:t>
            </a:r>
            <a:r>
              <a:rPr sz="1333" kern="0" spc="-7" dirty="0">
                <a:solidFill>
                  <a:srgbClr val="FFFFFF"/>
                </a:solidFill>
                <a:latin typeface="Arial"/>
                <a:cs typeface="Arial"/>
              </a:rPr>
              <a:t> </a:t>
            </a:r>
            <a:r>
              <a:rPr sz="1333" kern="0" dirty="0">
                <a:solidFill>
                  <a:srgbClr val="FFFFFF"/>
                </a:solidFill>
                <a:latin typeface="Arial"/>
                <a:cs typeface="Arial"/>
              </a:rPr>
              <a:t>(6.1%</a:t>
            </a:r>
            <a:r>
              <a:rPr sz="1333" kern="0" spc="-7" dirty="0">
                <a:solidFill>
                  <a:srgbClr val="FFFFFF"/>
                </a:solidFill>
                <a:latin typeface="Arial"/>
                <a:cs typeface="Arial"/>
              </a:rPr>
              <a:t> </a:t>
            </a:r>
            <a:r>
              <a:rPr sz="1333" kern="0" dirty="0">
                <a:solidFill>
                  <a:srgbClr val="FFFFFF"/>
                </a:solidFill>
                <a:latin typeface="Arial"/>
                <a:cs typeface="Arial"/>
              </a:rPr>
              <a:t>vs</a:t>
            </a:r>
            <a:r>
              <a:rPr sz="1333" kern="0" spc="-7" dirty="0">
                <a:solidFill>
                  <a:srgbClr val="FFFFFF"/>
                </a:solidFill>
                <a:latin typeface="Arial"/>
                <a:cs typeface="Arial"/>
              </a:rPr>
              <a:t> </a:t>
            </a:r>
            <a:r>
              <a:rPr sz="1333" kern="0" spc="-13" dirty="0">
                <a:solidFill>
                  <a:srgbClr val="FFFFFF"/>
                </a:solidFill>
                <a:latin typeface="Arial"/>
                <a:cs typeface="Arial"/>
              </a:rPr>
              <a:t>3.0%)</a:t>
            </a:r>
            <a:endParaRPr sz="1333" kern="0">
              <a:solidFill>
                <a:sysClr val="windowText" lastClr="000000"/>
              </a:solidFill>
              <a:latin typeface="Arial"/>
              <a:cs typeface="Arial"/>
            </a:endParaRPr>
          </a:p>
        </p:txBody>
      </p:sp>
      <p:pic>
        <p:nvPicPr>
          <p:cNvPr id="5" name="object 5"/>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9200" y="1168401"/>
            <a:ext cx="9746624" cy="385634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noChangeArrowheads="1"/>
          </p:cNvSpPr>
          <p:nvPr>
            <p:ph type="title"/>
          </p:nvPr>
        </p:nvSpPr>
        <p:spPr>
          <a:xfrm>
            <a:off x="1981200" y="152401"/>
            <a:ext cx="8534400" cy="1096963"/>
          </a:xfrm>
        </p:spPr>
        <p:txBody>
          <a:bodyPr/>
          <a:lstStyle/>
          <a:p>
            <a:r>
              <a:rPr lang="en-US" altLang="en-US" sz="4200" dirty="0">
                <a:solidFill>
                  <a:srgbClr val="000090"/>
                </a:solidFill>
                <a:cs typeface="MS PGothic" panose="020B0600070205080204" pitchFamily="34" charset="-128"/>
              </a:rPr>
              <a:t>Conclusion</a:t>
            </a:r>
          </a:p>
        </p:txBody>
      </p:sp>
      <p:sp>
        <p:nvSpPr>
          <p:cNvPr id="129027" name="Content Placeholder 2"/>
          <p:cNvSpPr>
            <a:spLocks noGrp="1" noChangeArrowheads="1"/>
          </p:cNvSpPr>
          <p:nvPr>
            <p:ph idx="1"/>
          </p:nvPr>
        </p:nvSpPr>
        <p:spPr>
          <a:xfrm>
            <a:off x="601133" y="1295400"/>
            <a:ext cx="11015134" cy="4876800"/>
          </a:xfrm>
        </p:spPr>
        <p:txBody>
          <a:bodyPr/>
          <a:lstStyle/>
          <a:p>
            <a:pPr>
              <a:lnSpc>
                <a:spcPct val="70000"/>
              </a:lnSpc>
              <a:spcAft>
                <a:spcPts val="600"/>
              </a:spcAft>
              <a:defRPr/>
            </a:pPr>
            <a:r>
              <a:rPr lang="en-US" sz="2800" dirty="0">
                <a:ea typeface="ＭＳ Ｐゴシック" charset="0"/>
              </a:rPr>
              <a:t>Addition of tucatinib to T-DM1 modestly improves PFS</a:t>
            </a:r>
          </a:p>
          <a:p>
            <a:pPr lvl="1">
              <a:spcAft>
                <a:spcPts val="600"/>
              </a:spcAft>
              <a:defRPr/>
            </a:pPr>
            <a:r>
              <a:rPr lang="en-US" sz="2400" dirty="0"/>
              <a:t>Relative benefit larger in patients with CNS disease</a:t>
            </a:r>
          </a:p>
          <a:p>
            <a:pPr lvl="1">
              <a:spcAft>
                <a:spcPts val="600"/>
              </a:spcAft>
              <a:defRPr/>
            </a:pPr>
            <a:r>
              <a:rPr lang="en-US" sz="2400" dirty="0"/>
              <a:t>No OS benefit, but data immature</a:t>
            </a:r>
          </a:p>
          <a:p>
            <a:pPr lvl="1">
              <a:spcAft>
                <a:spcPts val="600"/>
              </a:spcAft>
              <a:defRPr/>
            </a:pPr>
            <a:r>
              <a:rPr lang="en-US" sz="2400" dirty="0"/>
              <a:t>Increased toxicity appears manageable, but ≈20% drug discontinuation</a:t>
            </a:r>
          </a:p>
          <a:p>
            <a:pPr lvl="1">
              <a:spcAft>
                <a:spcPts val="600"/>
              </a:spcAft>
              <a:defRPr/>
            </a:pPr>
            <a:r>
              <a:rPr lang="en-US" sz="2400" dirty="0"/>
              <a:t>Caveat: data are in T-</a:t>
            </a:r>
            <a:r>
              <a:rPr lang="en-US" sz="2400"/>
              <a:t>DXd </a:t>
            </a:r>
            <a:r>
              <a:rPr lang="en-US" sz="2400" dirty="0"/>
              <a:t>naïve patients</a:t>
            </a:r>
          </a:p>
          <a:p>
            <a:pPr>
              <a:spcAft>
                <a:spcPts val="600"/>
              </a:spcAft>
              <a:defRPr/>
            </a:pPr>
            <a:endParaRPr lang="en-US" sz="2800" dirty="0">
              <a:ea typeface="ＭＳ Ｐゴシック" charset="0"/>
            </a:endParaRPr>
          </a:p>
          <a:p>
            <a:pPr>
              <a:spcAft>
                <a:spcPts val="600"/>
              </a:spcAft>
              <a:defRPr/>
            </a:pPr>
            <a:r>
              <a:rPr lang="en-US" sz="2800" dirty="0">
                <a:ea typeface="ＭＳ Ｐゴシック" charset="0"/>
              </a:rPr>
              <a:t>Unclear whether tucatinib should be used with T-DM1 or trastuzumab/capecitabine</a:t>
            </a:r>
          </a:p>
          <a:p>
            <a:pPr lvl="1">
              <a:spcAft>
                <a:spcPts val="600"/>
              </a:spcAft>
              <a:defRPr/>
            </a:pPr>
            <a:r>
              <a:rPr lang="en-US" sz="2400" dirty="0">
                <a:ea typeface="ＭＳ Ｐゴシック" charset="0"/>
              </a:rPr>
              <a:t>Is there a role for using it in both combinations sequentially?</a:t>
            </a:r>
            <a:endParaRPr lang="en-US" sz="2400" dirty="0"/>
          </a:p>
        </p:txBody>
      </p:sp>
    </p:spTree>
    <p:extLst>
      <p:ext uri="{BB962C8B-B14F-4D97-AF65-F5344CB8AC3E}">
        <p14:creationId xmlns:p14="http://schemas.microsoft.com/office/powerpoint/2010/main" val="365301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solidFill>
                  <a:srgbClr val="002060"/>
                </a:solidFill>
              </a:rPr>
              <a:t>Conclusions</a:t>
            </a:r>
          </a:p>
        </p:txBody>
      </p:sp>
      <p:sp>
        <p:nvSpPr>
          <p:cNvPr id="5" name="Content Placeholder 4"/>
          <p:cNvSpPr>
            <a:spLocks noGrp="1"/>
          </p:cNvSpPr>
          <p:nvPr>
            <p:ph idx="1"/>
          </p:nvPr>
        </p:nvSpPr>
        <p:spPr>
          <a:xfrm>
            <a:off x="609600" y="1417637"/>
            <a:ext cx="10972800" cy="4892034"/>
          </a:xfrm>
        </p:spPr>
        <p:txBody>
          <a:bodyPr/>
          <a:lstStyle/>
          <a:p>
            <a:pPr marL="217004" indent="-217004" defTabSz="289339">
              <a:spcBef>
                <a:spcPts val="1139"/>
              </a:spcBef>
              <a:spcAft>
                <a:spcPts val="1139"/>
              </a:spcAft>
              <a:buFont typeface="Arial"/>
              <a:buChar char="•"/>
              <a:defRPr/>
            </a:pPr>
            <a:r>
              <a:rPr lang="en-US" sz="2400" kern="0" dirty="0">
                <a:solidFill>
                  <a:sysClr val="windowText" lastClr="000000"/>
                </a:solidFill>
                <a:latin typeface="Arial" pitchFamily="34" charset="0"/>
                <a:ea typeface="ＭＳ Ｐゴシック"/>
                <a:cs typeface="Arial" pitchFamily="34" charset="0"/>
              </a:rPr>
              <a:t>Paclitaxel and trastuzumab (TH) is associated with excellent outcomes and is a standard of care for patients with stage I HER2+ breast cancer</a:t>
            </a:r>
          </a:p>
          <a:p>
            <a:pPr marL="470176" lvl="1" indent="-180837" defTabSz="289339">
              <a:spcBef>
                <a:spcPts val="1139"/>
              </a:spcBef>
              <a:spcAft>
                <a:spcPts val="1139"/>
              </a:spcAft>
              <a:buFont typeface="Arial"/>
              <a:buChar char="–"/>
              <a:defRPr/>
            </a:pPr>
            <a:r>
              <a:rPr lang="en-US" sz="1800" kern="0" dirty="0">
                <a:solidFill>
                  <a:sysClr val="windowText" lastClr="000000"/>
                </a:solidFill>
                <a:latin typeface="Arial" pitchFamily="34" charset="0"/>
                <a:ea typeface="ＭＳ Ｐゴシック"/>
                <a:cs typeface="Arial" pitchFamily="34" charset="0"/>
              </a:rPr>
              <a:t>Favorable outcomes for both ER+ and ER- HER2+ cancers and for T1C cancers</a:t>
            </a:r>
          </a:p>
          <a:p>
            <a:pPr marL="470176" lvl="1" indent="-180837" defTabSz="289339">
              <a:spcBef>
                <a:spcPts val="1139"/>
              </a:spcBef>
              <a:spcAft>
                <a:spcPts val="1139"/>
              </a:spcAft>
              <a:buFont typeface="Arial"/>
              <a:buChar char="–"/>
              <a:defRPr/>
            </a:pPr>
            <a:r>
              <a:rPr lang="en-US" sz="1800" kern="0" dirty="0">
                <a:solidFill>
                  <a:sysClr val="windowText" lastClr="000000"/>
                </a:solidFill>
                <a:latin typeface="Arial" pitchFamily="34" charset="0"/>
                <a:ea typeface="ＭＳ Ｐゴシック"/>
                <a:cs typeface="Arial" pitchFamily="34" charset="0"/>
              </a:rPr>
              <a:t>Not all patients require adjuvant trastuzumab-based chemotherapy (particularly T1aN0)</a:t>
            </a:r>
          </a:p>
          <a:p>
            <a:pPr marL="470176" lvl="1" indent="-180837" defTabSz="289339">
              <a:spcBef>
                <a:spcPts val="1139"/>
              </a:spcBef>
              <a:spcAft>
                <a:spcPts val="1139"/>
              </a:spcAft>
              <a:buFont typeface="Arial"/>
              <a:buChar char="–"/>
              <a:defRPr/>
            </a:pPr>
            <a:endParaRPr lang="en-US" sz="1800" dirty="0"/>
          </a:p>
          <a:p>
            <a:r>
              <a:rPr lang="en-US" sz="2400" dirty="0"/>
              <a:t>Is there a role for T-DM1 in stage I pts?</a:t>
            </a:r>
            <a:endParaRPr lang="en-US" sz="2400" dirty="0">
              <a:effectLst/>
            </a:endParaRPr>
          </a:p>
        </p:txBody>
      </p:sp>
    </p:spTree>
    <p:extLst>
      <p:ext uri="{BB962C8B-B14F-4D97-AF65-F5344CB8AC3E}">
        <p14:creationId xmlns:p14="http://schemas.microsoft.com/office/powerpoint/2010/main" val="347595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8CBDF1D8-FF8D-267C-B842-B97D8500045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 name="52 CuadroTexto">
            <a:extLst>
              <a:ext uri="{FF2B5EF4-FFF2-40B4-BE49-F238E27FC236}">
                <a16:creationId xmlns:a16="http://schemas.microsoft.com/office/drawing/2014/main" id="{36EF7AC1-72E3-C95B-4928-A6319199AA74}"/>
              </a:ext>
            </a:extLst>
          </p:cNvPr>
          <p:cNvSpPr txBox="1"/>
          <p:nvPr/>
        </p:nvSpPr>
        <p:spPr>
          <a:xfrm>
            <a:off x="2648658" y="1017294"/>
            <a:ext cx="942886"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GROUP A</a:t>
            </a:r>
          </a:p>
        </p:txBody>
      </p:sp>
      <p:sp>
        <p:nvSpPr>
          <p:cNvPr id="484" name="52 CuadroTexto">
            <a:extLst>
              <a:ext uri="{FF2B5EF4-FFF2-40B4-BE49-F238E27FC236}">
                <a16:creationId xmlns:a16="http://schemas.microsoft.com/office/drawing/2014/main" id="{643C6A7E-D809-20FE-EB4A-4CBE52177B41}"/>
              </a:ext>
            </a:extLst>
          </p:cNvPr>
          <p:cNvSpPr txBox="1"/>
          <p:nvPr/>
        </p:nvSpPr>
        <p:spPr>
          <a:xfrm>
            <a:off x="2598334" y="3308065"/>
            <a:ext cx="977328"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GROUP B</a:t>
            </a:r>
          </a:p>
        </p:txBody>
      </p:sp>
      <p:sp>
        <p:nvSpPr>
          <p:cNvPr id="485" name="Rectángulo redondeado 35">
            <a:extLst>
              <a:ext uri="{FF2B5EF4-FFF2-40B4-BE49-F238E27FC236}">
                <a16:creationId xmlns:a16="http://schemas.microsoft.com/office/drawing/2014/main" id="{CBA05340-11A9-6CA0-2A22-9506BC7E95FF}"/>
              </a:ext>
            </a:extLst>
          </p:cNvPr>
          <p:cNvSpPr/>
          <p:nvPr/>
        </p:nvSpPr>
        <p:spPr>
          <a:xfrm>
            <a:off x="2453958" y="4324266"/>
            <a:ext cx="1178513" cy="397141"/>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6" name="Rectángulo redondeado 35">
            <a:extLst>
              <a:ext uri="{FF2B5EF4-FFF2-40B4-BE49-F238E27FC236}">
                <a16:creationId xmlns:a16="http://schemas.microsoft.com/office/drawing/2014/main" id="{6A279E27-C0EE-930B-7F75-3FC9C1588DE8}"/>
              </a:ext>
            </a:extLst>
          </p:cNvPr>
          <p:cNvSpPr/>
          <p:nvPr/>
        </p:nvSpPr>
        <p:spPr>
          <a:xfrm>
            <a:off x="4676898" y="4335248"/>
            <a:ext cx="1178513" cy="375176"/>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7" name="Rectángulo redondeado 35">
            <a:extLst>
              <a:ext uri="{FF2B5EF4-FFF2-40B4-BE49-F238E27FC236}">
                <a16:creationId xmlns:a16="http://schemas.microsoft.com/office/drawing/2014/main" id="{2DD86DA1-6EF5-39D4-CA74-90879B8A11BE}"/>
              </a:ext>
            </a:extLst>
          </p:cNvPr>
          <p:cNvSpPr/>
          <p:nvPr/>
        </p:nvSpPr>
        <p:spPr>
          <a:xfrm>
            <a:off x="7632976" y="4329474"/>
            <a:ext cx="1178513" cy="386724"/>
          </a:xfrm>
          <a:prstGeom prst="roundRect">
            <a:avLst/>
          </a:prstGeom>
          <a:solidFill>
            <a:sysClr val="window" lastClr="FFFFFF"/>
          </a:solidFill>
          <a:ln w="9525" cap="flat" cmpd="sng" algn="ctr">
            <a:solidFill>
              <a:srgbClr val="C00000"/>
            </a:solidFill>
            <a:prstDash val="dash"/>
          </a:ln>
          <a:effectLst/>
        </p:spPr>
        <p:txBody>
          <a:bodyPr lIns="68570" tIns="34289" rIns="68570" bIns="34289" rtlCol="0" anchor="ctr"/>
          <a:lstStyle/>
          <a:p>
            <a:pPr marL="7938"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w="9525" cmpd="sng">
                  <a:noFill/>
                </a:ln>
                <a:solidFill>
                  <a:srgbClr val="C00000"/>
                </a:solidFill>
                <a:effectLst/>
                <a:uLnTx/>
                <a:uFillTx/>
                <a:latin typeface="Arial" panose="020B0604020202020204"/>
                <a:ea typeface="MS PGothic" pitchFamily="34" charset="-128"/>
                <a:cs typeface="Arial" panose="020B0604020202020204" pitchFamily="34" charset="0"/>
              </a:rPr>
              <a:t>Tissue/blood samples</a:t>
            </a:r>
          </a:p>
        </p:txBody>
      </p:sp>
      <p:sp>
        <p:nvSpPr>
          <p:cNvPr id="489" name="Rectángulo redondeado 35">
            <a:extLst>
              <a:ext uri="{FF2B5EF4-FFF2-40B4-BE49-F238E27FC236}">
                <a16:creationId xmlns:a16="http://schemas.microsoft.com/office/drawing/2014/main" id="{93360693-5BB6-24C8-68A6-61BF725F575B}"/>
              </a:ext>
            </a:extLst>
          </p:cNvPr>
          <p:cNvSpPr/>
          <p:nvPr/>
        </p:nvSpPr>
        <p:spPr>
          <a:xfrm>
            <a:off x="3900527" y="715717"/>
            <a:ext cx="2300592" cy="316348"/>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2 (6 weeks)</a:t>
            </a:r>
          </a:p>
        </p:txBody>
      </p:sp>
      <p:sp>
        <p:nvSpPr>
          <p:cNvPr id="490" name="Rectángulo redondeado 35">
            <a:extLst>
              <a:ext uri="{FF2B5EF4-FFF2-40B4-BE49-F238E27FC236}">
                <a16:creationId xmlns:a16="http://schemas.microsoft.com/office/drawing/2014/main" id="{0BE78F40-F022-CC7D-D440-9263B389EE53}"/>
              </a:ext>
            </a:extLst>
          </p:cNvPr>
          <p:cNvSpPr/>
          <p:nvPr/>
        </p:nvSpPr>
        <p:spPr>
          <a:xfrm>
            <a:off x="7144369" y="721498"/>
            <a:ext cx="1747135" cy="305567"/>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6 or 8</a:t>
            </a:r>
          </a:p>
        </p:txBody>
      </p:sp>
      <p:sp>
        <p:nvSpPr>
          <p:cNvPr id="492" name="Rectángulo redondeado 64">
            <a:extLst>
              <a:ext uri="{FF2B5EF4-FFF2-40B4-BE49-F238E27FC236}">
                <a16:creationId xmlns:a16="http://schemas.microsoft.com/office/drawing/2014/main" id="{50A89CDD-D75C-8E87-783B-8F40F92B7DE0}"/>
              </a:ext>
            </a:extLst>
          </p:cNvPr>
          <p:cNvSpPr/>
          <p:nvPr/>
        </p:nvSpPr>
        <p:spPr>
          <a:xfrm>
            <a:off x="5464025" y="2534975"/>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Response</a:t>
            </a:r>
            <a:endParaRPr kumimoji="0" lang="en-US" sz="1200" b="0" i="0" u="none" strike="noStrike" kern="0" cap="none" spc="0" normalizeH="0" baseline="3000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493" name="Rectángulo redondeado 36">
            <a:extLst>
              <a:ext uri="{FF2B5EF4-FFF2-40B4-BE49-F238E27FC236}">
                <a16:creationId xmlns:a16="http://schemas.microsoft.com/office/drawing/2014/main" id="{EC98B11F-7494-0862-D105-A6D8AE24A25C}"/>
              </a:ext>
            </a:extLst>
          </p:cNvPr>
          <p:cNvSpPr/>
          <p:nvPr/>
        </p:nvSpPr>
        <p:spPr>
          <a:xfrm>
            <a:off x="5464025" y="3433933"/>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 Response </a:t>
            </a:r>
          </a:p>
        </p:txBody>
      </p:sp>
      <p:sp>
        <p:nvSpPr>
          <p:cNvPr id="494" name="Rectángulo redondeado 30">
            <a:extLst>
              <a:ext uri="{FF2B5EF4-FFF2-40B4-BE49-F238E27FC236}">
                <a16:creationId xmlns:a16="http://schemas.microsoft.com/office/drawing/2014/main" id="{385A1316-B3F5-A9CE-7C24-359D1B98FD9F}"/>
              </a:ext>
            </a:extLst>
          </p:cNvPr>
          <p:cNvSpPr/>
          <p:nvPr/>
        </p:nvSpPr>
        <p:spPr>
          <a:xfrm>
            <a:off x="9476607" y="3463912"/>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495" name="Rectángulo redondeado 30">
            <a:extLst>
              <a:ext uri="{FF2B5EF4-FFF2-40B4-BE49-F238E27FC236}">
                <a16:creationId xmlns:a16="http://schemas.microsoft.com/office/drawing/2014/main" id="{92A2D15D-BCB5-0F76-21B6-EDF6AB1C8942}"/>
              </a:ext>
            </a:extLst>
          </p:cNvPr>
          <p:cNvSpPr/>
          <p:nvPr/>
        </p:nvSpPr>
        <p:spPr>
          <a:xfrm>
            <a:off x="9476607" y="1101731"/>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x12</a:t>
            </a:r>
          </a:p>
        </p:txBody>
      </p:sp>
      <p:sp>
        <p:nvSpPr>
          <p:cNvPr id="496" name="Rectángulo redondeado 36">
            <a:extLst>
              <a:ext uri="{FF2B5EF4-FFF2-40B4-BE49-F238E27FC236}">
                <a16:creationId xmlns:a16="http://schemas.microsoft.com/office/drawing/2014/main" id="{7594745A-B69E-9457-5B4E-EB216706FD67}"/>
              </a:ext>
            </a:extLst>
          </p:cNvPr>
          <p:cNvSpPr/>
          <p:nvPr/>
        </p:nvSpPr>
        <p:spPr>
          <a:xfrm>
            <a:off x="8409359" y="2283566"/>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pCR</a:t>
            </a:r>
          </a:p>
        </p:txBody>
      </p:sp>
      <p:sp>
        <p:nvSpPr>
          <p:cNvPr id="497" name="Rectángulo redondeado 30">
            <a:extLst>
              <a:ext uri="{FF2B5EF4-FFF2-40B4-BE49-F238E27FC236}">
                <a16:creationId xmlns:a16="http://schemas.microsoft.com/office/drawing/2014/main" id="{90C6827D-C462-8498-9761-60B47D8A7CF9}"/>
              </a:ext>
            </a:extLst>
          </p:cNvPr>
          <p:cNvSpPr/>
          <p:nvPr/>
        </p:nvSpPr>
        <p:spPr>
          <a:xfrm>
            <a:off x="9476607" y="227874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x10</a:t>
            </a:r>
          </a:p>
        </p:txBody>
      </p:sp>
      <p:sp>
        <p:nvSpPr>
          <p:cNvPr id="498" name="Rectángulo redondeado 36">
            <a:extLst>
              <a:ext uri="{FF2B5EF4-FFF2-40B4-BE49-F238E27FC236}">
                <a16:creationId xmlns:a16="http://schemas.microsoft.com/office/drawing/2014/main" id="{EC0687AC-4045-7A73-2C34-7C46DF76A110}"/>
              </a:ext>
            </a:extLst>
          </p:cNvPr>
          <p:cNvSpPr/>
          <p:nvPr/>
        </p:nvSpPr>
        <p:spPr>
          <a:xfrm>
            <a:off x="8409359" y="2820352"/>
            <a:ext cx="936000" cy="468000"/>
          </a:xfrm>
          <a:prstGeom prst="roundRect">
            <a:avLst/>
          </a:prstGeom>
          <a:solidFill>
            <a:sysClr val="window" lastClr="FFFFFF">
              <a:lumMod val="95000"/>
            </a:sys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Non-pCR</a:t>
            </a:r>
          </a:p>
        </p:txBody>
      </p:sp>
      <p:sp>
        <p:nvSpPr>
          <p:cNvPr id="499" name="Rectángulo redondeado 30">
            <a:extLst>
              <a:ext uri="{FF2B5EF4-FFF2-40B4-BE49-F238E27FC236}">
                <a16:creationId xmlns:a16="http://schemas.microsoft.com/office/drawing/2014/main" id="{2531FDAB-5FF9-43E7-D15F-44FDC4F76889}"/>
              </a:ext>
            </a:extLst>
          </p:cNvPr>
          <p:cNvSpPr/>
          <p:nvPr/>
        </p:nvSpPr>
        <p:spPr>
          <a:xfrm>
            <a:off x="9476607" y="2813897"/>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x6 –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x4</a:t>
            </a:r>
          </a:p>
        </p:txBody>
      </p:sp>
      <p:sp>
        <p:nvSpPr>
          <p:cNvPr id="501" name="52 CuadroTexto">
            <a:extLst>
              <a:ext uri="{FF2B5EF4-FFF2-40B4-BE49-F238E27FC236}">
                <a16:creationId xmlns:a16="http://schemas.microsoft.com/office/drawing/2014/main" id="{37C4195E-408D-149D-0B87-72F7AEDC9555}"/>
              </a:ext>
            </a:extLst>
          </p:cNvPr>
          <p:cNvSpPr txBox="1"/>
          <p:nvPr/>
        </p:nvSpPr>
        <p:spPr>
          <a:xfrm>
            <a:off x="3415412" y="2113007"/>
            <a:ext cx="600144" cy="253914"/>
          </a:xfrm>
          <a:prstGeom prst="rect">
            <a:avLst/>
          </a:prstGeom>
          <a:noFill/>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N=356</a:t>
            </a:r>
          </a:p>
        </p:txBody>
      </p:sp>
      <p:sp>
        <p:nvSpPr>
          <p:cNvPr id="502" name="52 CuadroTexto">
            <a:extLst>
              <a:ext uri="{FF2B5EF4-FFF2-40B4-BE49-F238E27FC236}">
                <a16:creationId xmlns:a16="http://schemas.microsoft.com/office/drawing/2014/main" id="{40319700-4623-38F6-CF12-852997308D95}"/>
              </a:ext>
            </a:extLst>
          </p:cNvPr>
          <p:cNvSpPr txBox="1"/>
          <p:nvPr/>
        </p:nvSpPr>
        <p:spPr>
          <a:xfrm>
            <a:off x="3891874" y="3507355"/>
            <a:ext cx="600144" cy="253914"/>
          </a:xfrm>
          <a:prstGeom prst="rect">
            <a:avLst/>
          </a:prstGeom>
          <a:noFill/>
          <a:ln>
            <a:noFill/>
          </a:ln>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N=285</a:t>
            </a:r>
          </a:p>
        </p:txBody>
      </p:sp>
      <p:sp>
        <p:nvSpPr>
          <p:cNvPr id="503" name="52 CuadroTexto">
            <a:extLst>
              <a:ext uri="{FF2B5EF4-FFF2-40B4-BE49-F238E27FC236}">
                <a16:creationId xmlns:a16="http://schemas.microsoft.com/office/drawing/2014/main" id="{82888521-623F-9872-A66E-F2394EBA5C5E}"/>
              </a:ext>
            </a:extLst>
          </p:cNvPr>
          <p:cNvSpPr txBox="1"/>
          <p:nvPr/>
        </p:nvSpPr>
        <p:spPr>
          <a:xfrm>
            <a:off x="3941584" y="1588263"/>
            <a:ext cx="510377" cy="253914"/>
          </a:xfrm>
          <a:prstGeom prst="rect">
            <a:avLst/>
          </a:prstGeom>
          <a:noFill/>
          <a:ln>
            <a:noFill/>
          </a:ln>
          <a:effectLst/>
        </p:spPr>
        <p:txBody>
          <a:bodyPr wrap="non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N=71</a:t>
            </a:r>
          </a:p>
        </p:txBody>
      </p:sp>
      <p:sp>
        <p:nvSpPr>
          <p:cNvPr id="504" name="Rectángulo redondeado 127">
            <a:extLst>
              <a:ext uri="{FF2B5EF4-FFF2-40B4-BE49-F238E27FC236}">
                <a16:creationId xmlns:a16="http://schemas.microsoft.com/office/drawing/2014/main" id="{DDC4B1BE-7CF1-A52D-CB71-E0E65C878245}"/>
              </a:ext>
            </a:extLst>
          </p:cNvPr>
          <p:cNvSpPr/>
          <p:nvPr/>
        </p:nvSpPr>
        <p:spPr>
          <a:xfrm rot="16200000">
            <a:off x="-29558" y="1225697"/>
            <a:ext cx="2221768"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Key Eligibility Criteria</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80000" marR="0" lvl="0" indent="-180000" algn="l" defTabSz="342839" rtl="0" eaLnBrk="1" fontAlgn="auto" latinLnBrk="0" hangingPunct="1">
              <a:lnSpc>
                <a:spcPts val="15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Centrally confirmed HER2[+] stage I-IIIA EBC.</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Tumor diameter ≥ 1.5 cm by MRI or ultrasound.</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Presence of a breast PET-evaluable lesion.</a:t>
            </a:r>
          </a:p>
        </p:txBody>
      </p:sp>
      <p:sp>
        <p:nvSpPr>
          <p:cNvPr id="505" name="Rectángulo redondeado 127">
            <a:extLst>
              <a:ext uri="{FF2B5EF4-FFF2-40B4-BE49-F238E27FC236}">
                <a16:creationId xmlns:a16="http://schemas.microsoft.com/office/drawing/2014/main" id="{38812D41-0DD2-ABBC-14DB-B8C36493E3B7}"/>
              </a:ext>
            </a:extLst>
          </p:cNvPr>
          <p:cNvSpPr/>
          <p:nvPr/>
        </p:nvSpPr>
        <p:spPr>
          <a:xfrm>
            <a:off x="2194139" y="1071120"/>
            <a:ext cx="458657" cy="3204000"/>
          </a:xfrm>
          <a:prstGeom prst="roundRect">
            <a:avLst/>
          </a:prstGeom>
          <a:solidFill>
            <a:schemeClr val="bg1">
              <a:lumMod val="85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BASAL: PET Scan (Total Body)</a:t>
            </a: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 Breast MRI / Biopsy</a:t>
            </a:r>
          </a:p>
        </p:txBody>
      </p:sp>
      <p:sp>
        <p:nvSpPr>
          <p:cNvPr id="507" name="Oval 58">
            <a:extLst>
              <a:ext uri="{FF2B5EF4-FFF2-40B4-BE49-F238E27FC236}">
                <a16:creationId xmlns:a16="http://schemas.microsoft.com/office/drawing/2014/main" id="{9597F2EC-E2DC-6C02-04B2-70ED46311E3C}"/>
              </a:ext>
            </a:extLst>
          </p:cNvPr>
          <p:cNvSpPr>
            <a:spLocks noChangeAspect="1"/>
          </p:cNvSpPr>
          <p:nvPr/>
        </p:nvSpPr>
        <p:spPr bwMode="auto">
          <a:xfrm>
            <a:off x="2749918" y="1923895"/>
            <a:ext cx="620163" cy="624000"/>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1:4</a:t>
            </a:r>
          </a:p>
        </p:txBody>
      </p:sp>
      <p:cxnSp>
        <p:nvCxnSpPr>
          <p:cNvPr id="508" name="Elbow Connector 68">
            <a:extLst>
              <a:ext uri="{FF2B5EF4-FFF2-40B4-BE49-F238E27FC236}">
                <a16:creationId xmlns:a16="http://schemas.microsoft.com/office/drawing/2014/main" id="{7F07F492-8545-F59D-56C4-6F93CDAB88BA}"/>
              </a:ext>
            </a:extLst>
          </p:cNvPr>
          <p:cNvCxnSpPr>
            <a:cxnSpLocks/>
            <a:stCxn id="507" idx="0"/>
            <a:endCxn id="539" idx="1"/>
          </p:cNvCxnSpPr>
          <p:nvPr/>
        </p:nvCxnSpPr>
        <p:spPr bwMode="auto">
          <a:xfrm rot="5400000" flipH="1" flipV="1">
            <a:off x="3027849" y="1335546"/>
            <a:ext cx="620501" cy="55619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Elbow Connector 70">
            <a:extLst>
              <a:ext uri="{FF2B5EF4-FFF2-40B4-BE49-F238E27FC236}">
                <a16:creationId xmlns:a16="http://schemas.microsoft.com/office/drawing/2014/main" id="{00320040-F878-097B-2F33-842502BAB07A}"/>
              </a:ext>
            </a:extLst>
          </p:cNvPr>
          <p:cNvCxnSpPr>
            <a:cxnSpLocks/>
            <a:stCxn id="507" idx="4"/>
            <a:endCxn id="540" idx="1"/>
          </p:cNvCxnSpPr>
          <p:nvPr/>
        </p:nvCxnSpPr>
        <p:spPr bwMode="auto">
          <a:xfrm rot="16200000" flipH="1">
            <a:off x="3004893" y="2603002"/>
            <a:ext cx="666160" cy="5559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Straight Arrow Connector 74">
            <a:extLst>
              <a:ext uri="{FF2B5EF4-FFF2-40B4-BE49-F238E27FC236}">
                <a16:creationId xmlns:a16="http://schemas.microsoft.com/office/drawing/2014/main" id="{71F7693F-B39F-2303-9BDA-7953186E7816}"/>
              </a:ext>
            </a:extLst>
          </p:cNvPr>
          <p:cNvCxnSpPr>
            <a:cxnSpLocks/>
          </p:cNvCxnSpPr>
          <p:nvPr/>
        </p:nvCxnSpPr>
        <p:spPr bwMode="auto">
          <a:xfrm flipH="1">
            <a:off x="4893387" y="3214055"/>
            <a:ext cx="12649" cy="0"/>
          </a:xfrm>
          <a:prstGeom prst="straightConnector1">
            <a:avLst/>
          </a:prstGeom>
          <a:solidFill>
            <a:srgbClr val="008764"/>
          </a:solidFill>
          <a:ln w="28575" cap="flat" cmpd="sng" algn="ctr">
            <a:solidFill>
              <a:srgbClr val="00457C">
                <a:lumMod val="60000"/>
                <a:lumOff val="4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Straight Arrow Connector 76">
            <a:extLst>
              <a:ext uri="{FF2B5EF4-FFF2-40B4-BE49-F238E27FC236}">
                <a16:creationId xmlns:a16="http://schemas.microsoft.com/office/drawing/2014/main" id="{71E1CCF4-D1BD-2911-3B54-2343858E9BE9}"/>
              </a:ext>
            </a:extLst>
          </p:cNvPr>
          <p:cNvCxnSpPr>
            <a:cxnSpLocks/>
          </p:cNvCxnSpPr>
          <p:nvPr/>
        </p:nvCxnSpPr>
        <p:spPr bwMode="auto">
          <a:xfrm flipH="1" flipV="1">
            <a:off x="5230622" y="1303338"/>
            <a:ext cx="288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Elbow Connector 124">
            <a:extLst>
              <a:ext uri="{FF2B5EF4-FFF2-40B4-BE49-F238E27FC236}">
                <a16:creationId xmlns:a16="http://schemas.microsoft.com/office/drawing/2014/main" id="{1C5C677D-5AD6-A24B-7C8F-2BA1782559B4}"/>
              </a:ext>
            </a:extLst>
          </p:cNvPr>
          <p:cNvCxnSpPr/>
          <p:nvPr/>
        </p:nvCxnSpPr>
        <p:spPr bwMode="auto">
          <a:xfrm rot="5400000" flipH="1" flipV="1">
            <a:off x="5164201" y="2917593"/>
            <a:ext cx="439169"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Elbow Connector 126">
            <a:extLst>
              <a:ext uri="{FF2B5EF4-FFF2-40B4-BE49-F238E27FC236}">
                <a16:creationId xmlns:a16="http://schemas.microsoft.com/office/drawing/2014/main" id="{C0580EC5-F06C-8EB6-A2CB-AE4BC8F0174D}"/>
              </a:ext>
            </a:extLst>
          </p:cNvPr>
          <p:cNvCxnSpPr/>
          <p:nvPr/>
        </p:nvCxnSpPr>
        <p:spPr bwMode="auto">
          <a:xfrm rot="16200000" flipH="1">
            <a:off x="5134339" y="3368256"/>
            <a:ext cx="475130"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Straight Arrow Connector 134">
            <a:extLst>
              <a:ext uri="{FF2B5EF4-FFF2-40B4-BE49-F238E27FC236}">
                <a16:creationId xmlns:a16="http://schemas.microsoft.com/office/drawing/2014/main" id="{C08B99EE-6E86-F965-77CF-F8951E28B72C}"/>
              </a:ext>
            </a:extLst>
          </p:cNvPr>
          <p:cNvCxnSpPr/>
          <p:nvPr/>
        </p:nvCxnSpPr>
        <p:spPr bwMode="auto">
          <a:xfrm>
            <a:off x="6388628" y="3667933"/>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Straight Arrow Connector 108">
            <a:extLst>
              <a:ext uri="{FF2B5EF4-FFF2-40B4-BE49-F238E27FC236}">
                <a16:creationId xmlns:a16="http://schemas.microsoft.com/office/drawing/2014/main" id="{147F2642-3E43-83D5-081E-1FD9D9604E9A}"/>
              </a:ext>
            </a:extLst>
          </p:cNvPr>
          <p:cNvCxnSpPr/>
          <p:nvPr/>
        </p:nvCxnSpPr>
        <p:spPr bwMode="auto">
          <a:xfrm>
            <a:off x="8185756" y="3692828"/>
            <a:ext cx="1296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Straight Arrow Connector 108">
            <a:extLst>
              <a:ext uri="{FF2B5EF4-FFF2-40B4-BE49-F238E27FC236}">
                <a16:creationId xmlns:a16="http://schemas.microsoft.com/office/drawing/2014/main" id="{7AB9633C-0676-911D-CCC0-CD5EAB844858}"/>
              </a:ext>
            </a:extLst>
          </p:cNvPr>
          <p:cNvCxnSpPr/>
          <p:nvPr/>
        </p:nvCxnSpPr>
        <p:spPr bwMode="auto">
          <a:xfrm>
            <a:off x="8185756" y="1301483"/>
            <a:ext cx="1296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Straight Arrow Connector 134">
            <a:extLst>
              <a:ext uri="{FF2B5EF4-FFF2-40B4-BE49-F238E27FC236}">
                <a16:creationId xmlns:a16="http://schemas.microsoft.com/office/drawing/2014/main" id="{C1FF3A8C-D9FC-53ED-DE89-95DEBF4BFBD6}"/>
              </a:ext>
            </a:extLst>
          </p:cNvPr>
          <p:cNvCxnSpPr/>
          <p:nvPr/>
        </p:nvCxnSpPr>
        <p:spPr bwMode="auto">
          <a:xfrm>
            <a:off x="6388628" y="2768975"/>
            <a:ext cx="180000" cy="0"/>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Straight Arrow Connector 104">
            <a:extLst>
              <a:ext uri="{FF2B5EF4-FFF2-40B4-BE49-F238E27FC236}">
                <a16:creationId xmlns:a16="http://schemas.microsoft.com/office/drawing/2014/main" id="{B633D9BF-A449-D08E-7FD6-936562D0E935}"/>
              </a:ext>
            </a:extLst>
          </p:cNvPr>
          <p:cNvCxnSpPr>
            <a:cxnSpLocks/>
          </p:cNvCxnSpPr>
          <p:nvPr/>
        </p:nvCxnSpPr>
        <p:spPr bwMode="auto">
          <a:xfrm>
            <a:off x="9332607" y="2517566"/>
            <a:ext cx="144000" cy="1179"/>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Straight Arrow Connector 106">
            <a:extLst>
              <a:ext uri="{FF2B5EF4-FFF2-40B4-BE49-F238E27FC236}">
                <a16:creationId xmlns:a16="http://schemas.microsoft.com/office/drawing/2014/main" id="{C8751F09-B2C9-A105-CA1A-473775837AF6}"/>
              </a:ext>
            </a:extLst>
          </p:cNvPr>
          <p:cNvCxnSpPr/>
          <p:nvPr/>
        </p:nvCxnSpPr>
        <p:spPr bwMode="auto">
          <a:xfrm flipV="1">
            <a:off x="9345359" y="3053897"/>
            <a:ext cx="131248" cy="455"/>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Elbow Connector 129">
            <a:extLst>
              <a:ext uri="{FF2B5EF4-FFF2-40B4-BE49-F238E27FC236}">
                <a16:creationId xmlns:a16="http://schemas.microsoft.com/office/drawing/2014/main" id="{BB085FF2-9BBB-7416-4105-B1A5A2D8E7DF}"/>
              </a:ext>
            </a:extLst>
          </p:cNvPr>
          <p:cNvCxnSpPr/>
          <p:nvPr/>
        </p:nvCxnSpPr>
        <p:spPr bwMode="auto">
          <a:xfrm rot="5400000" flipH="1" flipV="1">
            <a:off x="8196099" y="2575430"/>
            <a:ext cx="254737" cy="151008"/>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 name="Elbow Connector 130">
            <a:extLst>
              <a:ext uri="{FF2B5EF4-FFF2-40B4-BE49-F238E27FC236}">
                <a16:creationId xmlns:a16="http://schemas.microsoft.com/office/drawing/2014/main" id="{0604D2B0-6730-5D01-D7F9-13B4082D4156}"/>
              </a:ext>
            </a:extLst>
          </p:cNvPr>
          <p:cNvCxnSpPr/>
          <p:nvPr/>
        </p:nvCxnSpPr>
        <p:spPr bwMode="auto">
          <a:xfrm rot="16200000" flipH="1">
            <a:off x="8173789" y="2852476"/>
            <a:ext cx="275595" cy="1272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Straight Arrow Connector 76">
            <a:extLst>
              <a:ext uri="{FF2B5EF4-FFF2-40B4-BE49-F238E27FC236}">
                <a16:creationId xmlns:a16="http://schemas.microsoft.com/office/drawing/2014/main" id="{FC7D04BD-B7A2-E281-BEED-98DA10FE2021}"/>
              </a:ext>
            </a:extLst>
          </p:cNvPr>
          <p:cNvCxnSpPr>
            <a:cxnSpLocks/>
          </p:cNvCxnSpPr>
          <p:nvPr/>
        </p:nvCxnSpPr>
        <p:spPr bwMode="auto">
          <a:xfrm>
            <a:off x="5050823" y="3212682"/>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4" name="CuadroTexto 523">
            <a:extLst>
              <a:ext uri="{FF2B5EF4-FFF2-40B4-BE49-F238E27FC236}">
                <a16:creationId xmlns:a16="http://schemas.microsoft.com/office/drawing/2014/main" id="{F31FE272-578B-B660-9602-E5F417B157A6}"/>
              </a:ext>
            </a:extLst>
          </p:cNvPr>
          <p:cNvSpPr txBox="1"/>
          <p:nvPr/>
        </p:nvSpPr>
        <p:spPr>
          <a:xfrm>
            <a:off x="4870310" y="3028016"/>
            <a:ext cx="184731" cy="276999"/>
          </a:xfrm>
          <a:prstGeom prst="rect">
            <a:avLst/>
          </a:prstGeom>
          <a:solidFill>
            <a:sysClr val="window" lastClr="FFFFFF"/>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cxnSp>
        <p:nvCxnSpPr>
          <p:cNvPr id="525" name="Straight Arrow Connector 76">
            <a:extLst>
              <a:ext uri="{FF2B5EF4-FFF2-40B4-BE49-F238E27FC236}">
                <a16:creationId xmlns:a16="http://schemas.microsoft.com/office/drawing/2014/main" id="{F73B553D-3AA4-E1D9-A190-A5CC4024525B}"/>
              </a:ext>
            </a:extLst>
          </p:cNvPr>
          <p:cNvCxnSpPr>
            <a:cxnSpLocks/>
            <a:endCxn id="540" idx="3"/>
          </p:cNvCxnSpPr>
          <p:nvPr/>
        </p:nvCxnSpPr>
        <p:spPr bwMode="auto">
          <a:xfrm flipH="1">
            <a:off x="4767946" y="3213546"/>
            <a:ext cx="163091" cy="509"/>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Straight Arrow Connector 76">
            <a:extLst>
              <a:ext uri="{FF2B5EF4-FFF2-40B4-BE49-F238E27FC236}">
                <a16:creationId xmlns:a16="http://schemas.microsoft.com/office/drawing/2014/main" id="{F472300F-BB9B-8F4B-EEDD-F08BE8838DF6}"/>
              </a:ext>
            </a:extLst>
          </p:cNvPr>
          <p:cNvCxnSpPr>
            <a:cxnSpLocks/>
            <a:endCxn id="539" idx="3"/>
          </p:cNvCxnSpPr>
          <p:nvPr/>
        </p:nvCxnSpPr>
        <p:spPr bwMode="auto">
          <a:xfrm flipH="1" flipV="1">
            <a:off x="4768198" y="1303394"/>
            <a:ext cx="165518" cy="37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Straight Arrow Connector 76">
            <a:extLst>
              <a:ext uri="{FF2B5EF4-FFF2-40B4-BE49-F238E27FC236}">
                <a16:creationId xmlns:a16="http://schemas.microsoft.com/office/drawing/2014/main" id="{A5E43D93-C083-2A18-3709-F078FFBCB4FD}"/>
              </a:ext>
            </a:extLst>
          </p:cNvPr>
          <p:cNvCxnSpPr>
            <a:cxnSpLocks/>
          </p:cNvCxnSpPr>
          <p:nvPr/>
        </p:nvCxnSpPr>
        <p:spPr bwMode="auto">
          <a:xfrm flipH="1" flipV="1">
            <a:off x="7701719" y="2768975"/>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Straight Arrow Connector 76">
            <a:extLst>
              <a:ext uri="{FF2B5EF4-FFF2-40B4-BE49-F238E27FC236}">
                <a16:creationId xmlns:a16="http://schemas.microsoft.com/office/drawing/2014/main" id="{BECA13EC-488F-809B-8766-252098A5E920}"/>
              </a:ext>
            </a:extLst>
          </p:cNvPr>
          <p:cNvCxnSpPr>
            <a:cxnSpLocks/>
          </p:cNvCxnSpPr>
          <p:nvPr/>
        </p:nvCxnSpPr>
        <p:spPr bwMode="auto">
          <a:xfrm flipH="1" flipV="1">
            <a:off x="7701719" y="1300576"/>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Straight Arrow Connector 76">
            <a:extLst>
              <a:ext uri="{FF2B5EF4-FFF2-40B4-BE49-F238E27FC236}">
                <a16:creationId xmlns:a16="http://schemas.microsoft.com/office/drawing/2014/main" id="{00732694-B237-19C4-B9A9-6FD2E410EDB6}"/>
              </a:ext>
            </a:extLst>
          </p:cNvPr>
          <p:cNvCxnSpPr>
            <a:cxnSpLocks/>
          </p:cNvCxnSpPr>
          <p:nvPr/>
        </p:nvCxnSpPr>
        <p:spPr bwMode="auto">
          <a:xfrm flipH="1" flipV="1">
            <a:off x="7701719" y="3674394"/>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Straight Arrow Connector 76">
            <a:extLst>
              <a:ext uri="{FF2B5EF4-FFF2-40B4-BE49-F238E27FC236}">
                <a16:creationId xmlns:a16="http://schemas.microsoft.com/office/drawing/2014/main" id="{1671AD21-7F35-5CFE-58D4-6A80A7B73D6E}"/>
              </a:ext>
            </a:extLst>
          </p:cNvPr>
          <p:cNvCxnSpPr>
            <a:cxnSpLocks/>
          </p:cNvCxnSpPr>
          <p:nvPr/>
        </p:nvCxnSpPr>
        <p:spPr bwMode="auto">
          <a:xfrm>
            <a:off x="7990505" y="2768975"/>
            <a:ext cx="257458" cy="0"/>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3" name="Rectángulo redondeado 35">
            <a:extLst>
              <a:ext uri="{FF2B5EF4-FFF2-40B4-BE49-F238E27FC236}">
                <a16:creationId xmlns:a16="http://schemas.microsoft.com/office/drawing/2014/main" id="{BB383366-F663-C8D3-6C5F-6D7934D1A135}"/>
              </a:ext>
            </a:extLst>
          </p:cNvPr>
          <p:cNvSpPr/>
          <p:nvPr/>
        </p:nvSpPr>
        <p:spPr>
          <a:xfrm rot="5400000">
            <a:off x="6392538" y="2565003"/>
            <a:ext cx="3240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a:t>
            </a:r>
          </a:p>
        </p:txBody>
      </p:sp>
      <p:cxnSp>
        <p:nvCxnSpPr>
          <p:cNvPr id="534" name="Straight Arrow Connector 76">
            <a:extLst>
              <a:ext uri="{FF2B5EF4-FFF2-40B4-BE49-F238E27FC236}">
                <a16:creationId xmlns:a16="http://schemas.microsoft.com/office/drawing/2014/main" id="{010098E1-B7BF-9FE5-63FC-35B532C8A856}"/>
              </a:ext>
            </a:extLst>
          </p:cNvPr>
          <p:cNvCxnSpPr>
            <a:cxnSpLocks/>
          </p:cNvCxnSpPr>
          <p:nvPr/>
        </p:nvCxnSpPr>
        <p:spPr bwMode="auto">
          <a:xfrm flipH="1" flipV="1">
            <a:off x="10633716" y="2520299"/>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Straight Arrow Connector 76">
            <a:extLst>
              <a:ext uri="{FF2B5EF4-FFF2-40B4-BE49-F238E27FC236}">
                <a16:creationId xmlns:a16="http://schemas.microsoft.com/office/drawing/2014/main" id="{7BAC4CCD-03BF-88C3-F5B4-967623030861}"/>
              </a:ext>
            </a:extLst>
          </p:cNvPr>
          <p:cNvCxnSpPr>
            <a:cxnSpLocks/>
          </p:cNvCxnSpPr>
          <p:nvPr/>
        </p:nvCxnSpPr>
        <p:spPr bwMode="auto">
          <a:xfrm flipH="1" flipV="1">
            <a:off x="10633716" y="1317805"/>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Straight Arrow Connector 76">
            <a:extLst>
              <a:ext uri="{FF2B5EF4-FFF2-40B4-BE49-F238E27FC236}">
                <a16:creationId xmlns:a16="http://schemas.microsoft.com/office/drawing/2014/main" id="{7F3C904B-4B6E-F9F0-010B-6FBE53633350}"/>
              </a:ext>
            </a:extLst>
          </p:cNvPr>
          <p:cNvCxnSpPr>
            <a:cxnSpLocks/>
          </p:cNvCxnSpPr>
          <p:nvPr/>
        </p:nvCxnSpPr>
        <p:spPr bwMode="auto">
          <a:xfrm flipH="1" flipV="1">
            <a:off x="10633716" y="3703932"/>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Straight Arrow Connector 76">
            <a:extLst>
              <a:ext uri="{FF2B5EF4-FFF2-40B4-BE49-F238E27FC236}">
                <a16:creationId xmlns:a16="http://schemas.microsoft.com/office/drawing/2014/main" id="{875F94FC-4DA7-C535-B33D-BA656431382B}"/>
              </a:ext>
            </a:extLst>
          </p:cNvPr>
          <p:cNvCxnSpPr>
            <a:cxnSpLocks/>
          </p:cNvCxnSpPr>
          <p:nvPr/>
        </p:nvCxnSpPr>
        <p:spPr bwMode="auto">
          <a:xfrm flipH="1" flipV="1">
            <a:off x="10633716" y="3056101"/>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8" name="Straight Arrow Connector 76">
            <a:extLst>
              <a:ext uri="{FF2B5EF4-FFF2-40B4-BE49-F238E27FC236}">
                <a16:creationId xmlns:a16="http://schemas.microsoft.com/office/drawing/2014/main" id="{E0B153D3-68F2-F96D-CF69-1FC89F3FE9AD}"/>
              </a:ext>
            </a:extLst>
          </p:cNvPr>
          <p:cNvCxnSpPr>
            <a:cxnSpLocks/>
          </p:cNvCxnSpPr>
          <p:nvPr/>
        </p:nvCxnSpPr>
        <p:spPr bwMode="auto">
          <a:xfrm flipH="1" flipV="1">
            <a:off x="2031358" y="2247919"/>
            <a:ext cx="162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9" name="Rectángulo redondeado 30">
            <a:extLst>
              <a:ext uri="{FF2B5EF4-FFF2-40B4-BE49-F238E27FC236}">
                <a16:creationId xmlns:a16="http://schemas.microsoft.com/office/drawing/2014/main" id="{BC320F78-2FD7-ABAF-C385-E88A6D6097C5}"/>
              </a:ext>
            </a:extLst>
          </p:cNvPr>
          <p:cNvSpPr/>
          <p:nvPr/>
        </p:nvSpPr>
        <p:spPr>
          <a:xfrm>
            <a:off x="3616198" y="1063394"/>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x2</a:t>
            </a:r>
          </a:p>
        </p:txBody>
      </p:sp>
      <p:sp>
        <p:nvSpPr>
          <p:cNvPr id="540" name="Rectángulo redondeado 96">
            <a:extLst>
              <a:ext uri="{FF2B5EF4-FFF2-40B4-BE49-F238E27FC236}">
                <a16:creationId xmlns:a16="http://schemas.microsoft.com/office/drawing/2014/main" id="{8BC33DFF-06A8-D4E8-D2B7-C666C8620C2C}"/>
              </a:ext>
            </a:extLst>
          </p:cNvPr>
          <p:cNvSpPr/>
          <p:nvPr/>
        </p:nvSpPr>
        <p:spPr>
          <a:xfrm>
            <a:off x="3615946" y="297405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a:t>
            </a:r>
            <a:r>
              <a:rPr kumimoji="0" lang="en-US" sz="1200" b="1" i="0" u="none" strike="noStrike" kern="0" cap="none" spc="0" normalizeH="0" baseline="30000" noProof="0">
                <a:ln>
                  <a:noFill/>
                </a:ln>
                <a:solidFill>
                  <a:prstClr val="white"/>
                </a:solidFill>
                <a:effectLst/>
                <a:uLnTx/>
                <a:uFillTx/>
                <a:latin typeface="Arial" panose="020B0604020202020204"/>
                <a:ea typeface="MS PGothic" pitchFamily="34" charset="-128"/>
                <a:cs typeface="Arial" panose="020B0604020202020204" pitchFamily="34" charset="0"/>
              </a:rPr>
              <a:t>ⱡ</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 x2</a:t>
            </a:r>
          </a:p>
        </p:txBody>
      </p:sp>
      <p:sp>
        <p:nvSpPr>
          <p:cNvPr id="541" name="Rectángulo redondeado 30">
            <a:extLst>
              <a:ext uri="{FF2B5EF4-FFF2-40B4-BE49-F238E27FC236}">
                <a16:creationId xmlns:a16="http://schemas.microsoft.com/office/drawing/2014/main" id="{A4F5158B-95A8-491F-F0B3-FF9747891D60}"/>
              </a:ext>
            </a:extLst>
          </p:cNvPr>
          <p:cNvSpPr/>
          <p:nvPr/>
        </p:nvSpPr>
        <p:spPr>
          <a:xfrm>
            <a:off x="5531395" y="1063394"/>
            <a:ext cx="2180428"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x4</a:t>
            </a:r>
          </a:p>
        </p:txBody>
      </p:sp>
      <p:sp>
        <p:nvSpPr>
          <p:cNvPr id="542" name="Rectángulo redondeado 30">
            <a:extLst>
              <a:ext uri="{FF2B5EF4-FFF2-40B4-BE49-F238E27FC236}">
                <a16:creationId xmlns:a16="http://schemas.microsoft.com/office/drawing/2014/main" id="{457A4CA6-7EF7-679A-EFDA-E56C4B3030F8}"/>
              </a:ext>
            </a:extLst>
          </p:cNvPr>
          <p:cNvSpPr/>
          <p:nvPr/>
        </p:nvSpPr>
        <p:spPr>
          <a:xfrm>
            <a:off x="6559823" y="3427933"/>
            <a:ext cx="1152000"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543" name="Rectángulo redondeado 30">
            <a:extLst>
              <a:ext uri="{FF2B5EF4-FFF2-40B4-BE49-F238E27FC236}">
                <a16:creationId xmlns:a16="http://schemas.microsoft.com/office/drawing/2014/main" id="{BA1A0F34-C0FE-6C4C-DC40-17A2DF119BDB}"/>
              </a:ext>
            </a:extLst>
          </p:cNvPr>
          <p:cNvSpPr/>
          <p:nvPr/>
        </p:nvSpPr>
        <p:spPr>
          <a:xfrm>
            <a:off x="6559823" y="2528975"/>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x6</a:t>
            </a:r>
          </a:p>
        </p:txBody>
      </p:sp>
      <p:sp>
        <p:nvSpPr>
          <p:cNvPr id="544" name="52 CuadroTexto">
            <a:extLst>
              <a:ext uri="{FF2B5EF4-FFF2-40B4-BE49-F238E27FC236}">
                <a16:creationId xmlns:a16="http://schemas.microsoft.com/office/drawing/2014/main" id="{F719F5B1-AF2B-35CD-8932-6FA48ED7E4A0}"/>
              </a:ext>
            </a:extLst>
          </p:cNvPr>
          <p:cNvSpPr txBox="1"/>
          <p:nvPr/>
        </p:nvSpPr>
        <p:spPr>
          <a:xfrm>
            <a:off x="2899790" y="5228851"/>
            <a:ext cx="1124114" cy="253914"/>
          </a:xfrm>
          <a:prstGeom prst="rect">
            <a:avLst/>
          </a:prstGeom>
          <a:noFill/>
          <a:effectLst/>
        </p:spPr>
        <p:txBody>
          <a:bodyPr wrap="squar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E7E6E6">
                    <a:lumMod val="10000"/>
                  </a:srgbClr>
                </a:solidFill>
                <a:effectLst/>
                <a:uLnTx/>
                <a:uFillTx/>
                <a:latin typeface="Arial" panose="020B0604020202020204"/>
                <a:ea typeface="MS PGothic" pitchFamily="34" charset="-128"/>
                <a:cs typeface="Arial" panose="020B0604020202020204" pitchFamily="34" charset="0"/>
              </a:rPr>
              <a:t>GROUP C</a:t>
            </a:r>
          </a:p>
        </p:txBody>
      </p:sp>
      <p:sp>
        <p:nvSpPr>
          <p:cNvPr id="545" name="Rectángulo redondeado 36">
            <a:extLst>
              <a:ext uri="{FF2B5EF4-FFF2-40B4-BE49-F238E27FC236}">
                <a16:creationId xmlns:a16="http://schemas.microsoft.com/office/drawing/2014/main" id="{A492E80B-5B60-5177-8D4E-BF8784003044}"/>
              </a:ext>
            </a:extLst>
          </p:cNvPr>
          <p:cNvSpPr/>
          <p:nvPr/>
        </p:nvSpPr>
        <p:spPr>
          <a:xfrm>
            <a:off x="7673322" y="4760136"/>
            <a:ext cx="828000" cy="485983"/>
          </a:xfrm>
          <a:prstGeom prst="roundRect">
            <a:avLst/>
          </a:prstGeom>
          <a:solidFill>
            <a:schemeClr val="bg1">
              <a:lumMod val="85000"/>
              <a:alpha val="79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Surgery (Y/N)</a:t>
            </a:r>
          </a:p>
        </p:txBody>
      </p:sp>
      <p:sp>
        <p:nvSpPr>
          <p:cNvPr id="546" name="Rectángulo redondeado 30">
            <a:extLst>
              <a:ext uri="{FF2B5EF4-FFF2-40B4-BE49-F238E27FC236}">
                <a16:creationId xmlns:a16="http://schemas.microsoft.com/office/drawing/2014/main" id="{8ADC36A2-2970-D667-BB54-12BA876D63D6}"/>
              </a:ext>
            </a:extLst>
          </p:cNvPr>
          <p:cNvSpPr/>
          <p:nvPr/>
        </p:nvSpPr>
        <p:spPr>
          <a:xfrm>
            <a:off x="9476607" y="4761127"/>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x12</a:t>
            </a:r>
          </a:p>
        </p:txBody>
      </p:sp>
      <p:cxnSp>
        <p:nvCxnSpPr>
          <p:cNvPr id="547" name="Straight Arrow Connector 76">
            <a:extLst>
              <a:ext uri="{FF2B5EF4-FFF2-40B4-BE49-F238E27FC236}">
                <a16:creationId xmlns:a16="http://schemas.microsoft.com/office/drawing/2014/main" id="{67D65970-607A-8697-8DFD-FED6A73AC5E4}"/>
              </a:ext>
            </a:extLst>
          </p:cNvPr>
          <p:cNvCxnSpPr>
            <a:cxnSpLocks/>
          </p:cNvCxnSpPr>
          <p:nvPr/>
        </p:nvCxnSpPr>
        <p:spPr bwMode="auto">
          <a:xfrm flipH="1" flipV="1">
            <a:off x="10633716" y="5000695"/>
            <a:ext cx="144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8" name="Straight Arrow Connector 108">
            <a:extLst>
              <a:ext uri="{FF2B5EF4-FFF2-40B4-BE49-F238E27FC236}">
                <a16:creationId xmlns:a16="http://schemas.microsoft.com/office/drawing/2014/main" id="{8AFB6F8B-5FB0-8D22-0A23-1C3E7C0FEC47}"/>
              </a:ext>
            </a:extLst>
          </p:cNvPr>
          <p:cNvCxnSpPr/>
          <p:nvPr/>
        </p:nvCxnSpPr>
        <p:spPr bwMode="auto">
          <a:xfrm>
            <a:off x="8485331" y="4995585"/>
            <a:ext cx="1008000" cy="11084"/>
          </a:xfrm>
          <a:prstGeom prst="straightConnector1">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9" name="Rectángulo redondeado 30">
            <a:extLst>
              <a:ext uri="{FF2B5EF4-FFF2-40B4-BE49-F238E27FC236}">
                <a16:creationId xmlns:a16="http://schemas.microsoft.com/office/drawing/2014/main" id="{7D79386B-C207-BED1-3E7F-A1A4DC553A59}"/>
              </a:ext>
            </a:extLst>
          </p:cNvPr>
          <p:cNvSpPr/>
          <p:nvPr/>
        </p:nvSpPr>
        <p:spPr>
          <a:xfrm>
            <a:off x="4364711" y="4761127"/>
            <a:ext cx="3134611" cy="480000"/>
          </a:xfrm>
          <a:prstGeom prst="round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x6</a:t>
            </a:r>
          </a:p>
        </p:txBody>
      </p:sp>
      <p:sp>
        <p:nvSpPr>
          <p:cNvPr id="551" name="Oval 58">
            <a:extLst>
              <a:ext uri="{FF2B5EF4-FFF2-40B4-BE49-F238E27FC236}">
                <a16:creationId xmlns:a16="http://schemas.microsoft.com/office/drawing/2014/main" id="{81997196-D0A7-AA7D-7106-2FD9EEE352C0}"/>
              </a:ext>
            </a:extLst>
          </p:cNvPr>
          <p:cNvSpPr>
            <a:spLocks noChangeAspect="1"/>
          </p:cNvSpPr>
          <p:nvPr/>
        </p:nvSpPr>
        <p:spPr bwMode="auto">
          <a:xfrm>
            <a:off x="2771225" y="4781865"/>
            <a:ext cx="1373473" cy="438524"/>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If subclinical PET M1</a:t>
            </a:r>
          </a:p>
        </p:txBody>
      </p:sp>
      <p:cxnSp>
        <p:nvCxnSpPr>
          <p:cNvPr id="552" name="Straight Arrow Connector 76">
            <a:extLst>
              <a:ext uri="{FF2B5EF4-FFF2-40B4-BE49-F238E27FC236}">
                <a16:creationId xmlns:a16="http://schemas.microsoft.com/office/drawing/2014/main" id="{5A223240-1AF4-DF9D-6609-B8EA811CCD97}"/>
              </a:ext>
            </a:extLst>
          </p:cNvPr>
          <p:cNvCxnSpPr>
            <a:cxnSpLocks/>
          </p:cNvCxnSpPr>
          <p:nvPr/>
        </p:nvCxnSpPr>
        <p:spPr bwMode="auto">
          <a:xfrm flipH="1" flipV="1">
            <a:off x="4155516" y="5003127"/>
            <a:ext cx="201683"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Straight Arrow Connector 76">
            <a:extLst>
              <a:ext uri="{FF2B5EF4-FFF2-40B4-BE49-F238E27FC236}">
                <a16:creationId xmlns:a16="http://schemas.microsoft.com/office/drawing/2014/main" id="{AB15CB05-1741-DC76-938B-8D8EA3BBDCEA}"/>
              </a:ext>
            </a:extLst>
          </p:cNvPr>
          <p:cNvCxnSpPr>
            <a:cxnSpLocks/>
          </p:cNvCxnSpPr>
          <p:nvPr/>
        </p:nvCxnSpPr>
        <p:spPr bwMode="auto">
          <a:xfrm flipH="1" flipV="1">
            <a:off x="7498822" y="5003406"/>
            <a:ext cx="180000" cy="864"/>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4" name="Text Placeholder 2">
            <a:extLst>
              <a:ext uri="{FF2B5EF4-FFF2-40B4-BE49-F238E27FC236}">
                <a16:creationId xmlns:a16="http://schemas.microsoft.com/office/drawing/2014/main" id="{C16DDA29-CE1C-9961-2E12-85FCDCB7180E}"/>
              </a:ext>
            </a:extLst>
          </p:cNvPr>
          <p:cNvSpPr txBox="1">
            <a:spLocks/>
          </p:cNvSpPr>
          <p:nvPr/>
        </p:nvSpPr>
        <p:spPr>
          <a:xfrm>
            <a:off x="129666" y="5449694"/>
            <a:ext cx="12006232" cy="814183"/>
          </a:xfrm>
          <a:prstGeom prst="rect">
            <a:avLst/>
          </a:prstGeom>
        </p:spPr>
        <p:txBody>
          <a:bodyPr wrap="square"/>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C: Carboplatin; D: Docetaxel; EBC: Early breast cancer;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Endocrine therapy (letrozole post-menopausal/tamoxifen pre-menopausal), Adjuvant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up to 3 years from surgery; PET: </a:t>
            </a:r>
            <a:r>
              <a:rPr kumimoji="0" lang="en-GB" sz="900" b="0"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18</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H: Trastuzumab SC;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HER2: Human Epidermal Growth Factor Receptor 2;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iDFS</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Invasive disease-free survival; MRI: Magnetic resonance Imaging; P: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IV; R: Randomization; TCHP: Trastuzumab,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docetaxel, and carboplatin.</a:t>
            </a:r>
            <a:r>
              <a:rPr kumimoji="0" lang="en-GB" sz="900" b="1"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a:t>
            </a:r>
            <a:r>
              <a:rPr kumimoji="0" lang="en-GB" sz="900" b="1" i="0" u="none" strike="noStrike" kern="1200" cap="none" spc="0" normalizeH="0" baseline="30000" noProof="0" dirty="0">
                <a:ln>
                  <a:noFill/>
                </a:ln>
                <a:solidFill>
                  <a:srgbClr val="113468"/>
                </a:solidFill>
                <a:effectLst/>
                <a:uLnTx/>
                <a:uFillTx/>
                <a:latin typeface="Arial" panose="020B0604020202020204"/>
                <a:ea typeface="+mn-ea"/>
                <a:cs typeface="Calibri" panose="020F0502020204030204" pitchFamily="34" charset="0"/>
              </a:rPr>
              <a:t>ⱡ  </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All hormonal receptor-positive patients received </a:t>
            </a:r>
            <a:r>
              <a:rPr kumimoji="0" lang="en-US"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ETx</a:t>
            </a:r>
            <a:r>
              <a:rPr kumimoji="0" lang="en-US"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concomitantly with PH (except on chemotherapy).</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PET RESPONDERS: RECIST responders after cycle 2 with </a:t>
            </a: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SUV</a:t>
            </a:r>
            <a:r>
              <a:rPr kumimoji="0" lang="en-GB" sz="900" b="0" i="0" u="none" strike="noStrike" kern="1200" cap="none" spc="0" normalizeH="0" baseline="-25000" noProof="0" dirty="0" err="1">
                <a:ln>
                  <a:noFill/>
                </a:ln>
                <a:solidFill>
                  <a:srgbClr val="113468"/>
                </a:solidFill>
                <a:effectLst/>
                <a:uLnTx/>
                <a:uFillTx/>
                <a:latin typeface="Arial" panose="020B0604020202020204"/>
                <a:ea typeface="+mn-ea"/>
                <a:cs typeface="Calibri" panose="020F0502020204030204" pitchFamily="34" charset="0"/>
              </a:rPr>
              <a:t>max</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reduction ≥40%.</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dirty="0" err="1">
                <a:ln>
                  <a:noFill/>
                </a:ln>
                <a:solidFill>
                  <a:srgbClr val="113468"/>
                </a:solidFill>
                <a:effectLst/>
                <a:uLnTx/>
                <a:uFillTx/>
                <a:latin typeface="Arial" panose="020B0604020202020204"/>
                <a:ea typeface="+mn-ea"/>
                <a:cs typeface="Calibri" panose="020F0502020204030204" pitchFamily="34" charset="0"/>
              </a:rPr>
              <a:t>pCR</a:t>
            </a:r>
            <a:r>
              <a:rPr kumimoji="0" lang="en-GB" sz="900" b="0" i="0" u="none" strike="noStrike" kern="1200" cap="none" spc="0" normalizeH="0" baseline="0" noProof="0" dirty="0">
                <a:ln>
                  <a:noFill/>
                </a:ln>
                <a:solidFill>
                  <a:srgbClr val="113468"/>
                </a:solidFill>
                <a:effectLst/>
                <a:uLnTx/>
                <a:uFillTx/>
                <a:latin typeface="Arial" panose="020B0604020202020204"/>
                <a:ea typeface="+mn-ea"/>
                <a:cs typeface="Calibri" panose="020F0502020204030204" pitchFamily="34" charset="0"/>
              </a:rPr>
              <a:t>, Pathological complete response (ypT0/isN0)</a:t>
            </a:r>
          </a:p>
        </p:txBody>
      </p:sp>
      <p:sp>
        <p:nvSpPr>
          <p:cNvPr id="555" name="Rectángulo redondeado 127">
            <a:extLst>
              <a:ext uri="{FF2B5EF4-FFF2-40B4-BE49-F238E27FC236}">
                <a16:creationId xmlns:a16="http://schemas.microsoft.com/office/drawing/2014/main" id="{E2B382C3-1568-00A6-E685-019ADF9352A0}"/>
              </a:ext>
            </a:extLst>
          </p:cNvPr>
          <p:cNvSpPr/>
          <p:nvPr/>
        </p:nvSpPr>
        <p:spPr>
          <a:xfrm rot="16200000">
            <a:off x="9471118" y="2656685"/>
            <a:ext cx="4176000" cy="1006431"/>
          </a:xfrm>
          <a:prstGeom prst="roundRect">
            <a:avLst>
              <a:gd name="adj" fmla="val 11279"/>
            </a:avLst>
          </a:prstGeom>
          <a:solidFill>
            <a:schemeClr val="accent5">
              <a:lumMod val="60000"/>
              <a:lumOff val="40000"/>
              <a:alpha val="14902"/>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First Primary Endpoint</a:t>
            </a:r>
            <a:endParaRPr kumimoji="0" lang="en-GB" sz="1200" b="1" i="0" u="none" strike="noStrike" kern="0" cap="none" spc="0" normalizeH="0" baseline="0" noProof="0">
              <a:ln>
                <a:noFill/>
              </a:ln>
              <a:solidFill>
                <a:srgbClr val="7030A0"/>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100800" algn="ctr"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err="1">
                <a:ln>
                  <a:noFill/>
                </a:ln>
                <a:solidFill>
                  <a:srgbClr val="E7E6E6">
                    <a:lumMod val="10000"/>
                  </a:srgbClr>
                </a:solidFill>
                <a:effectLst/>
                <a:uLnTx/>
                <a:uFillTx/>
                <a:latin typeface="Arial" panose="020B0604020202020204"/>
                <a:ea typeface="+mn-ea"/>
                <a:cs typeface="Arial" panose="020B0604020202020204" pitchFamily="34" charset="0"/>
              </a:rPr>
              <a:t>pCR</a:t>
            </a: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 in PET Responders (Arm B)</a:t>
            </a: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Second Primary Endpoint</a:t>
            </a:r>
          </a:p>
          <a:p>
            <a:pPr marL="0" marR="0" lvl="0" indent="0" algn="ctr"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100800" algn="ctr"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3-year </a:t>
            </a:r>
            <a:r>
              <a:rPr kumimoji="0" lang="en-US" sz="1200" b="0" i="0" u="none" strike="noStrike" kern="0" cap="none" spc="0" normalizeH="0" baseline="0" noProof="0" err="1">
                <a:ln>
                  <a:noFill/>
                </a:ln>
                <a:solidFill>
                  <a:srgbClr val="E7E6E6">
                    <a:lumMod val="10000"/>
                  </a:srgbClr>
                </a:solidFill>
                <a:effectLst/>
                <a:uLnTx/>
                <a:uFillTx/>
                <a:latin typeface="Arial" panose="020B0604020202020204"/>
                <a:ea typeface="+mn-ea"/>
                <a:cs typeface="Arial" panose="020B0604020202020204" pitchFamily="34" charset="0"/>
              </a:rPr>
              <a:t>iDFS</a:t>
            </a:r>
            <a:r>
              <a:rPr kumimoji="0" lang="en-US"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rPr>
              <a:t> rate in Arm B</a:t>
            </a: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a:p>
            <a:pPr marL="0" marR="0" lvl="0" indent="0" algn="l" defTabSz="342839"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E7E6E6">
                  <a:lumMod val="10000"/>
                </a:srgbClr>
              </a:solidFill>
              <a:effectLst/>
              <a:uLnTx/>
              <a:uFillTx/>
              <a:latin typeface="Arial" panose="020B0604020202020204"/>
              <a:ea typeface="+mn-ea"/>
              <a:cs typeface="Arial" panose="020B0604020202020204" pitchFamily="34" charset="0"/>
            </a:endParaRPr>
          </a:p>
        </p:txBody>
      </p:sp>
      <p:sp>
        <p:nvSpPr>
          <p:cNvPr id="556" name="Rectángulo redondeado 35">
            <a:extLst>
              <a:ext uri="{FF2B5EF4-FFF2-40B4-BE49-F238E27FC236}">
                <a16:creationId xmlns:a16="http://schemas.microsoft.com/office/drawing/2014/main" id="{99E7E365-7BA5-C752-BCE7-E0F6A8B8189D}"/>
              </a:ext>
            </a:extLst>
          </p:cNvPr>
          <p:cNvSpPr/>
          <p:nvPr/>
        </p:nvSpPr>
        <p:spPr>
          <a:xfrm rot="5400000">
            <a:off x="3454222" y="2565120"/>
            <a:ext cx="3204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PET  (Total Body) Scan</a:t>
            </a:r>
          </a:p>
        </p:txBody>
      </p:sp>
      <p:cxnSp>
        <p:nvCxnSpPr>
          <p:cNvPr id="12" name="Straight Arrow Connector 76">
            <a:extLst>
              <a:ext uri="{FF2B5EF4-FFF2-40B4-BE49-F238E27FC236}">
                <a16:creationId xmlns:a16="http://schemas.microsoft.com/office/drawing/2014/main" id="{D68DF9BB-4FA2-4CBA-0B5D-888F8D8C6BA8}"/>
              </a:ext>
            </a:extLst>
          </p:cNvPr>
          <p:cNvCxnSpPr>
            <a:cxnSpLocks/>
          </p:cNvCxnSpPr>
          <p:nvPr/>
        </p:nvCxnSpPr>
        <p:spPr bwMode="auto">
          <a:xfrm flipH="1" flipV="1">
            <a:off x="2694963" y="1089120"/>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76">
            <a:extLst>
              <a:ext uri="{FF2B5EF4-FFF2-40B4-BE49-F238E27FC236}">
                <a16:creationId xmlns:a16="http://schemas.microsoft.com/office/drawing/2014/main" id="{F15157BE-A779-7547-67D8-6127B08D797B}"/>
              </a:ext>
            </a:extLst>
          </p:cNvPr>
          <p:cNvCxnSpPr>
            <a:cxnSpLocks/>
          </p:cNvCxnSpPr>
          <p:nvPr/>
        </p:nvCxnSpPr>
        <p:spPr bwMode="auto">
          <a:xfrm flipH="1" flipV="1">
            <a:off x="5232289" y="1099852"/>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76">
            <a:extLst>
              <a:ext uri="{FF2B5EF4-FFF2-40B4-BE49-F238E27FC236}">
                <a16:creationId xmlns:a16="http://schemas.microsoft.com/office/drawing/2014/main" id="{37E26174-2A01-FDCA-0076-B9F4B3FADA29}"/>
              </a:ext>
            </a:extLst>
          </p:cNvPr>
          <p:cNvCxnSpPr>
            <a:cxnSpLocks/>
          </p:cNvCxnSpPr>
          <p:nvPr/>
        </p:nvCxnSpPr>
        <p:spPr bwMode="auto">
          <a:xfrm flipH="1" flipV="1">
            <a:off x="8177894" y="1076795"/>
            <a:ext cx="9624" cy="3216325"/>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76">
            <a:extLst>
              <a:ext uri="{FF2B5EF4-FFF2-40B4-BE49-F238E27FC236}">
                <a16:creationId xmlns:a16="http://schemas.microsoft.com/office/drawing/2014/main" id="{050D9544-B303-4549-D393-EBF2BF8D83DF}"/>
              </a:ext>
            </a:extLst>
          </p:cNvPr>
          <p:cNvCxnSpPr>
            <a:cxnSpLocks/>
          </p:cNvCxnSpPr>
          <p:nvPr/>
        </p:nvCxnSpPr>
        <p:spPr bwMode="auto">
          <a:xfrm>
            <a:off x="2694963" y="4746987"/>
            <a:ext cx="0" cy="463972"/>
          </a:xfrm>
          <a:prstGeom prst="straightConnector1">
            <a:avLst/>
          </a:prstGeom>
          <a:solidFill>
            <a:srgbClr val="008764"/>
          </a:solidFill>
          <a:ln w="28575" cap="flat" cmpd="sng" algn="ctr">
            <a:solidFill>
              <a:srgbClr val="C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ángulo redondeado 35">
            <a:extLst>
              <a:ext uri="{FF2B5EF4-FFF2-40B4-BE49-F238E27FC236}">
                <a16:creationId xmlns:a16="http://schemas.microsoft.com/office/drawing/2014/main" id="{3DAC7F15-1C64-81E9-94D0-DBDE6781929D}"/>
              </a:ext>
            </a:extLst>
          </p:cNvPr>
          <p:cNvSpPr/>
          <p:nvPr/>
        </p:nvSpPr>
        <p:spPr>
          <a:xfrm rot="5400000">
            <a:off x="8808915" y="3032652"/>
            <a:ext cx="4178498" cy="252000"/>
          </a:xfrm>
          <a:prstGeom prst="roundRect">
            <a:avLst/>
          </a:prstGeom>
          <a:solidFill>
            <a:srgbClr val="E7E6E6">
              <a:lumMod val="90000"/>
            </a:srgb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FOLLOW UP</a:t>
            </a:r>
          </a:p>
        </p:txBody>
      </p:sp>
      <p:sp>
        <p:nvSpPr>
          <p:cNvPr id="21" name="TextBox 4">
            <a:extLst>
              <a:ext uri="{FF2B5EF4-FFF2-40B4-BE49-F238E27FC236}">
                <a16:creationId xmlns:a16="http://schemas.microsoft.com/office/drawing/2014/main" id="{880B6C9E-FB6B-94E9-FA21-AEBBB8EA9ED3}"/>
              </a:ext>
            </a:extLst>
          </p:cNvPr>
          <p:cNvSpPr txBox="1"/>
          <p:nvPr/>
        </p:nvSpPr>
        <p:spPr>
          <a:xfrm>
            <a:off x="243965" y="101319"/>
            <a:ext cx="11690761" cy="867930"/>
          </a:xfrm>
          <a:prstGeom prst="rect">
            <a:avLst/>
          </a:prstGeom>
          <a:solidFill>
            <a:schemeClr val="bg1"/>
          </a:solid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 Can PET response be used to guide therapy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de-escalation in HER2+ EBC?</a:t>
            </a:r>
            <a:endParaRPr kumimoji="0" lang="en-US" sz="2000" b="1" i="0" u="none" strike="noStrike" kern="1200" cap="none" spc="0" normalizeH="0" baseline="0" noProof="0" dirty="0">
              <a:ln>
                <a:noFill/>
              </a:ln>
              <a:solidFill>
                <a:srgbClr val="113468"/>
              </a:solidFill>
              <a:effectLst/>
              <a:uLnTx/>
              <a:uFillTx/>
              <a:latin typeface="Arial" panose="020B0604020202020204"/>
              <a:ea typeface="+mn-ea"/>
              <a:cs typeface="Calibri"/>
            </a:endParaRPr>
          </a:p>
        </p:txBody>
      </p:sp>
      <p:sp>
        <p:nvSpPr>
          <p:cNvPr id="24" name="Rectángulo redondeado 127">
            <a:extLst>
              <a:ext uri="{FF2B5EF4-FFF2-40B4-BE49-F238E27FC236}">
                <a16:creationId xmlns:a16="http://schemas.microsoft.com/office/drawing/2014/main" id="{5166B4FF-A224-03AD-2D1C-0E2141376010}"/>
              </a:ext>
            </a:extLst>
          </p:cNvPr>
          <p:cNvSpPr/>
          <p:nvPr/>
        </p:nvSpPr>
        <p:spPr>
          <a:xfrm rot="16200000">
            <a:off x="635210" y="2873040"/>
            <a:ext cx="881035"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Stratification factors</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00800" algn="l"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Hormonal receptor status (+/-)</a:t>
            </a:r>
          </a:p>
        </p:txBody>
      </p:sp>
    </p:spTree>
    <p:extLst>
      <p:ext uri="{BB962C8B-B14F-4D97-AF65-F5344CB8AC3E}">
        <p14:creationId xmlns:p14="http://schemas.microsoft.com/office/powerpoint/2010/main" val="204169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AF89B7-DBCA-92B4-7C22-75142EF1F254}"/>
              </a:ext>
            </a:extLst>
          </p:cNvPr>
          <p:cNvSpPr>
            <a:spLocks noGrp="1"/>
          </p:cNvSpPr>
          <p:nvPr>
            <p:ph type="body" sz="quarter" idx="15"/>
          </p:nvPr>
        </p:nvSpPr>
        <p:spPr/>
        <p:txBody>
          <a:bodyPr/>
          <a:lstStyle/>
          <a:p>
            <a:r>
              <a:rPr lang="en-US">
                <a:latin typeface="+mn-lt"/>
              </a:rPr>
              <a:t>Dr. JAVIER CORTÉS MD PhD</a:t>
            </a:r>
          </a:p>
        </p:txBody>
      </p:sp>
      <p:pic>
        <p:nvPicPr>
          <p:cNvPr id="5" name="Picture 1">
            <a:extLst>
              <a:ext uri="{FF2B5EF4-FFF2-40B4-BE49-F238E27FC236}">
                <a16:creationId xmlns:a16="http://schemas.microsoft.com/office/drawing/2014/main" id="{8CBDF1D8-FF8D-267C-B842-B97D85000452}"/>
              </a:ext>
            </a:extLst>
          </p:cNvPr>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3193" r="16483"/>
          <a:stretch/>
        </p:blipFill>
        <p:spPr bwMode="auto">
          <a:xfrm>
            <a:off x="7933848" y="6301200"/>
            <a:ext cx="111845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 name="52 CuadroTexto">
            <a:extLst>
              <a:ext uri="{FF2B5EF4-FFF2-40B4-BE49-F238E27FC236}">
                <a16:creationId xmlns:a16="http://schemas.microsoft.com/office/drawing/2014/main" id="{36EF7AC1-72E3-C95B-4928-A6319199AA74}"/>
              </a:ext>
            </a:extLst>
          </p:cNvPr>
          <p:cNvSpPr txBox="1"/>
          <p:nvPr/>
        </p:nvSpPr>
        <p:spPr>
          <a:xfrm>
            <a:off x="2648658" y="1326219"/>
            <a:ext cx="942886"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GROUP A</a:t>
            </a:r>
          </a:p>
        </p:txBody>
      </p:sp>
      <p:sp>
        <p:nvSpPr>
          <p:cNvPr id="484" name="52 CuadroTexto">
            <a:extLst>
              <a:ext uri="{FF2B5EF4-FFF2-40B4-BE49-F238E27FC236}">
                <a16:creationId xmlns:a16="http://schemas.microsoft.com/office/drawing/2014/main" id="{643C6A7E-D809-20FE-EB4A-4CBE52177B41}"/>
              </a:ext>
            </a:extLst>
          </p:cNvPr>
          <p:cNvSpPr txBox="1"/>
          <p:nvPr/>
        </p:nvSpPr>
        <p:spPr>
          <a:xfrm>
            <a:off x="2598334" y="3616990"/>
            <a:ext cx="977328" cy="253914"/>
          </a:xfrm>
          <a:prstGeom prst="rect">
            <a:avLst/>
          </a:prstGeom>
          <a:noFill/>
          <a:effectLst/>
        </p:spPr>
        <p:txBody>
          <a:bodyPr wrap="square" lIns="68570" tIns="34289" rIns="68570" bIns="34289" rtlCol="0">
            <a:spAutoFit/>
          </a:bodyPr>
          <a:lstStyle/>
          <a:p>
            <a:pPr marL="0" marR="0" lvl="0" indent="0" algn="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GROUP B</a:t>
            </a:r>
          </a:p>
        </p:txBody>
      </p:sp>
      <p:sp>
        <p:nvSpPr>
          <p:cNvPr id="489" name="Rectángulo redondeado 35">
            <a:extLst>
              <a:ext uri="{FF2B5EF4-FFF2-40B4-BE49-F238E27FC236}">
                <a16:creationId xmlns:a16="http://schemas.microsoft.com/office/drawing/2014/main" id="{93360693-5BB6-24C8-68A6-61BF725F575B}"/>
              </a:ext>
            </a:extLst>
          </p:cNvPr>
          <p:cNvSpPr/>
          <p:nvPr/>
        </p:nvSpPr>
        <p:spPr>
          <a:xfrm>
            <a:off x="3900527" y="1024642"/>
            <a:ext cx="2300592" cy="316348"/>
          </a:xfrm>
          <a:prstGeom prst="roundRect">
            <a:avLst/>
          </a:prstGeom>
          <a:solidFill>
            <a:sysClr val="window" lastClr="FFFFFF"/>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w="9525" cmpd="sng">
                  <a:noFill/>
                </a:ln>
                <a:solidFill>
                  <a:prstClr val="black"/>
                </a:solidFill>
                <a:effectLst/>
                <a:uLnTx/>
                <a:uFillTx/>
                <a:latin typeface="Arial" panose="020B0604020202020204"/>
                <a:ea typeface="MS PGothic" pitchFamily="34" charset="-128"/>
                <a:cs typeface="Arial" panose="020B0604020202020204" pitchFamily="34" charset="0"/>
              </a:rPr>
              <a:t>AFTER CYCLE 2 (6 weeks)</a:t>
            </a:r>
          </a:p>
        </p:txBody>
      </p:sp>
      <p:sp>
        <p:nvSpPr>
          <p:cNvPr id="492" name="Rectángulo redondeado 64">
            <a:extLst>
              <a:ext uri="{FF2B5EF4-FFF2-40B4-BE49-F238E27FC236}">
                <a16:creationId xmlns:a16="http://schemas.microsoft.com/office/drawing/2014/main" id="{50A89CDD-D75C-8E87-783B-8F40F92B7DE0}"/>
              </a:ext>
            </a:extLst>
          </p:cNvPr>
          <p:cNvSpPr/>
          <p:nvPr/>
        </p:nvSpPr>
        <p:spPr>
          <a:xfrm>
            <a:off x="5464025" y="2843900"/>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Response</a:t>
            </a:r>
          </a:p>
        </p:txBody>
      </p:sp>
      <p:sp>
        <p:nvSpPr>
          <p:cNvPr id="493" name="Rectángulo redondeado 36">
            <a:extLst>
              <a:ext uri="{FF2B5EF4-FFF2-40B4-BE49-F238E27FC236}">
                <a16:creationId xmlns:a16="http://schemas.microsoft.com/office/drawing/2014/main" id="{EC98B11F-7494-0862-D105-A6D8AE24A25C}"/>
              </a:ext>
            </a:extLst>
          </p:cNvPr>
          <p:cNvSpPr/>
          <p:nvPr/>
        </p:nvSpPr>
        <p:spPr>
          <a:xfrm>
            <a:off x="5464025" y="3742858"/>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No Response </a:t>
            </a:r>
          </a:p>
        </p:txBody>
      </p:sp>
      <p:sp>
        <p:nvSpPr>
          <p:cNvPr id="494" name="Rectángulo redondeado 30">
            <a:extLst>
              <a:ext uri="{FF2B5EF4-FFF2-40B4-BE49-F238E27FC236}">
                <a16:creationId xmlns:a16="http://schemas.microsoft.com/office/drawing/2014/main" id="{385A1316-B3F5-A9CE-7C24-359D1B98FD9F}"/>
              </a:ext>
            </a:extLst>
          </p:cNvPr>
          <p:cNvSpPr/>
          <p:nvPr/>
        </p:nvSpPr>
        <p:spPr>
          <a:xfrm>
            <a:off x="9476607" y="3772837"/>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x10</a:t>
            </a:r>
          </a:p>
        </p:txBody>
      </p:sp>
      <p:sp>
        <p:nvSpPr>
          <p:cNvPr id="495" name="Rectángulo redondeado 30">
            <a:extLst>
              <a:ext uri="{FF2B5EF4-FFF2-40B4-BE49-F238E27FC236}">
                <a16:creationId xmlns:a16="http://schemas.microsoft.com/office/drawing/2014/main" id="{92A2D15D-BCB5-0F76-21B6-EDF6AB1C8942}"/>
              </a:ext>
            </a:extLst>
          </p:cNvPr>
          <p:cNvSpPr/>
          <p:nvPr/>
        </p:nvSpPr>
        <p:spPr>
          <a:xfrm>
            <a:off x="9476607" y="1410656"/>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x12</a:t>
            </a:r>
          </a:p>
        </p:txBody>
      </p:sp>
      <p:sp>
        <p:nvSpPr>
          <p:cNvPr id="496" name="Rectángulo redondeado 36">
            <a:extLst>
              <a:ext uri="{FF2B5EF4-FFF2-40B4-BE49-F238E27FC236}">
                <a16:creationId xmlns:a16="http://schemas.microsoft.com/office/drawing/2014/main" id="{7594745A-B69E-9457-5B4E-EB216706FD67}"/>
              </a:ext>
            </a:extLst>
          </p:cNvPr>
          <p:cNvSpPr/>
          <p:nvPr/>
        </p:nvSpPr>
        <p:spPr>
          <a:xfrm>
            <a:off x="8409359" y="2592491"/>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pCR</a:t>
            </a:r>
          </a:p>
        </p:txBody>
      </p:sp>
      <p:sp>
        <p:nvSpPr>
          <p:cNvPr id="497" name="Rectángulo redondeado 30">
            <a:extLst>
              <a:ext uri="{FF2B5EF4-FFF2-40B4-BE49-F238E27FC236}">
                <a16:creationId xmlns:a16="http://schemas.microsoft.com/office/drawing/2014/main" id="{90C6827D-C462-8498-9761-60B47D8A7CF9}"/>
              </a:ext>
            </a:extLst>
          </p:cNvPr>
          <p:cNvSpPr/>
          <p:nvPr/>
        </p:nvSpPr>
        <p:spPr>
          <a:xfrm>
            <a:off x="9476607" y="2587670"/>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x10</a:t>
            </a:r>
          </a:p>
        </p:txBody>
      </p:sp>
      <p:sp>
        <p:nvSpPr>
          <p:cNvPr id="498" name="Rectángulo redondeado 36">
            <a:extLst>
              <a:ext uri="{FF2B5EF4-FFF2-40B4-BE49-F238E27FC236}">
                <a16:creationId xmlns:a16="http://schemas.microsoft.com/office/drawing/2014/main" id="{EC0687AC-4045-7A73-2C34-7C46DF76A110}"/>
              </a:ext>
            </a:extLst>
          </p:cNvPr>
          <p:cNvSpPr/>
          <p:nvPr/>
        </p:nvSpPr>
        <p:spPr>
          <a:xfrm>
            <a:off x="8409359" y="3129277"/>
            <a:ext cx="936000" cy="468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Non-pCR</a:t>
            </a:r>
          </a:p>
        </p:txBody>
      </p:sp>
      <p:sp>
        <p:nvSpPr>
          <p:cNvPr id="499" name="Rectángulo redondeado 30">
            <a:extLst>
              <a:ext uri="{FF2B5EF4-FFF2-40B4-BE49-F238E27FC236}">
                <a16:creationId xmlns:a16="http://schemas.microsoft.com/office/drawing/2014/main" id="{2531FDAB-5FF9-43E7-D15F-44FDC4F76889}"/>
              </a:ext>
            </a:extLst>
          </p:cNvPr>
          <p:cNvSpPr/>
          <p:nvPr/>
        </p:nvSpPr>
        <p:spPr>
          <a:xfrm>
            <a:off x="9476607" y="3122822"/>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 x6 –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(ETx) x4</a:t>
            </a:r>
          </a:p>
        </p:txBody>
      </p:sp>
      <p:sp>
        <p:nvSpPr>
          <p:cNvPr id="501" name="52 CuadroTexto">
            <a:extLst>
              <a:ext uri="{FF2B5EF4-FFF2-40B4-BE49-F238E27FC236}">
                <a16:creationId xmlns:a16="http://schemas.microsoft.com/office/drawing/2014/main" id="{37C4195E-408D-149D-0B87-72F7AEDC9555}"/>
              </a:ext>
            </a:extLst>
          </p:cNvPr>
          <p:cNvSpPr txBox="1"/>
          <p:nvPr/>
        </p:nvSpPr>
        <p:spPr>
          <a:xfrm>
            <a:off x="3415412" y="2421932"/>
            <a:ext cx="600144" cy="253914"/>
          </a:xfrm>
          <a:prstGeom prst="rect">
            <a:avLst/>
          </a:prstGeom>
          <a:noFill/>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N=356</a:t>
            </a:r>
          </a:p>
        </p:txBody>
      </p:sp>
      <p:sp>
        <p:nvSpPr>
          <p:cNvPr id="502" name="52 CuadroTexto">
            <a:extLst>
              <a:ext uri="{FF2B5EF4-FFF2-40B4-BE49-F238E27FC236}">
                <a16:creationId xmlns:a16="http://schemas.microsoft.com/office/drawing/2014/main" id="{40319700-4623-38F6-CF12-852997308D95}"/>
              </a:ext>
            </a:extLst>
          </p:cNvPr>
          <p:cNvSpPr txBox="1"/>
          <p:nvPr/>
        </p:nvSpPr>
        <p:spPr>
          <a:xfrm>
            <a:off x="3891874" y="3816280"/>
            <a:ext cx="600144" cy="253914"/>
          </a:xfrm>
          <a:prstGeom prst="rect">
            <a:avLst/>
          </a:prstGeom>
          <a:noFill/>
          <a:ln>
            <a:noFill/>
          </a:ln>
          <a:effectLst/>
        </p:spPr>
        <p:txBody>
          <a:bodyPr wrap="none" lIns="68570" tIns="34289" rIns="68570" bIns="34289" rtlCol="0">
            <a:spAutoFit/>
          </a:bodyPr>
          <a:lstStyle/>
          <a:p>
            <a:pPr marL="0" marR="0" lvl="0" indent="0" algn="l"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S PGothic" pitchFamily="34" charset="-128"/>
                <a:cs typeface="Arial" panose="020B0604020202020204" pitchFamily="34" charset="0"/>
              </a:rPr>
              <a:t>N=285</a:t>
            </a:r>
          </a:p>
        </p:txBody>
      </p:sp>
      <p:sp>
        <p:nvSpPr>
          <p:cNvPr id="503" name="52 CuadroTexto">
            <a:extLst>
              <a:ext uri="{FF2B5EF4-FFF2-40B4-BE49-F238E27FC236}">
                <a16:creationId xmlns:a16="http://schemas.microsoft.com/office/drawing/2014/main" id="{82888521-623F-9872-A66E-F2394EBA5C5E}"/>
              </a:ext>
            </a:extLst>
          </p:cNvPr>
          <p:cNvSpPr txBox="1"/>
          <p:nvPr/>
        </p:nvSpPr>
        <p:spPr>
          <a:xfrm>
            <a:off x="3941584" y="1897188"/>
            <a:ext cx="510377" cy="253914"/>
          </a:xfrm>
          <a:prstGeom prst="rect">
            <a:avLst/>
          </a:prstGeom>
          <a:noFill/>
          <a:ln>
            <a:noFill/>
          </a:ln>
          <a:effectLst/>
        </p:spPr>
        <p:txBody>
          <a:bodyPr wrap="none" lIns="68570" tIns="34289" rIns="68570" bIns="34289" rtlCol="0">
            <a:spAutoFit/>
          </a:bodyP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N=71</a:t>
            </a:r>
          </a:p>
        </p:txBody>
      </p:sp>
      <p:sp>
        <p:nvSpPr>
          <p:cNvPr id="505" name="Rectángulo redondeado 127">
            <a:extLst>
              <a:ext uri="{FF2B5EF4-FFF2-40B4-BE49-F238E27FC236}">
                <a16:creationId xmlns:a16="http://schemas.microsoft.com/office/drawing/2014/main" id="{38812D41-0DD2-ABBC-14DB-B8C36493E3B7}"/>
              </a:ext>
            </a:extLst>
          </p:cNvPr>
          <p:cNvSpPr/>
          <p:nvPr/>
        </p:nvSpPr>
        <p:spPr>
          <a:xfrm>
            <a:off x="2194139" y="1380045"/>
            <a:ext cx="458657" cy="3204000"/>
          </a:xfrm>
          <a:prstGeom prst="roundRect">
            <a:avLst/>
          </a:prstGeom>
          <a:solidFill>
            <a:schemeClr val="bg1">
              <a:lumMod val="85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BASAL: PET Scan (Total Body)</a:t>
            </a:r>
          </a:p>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 Breast MRI / Biopsy</a:t>
            </a:r>
          </a:p>
        </p:txBody>
      </p:sp>
      <p:sp>
        <p:nvSpPr>
          <p:cNvPr id="507" name="Oval 58">
            <a:extLst>
              <a:ext uri="{FF2B5EF4-FFF2-40B4-BE49-F238E27FC236}">
                <a16:creationId xmlns:a16="http://schemas.microsoft.com/office/drawing/2014/main" id="{9597F2EC-E2DC-6C02-04B2-70ED46311E3C}"/>
              </a:ext>
            </a:extLst>
          </p:cNvPr>
          <p:cNvSpPr>
            <a:spLocks noChangeAspect="1"/>
          </p:cNvSpPr>
          <p:nvPr/>
        </p:nvSpPr>
        <p:spPr bwMode="auto">
          <a:xfrm>
            <a:off x="2749918" y="2232820"/>
            <a:ext cx="620163" cy="624000"/>
          </a:xfrm>
          <a:prstGeom prst="ellipse">
            <a:avLst/>
          </a:prstGeom>
          <a:solidFill>
            <a:srgbClr val="00B0F0">
              <a:alpha val="41176"/>
            </a:srgb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1:4</a:t>
            </a:r>
          </a:p>
        </p:txBody>
      </p:sp>
      <p:cxnSp>
        <p:nvCxnSpPr>
          <p:cNvPr id="508" name="Elbow Connector 68">
            <a:extLst>
              <a:ext uri="{FF2B5EF4-FFF2-40B4-BE49-F238E27FC236}">
                <a16:creationId xmlns:a16="http://schemas.microsoft.com/office/drawing/2014/main" id="{7F07F492-8545-F59D-56C4-6F93CDAB88BA}"/>
              </a:ext>
            </a:extLst>
          </p:cNvPr>
          <p:cNvCxnSpPr>
            <a:cxnSpLocks/>
            <a:stCxn id="507" idx="0"/>
            <a:endCxn id="539" idx="1"/>
          </p:cNvCxnSpPr>
          <p:nvPr/>
        </p:nvCxnSpPr>
        <p:spPr bwMode="auto">
          <a:xfrm rot="5400000" flipH="1" flipV="1">
            <a:off x="3027849" y="1644471"/>
            <a:ext cx="620501" cy="55619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9" name="Elbow Connector 70">
            <a:extLst>
              <a:ext uri="{FF2B5EF4-FFF2-40B4-BE49-F238E27FC236}">
                <a16:creationId xmlns:a16="http://schemas.microsoft.com/office/drawing/2014/main" id="{00320040-F878-097B-2F33-842502BAB07A}"/>
              </a:ext>
            </a:extLst>
          </p:cNvPr>
          <p:cNvCxnSpPr>
            <a:cxnSpLocks/>
            <a:stCxn id="507" idx="4"/>
            <a:endCxn id="540" idx="1"/>
          </p:cNvCxnSpPr>
          <p:nvPr/>
        </p:nvCxnSpPr>
        <p:spPr bwMode="auto">
          <a:xfrm rot="16200000" flipH="1">
            <a:off x="3004893" y="2911927"/>
            <a:ext cx="666160" cy="555946"/>
          </a:xfrm>
          <a:prstGeom prst="bentConnector2">
            <a:avLst/>
          </a:prstGeom>
          <a:solidFill>
            <a:srgbClr val="008764"/>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Straight Arrow Connector 74">
            <a:extLst>
              <a:ext uri="{FF2B5EF4-FFF2-40B4-BE49-F238E27FC236}">
                <a16:creationId xmlns:a16="http://schemas.microsoft.com/office/drawing/2014/main" id="{71F7693F-B39F-2303-9BDA-7953186E7816}"/>
              </a:ext>
            </a:extLst>
          </p:cNvPr>
          <p:cNvCxnSpPr>
            <a:cxnSpLocks/>
          </p:cNvCxnSpPr>
          <p:nvPr/>
        </p:nvCxnSpPr>
        <p:spPr bwMode="auto">
          <a:xfrm flipH="1">
            <a:off x="4893387" y="3522980"/>
            <a:ext cx="12649" cy="0"/>
          </a:xfrm>
          <a:prstGeom prst="straightConnector1">
            <a:avLst/>
          </a:prstGeom>
          <a:solidFill>
            <a:srgbClr val="008764"/>
          </a:solidFill>
          <a:ln w="28575" cap="flat" cmpd="sng" algn="ctr">
            <a:solidFill>
              <a:srgbClr val="00457C">
                <a:lumMod val="60000"/>
                <a:lumOff val="40000"/>
              </a:srgb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Straight Arrow Connector 76">
            <a:extLst>
              <a:ext uri="{FF2B5EF4-FFF2-40B4-BE49-F238E27FC236}">
                <a16:creationId xmlns:a16="http://schemas.microsoft.com/office/drawing/2014/main" id="{71E1CCF4-D1BD-2911-3B54-2343858E9BE9}"/>
              </a:ext>
            </a:extLst>
          </p:cNvPr>
          <p:cNvCxnSpPr>
            <a:cxnSpLocks/>
          </p:cNvCxnSpPr>
          <p:nvPr/>
        </p:nvCxnSpPr>
        <p:spPr bwMode="auto">
          <a:xfrm flipH="1" flipV="1">
            <a:off x="5230622" y="1612263"/>
            <a:ext cx="288000" cy="56"/>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Elbow Connector 124">
            <a:extLst>
              <a:ext uri="{FF2B5EF4-FFF2-40B4-BE49-F238E27FC236}">
                <a16:creationId xmlns:a16="http://schemas.microsoft.com/office/drawing/2014/main" id="{1C5C677D-5AD6-A24B-7C8F-2BA1782559B4}"/>
              </a:ext>
            </a:extLst>
          </p:cNvPr>
          <p:cNvCxnSpPr/>
          <p:nvPr/>
        </p:nvCxnSpPr>
        <p:spPr bwMode="auto">
          <a:xfrm rot="5400000" flipH="1" flipV="1">
            <a:off x="5164201" y="3226518"/>
            <a:ext cx="439169" cy="15100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Elbow Connector 126">
            <a:extLst>
              <a:ext uri="{FF2B5EF4-FFF2-40B4-BE49-F238E27FC236}">
                <a16:creationId xmlns:a16="http://schemas.microsoft.com/office/drawing/2014/main" id="{C0580EC5-F06C-8EB6-A2CB-AE4BC8F0174D}"/>
              </a:ext>
            </a:extLst>
          </p:cNvPr>
          <p:cNvCxnSpPr/>
          <p:nvPr/>
        </p:nvCxnSpPr>
        <p:spPr bwMode="auto">
          <a:xfrm rot="16200000" flipH="1">
            <a:off x="5134339" y="3677181"/>
            <a:ext cx="475130" cy="127246"/>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Straight Arrow Connector 134">
            <a:extLst>
              <a:ext uri="{FF2B5EF4-FFF2-40B4-BE49-F238E27FC236}">
                <a16:creationId xmlns:a16="http://schemas.microsoft.com/office/drawing/2014/main" id="{C08B99EE-6E86-F965-77CF-F8951E28B72C}"/>
              </a:ext>
            </a:extLst>
          </p:cNvPr>
          <p:cNvCxnSpPr/>
          <p:nvPr/>
        </p:nvCxnSpPr>
        <p:spPr bwMode="auto">
          <a:xfrm>
            <a:off x="6388628" y="3976858"/>
            <a:ext cx="180000" cy="0"/>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Straight Arrow Connector 108">
            <a:extLst>
              <a:ext uri="{FF2B5EF4-FFF2-40B4-BE49-F238E27FC236}">
                <a16:creationId xmlns:a16="http://schemas.microsoft.com/office/drawing/2014/main" id="{147F2642-3E43-83D5-081E-1FD9D9604E9A}"/>
              </a:ext>
            </a:extLst>
          </p:cNvPr>
          <p:cNvCxnSpPr/>
          <p:nvPr/>
        </p:nvCxnSpPr>
        <p:spPr bwMode="auto">
          <a:xfrm>
            <a:off x="8185756" y="4001753"/>
            <a:ext cx="1296000" cy="1108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Straight Arrow Connector 108">
            <a:extLst>
              <a:ext uri="{FF2B5EF4-FFF2-40B4-BE49-F238E27FC236}">
                <a16:creationId xmlns:a16="http://schemas.microsoft.com/office/drawing/2014/main" id="{7AB9633C-0676-911D-CCC0-CD5EAB844858}"/>
              </a:ext>
            </a:extLst>
          </p:cNvPr>
          <p:cNvCxnSpPr/>
          <p:nvPr/>
        </p:nvCxnSpPr>
        <p:spPr bwMode="auto">
          <a:xfrm>
            <a:off x="8185756" y="1610408"/>
            <a:ext cx="1296000" cy="11084"/>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Straight Arrow Connector 134">
            <a:extLst>
              <a:ext uri="{FF2B5EF4-FFF2-40B4-BE49-F238E27FC236}">
                <a16:creationId xmlns:a16="http://schemas.microsoft.com/office/drawing/2014/main" id="{C1FF3A8C-D9FC-53ED-DE89-95DEBF4BFBD6}"/>
              </a:ext>
            </a:extLst>
          </p:cNvPr>
          <p:cNvCxnSpPr/>
          <p:nvPr/>
        </p:nvCxnSpPr>
        <p:spPr bwMode="auto">
          <a:xfrm>
            <a:off x="6388628" y="3077900"/>
            <a:ext cx="180000" cy="0"/>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9" name="Straight Arrow Connector 104">
            <a:extLst>
              <a:ext uri="{FF2B5EF4-FFF2-40B4-BE49-F238E27FC236}">
                <a16:creationId xmlns:a16="http://schemas.microsoft.com/office/drawing/2014/main" id="{B633D9BF-A449-D08E-7FD6-936562D0E935}"/>
              </a:ext>
            </a:extLst>
          </p:cNvPr>
          <p:cNvCxnSpPr>
            <a:cxnSpLocks/>
          </p:cNvCxnSpPr>
          <p:nvPr/>
        </p:nvCxnSpPr>
        <p:spPr bwMode="auto">
          <a:xfrm>
            <a:off x="9332607" y="2826491"/>
            <a:ext cx="144000" cy="1179"/>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0" name="Straight Arrow Connector 106">
            <a:extLst>
              <a:ext uri="{FF2B5EF4-FFF2-40B4-BE49-F238E27FC236}">
                <a16:creationId xmlns:a16="http://schemas.microsoft.com/office/drawing/2014/main" id="{C8751F09-B2C9-A105-CA1A-473775837AF6}"/>
              </a:ext>
            </a:extLst>
          </p:cNvPr>
          <p:cNvCxnSpPr/>
          <p:nvPr/>
        </p:nvCxnSpPr>
        <p:spPr bwMode="auto">
          <a:xfrm flipV="1">
            <a:off x="9345359" y="3362822"/>
            <a:ext cx="131248" cy="455"/>
          </a:xfrm>
          <a:prstGeom prst="straightConnector1">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1" name="Elbow Connector 129">
            <a:extLst>
              <a:ext uri="{FF2B5EF4-FFF2-40B4-BE49-F238E27FC236}">
                <a16:creationId xmlns:a16="http://schemas.microsoft.com/office/drawing/2014/main" id="{BB085FF2-9BBB-7416-4105-B1A5A2D8E7DF}"/>
              </a:ext>
            </a:extLst>
          </p:cNvPr>
          <p:cNvCxnSpPr/>
          <p:nvPr/>
        </p:nvCxnSpPr>
        <p:spPr bwMode="auto">
          <a:xfrm rot="5400000" flipH="1" flipV="1">
            <a:off x="8196099" y="2884355"/>
            <a:ext cx="254737" cy="151008"/>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 name="Elbow Connector 130">
            <a:extLst>
              <a:ext uri="{FF2B5EF4-FFF2-40B4-BE49-F238E27FC236}">
                <a16:creationId xmlns:a16="http://schemas.microsoft.com/office/drawing/2014/main" id="{0604D2B0-6730-5D01-D7F9-13B4082D4156}"/>
              </a:ext>
            </a:extLst>
          </p:cNvPr>
          <p:cNvCxnSpPr/>
          <p:nvPr/>
        </p:nvCxnSpPr>
        <p:spPr bwMode="auto">
          <a:xfrm rot="16200000" flipH="1">
            <a:off x="8173789" y="3161401"/>
            <a:ext cx="275595" cy="127246"/>
          </a:xfrm>
          <a:prstGeom prst="bentConnector2">
            <a:avLst/>
          </a:prstGeom>
          <a:solidFill>
            <a:srgbClr val="008764"/>
          </a:solidFill>
          <a:ln w="28575" cap="flat" cmpd="sng" algn="ctr">
            <a:solidFill>
              <a:schemeClr val="bg1">
                <a:lumMod val="95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 name="Straight Arrow Connector 76">
            <a:extLst>
              <a:ext uri="{FF2B5EF4-FFF2-40B4-BE49-F238E27FC236}">
                <a16:creationId xmlns:a16="http://schemas.microsoft.com/office/drawing/2014/main" id="{FC7D04BD-B7A2-E281-BEED-98DA10FE2021}"/>
              </a:ext>
            </a:extLst>
          </p:cNvPr>
          <p:cNvCxnSpPr>
            <a:cxnSpLocks/>
          </p:cNvCxnSpPr>
          <p:nvPr/>
        </p:nvCxnSpPr>
        <p:spPr bwMode="auto">
          <a:xfrm>
            <a:off x="5050823" y="3521607"/>
            <a:ext cx="257458" cy="0"/>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4" name="CuadroTexto 523">
            <a:extLst>
              <a:ext uri="{FF2B5EF4-FFF2-40B4-BE49-F238E27FC236}">
                <a16:creationId xmlns:a16="http://schemas.microsoft.com/office/drawing/2014/main" id="{F31FE272-578B-B660-9602-E5F417B157A6}"/>
              </a:ext>
            </a:extLst>
          </p:cNvPr>
          <p:cNvSpPr txBox="1"/>
          <p:nvPr/>
        </p:nvSpPr>
        <p:spPr>
          <a:xfrm>
            <a:off x="4870310" y="3336941"/>
            <a:ext cx="184731" cy="276999"/>
          </a:xfrm>
          <a:prstGeom prst="rect">
            <a:avLst/>
          </a:prstGeom>
          <a:solidFill>
            <a:sysClr val="window" lastClr="FFFFFF"/>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cxnSp>
        <p:nvCxnSpPr>
          <p:cNvPr id="525" name="Straight Arrow Connector 76">
            <a:extLst>
              <a:ext uri="{FF2B5EF4-FFF2-40B4-BE49-F238E27FC236}">
                <a16:creationId xmlns:a16="http://schemas.microsoft.com/office/drawing/2014/main" id="{F73B553D-3AA4-E1D9-A190-A5CC4024525B}"/>
              </a:ext>
            </a:extLst>
          </p:cNvPr>
          <p:cNvCxnSpPr>
            <a:cxnSpLocks/>
            <a:endCxn id="540" idx="3"/>
          </p:cNvCxnSpPr>
          <p:nvPr/>
        </p:nvCxnSpPr>
        <p:spPr bwMode="auto">
          <a:xfrm flipH="1">
            <a:off x="4767946" y="3522471"/>
            <a:ext cx="163091" cy="509"/>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7" name="Straight Arrow Connector 76">
            <a:extLst>
              <a:ext uri="{FF2B5EF4-FFF2-40B4-BE49-F238E27FC236}">
                <a16:creationId xmlns:a16="http://schemas.microsoft.com/office/drawing/2014/main" id="{F472300F-BB9B-8F4B-EEDD-F08BE8838DF6}"/>
              </a:ext>
            </a:extLst>
          </p:cNvPr>
          <p:cNvCxnSpPr>
            <a:cxnSpLocks/>
            <a:endCxn id="539" idx="3"/>
          </p:cNvCxnSpPr>
          <p:nvPr/>
        </p:nvCxnSpPr>
        <p:spPr bwMode="auto">
          <a:xfrm flipH="1" flipV="1">
            <a:off x="4768198" y="1612319"/>
            <a:ext cx="165518" cy="370"/>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9" name="Straight Arrow Connector 76">
            <a:extLst>
              <a:ext uri="{FF2B5EF4-FFF2-40B4-BE49-F238E27FC236}">
                <a16:creationId xmlns:a16="http://schemas.microsoft.com/office/drawing/2014/main" id="{A5E43D93-C083-2A18-3709-F078FFBCB4FD}"/>
              </a:ext>
            </a:extLst>
          </p:cNvPr>
          <p:cNvCxnSpPr>
            <a:cxnSpLocks/>
          </p:cNvCxnSpPr>
          <p:nvPr/>
        </p:nvCxnSpPr>
        <p:spPr bwMode="auto">
          <a:xfrm flipH="1" flipV="1">
            <a:off x="7701719" y="3077900"/>
            <a:ext cx="180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0" name="Straight Arrow Connector 76">
            <a:extLst>
              <a:ext uri="{FF2B5EF4-FFF2-40B4-BE49-F238E27FC236}">
                <a16:creationId xmlns:a16="http://schemas.microsoft.com/office/drawing/2014/main" id="{BECA13EC-488F-809B-8766-252098A5E920}"/>
              </a:ext>
            </a:extLst>
          </p:cNvPr>
          <p:cNvCxnSpPr>
            <a:cxnSpLocks/>
          </p:cNvCxnSpPr>
          <p:nvPr/>
        </p:nvCxnSpPr>
        <p:spPr bwMode="auto">
          <a:xfrm flipH="1" flipV="1">
            <a:off x="7701719" y="1609501"/>
            <a:ext cx="180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1" name="Straight Arrow Connector 76">
            <a:extLst>
              <a:ext uri="{FF2B5EF4-FFF2-40B4-BE49-F238E27FC236}">
                <a16:creationId xmlns:a16="http://schemas.microsoft.com/office/drawing/2014/main" id="{00732694-B237-19C4-B9A9-6FD2E410EDB6}"/>
              </a:ext>
            </a:extLst>
          </p:cNvPr>
          <p:cNvCxnSpPr>
            <a:cxnSpLocks/>
          </p:cNvCxnSpPr>
          <p:nvPr/>
        </p:nvCxnSpPr>
        <p:spPr bwMode="auto">
          <a:xfrm flipH="1" flipV="1">
            <a:off x="7701719" y="3983319"/>
            <a:ext cx="180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Straight Arrow Connector 76">
            <a:extLst>
              <a:ext uri="{FF2B5EF4-FFF2-40B4-BE49-F238E27FC236}">
                <a16:creationId xmlns:a16="http://schemas.microsoft.com/office/drawing/2014/main" id="{1671AD21-7F35-5CFE-58D4-6A80A7B73D6E}"/>
              </a:ext>
            </a:extLst>
          </p:cNvPr>
          <p:cNvCxnSpPr>
            <a:cxnSpLocks/>
          </p:cNvCxnSpPr>
          <p:nvPr/>
        </p:nvCxnSpPr>
        <p:spPr bwMode="auto">
          <a:xfrm>
            <a:off x="7990505" y="3077900"/>
            <a:ext cx="257458" cy="0"/>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3" name="Rectángulo redondeado 35">
            <a:extLst>
              <a:ext uri="{FF2B5EF4-FFF2-40B4-BE49-F238E27FC236}">
                <a16:creationId xmlns:a16="http://schemas.microsoft.com/office/drawing/2014/main" id="{BB383366-F663-C8D3-6C5F-6D7934D1A135}"/>
              </a:ext>
            </a:extLst>
          </p:cNvPr>
          <p:cNvSpPr/>
          <p:nvPr/>
        </p:nvSpPr>
        <p:spPr>
          <a:xfrm rot="5400000">
            <a:off x="6392205" y="2874045"/>
            <a:ext cx="3240000" cy="252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SURGERY</a:t>
            </a:r>
          </a:p>
        </p:txBody>
      </p:sp>
      <p:cxnSp>
        <p:nvCxnSpPr>
          <p:cNvPr id="534" name="Straight Arrow Connector 76">
            <a:extLst>
              <a:ext uri="{FF2B5EF4-FFF2-40B4-BE49-F238E27FC236}">
                <a16:creationId xmlns:a16="http://schemas.microsoft.com/office/drawing/2014/main" id="{010098E1-B7BF-9FE5-63FC-35B532C8A856}"/>
              </a:ext>
            </a:extLst>
          </p:cNvPr>
          <p:cNvCxnSpPr>
            <a:cxnSpLocks/>
          </p:cNvCxnSpPr>
          <p:nvPr/>
        </p:nvCxnSpPr>
        <p:spPr bwMode="auto">
          <a:xfrm flipH="1" flipV="1">
            <a:off x="10633716" y="2829224"/>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5" name="Straight Arrow Connector 76">
            <a:extLst>
              <a:ext uri="{FF2B5EF4-FFF2-40B4-BE49-F238E27FC236}">
                <a16:creationId xmlns:a16="http://schemas.microsoft.com/office/drawing/2014/main" id="{7BAC4CCD-03BF-88C3-F5B4-967623030861}"/>
              </a:ext>
            </a:extLst>
          </p:cNvPr>
          <p:cNvCxnSpPr>
            <a:cxnSpLocks/>
          </p:cNvCxnSpPr>
          <p:nvPr/>
        </p:nvCxnSpPr>
        <p:spPr bwMode="auto">
          <a:xfrm flipH="1" flipV="1">
            <a:off x="10633716" y="1626730"/>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6" name="Straight Arrow Connector 76">
            <a:extLst>
              <a:ext uri="{FF2B5EF4-FFF2-40B4-BE49-F238E27FC236}">
                <a16:creationId xmlns:a16="http://schemas.microsoft.com/office/drawing/2014/main" id="{7F3C904B-4B6E-F9F0-010B-6FBE53633350}"/>
              </a:ext>
            </a:extLst>
          </p:cNvPr>
          <p:cNvCxnSpPr>
            <a:cxnSpLocks/>
          </p:cNvCxnSpPr>
          <p:nvPr/>
        </p:nvCxnSpPr>
        <p:spPr bwMode="auto">
          <a:xfrm flipH="1" flipV="1">
            <a:off x="10633716" y="4012857"/>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7" name="Straight Arrow Connector 76">
            <a:extLst>
              <a:ext uri="{FF2B5EF4-FFF2-40B4-BE49-F238E27FC236}">
                <a16:creationId xmlns:a16="http://schemas.microsoft.com/office/drawing/2014/main" id="{875F94FC-4DA7-C535-B33D-BA656431382B}"/>
              </a:ext>
            </a:extLst>
          </p:cNvPr>
          <p:cNvCxnSpPr>
            <a:cxnSpLocks/>
          </p:cNvCxnSpPr>
          <p:nvPr/>
        </p:nvCxnSpPr>
        <p:spPr bwMode="auto">
          <a:xfrm flipH="1" flipV="1">
            <a:off x="10633716" y="3365026"/>
            <a:ext cx="144000" cy="864"/>
          </a:xfrm>
          <a:prstGeom prst="straightConnector1">
            <a:avLst/>
          </a:prstGeom>
          <a:solidFill>
            <a:srgbClr val="008764"/>
          </a:solidFill>
          <a:ln w="28575" cap="flat" cmpd="sng" algn="ctr">
            <a:solidFill>
              <a:schemeClr val="bg1">
                <a:lumMod val="95000"/>
              </a:schemeClr>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9" name="Rectángulo redondeado 30">
            <a:extLst>
              <a:ext uri="{FF2B5EF4-FFF2-40B4-BE49-F238E27FC236}">
                <a16:creationId xmlns:a16="http://schemas.microsoft.com/office/drawing/2014/main" id="{BC320F78-2FD7-ABAF-C385-E88A6D6097C5}"/>
              </a:ext>
            </a:extLst>
          </p:cNvPr>
          <p:cNvSpPr/>
          <p:nvPr/>
        </p:nvSpPr>
        <p:spPr>
          <a:xfrm>
            <a:off x="3616198" y="1372319"/>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x2</a:t>
            </a:r>
          </a:p>
        </p:txBody>
      </p:sp>
      <p:sp>
        <p:nvSpPr>
          <p:cNvPr id="540" name="Rectángulo redondeado 96">
            <a:extLst>
              <a:ext uri="{FF2B5EF4-FFF2-40B4-BE49-F238E27FC236}">
                <a16:creationId xmlns:a16="http://schemas.microsoft.com/office/drawing/2014/main" id="{8BC33DFF-06A8-D4E8-D2B7-C666C8620C2C}"/>
              </a:ext>
            </a:extLst>
          </p:cNvPr>
          <p:cNvSpPr/>
          <p:nvPr/>
        </p:nvSpPr>
        <p:spPr>
          <a:xfrm>
            <a:off x="3615946" y="3282980"/>
            <a:ext cx="1152000" cy="480000"/>
          </a:xfrm>
          <a:prstGeom prst="roundRect">
            <a:avLst/>
          </a:prstGeom>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lin ang="13500000" scaled="1"/>
            <a:tileRect/>
          </a:gra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a:t>
            </a:r>
            <a:r>
              <a:rPr kumimoji="0" lang="en-US" sz="1200" b="1" i="0" u="none" strike="noStrike" kern="0" cap="none" spc="0" normalizeH="0" baseline="30000" noProof="0">
                <a:ln>
                  <a:noFill/>
                </a:ln>
                <a:solidFill>
                  <a:prstClr val="white"/>
                </a:solidFill>
                <a:effectLst/>
                <a:uLnTx/>
                <a:uFillTx/>
                <a:latin typeface="Arial" panose="020B0604020202020204"/>
                <a:ea typeface="MS PGothic" pitchFamily="34" charset="-128"/>
                <a:cs typeface="Arial" panose="020B0604020202020204" pitchFamily="34" charset="0"/>
              </a:rPr>
              <a:t>ⱡ </a:t>
            </a:r>
            <a:r>
              <a:rPr kumimoji="0" lang="en-US" sz="1200" b="1" i="0" u="none" strike="noStrike" kern="0" cap="none" spc="0" normalizeH="0" baseline="0" noProof="0">
                <a:ln>
                  <a:noFill/>
                </a:ln>
                <a:solidFill>
                  <a:prstClr val="white"/>
                </a:solidFill>
                <a:effectLst/>
                <a:uLnTx/>
                <a:uFillTx/>
                <a:latin typeface="Arial" panose="020B0604020202020204"/>
                <a:ea typeface="MS PGothic" pitchFamily="34" charset="-128"/>
                <a:cs typeface="Arial" panose="020B0604020202020204" pitchFamily="34" charset="0"/>
              </a:rPr>
              <a:t>x2</a:t>
            </a:r>
          </a:p>
        </p:txBody>
      </p:sp>
      <p:sp>
        <p:nvSpPr>
          <p:cNvPr id="541" name="Rectángulo redondeado 30">
            <a:extLst>
              <a:ext uri="{FF2B5EF4-FFF2-40B4-BE49-F238E27FC236}">
                <a16:creationId xmlns:a16="http://schemas.microsoft.com/office/drawing/2014/main" id="{A4F5158B-95A8-491F-F0B3-FF9747891D60}"/>
              </a:ext>
            </a:extLst>
          </p:cNvPr>
          <p:cNvSpPr/>
          <p:nvPr/>
        </p:nvSpPr>
        <p:spPr>
          <a:xfrm>
            <a:off x="5531395" y="1372319"/>
            <a:ext cx="2180428"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 </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x4</a:t>
            </a:r>
          </a:p>
        </p:txBody>
      </p:sp>
      <p:sp>
        <p:nvSpPr>
          <p:cNvPr id="542" name="Rectángulo redondeado 30">
            <a:extLst>
              <a:ext uri="{FF2B5EF4-FFF2-40B4-BE49-F238E27FC236}">
                <a16:creationId xmlns:a16="http://schemas.microsoft.com/office/drawing/2014/main" id="{457A4CA6-7EF7-679A-EFDA-E56C4B3030F8}"/>
              </a:ext>
            </a:extLst>
          </p:cNvPr>
          <p:cNvSpPr/>
          <p:nvPr/>
        </p:nvSpPr>
        <p:spPr>
          <a:xfrm>
            <a:off x="6559823" y="3736858"/>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TCHP</a:t>
            </a:r>
            <a:b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b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x6</a:t>
            </a:r>
          </a:p>
        </p:txBody>
      </p:sp>
      <p:sp>
        <p:nvSpPr>
          <p:cNvPr id="543" name="Rectángulo redondeado 30">
            <a:extLst>
              <a:ext uri="{FF2B5EF4-FFF2-40B4-BE49-F238E27FC236}">
                <a16:creationId xmlns:a16="http://schemas.microsoft.com/office/drawing/2014/main" id="{BA1A0F34-C0FE-6C4C-DC40-17A2DF119BDB}"/>
              </a:ext>
            </a:extLst>
          </p:cNvPr>
          <p:cNvSpPr/>
          <p:nvPr/>
        </p:nvSpPr>
        <p:spPr>
          <a:xfrm>
            <a:off x="6559823" y="2837900"/>
            <a:ext cx="1152000" cy="480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PH (</a:t>
            </a:r>
            <a:r>
              <a:rPr kumimoji="0" lang="en-US" sz="1200" b="1" i="0" u="none" strike="noStrike" kern="0" cap="none" spc="0" normalizeH="0" baseline="0" noProof="0" err="1">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ETx</a:t>
            </a: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 x6</a:t>
            </a:r>
          </a:p>
        </p:txBody>
      </p:sp>
      <p:sp>
        <p:nvSpPr>
          <p:cNvPr id="554" name="Text Placeholder 2">
            <a:extLst>
              <a:ext uri="{FF2B5EF4-FFF2-40B4-BE49-F238E27FC236}">
                <a16:creationId xmlns:a16="http://schemas.microsoft.com/office/drawing/2014/main" id="{C16DDA29-CE1C-9961-2E12-85FCDCB7180E}"/>
              </a:ext>
            </a:extLst>
          </p:cNvPr>
          <p:cNvSpPr txBox="1">
            <a:spLocks/>
          </p:cNvSpPr>
          <p:nvPr/>
        </p:nvSpPr>
        <p:spPr>
          <a:xfrm>
            <a:off x="129666" y="5449694"/>
            <a:ext cx="12006232" cy="814183"/>
          </a:xfrm>
          <a:prstGeom prst="rect">
            <a:avLst/>
          </a:prstGeom>
        </p:spPr>
        <p:txBody>
          <a:bodyPr wrap="square"/>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C: Carboplatin; D: Docetaxel; EBC: Early breast cancer;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Endocrine therapy (letrozole post-menopausal/tamoxifen pre-menopausal), Adjuvant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up to 3 years from surgery; PET: </a:t>
            </a:r>
            <a:r>
              <a:rPr kumimoji="0" lang="en-GB" sz="900" b="0"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18</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F-fluorodeoxyglucose positron emission tomography/computed tomography;  H: Trastuzumab SC; </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HER2: Human Epidermal Growth Factor Receptor 2;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iDFS</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Invasive disease-free survival; MRI: Magnetic resonance Imaging; P: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IV; R: Randomization; TCHP: Trastuzumab,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pertuzumab</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docetaxel, and carboplatin.</a:t>
            </a:r>
            <a:r>
              <a:rPr kumimoji="0" lang="en-GB" sz="900" b="1"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a:t>
            </a:r>
            <a:r>
              <a:rPr kumimoji="0" lang="en-GB" sz="900" b="1" i="0" u="none" strike="noStrike" kern="1200" cap="none" spc="0" normalizeH="0" baseline="30000" noProof="0">
                <a:ln>
                  <a:noFill/>
                </a:ln>
                <a:solidFill>
                  <a:srgbClr val="113468"/>
                </a:solidFill>
                <a:effectLst/>
                <a:uLnTx/>
                <a:uFillTx/>
                <a:latin typeface="Arial" panose="020B0604020202020204"/>
                <a:ea typeface="+mn-ea"/>
                <a:cs typeface="Calibri" panose="020F0502020204030204" pitchFamily="34" charset="0"/>
              </a:rPr>
              <a:t>ⱡ  </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All hormonal receptor-positive patients received </a:t>
            </a:r>
            <a:r>
              <a:rPr kumimoji="0" lang="en-US"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ETx</a:t>
            </a:r>
            <a:r>
              <a:rPr kumimoji="0" lang="en-US"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concomitantly with PH (except on chemotherapy).</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PET RESPONDERS: RECIST responders after cycle 2 with </a:t>
            </a: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SUV</a:t>
            </a:r>
            <a:r>
              <a:rPr kumimoji="0" lang="en-GB" sz="900" b="0" i="0" u="none" strike="noStrike" kern="1200" cap="none" spc="0" normalizeH="0" baseline="-25000" noProof="0" err="1">
                <a:ln>
                  <a:noFill/>
                </a:ln>
                <a:solidFill>
                  <a:srgbClr val="113468"/>
                </a:solidFill>
                <a:effectLst/>
                <a:uLnTx/>
                <a:uFillTx/>
                <a:latin typeface="Arial" panose="020B0604020202020204"/>
                <a:ea typeface="+mn-ea"/>
                <a:cs typeface="Calibri" panose="020F0502020204030204" pitchFamily="34" charset="0"/>
              </a:rPr>
              <a:t>max</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reduction ≥40%.</a:t>
            </a:r>
          </a:p>
          <a:p>
            <a:pPr marL="228600" marR="0" lvl="0" indent="-228600" algn="just" defTabSz="914400" rtl="0" eaLnBrk="1" fontAlgn="auto" latinLnBrk="0" hangingPunct="1">
              <a:lnSpc>
                <a:spcPct val="100000"/>
              </a:lnSpc>
              <a:spcBef>
                <a:spcPts val="0"/>
              </a:spcBef>
              <a:spcAft>
                <a:spcPts val="0"/>
              </a:spcAft>
              <a:buClrTx/>
              <a:buSzTx/>
              <a:buFont typeface="Arial"/>
              <a:buChar char="•"/>
              <a:tabLst/>
              <a:defRPr/>
            </a:pPr>
            <a:r>
              <a:rPr kumimoji="0" lang="en-GB" sz="900" b="0" i="0" u="none" strike="noStrike" kern="1200" cap="none" spc="0" normalizeH="0" baseline="0" noProof="0" err="1">
                <a:ln>
                  <a:noFill/>
                </a:ln>
                <a:solidFill>
                  <a:srgbClr val="113468"/>
                </a:solidFill>
                <a:effectLst/>
                <a:uLnTx/>
                <a:uFillTx/>
                <a:latin typeface="Arial" panose="020B0604020202020204"/>
                <a:ea typeface="+mn-ea"/>
                <a:cs typeface="Calibri" panose="020F0502020204030204" pitchFamily="34" charset="0"/>
              </a:rPr>
              <a:t>pCR</a:t>
            </a:r>
            <a:r>
              <a:rPr kumimoji="0" lang="en-GB" sz="900" b="0" i="0" u="none" strike="noStrike" kern="1200" cap="none" spc="0" normalizeH="0" baseline="0" noProof="0">
                <a:ln>
                  <a:noFill/>
                </a:ln>
                <a:solidFill>
                  <a:srgbClr val="113468"/>
                </a:solidFill>
                <a:effectLst/>
                <a:uLnTx/>
                <a:uFillTx/>
                <a:latin typeface="Arial" panose="020B0604020202020204"/>
                <a:ea typeface="+mn-ea"/>
                <a:cs typeface="Calibri" panose="020F0502020204030204" pitchFamily="34" charset="0"/>
              </a:rPr>
              <a:t>, Pathological complete response (ypT0/isN0).</a:t>
            </a:r>
          </a:p>
        </p:txBody>
      </p:sp>
      <p:sp>
        <p:nvSpPr>
          <p:cNvPr id="556" name="Rectángulo redondeado 35">
            <a:extLst>
              <a:ext uri="{FF2B5EF4-FFF2-40B4-BE49-F238E27FC236}">
                <a16:creationId xmlns:a16="http://schemas.microsoft.com/office/drawing/2014/main" id="{99E7E365-7BA5-C752-BCE7-E0F6A8B8189D}"/>
              </a:ext>
            </a:extLst>
          </p:cNvPr>
          <p:cNvSpPr/>
          <p:nvPr/>
        </p:nvSpPr>
        <p:spPr>
          <a:xfrm rot="5400000">
            <a:off x="3454222" y="2874045"/>
            <a:ext cx="3204000" cy="252000"/>
          </a:xfrm>
          <a:prstGeom prst="roundRect">
            <a:avLst/>
          </a:prstGeom>
          <a:solidFill>
            <a:schemeClr val="bg1">
              <a:lumMod val="85000"/>
            </a:schemeClr>
          </a:solidFill>
          <a:ln w="9525"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rPr>
              <a:t>PET  (Total Body) Scan</a:t>
            </a:r>
          </a:p>
        </p:txBody>
      </p:sp>
      <p:sp>
        <p:nvSpPr>
          <p:cNvPr id="20" name="Rectángulo redondeado 35">
            <a:extLst>
              <a:ext uri="{FF2B5EF4-FFF2-40B4-BE49-F238E27FC236}">
                <a16:creationId xmlns:a16="http://schemas.microsoft.com/office/drawing/2014/main" id="{3DAC7F15-1C64-81E9-94D0-DBDE6781929D}"/>
              </a:ext>
            </a:extLst>
          </p:cNvPr>
          <p:cNvSpPr/>
          <p:nvPr/>
        </p:nvSpPr>
        <p:spPr>
          <a:xfrm rot="5400000">
            <a:off x="9295305" y="2855187"/>
            <a:ext cx="3205717" cy="252000"/>
          </a:xfrm>
          <a:prstGeom prst="roundRect">
            <a:avLst/>
          </a:prstGeom>
          <a:solidFill>
            <a:schemeClr val="bg1">
              <a:lumMod val="95000"/>
              <a:alpha val="50196"/>
            </a:schemeClr>
          </a:solidFill>
          <a:ln w="12700" cap="flat" cmpd="sng" algn="ctr">
            <a:noFill/>
            <a:prstDash val="solid"/>
          </a:ln>
          <a:effectLst/>
        </p:spPr>
        <p:txBody>
          <a:bodyPr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lumMod val="95000"/>
                  </a:prstClr>
                </a:solidFill>
                <a:effectLst/>
                <a:uLnTx/>
                <a:uFillTx/>
                <a:latin typeface="Arial" panose="020B0604020202020204"/>
                <a:ea typeface="MS PGothic" pitchFamily="34" charset="-128"/>
                <a:cs typeface="Arial" panose="020B0604020202020204" pitchFamily="34" charset="0"/>
              </a:rPr>
              <a:t>FOLLOW UP</a:t>
            </a:r>
          </a:p>
        </p:txBody>
      </p:sp>
      <p:sp>
        <p:nvSpPr>
          <p:cNvPr id="2" name="TextBox 4">
            <a:extLst>
              <a:ext uri="{FF2B5EF4-FFF2-40B4-BE49-F238E27FC236}">
                <a16:creationId xmlns:a16="http://schemas.microsoft.com/office/drawing/2014/main" id="{CC41D534-CD94-6651-D8C6-8EAF778F410A}"/>
              </a:ext>
            </a:extLst>
          </p:cNvPr>
          <p:cNvSpPr txBox="1"/>
          <p:nvPr/>
        </p:nvSpPr>
        <p:spPr>
          <a:xfrm>
            <a:off x="129666" y="323643"/>
            <a:ext cx="6094520"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113468"/>
                </a:solidFill>
                <a:effectLst/>
                <a:uLnTx/>
                <a:uFillTx/>
                <a:latin typeface="Arial" panose="020B0604020202020204"/>
                <a:ea typeface="+mn-ea"/>
                <a:cs typeface="Calibri"/>
              </a:rPr>
              <a:t>PHERGain</a:t>
            </a:r>
            <a:r>
              <a:rPr kumimoji="0" lang="en-US" sz="2800" b="1" i="0" u="none" strike="noStrike" kern="1200" cap="none" spc="0" normalizeH="0" baseline="0" noProof="0" dirty="0">
                <a:ln>
                  <a:noFill/>
                </a:ln>
                <a:solidFill>
                  <a:srgbClr val="113468"/>
                </a:solidFill>
                <a:effectLst/>
                <a:uLnTx/>
                <a:uFillTx/>
                <a:latin typeface="Arial" panose="020B0604020202020204"/>
                <a:ea typeface="+mn-ea"/>
                <a:cs typeface="Calibri"/>
              </a:rPr>
              <a:t> Study Design</a:t>
            </a:r>
            <a:endParaRPr kumimoji="0" lang="en-US" sz="2000" b="1" i="0" u="none" strike="noStrike" kern="1200" cap="none" spc="0" normalizeH="0" baseline="0" noProof="0" dirty="0">
              <a:ln>
                <a:noFill/>
              </a:ln>
              <a:solidFill>
                <a:srgbClr val="113468"/>
              </a:solidFill>
              <a:effectLst/>
              <a:uLnTx/>
              <a:uFillTx/>
              <a:latin typeface="Arial" panose="020B0604020202020204"/>
              <a:ea typeface="+mn-ea"/>
              <a:cs typeface="Calibri"/>
            </a:endParaRPr>
          </a:p>
        </p:txBody>
      </p:sp>
      <p:sp>
        <p:nvSpPr>
          <p:cNvPr id="6" name="Rectángulo redondeado 127">
            <a:extLst>
              <a:ext uri="{FF2B5EF4-FFF2-40B4-BE49-F238E27FC236}">
                <a16:creationId xmlns:a16="http://schemas.microsoft.com/office/drawing/2014/main" id="{DDA17056-E175-B1F3-F48D-5AE2276E781D}"/>
              </a:ext>
            </a:extLst>
          </p:cNvPr>
          <p:cNvSpPr/>
          <p:nvPr/>
        </p:nvSpPr>
        <p:spPr>
          <a:xfrm rot="16200000">
            <a:off x="-29558" y="1534622"/>
            <a:ext cx="2221768"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Key Eligibility Criteria</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80000" marR="0" lvl="0" indent="-180000" algn="l" defTabSz="342839" rtl="0" eaLnBrk="1" fontAlgn="auto" latinLnBrk="0" hangingPunct="1">
              <a:lnSpc>
                <a:spcPts val="15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Centrally confirmed HER2[+] stage I-IIIA EBC.</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Tumor diameter ≥ 1.5 cm by MRI or ultrasound.</a:t>
            </a:r>
          </a:p>
          <a:p>
            <a:pPr marL="180000" marR="0" lvl="0" indent="-180000" algn="l" defTabSz="342839" rtl="0" eaLnBrk="1" fontAlgn="auto" latinLnBrk="0" hangingPunct="1">
              <a:lnSpc>
                <a:spcPts val="1600"/>
              </a:lnSpc>
              <a:spcBef>
                <a:spcPts val="0"/>
              </a:spcBef>
              <a:spcAft>
                <a:spcPts val="1200"/>
              </a:spcAft>
              <a:buClrTx/>
              <a:buSzTx/>
              <a:buFontTx/>
              <a:buAutoNum type="arabicPeriod"/>
              <a:tabLst/>
              <a:defRPr/>
            </a:pPr>
            <a:r>
              <a:rPr kumimoji="0" lang="en-US" sz="1100" b="0"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rPr>
              <a:t>Presence of a breast PET-evaluable lesion.</a:t>
            </a:r>
          </a:p>
        </p:txBody>
      </p:sp>
      <p:cxnSp>
        <p:nvCxnSpPr>
          <p:cNvPr id="9" name="Straight Arrow Connector 76">
            <a:extLst>
              <a:ext uri="{FF2B5EF4-FFF2-40B4-BE49-F238E27FC236}">
                <a16:creationId xmlns:a16="http://schemas.microsoft.com/office/drawing/2014/main" id="{23993E24-8776-9330-4B1B-085E8F4161DD}"/>
              </a:ext>
            </a:extLst>
          </p:cNvPr>
          <p:cNvCxnSpPr>
            <a:cxnSpLocks/>
          </p:cNvCxnSpPr>
          <p:nvPr/>
        </p:nvCxnSpPr>
        <p:spPr bwMode="auto">
          <a:xfrm flipH="1" flipV="1">
            <a:off x="2031358" y="2556844"/>
            <a:ext cx="162000" cy="56"/>
          </a:xfrm>
          <a:prstGeom prst="straightConnector1">
            <a:avLst/>
          </a:prstGeom>
          <a:solidFill>
            <a:srgbClr val="008764"/>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ángulo redondeado 127">
            <a:extLst>
              <a:ext uri="{FF2B5EF4-FFF2-40B4-BE49-F238E27FC236}">
                <a16:creationId xmlns:a16="http://schemas.microsoft.com/office/drawing/2014/main" id="{66144D42-D45E-F8B5-C053-BA4AFFF4EA24}"/>
              </a:ext>
            </a:extLst>
          </p:cNvPr>
          <p:cNvSpPr/>
          <p:nvPr/>
        </p:nvSpPr>
        <p:spPr>
          <a:xfrm rot="16200000">
            <a:off x="635210" y="3181965"/>
            <a:ext cx="881035" cy="1903317"/>
          </a:xfrm>
          <a:prstGeom prst="roundRect">
            <a:avLst>
              <a:gd name="adj" fmla="val 7230"/>
            </a:avLst>
          </a:prstGeom>
          <a:solidFill>
            <a:schemeClr val="accent5">
              <a:lumMod val="60000"/>
              <a:lumOff val="40000"/>
              <a:alpha val="20000"/>
            </a:schemeClr>
          </a:solidFill>
          <a:ln w="9525" cap="flat" cmpd="sng" algn="ctr">
            <a:noFill/>
            <a:prstDash val="solid"/>
          </a:ln>
          <a:effectLst/>
        </p:spPr>
        <p:txBody>
          <a:bodyPr vert="vert" lIns="68570" tIns="34289" rIns="68570" bIns="34289" rtlCol="0" anchor="ctr"/>
          <a:lstStyle/>
          <a:p>
            <a:pPr marL="0" marR="0" lvl="0" indent="0" algn="ctr" defTabSz="34283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38764"/>
                </a:solidFill>
                <a:effectLst/>
                <a:uLnTx/>
                <a:uFillTx/>
                <a:latin typeface="Arial" panose="020B0604020202020204"/>
                <a:ea typeface="+mn-ea"/>
                <a:cs typeface="Arial" panose="020B0604020202020204" pitchFamily="34" charset="0"/>
              </a:rPr>
              <a:t>Stratification factors</a:t>
            </a:r>
          </a:p>
          <a:p>
            <a:pPr marL="0" marR="0" lvl="0" indent="0" algn="just" defTabSz="342839"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1450" marR="0" lvl="0" indent="-100800" algn="l" defTabSz="34283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Hormonal receptor status (+/-)</a:t>
            </a:r>
          </a:p>
        </p:txBody>
      </p:sp>
    </p:spTree>
    <p:extLst>
      <p:ext uri="{BB962C8B-B14F-4D97-AF65-F5344CB8AC3E}">
        <p14:creationId xmlns:p14="http://schemas.microsoft.com/office/powerpoint/2010/main" val="3218092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OBO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4.xml><?xml version="1.0" encoding="utf-8"?>
<a:theme xmlns:a="http://schemas.openxmlformats.org/drawingml/2006/main" name="Main Master">
  <a:themeElements>
    <a:clrScheme name="Custom 1">
      <a:dk1>
        <a:srgbClr val="000000"/>
      </a:dk1>
      <a:lt1>
        <a:srgbClr val="FFFFFF"/>
      </a:lt1>
      <a:dk2>
        <a:srgbClr val="000000"/>
      </a:dk2>
      <a:lt2>
        <a:srgbClr val="D6E8F7"/>
      </a:lt2>
      <a:accent1>
        <a:srgbClr val="008852"/>
      </a:accent1>
      <a:accent2>
        <a:srgbClr val="67277F"/>
      </a:accent2>
      <a:accent3>
        <a:srgbClr val="2597CB"/>
      </a:accent3>
      <a:accent4>
        <a:srgbClr val="DFD905"/>
      </a:accent4>
      <a:accent5>
        <a:srgbClr val="57A400"/>
      </a:accent5>
      <a:accent6>
        <a:srgbClr val="E89024"/>
      </a:accent6>
      <a:hlink>
        <a:srgbClr val="00823D"/>
      </a:hlink>
      <a:folHlink>
        <a:srgbClr val="00885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200"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Template_Scientific_16x9_No-Footer_No-Logo.potx" id="{6451B7F2-D0D4-44D1-8BD5-14478CF26AD2}" vid="{8F881A4F-F8EF-4BAF-9F3C-94E79ECD43D7}"/>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BO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2019 ASCO Meeting">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359D729B-2E5F-426A-9D6C-FB65BD165520}"/>
</file>

<file path=customXml/itemProps2.xml><?xml version="1.0" encoding="utf-8"?>
<ds:datastoreItem xmlns:ds="http://schemas.openxmlformats.org/officeDocument/2006/customXml" ds:itemID="{C1E86133-DD7E-4137-B380-000E0C69D291}"/>
</file>

<file path=customXml/itemProps3.xml><?xml version="1.0" encoding="utf-8"?>
<ds:datastoreItem xmlns:ds="http://schemas.openxmlformats.org/officeDocument/2006/customXml" ds:itemID="{9D0605CA-F429-4304-BC62-209E1EF293F0}"/>
</file>

<file path=docProps/app.xml><?xml version="1.0" encoding="utf-8"?>
<Properties xmlns="http://schemas.openxmlformats.org/officeDocument/2006/extended-properties" xmlns:vt="http://schemas.openxmlformats.org/officeDocument/2006/docPropsVTypes">
  <TotalTime>10233</TotalTime>
  <Words>11850</Words>
  <Application>Microsoft Macintosh PowerPoint</Application>
  <PresentationFormat>Widescreen</PresentationFormat>
  <Paragraphs>2413</Paragraphs>
  <Slides>67</Slides>
  <Notes>31</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67</vt:i4>
      </vt:variant>
    </vt:vector>
  </HeadingPairs>
  <TitlesOfParts>
    <vt:vector size="99" baseType="lpstr">
      <vt:lpstr>Arial</vt:lpstr>
      <vt:lpstr>Arial Narrow</vt:lpstr>
      <vt:lpstr>Calibri</vt:lpstr>
      <vt:lpstr>Calibri Light</vt:lpstr>
      <vt:lpstr>Courier New</vt:lpstr>
      <vt:lpstr>Georgia</vt:lpstr>
      <vt:lpstr>Helvetica Neue</vt:lpstr>
      <vt:lpstr>HelveticaNeue</vt:lpstr>
      <vt:lpstr>HelveticaNeue-Bold</vt:lpstr>
      <vt:lpstr>HelveticaNeueLTStd-Bd</vt:lpstr>
      <vt:lpstr>HelveticaNeueLTStd-Roman</vt:lpstr>
      <vt:lpstr>Imago</vt:lpstr>
      <vt:lpstr>Noto Sans Symbols</vt:lpstr>
      <vt:lpstr>Tahoma</vt:lpstr>
      <vt:lpstr>Times New Roman</vt:lpstr>
      <vt:lpstr>Trebuchet MS</vt:lpstr>
      <vt:lpstr>Wingdings</vt:lpstr>
      <vt:lpstr>2_Office Theme</vt:lpstr>
      <vt:lpstr>Custom Design</vt:lpstr>
      <vt:lpstr>SOBO2015_PPT_Slides</vt:lpstr>
      <vt:lpstr>2_Default Design</vt:lpstr>
      <vt:lpstr>1_Custom Design</vt:lpstr>
      <vt:lpstr>1_2019 ASCO Meeting</vt:lpstr>
      <vt:lpstr>2_Custom Design</vt:lpstr>
      <vt:lpstr>8_Default Design</vt:lpstr>
      <vt:lpstr>5_Office Theme</vt:lpstr>
      <vt:lpstr>1_SOBO2015_PPT_Slides</vt:lpstr>
      <vt:lpstr>1_Office Theme</vt:lpstr>
      <vt:lpstr>Office Theme</vt:lpstr>
      <vt:lpstr>3_Office Theme</vt:lpstr>
      <vt:lpstr>Main Master</vt:lpstr>
      <vt:lpstr>4_Office Theme</vt:lpstr>
      <vt:lpstr>2023 Year in Review:  HER2-Positive Breast Cancer</vt:lpstr>
      <vt:lpstr>Patients with HER2+ early breast cancer now  have generally favorable outcomes Results from node positive subgroup (38% ≥4+nodes) of KAITLIN study  treated with ACTHP or AC-TDM1/P </vt:lpstr>
      <vt:lpstr>The era of personalized medicine in HER2+ EBC</vt:lpstr>
      <vt:lpstr>APT: Can we leverage the effectiveness of trastuzumab to de-escalate chemotherapy in low-risk HER2+ breast cancer?</vt:lpstr>
      <vt:lpstr>APT: Outcomes at 10 yrs </vt:lpstr>
      <vt:lpstr>APT: Outcomes at 10 yrs </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ExteNET: Can extended adjuvant therapy with the pan-HER TKI neratinib improve outcomes in HER2+ EBC?</vt:lpstr>
      <vt:lpstr>Benefit of neratinib in patients HR+ and  ≤1 year from trastuzumab</vt:lpstr>
      <vt:lpstr>Cumulative incidence of CNS disease as 1st site of recurrence</vt:lpstr>
      <vt:lpstr>Benefit of neratinib in HR+ patients (8yr follow-up)</vt:lpstr>
      <vt:lpstr>Who Should Receive Neratinib?</vt:lpstr>
      <vt:lpstr>CONTROL study: Can dose escalation of neratinib minimize Grade 3 diarrhea?</vt:lpstr>
      <vt:lpstr>CONTROL study: Majority of drug discontinuations occur in 1st cycle</vt:lpstr>
      <vt:lpstr>How to mitigate neratinib induced diarrhea?</vt:lpstr>
      <vt:lpstr>SUMMIT: Does neratinib have activity in breast cancers with somatic HER2 mutations?</vt:lpstr>
      <vt:lpstr>PowerPoint Presentation</vt:lpstr>
      <vt:lpstr>SUMMIT: Conclusion</vt:lpstr>
      <vt:lpstr>Updated OS Analysis of DESTINY-Breast03</vt:lpstr>
      <vt:lpstr>Key Secondary Endpoint: Overall Survival</vt:lpstr>
      <vt:lpstr>Updated Primary Endpoint: PFS by BICR</vt:lpstr>
      <vt:lpstr>Confirmed ORR and Other Efficacy Endpoints</vt:lpstr>
      <vt:lpstr>Most Common TEAEs in ≥20% of Patients</vt:lpstr>
      <vt:lpstr>Adjudicated Drug-Related Interstitial Lung Disease/Pneumonitis</vt:lpstr>
      <vt:lpstr>DB-03 Conclusions</vt:lpstr>
      <vt:lpstr>DESTINY-Breast02</vt:lpstr>
      <vt:lpstr>Primary Endpoint: PFS by BICR</vt:lpstr>
      <vt:lpstr>Key Secondary Endpoint: OS</vt:lpstr>
      <vt:lpstr>Adverse Events of Special Interest: ILD and LV Dysfunction</vt:lpstr>
      <vt:lpstr>DB-02 Conclusions</vt:lpstr>
      <vt:lpstr>DB-02 Conclusions</vt:lpstr>
      <vt:lpstr>Does age impact efficacy or tolerability of T-DXd?</vt:lpstr>
      <vt:lpstr>Medical History and Comorbiditiesa</vt:lpstr>
      <vt:lpstr>PowerPoint Presentation</vt:lpstr>
      <vt:lpstr>Confirmed ORR by BICRa with T-DXd </vt:lpstr>
      <vt:lpstr>Relative Dose Intensity</vt:lpstr>
      <vt:lpstr>Most Common Grade ≥3 Drug-related TEAEs in ≥5% of Patients</vt:lpstr>
      <vt:lpstr>Adjudicated Drug-related ILD/Pneumonitisa</vt:lpstr>
      <vt:lpstr>Conclusion</vt:lpstr>
      <vt:lpstr>Management of HER2+ CNS metastases</vt:lpstr>
      <vt:lpstr>HER2CLIMB Trial Design </vt:lpstr>
      <vt:lpstr>HER2CLIMB Updated OS results</vt:lpstr>
      <vt:lpstr>HER2CLIMB Updated OS results in patients with active brain metastases</vt:lpstr>
      <vt:lpstr>HER2CLIMB Updated ORR results in patients with active brain metastases</vt:lpstr>
      <vt:lpstr>HER2CLIMB Conclusions</vt:lpstr>
      <vt:lpstr>Are there other options for active brain mets besides TKIs?</vt:lpstr>
      <vt:lpstr>Retrospective Exploratory Pooled Analysis Plan1-3 </vt:lpstr>
      <vt:lpstr>Exploratory Best IC Response, ORR, and DoR per BICR</vt:lpstr>
      <vt:lpstr>Exploratory CNS-PFS per BICR</vt:lpstr>
      <vt:lpstr>Small studies of T-DXd in patients with HER2+ progressive brain metastases</vt:lpstr>
      <vt:lpstr>T-DXd CNS Studies Conclusions</vt:lpstr>
      <vt:lpstr>PowerPoint Presentation</vt:lpstr>
      <vt:lpstr>HER2CLIMB-02 Study Design</vt:lpstr>
      <vt:lpstr>Progression-Free Survival</vt:lpstr>
      <vt:lpstr>PFS in Patients with Brain Metastases</vt:lpstr>
      <vt:lpstr>Confirmed Objective Response Rate</vt:lpstr>
      <vt:lpstr>Overall Survival</vt:lpstr>
      <vt:lpstr>Most Common TEAEs (≥20%)</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Tailoring Treatment by Response to Preoperative Therapy</dc:title>
  <dc:creator>Microsoft Office User</dc:creator>
  <cp:lastModifiedBy>Silvana Izquierdo</cp:lastModifiedBy>
  <cp:revision>188</cp:revision>
  <dcterms:created xsi:type="dcterms:W3CDTF">2017-07-10T00:24:53Z</dcterms:created>
  <dcterms:modified xsi:type="dcterms:W3CDTF">2024-01-24T14:53:24Z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